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5"/>
  </p:notesMasterIdLst>
  <p:sldIdLst>
    <p:sldId id="265" r:id="rId3"/>
    <p:sldId id="256" r:id="rId4"/>
    <p:sldId id="257" r:id="rId5"/>
    <p:sldId id="268" r:id="rId6"/>
    <p:sldId id="259" r:id="rId7"/>
    <p:sldId id="260" r:id="rId8"/>
    <p:sldId id="261" r:id="rId9"/>
    <p:sldId id="262" r:id="rId10"/>
    <p:sldId id="263" r:id="rId11"/>
    <p:sldId id="266" r:id="rId12"/>
    <p:sldId id="264" r:id="rId13"/>
    <p:sldId id="267" r:id="rId14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6708E9-9AEB-43E0-BA80-F2FC8F9B7A09}" v="39" dt="2025-05-05T08:03:25.440"/>
    <p1510:client id="{B89041BF-3DD9-ADE1-EBA2-F8E54928D898}" v="27" dt="2025-05-05T07:44:57.582"/>
    <p1510:client id="{F253A89A-1E4C-AD8E-880D-293FDB054D95}" v="5" dt="2025-05-05T07:51:58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74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2B82C4-855D-D54E-A547-5651AF22CD1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E401BA-67A2-424C-B8C1-4FD1CA972815}">
      <dgm:prSet phldrT="[Text]"/>
      <dgm:spPr>
        <a:xfrm>
          <a:off x="1861658" y="1650453"/>
          <a:ext cx="5791218" cy="58053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CR-Water Safety Planning Department</a:t>
          </a:r>
        </a:p>
      </dgm:t>
    </dgm:pt>
    <dgm:pt modelId="{E0427ABF-6150-2C44-AA39-5803FB46BFF7}" type="parTrans" cxnId="{C2FDE655-745E-9A4D-B905-681E62B08DB4}">
      <dgm:prSet/>
      <dgm:spPr>
        <a:xfrm>
          <a:off x="1310269" y="1406630"/>
          <a:ext cx="551388" cy="534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4088"/>
              </a:lnTo>
              <a:lnTo>
                <a:pt x="551388" y="534088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3FBA7A68-FA05-5D44-AB9D-C328EF36E4D0}" type="sibTrans" cxnId="{C2FDE655-745E-9A4D-B905-681E62B08DB4}">
      <dgm:prSet/>
      <dgm:spPr/>
      <dgm:t>
        <a:bodyPr/>
        <a:lstStyle/>
        <a:p>
          <a:endParaRPr lang="en-US"/>
        </a:p>
      </dgm:t>
    </dgm:pt>
    <dgm:pt modelId="{30509E2A-4206-C44A-A4CE-AC47CC2E171B}">
      <dgm:prSet phldrT="[Text]"/>
      <dgm:spPr>
        <a:xfrm>
          <a:off x="1861658" y="2474807"/>
          <a:ext cx="5753612" cy="58053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CR-Sanitation safety planning department</a:t>
          </a:r>
        </a:p>
      </dgm:t>
    </dgm:pt>
    <dgm:pt modelId="{829D7F8B-8CC0-3C43-9654-5827AFD33B68}" type="parTrans" cxnId="{7E12B022-BADA-5742-99A1-D65E947C369A}">
      <dgm:prSet/>
      <dgm:spPr>
        <a:xfrm>
          <a:off x="1310269" y="1406630"/>
          <a:ext cx="551388" cy="1358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8443"/>
              </a:lnTo>
              <a:lnTo>
                <a:pt x="551388" y="135844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86E8F27F-9EC9-6D42-8C79-51C4D76EC8DA}" type="sibTrans" cxnId="{7E12B022-BADA-5742-99A1-D65E947C369A}">
      <dgm:prSet/>
      <dgm:spPr/>
      <dgm:t>
        <a:bodyPr/>
        <a:lstStyle/>
        <a:p>
          <a:endParaRPr lang="en-US"/>
        </a:p>
      </dgm:t>
    </dgm:pt>
    <dgm:pt modelId="{0C042DBF-C50B-6C46-A925-0292F51ABD2B}">
      <dgm:prSet phldrT="[Text]"/>
      <dgm:spPr>
        <a:xfrm>
          <a:off x="1861658" y="3299162"/>
          <a:ext cx="5793564" cy="58053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Other divisions according to the organizational structure of each company</a:t>
          </a:r>
        </a:p>
      </dgm:t>
    </dgm:pt>
    <dgm:pt modelId="{94937DDD-8C1A-1541-923B-1ED45A58467A}" type="parTrans" cxnId="{61414CF1-1824-D941-B1C1-2B5A8DAA546F}">
      <dgm:prSet/>
      <dgm:spPr>
        <a:xfrm>
          <a:off x="1310269" y="1406630"/>
          <a:ext cx="551388" cy="21827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798"/>
              </a:lnTo>
              <a:lnTo>
                <a:pt x="551388" y="2182798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C913C145-3862-B343-A20B-07405C14FE2D}" type="sibTrans" cxnId="{61414CF1-1824-D941-B1C1-2B5A8DAA546F}">
      <dgm:prSet/>
      <dgm:spPr/>
      <dgm:t>
        <a:bodyPr/>
        <a:lstStyle/>
        <a:p>
          <a:endParaRPr lang="en-US"/>
        </a:p>
      </dgm:t>
    </dgm:pt>
    <dgm:pt modelId="{EC2EBF34-605B-6843-86C1-38EA72AEC470}">
      <dgm:prSet/>
      <dgm:spPr>
        <a:xfrm>
          <a:off x="957869" y="1744"/>
          <a:ext cx="3645539" cy="58053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Executive Director </a:t>
          </a:r>
        </a:p>
      </dgm:t>
    </dgm:pt>
    <dgm:pt modelId="{26C71048-17CA-E941-BD8D-40610084100F}" type="parTrans" cxnId="{7419EF7F-2D4B-1C4F-8273-279AE126FEFA}">
      <dgm:prSet/>
      <dgm:spPr/>
      <dgm:t>
        <a:bodyPr/>
        <a:lstStyle/>
        <a:p>
          <a:endParaRPr lang="en-US"/>
        </a:p>
      </dgm:t>
    </dgm:pt>
    <dgm:pt modelId="{BB242BC0-6488-F744-9D6C-67EFFABF2EC6}" type="sibTrans" cxnId="{7419EF7F-2D4B-1C4F-8273-279AE126FEFA}">
      <dgm:prSet/>
      <dgm:spPr/>
      <dgm:t>
        <a:bodyPr/>
        <a:lstStyle/>
        <a:p>
          <a:endParaRPr lang="en-US"/>
        </a:p>
      </dgm:t>
    </dgm:pt>
    <dgm:pt modelId="{795B6A7A-0A75-3343-85B8-360F6ED99AF4}">
      <dgm:prSet phldrT="[Text]"/>
      <dgm:spPr>
        <a:xfrm>
          <a:off x="942677" y="826098"/>
          <a:ext cx="3675924" cy="58053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Laboratories ,  water and wastewater safety directorates</a:t>
          </a:r>
        </a:p>
      </dgm:t>
    </dgm:pt>
    <dgm:pt modelId="{D5814F8A-FB8F-A64F-AF84-0DC509868AA9}" type="sibTrans" cxnId="{FE8E5820-5A3B-FE48-AF91-E140D78841C4}">
      <dgm:prSet/>
      <dgm:spPr/>
      <dgm:t>
        <a:bodyPr/>
        <a:lstStyle/>
        <a:p>
          <a:endParaRPr lang="en-US"/>
        </a:p>
      </dgm:t>
    </dgm:pt>
    <dgm:pt modelId="{E4D517A0-E759-7543-A451-934F82C624B0}" type="parTrans" cxnId="{FE8E5820-5A3B-FE48-AF91-E140D78841C4}">
      <dgm:prSet/>
      <dgm:spPr>
        <a:xfrm>
          <a:off x="2734919" y="582275"/>
          <a:ext cx="91440" cy="2438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3823"/>
              </a:lnTo>
            </a:path>
          </a:pathLst>
        </a:custGeom>
        <a:noFill/>
        <a:ln w="12700" cap="flat" cmpd="sng" algn="ctr">
          <a:solidFill>
            <a:srgbClr val="156082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9E9795FF-8943-FD4E-968A-451F4BEDBB08}" type="pres">
      <dgm:prSet presAssocID="{632B82C4-855D-D54E-A547-5651AF22CD1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C0D27D4-B808-174D-A7FA-D1A4E3CCFB2E}" type="pres">
      <dgm:prSet presAssocID="{EC2EBF34-605B-6843-86C1-38EA72AEC470}" presName="hierRoot1" presStyleCnt="0">
        <dgm:presLayoutVars>
          <dgm:hierBranch val="init"/>
        </dgm:presLayoutVars>
      </dgm:prSet>
      <dgm:spPr/>
    </dgm:pt>
    <dgm:pt modelId="{61A55AC5-D685-AA44-9B45-7DD6D8046F06}" type="pres">
      <dgm:prSet presAssocID="{EC2EBF34-605B-6843-86C1-38EA72AEC470}" presName="rootComposite1" presStyleCnt="0"/>
      <dgm:spPr/>
    </dgm:pt>
    <dgm:pt modelId="{314463BF-861A-514E-9FF2-A84964C36AFC}" type="pres">
      <dgm:prSet presAssocID="{EC2EBF34-605B-6843-86C1-38EA72AEC470}" presName="rootText1" presStyleLbl="node0" presStyleIdx="0" presStyleCnt="1" custScaleX="313983">
        <dgm:presLayoutVars>
          <dgm:chPref val="3"/>
        </dgm:presLayoutVars>
      </dgm:prSet>
      <dgm:spPr/>
    </dgm:pt>
    <dgm:pt modelId="{9CB7F027-CA62-8B4C-A9F0-5DD922982C33}" type="pres">
      <dgm:prSet presAssocID="{EC2EBF34-605B-6843-86C1-38EA72AEC470}" presName="rootConnector1" presStyleLbl="node1" presStyleIdx="0" presStyleCnt="0"/>
      <dgm:spPr/>
    </dgm:pt>
    <dgm:pt modelId="{543B33DB-99A5-D045-98BC-C1D092B4415B}" type="pres">
      <dgm:prSet presAssocID="{EC2EBF34-605B-6843-86C1-38EA72AEC470}" presName="hierChild2" presStyleCnt="0"/>
      <dgm:spPr/>
    </dgm:pt>
    <dgm:pt modelId="{E84F5D7E-4790-6E4F-BD47-DE504A55C14A}" type="pres">
      <dgm:prSet presAssocID="{E4D517A0-E759-7543-A451-934F82C624B0}" presName="Name37" presStyleLbl="parChTrans1D2" presStyleIdx="0" presStyleCnt="1"/>
      <dgm:spPr/>
    </dgm:pt>
    <dgm:pt modelId="{68FEA804-1854-D54D-BE09-A6B5B574A020}" type="pres">
      <dgm:prSet presAssocID="{795B6A7A-0A75-3343-85B8-360F6ED99AF4}" presName="hierRoot2" presStyleCnt="0">
        <dgm:presLayoutVars>
          <dgm:hierBranch val="init"/>
        </dgm:presLayoutVars>
      </dgm:prSet>
      <dgm:spPr/>
    </dgm:pt>
    <dgm:pt modelId="{E39A3304-00C7-394F-87C4-AAAA1C02E3ED}" type="pres">
      <dgm:prSet presAssocID="{795B6A7A-0A75-3343-85B8-360F6ED99AF4}" presName="rootComposite" presStyleCnt="0"/>
      <dgm:spPr/>
    </dgm:pt>
    <dgm:pt modelId="{5BC85DB4-D86C-2345-88EA-DE7FEDE5472F}" type="pres">
      <dgm:prSet presAssocID="{795B6A7A-0A75-3343-85B8-360F6ED99AF4}" presName="rootText" presStyleLbl="node2" presStyleIdx="0" presStyleCnt="1" custScaleX="316600">
        <dgm:presLayoutVars>
          <dgm:chPref val="3"/>
        </dgm:presLayoutVars>
      </dgm:prSet>
      <dgm:spPr/>
    </dgm:pt>
    <dgm:pt modelId="{6AE28E4A-0CF3-AB45-9A05-34F33B445A84}" type="pres">
      <dgm:prSet presAssocID="{795B6A7A-0A75-3343-85B8-360F6ED99AF4}" presName="rootConnector" presStyleLbl="node2" presStyleIdx="0" presStyleCnt="1"/>
      <dgm:spPr/>
    </dgm:pt>
    <dgm:pt modelId="{3CC73B65-D9AD-9E45-A76C-FBADD5A1B2BF}" type="pres">
      <dgm:prSet presAssocID="{795B6A7A-0A75-3343-85B8-360F6ED99AF4}" presName="hierChild4" presStyleCnt="0"/>
      <dgm:spPr/>
    </dgm:pt>
    <dgm:pt modelId="{0C95073F-3825-144F-B031-B2533D1CD647}" type="pres">
      <dgm:prSet presAssocID="{E0427ABF-6150-2C44-AA39-5803FB46BFF7}" presName="Name37" presStyleLbl="parChTrans1D3" presStyleIdx="0" presStyleCnt="3"/>
      <dgm:spPr/>
    </dgm:pt>
    <dgm:pt modelId="{F6FB83F3-A8ED-884B-85FF-C661CFFCA0F2}" type="pres">
      <dgm:prSet presAssocID="{53E401BA-67A2-424C-B8C1-4FD1CA972815}" presName="hierRoot2" presStyleCnt="0">
        <dgm:presLayoutVars>
          <dgm:hierBranch val="init"/>
        </dgm:presLayoutVars>
      </dgm:prSet>
      <dgm:spPr/>
    </dgm:pt>
    <dgm:pt modelId="{962959BE-5A29-A547-95F0-5E79414932C2}" type="pres">
      <dgm:prSet presAssocID="{53E401BA-67A2-424C-B8C1-4FD1CA972815}" presName="rootComposite" presStyleCnt="0"/>
      <dgm:spPr/>
    </dgm:pt>
    <dgm:pt modelId="{663AFA5D-5203-B847-9E5E-221EB959DBD8}" type="pres">
      <dgm:prSet presAssocID="{53E401BA-67A2-424C-B8C1-4FD1CA972815}" presName="rootText" presStyleLbl="node3" presStyleIdx="0" presStyleCnt="3" custScaleX="498786" custLinFactNeighborX="-10596" custLinFactNeighborY="37247">
        <dgm:presLayoutVars>
          <dgm:chPref val="3"/>
        </dgm:presLayoutVars>
      </dgm:prSet>
      <dgm:spPr/>
    </dgm:pt>
    <dgm:pt modelId="{F3B66044-8C22-5248-837F-38CD62E21158}" type="pres">
      <dgm:prSet presAssocID="{53E401BA-67A2-424C-B8C1-4FD1CA972815}" presName="rootConnector" presStyleLbl="node3" presStyleIdx="0" presStyleCnt="3"/>
      <dgm:spPr/>
    </dgm:pt>
    <dgm:pt modelId="{D2D6562F-17C2-5341-870C-432B4B8BE9A0}" type="pres">
      <dgm:prSet presAssocID="{53E401BA-67A2-424C-B8C1-4FD1CA972815}" presName="hierChild4" presStyleCnt="0"/>
      <dgm:spPr/>
    </dgm:pt>
    <dgm:pt modelId="{9D614DAF-C4F5-0448-AA28-55BEB5A7D0FD}" type="pres">
      <dgm:prSet presAssocID="{53E401BA-67A2-424C-B8C1-4FD1CA972815}" presName="hierChild5" presStyleCnt="0"/>
      <dgm:spPr/>
    </dgm:pt>
    <dgm:pt modelId="{A9516C39-1C95-F241-ABA5-183963551A85}" type="pres">
      <dgm:prSet presAssocID="{829D7F8B-8CC0-3C43-9654-5827AFD33B68}" presName="Name37" presStyleLbl="parChTrans1D3" presStyleIdx="1" presStyleCnt="3"/>
      <dgm:spPr/>
    </dgm:pt>
    <dgm:pt modelId="{197AA194-9E1B-7649-B9E8-DDB279F3B486}" type="pres">
      <dgm:prSet presAssocID="{30509E2A-4206-C44A-A4CE-AC47CC2E171B}" presName="hierRoot2" presStyleCnt="0">
        <dgm:presLayoutVars>
          <dgm:hierBranch val="init"/>
        </dgm:presLayoutVars>
      </dgm:prSet>
      <dgm:spPr/>
    </dgm:pt>
    <dgm:pt modelId="{0A8583FB-B362-414F-B229-207E1D284AE6}" type="pres">
      <dgm:prSet presAssocID="{30509E2A-4206-C44A-A4CE-AC47CC2E171B}" presName="rootComposite" presStyleCnt="0"/>
      <dgm:spPr/>
    </dgm:pt>
    <dgm:pt modelId="{C0C7422C-D001-BE4F-85C1-679A8426D25C}" type="pres">
      <dgm:prSet presAssocID="{30509E2A-4206-C44A-A4CE-AC47CC2E171B}" presName="rootText" presStyleLbl="node3" presStyleIdx="1" presStyleCnt="3" custScaleX="495547" custLinFactNeighborX="-5724" custLinFactNeighborY="59542">
        <dgm:presLayoutVars>
          <dgm:chPref val="3"/>
        </dgm:presLayoutVars>
      </dgm:prSet>
      <dgm:spPr/>
    </dgm:pt>
    <dgm:pt modelId="{12947EB6-981D-3546-AD0C-EA990F45D3D1}" type="pres">
      <dgm:prSet presAssocID="{30509E2A-4206-C44A-A4CE-AC47CC2E171B}" presName="rootConnector" presStyleLbl="node3" presStyleIdx="1" presStyleCnt="3"/>
      <dgm:spPr/>
    </dgm:pt>
    <dgm:pt modelId="{7E94F8E6-4BF5-8C4B-BD96-600D362B455D}" type="pres">
      <dgm:prSet presAssocID="{30509E2A-4206-C44A-A4CE-AC47CC2E171B}" presName="hierChild4" presStyleCnt="0"/>
      <dgm:spPr/>
    </dgm:pt>
    <dgm:pt modelId="{419ECC33-2E64-214F-983E-AF1125F0A061}" type="pres">
      <dgm:prSet presAssocID="{30509E2A-4206-C44A-A4CE-AC47CC2E171B}" presName="hierChild5" presStyleCnt="0"/>
      <dgm:spPr/>
    </dgm:pt>
    <dgm:pt modelId="{A2863D26-3C01-0248-BDAC-98A3F2A67F0C}" type="pres">
      <dgm:prSet presAssocID="{94937DDD-8C1A-1541-923B-1ED45A58467A}" presName="Name37" presStyleLbl="parChTrans1D3" presStyleIdx="2" presStyleCnt="3"/>
      <dgm:spPr/>
    </dgm:pt>
    <dgm:pt modelId="{063DA532-F8DD-2045-A324-613BD6646BA3}" type="pres">
      <dgm:prSet presAssocID="{0C042DBF-C50B-6C46-A925-0292F51ABD2B}" presName="hierRoot2" presStyleCnt="0">
        <dgm:presLayoutVars>
          <dgm:hierBranch val="init"/>
        </dgm:presLayoutVars>
      </dgm:prSet>
      <dgm:spPr/>
    </dgm:pt>
    <dgm:pt modelId="{F3A39684-0096-E046-91DB-C58D56879688}" type="pres">
      <dgm:prSet presAssocID="{0C042DBF-C50B-6C46-A925-0292F51ABD2B}" presName="rootComposite" presStyleCnt="0"/>
      <dgm:spPr/>
    </dgm:pt>
    <dgm:pt modelId="{5BC2FCE7-646E-E64B-9136-09B5D8F3D999}" type="pres">
      <dgm:prSet presAssocID="{0C042DBF-C50B-6C46-A925-0292F51ABD2B}" presName="rootText" presStyleLbl="node3" presStyleIdx="2" presStyleCnt="3" custScaleX="498988" custLinFactY="21995" custLinFactNeighborX="16603" custLinFactNeighborY="100000">
        <dgm:presLayoutVars>
          <dgm:chPref val="3"/>
        </dgm:presLayoutVars>
      </dgm:prSet>
      <dgm:spPr/>
    </dgm:pt>
    <dgm:pt modelId="{02820965-8905-5B4D-BD09-77DE43ED9CDF}" type="pres">
      <dgm:prSet presAssocID="{0C042DBF-C50B-6C46-A925-0292F51ABD2B}" presName="rootConnector" presStyleLbl="node3" presStyleIdx="2" presStyleCnt="3"/>
      <dgm:spPr/>
    </dgm:pt>
    <dgm:pt modelId="{FB0AA267-A33C-B34D-9D0B-DFCD5A7856DD}" type="pres">
      <dgm:prSet presAssocID="{0C042DBF-C50B-6C46-A925-0292F51ABD2B}" presName="hierChild4" presStyleCnt="0"/>
      <dgm:spPr/>
    </dgm:pt>
    <dgm:pt modelId="{92875352-BEBD-3F41-945A-2C9AA5BF7E95}" type="pres">
      <dgm:prSet presAssocID="{0C042DBF-C50B-6C46-A925-0292F51ABD2B}" presName="hierChild5" presStyleCnt="0"/>
      <dgm:spPr/>
    </dgm:pt>
    <dgm:pt modelId="{11B34CF0-498A-AF4E-B42A-3B558BD80D60}" type="pres">
      <dgm:prSet presAssocID="{795B6A7A-0A75-3343-85B8-360F6ED99AF4}" presName="hierChild5" presStyleCnt="0"/>
      <dgm:spPr/>
    </dgm:pt>
    <dgm:pt modelId="{4CD08B1F-5DB9-5D40-8EC1-B802EB5E3AA1}" type="pres">
      <dgm:prSet presAssocID="{EC2EBF34-605B-6843-86C1-38EA72AEC470}" presName="hierChild3" presStyleCnt="0"/>
      <dgm:spPr/>
    </dgm:pt>
  </dgm:ptLst>
  <dgm:cxnLst>
    <dgm:cxn modelId="{A3A95007-5675-BA4E-9F9A-49B94A458B65}" type="presOf" srcId="{EC2EBF34-605B-6843-86C1-38EA72AEC470}" destId="{9CB7F027-CA62-8B4C-A9F0-5DD922982C33}" srcOrd="1" destOrd="0" presId="urn:microsoft.com/office/officeart/2005/8/layout/orgChart1"/>
    <dgm:cxn modelId="{FE8E5820-5A3B-FE48-AF91-E140D78841C4}" srcId="{EC2EBF34-605B-6843-86C1-38EA72AEC470}" destId="{795B6A7A-0A75-3343-85B8-360F6ED99AF4}" srcOrd="0" destOrd="0" parTransId="{E4D517A0-E759-7543-A451-934F82C624B0}" sibTransId="{D5814F8A-FB8F-A64F-AF84-0DC509868AA9}"/>
    <dgm:cxn modelId="{744F7521-F2E4-F646-A511-9A33CD9D5666}" type="presOf" srcId="{0C042DBF-C50B-6C46-A925-0292F51ABD2B}" destId="{5BC2FCE7-646E-E64B-9136-09B5D8F3D999}" srcOrd="0" destOrd="0" presId="urn:microsoft.com/office/officeart/2005/8/layout/orgChart1"/>
    <dgm:cxn modelId="{7E12B022-BADA-5742-99A1-D65E947C369A}" srcId="{795B6A7A-0A75-3343-85B8-360F6ED99AF4}" destId="{30509E2A-4206-C44A-A4CE-AC47CC2E171B}" srcOrd="1" destOrd="0" parTransId="{829D7F8B-8CC0-3C43-9654-5827AFD33B68}" sibTransId="{86E8F27F-9EC9-6D42-8C79-51C4D76EC8DA}"/>
    <dgm:cxn modelId="{8375EB25-F1A0-CF4C-A11F-3B797BD5833B}" type="presOf" srcId="{0C042DBF-C50B-6C46-A925-0292F51ABD2B}" destId="{02820965-8905-5B4D-BD09-77DE43ED9CDF}" srcOrd="1" destOrd="0" presId="urn:microsoft.com/office/officeart/2005/8/layout/orgChart1"/>
    <dgm:cxn modelId="{5D9A0F26-7FBC-CB48-AFCF-000D8B5D492C}" type="presOf" srcId="{EC2EBF34-605B-6843-86C1-38EA72AEC470}" destId="{314463BF-861A-514E-9FF2-A84964C36AFC}" srcOrd="0" destOrd="0" presId="urn:microsoft.com/office/officeart/2005/8/layout/orgChart1"/>
    <dgm:cxn modelId="{515C7540-96FA-5448-A962-2466BE48346F}" type="presOf" srcId="{30509E2A-4206-C44A-A4CE-AC47CC2E171B}" destId="{12947EB6-981D-3546-AD0C-EA990F45D3D1}" srcOrd="1" destOrd="0" presId="urn:microsoft.com/office/officeart/2005/8/layout/orgChart1"/>
    <dgm:cxn modelId="{941E2C5B-B945-1446-A7EF-1BFF34FF63A8}" type="presOf" srcId="{94937DDD-8C1A-1541-923B-1ED45A58467A}" destId="{A2863D26-3C01-0248-BDAC-98A3F2A67F0C}" srcOrd="0" destOrd="0" presId="urn:microsoft.com/office/officeart/2005/8/layout/orgChart1"/>
    <dgm:cxn modelId="{6FB82064-B6E2-BB43-8995-D3FBA74DCDF7}" type="presOf" srcId="{53E401BA-67A2-424C-B8C1-4FD1CA972815}" destId="{663AFA5D-5203-B847-9E5E-221EB959DBD8}" srcOrd="0" destOrd="0" presId="urn:microsoft.com/office/officeart/2005/8/layout/orgChart1"/>
    <dgm:cxn modelId="{C2FDE655-745E-9A4D-B905-681E62B08DB4}" srcId="{795B6A7A-0A75-3343-85B8-360F6ED99AF4}" destId="{53E401BA-67A2-424C-B8C1-4FD1CA972815}" srcOrd="0" destOrd="0" parTransId="{E0427ABF-6150-2C44-AA39-5803FB46BFF7}" sibTransId="{3FBA7A68-FA05-5D44-AB9D-C328EF36E4D0}"/>
    <dgm:cxn modelId="{E83ACC77-77E2-B24B-8BA3-A9BEC303D2D1}" type="presOf" srcId="{632B82C4-855D-D54E-A547-5651AF22CD11}" destId="{9E9795FF-8943-FD4E-968A-451F4BEDBB08}" srcOrd="0" destOrd="0" presId="urn:microsoft.com/office/officeart/2005/8/layout/orgChart1"/>
    <dgm:cxn modelId="{3553F07B-D1A3-8442-9AE8-30F2ADED5A85}" type="presOf" srcId="{795B6A7A-0A75-3343-85B8-360F6ED99AF4}" destId="{6AE28E4A-0CF3-AB45-9A05-34F33B445A84}" srcOrd="1" destOrd="0" presId="urn:microsoft.com/office/officeart/2005/8/layout/orgChart1"/>
    <dgm:cxn modelId="{7419EF7F-2D4B-1C4F-8273-279AE126FEFA}" srcId="{632B82C4-855D-D54E-A547-5651AF22CD11}" destId="{EC2EBF34-605B-6843-86C1-38EA72AEC470}" srcOrd="0" destOrd="0" parTransId="{26C71048-17CA-E941-BD8D-40610084100F}" sibTransId="{BB242BC0-6488-F744-9D6C-67EFFABF2EC6}"/>
    <dgm:cxn modelId="{B8415284-2C8B-BA47-BAD1-AA8D699ED497}" type="presOf" srcId="{E0427ABF-6150-2C44-AA39-5803FB46BFF7}" destId="{0C95073F-3825-144F-B031-B2533D1CD647}" srcOrd="0" destOrd="0" presId="urn:microsoft.com/office/officeart/2005/8/layout/orgChart1"/>
    <dgm:cxn modelId="{D72D3E92-913F-0447-9E4D-AA795EC368B8}" type="presOf" srcId="{829D7F8B-8CC0-3C43-9654-5827AFD33B68}" destId="{A9516C39-1C95-F241-ABA5-183963551A85}" srcOrd="0" destOrd="0" presId="urn:microsoft.com/office/officeart/2005/8/layout/orgChart1"/>
    <dgm:cxn modelId="{99E2459E-D9F4-C540-85C9-6005F8BE1F52}" type="presOf" srcId="{795B6A7A-0A75-3343-85B8-360F6ED99AF4}" destId="{5BC85DB4-D86C-2345-88EA-DE7FEDE5472F}" srcOrd="0" destOrd="0" presId="urn:microsoft.com/office/officeart/2005/8/layout/orgChart1"/>
    <dgm:cxn modelId="{271869B5-7538-5D40-83D7-E9F7A20AF922}" type="presOf" srcId="{E4D517A0-E759-7543-A451-934F82C624B0}" destId="{E84F5D7E-4790-6E4F-BD47-DE504A55C14A}" srcOrd="0" destOrd="0" presId="urn:microsoft.com/office/officeart/2005/8/layout/orgChart1"/>
    <dgm:cxn modelId="{F3E00CCB-974B-954D-B727-3C6159AAA99A}" type="presOf" srcId="{30509E2A-4206-C44A-A4CE-AC47CC2E171B}" destId="{C0C7422C-D001-BE4F-85C1-679A8426D25C}" srcOrd="0" destOrd="0" presId="urn:microsoft.com/office/officeart/2005/8/layout/orgChart1"/>
    <dgm:cxn modelId="{8F5FDCD2-3B29-2B4F-B69A-5177F06EA210}" type="presOf" srcId="{53E401BA-67A2-424C-B8C1-4FD1CA972815}" destId="{F3B66044-8C22-5248-837F-38CD62E21158}" srcOrd="1" destOrd="0" presId="urn:microsoft.com/office/officeart/2005/8/layout/orgChart1"/>
    <dgm:cxn modelId="{61414CF1-1824-D941-B1C1-2B5A8DAA546F}" srcId="{795B6A7A-0A75-3343-85B8-360F6ED99AF4}" destId="{0C042DBF-C50B-6C46-A925-0292F51ABD2B}" srcOrd="2" destOrd="0" parTransId="{94937DDD-8C1A-1541-923B-1ED45A58467A}" sibTransId="{C913C145-3862-B343-A20B-07405C14FE2D}"/>
    <dgm:cxn modelId="{8324FD94-89C0-6D44-ADCC-509EABD7A8BD}" type="presParOf" srcId="{9E9795FF-8943-FD4E-968A-451F4BEDBB08}" destId="{BC0D27D4-B808-174D-A7FA-D1A4E3CCFB2E}" srcOrd="0" destOrd="0" presId="urn:microsoft.com/office/officeart/2005/8/layout/orgChart1"/>
    <dgm:cxn modelId="{95143E39-68F2-5D4A-9F2F-B7F8EAEE938C}" type="presParOf" srcId="{BC0D27D4-B808-174D-A7FA-D1A4E3CCFB2E}" destId="{61A55AC5-D685-AA44-9B45-7DD6D8046F06}" srcOrd="0" destOrd="0" presId="urn:microsoft.com/office/officeart/2005/8/layout/orgChart1"/>
    <dgm:cxn modelId="{4D1A69EE-073D-F647-B300-E9D35F4F5F56}" type="presParOf" srcId="{61A55AC5-D685-AA44-9B45-7DD6D8046F06}" destId="{314463BF-861A-514E-9FF2-A84964C36AFC}" srcOrd="0" destOrd="0" presId="urn:microsoft.com/office/officeart/2005/8/layout/orgChart1"/>
    <dgm:cxn modelId="{73084EBD-A50B-444F-9A68-6AAE86584B71}" type="presParOf" srcId="{61A55AC5-D685-AA44-9B45-7DD6D8046F06}" destId="{9CB7F027-CA62-8B4C-A9F0-5DD922982C33}" srcOrd="1" destOrd="0" presId="urn:microsoft.com/office/officeart/2005/8/layout/orgChart1"/>
    <dgm:cxn modelId="{4FC40720-A541-B948-9F6F-F4BE65A6E98A}" type="presParOf" srcId="{BC0D27D4-B808-174D-A7FA-D1A4E3CCFB2E}" destId="{543B33DB-99A5-D045-98BC-C1D092B4415B}" srcOrd="1" destOrd="0" presId="urn:microsoft.com/office/officeart/2005/8/layout/orgChart1"/>
    <dgm:cxn modelId="{6E155FF5-6507-864D-BCE9-01568F191E16}" type="presParOf" srcId="{543B33DB-99A5-D045-98BC-C1D092B4415B}" destId="{E84F5D7E-4790-6E4F-BD47-DE504A55C14A}" srcOrd="0" destOrd="0" presId="urn:microsoft.com/office/officeart/2005/8/layout/orgChart1"/>
    <dgm:cxn modelId="{28DDB1FE-7915-9E44-8389-4C3E60341572}" type="presParOf" srcId="{543B33DB-99A5-D045-98BC-C1D092B4415B}" destId="{68FEA804-1854-D54D-BE09-A6B5B574A020}" srcOrd="1" destOrd="0" presId="urn:microsoft.com/office/officeart/2005/8/layout/orgChart1"/>
    <dgm:cxn modelId="{E2683725-3A63-234A-A23D-62802FD45306}" type="presParOf" srcId="{68FEA804-1854-D54D-BE09-A6B5B574A020}" destId="{E39A3304-00C7-394F-87C4-AAAA1C02E3ED}" srcOrd="0" destOrd="0" presId="urn:microsoft.com/office/officeart/2005/8/layout/orgChart1"/>
    <dgm:cxn modelId="{EDBC025F-0915-4142-8CB7-B17EFCA00CC9}" type="presParOf" srcId="{E39A3304-00C7-394F-87C4-AAAA1C02E3ED}" destId="{5BC85DB4-D86C-2345-88EA-DE7FEDE5472F}" srcOrd="0" destOrd="0" presId="urn:microsoft.com/office/officeart/2005/8/layout/orgChart1"/>
    <dgm:cxn modelId="{933B6F3A-606A-1C41-B492-FDA77F002675}" type="presParOf" srcId="{E39A3304-00C7-394F-87C4-AAAA1C02E3ED}" destId="{6AE28E4A-0CF3-AB45-9A05-34F33B445A84}" srcOrd="1" destOrd="0" presId="urn:microsoft.com/office/officeart/2005/8/layout/orgChart1"/>
    <dgm:cxn modelId="{45292AA7-2798-1448-B2ED-1E8811B450EC}" type="presParOf" srcId="{68FEA804-1854-D54D-BE09-A6B5B574A020}" destId="{3CC73B65-D9AD-9E45-A76C-FBADD5A1B2BF}" srcOrd="1" destOrd="0" presId="urn:microsoft.com/office/officeart/2005/8/layout/orgChart1"/>
    <dgm:cxn modelId="{E2E0A413-1FAA-F241-9390-52A523968B14}" type="presParOf" srcId="{3CC73B65-D9AD-9E45-A76C-FBADD5A1B2BF}" destId="{0C95073F-3825-144F-B031-B2533D1CD647}" srcOrd="0" destOrd="0" presId="urn:microsoft.com/office/officeart/2005/8/layout/orgChart1"/>
    <dgm:cxn modelId="{1F29D50A-530C-184D-9430-680446F53BC2}" type="presParOf" srcId="{3CC73B65-D9AD-9E45-A76C-FBADD5A1B2BF}" destId="{F6FB83F3-A8ED-884B-85FF-C661CFFCA0F2}" srcOrd="1" destOrd="0" presId="urn:microsoft.com/office/officeart/2005/8/layout/orgChart1"/>
    <dgm:cxn modelId="{FE655636-55B2-AA47-A039-F8569651C5D0}" type="presParOf" srcId="{F6FB83F3-A8ED-884B-85FF-C661CFFCA0F2}" destId="{962959BE-5A29-A547-95F0-5E79414932C2}" srcOrd="0" destOrd="0" presId="urn:microsoft.com/office/officeart/2005/8/layout/orgChart1"/>
    <dgm:cxn modelId="{6751E39D-CC35-514D-A018-1B57570CAA9D}" type="presParOf" srcId="{962959BE-5A29-A547-95F0-5E79414932C2}" destId="{663AFA5D-5203-B847-9E5E-221EB959DBD8}" srcOrd="0" destOrd="0" presId="urn:microsoft.com/office/officeart/2005/8/layout/orgChart1"/>
    <dgm:cxn modelId="{38DCFF2A-843B-E141-A82D-77BFFC8B5D2E}" type="presParOf" srcId="{962959BE-5A29-A547-95F0-5E79414932C2}" destId="{F3B66044-8C22-5248-837F-38CD62E21158}" srcOrd="1" destOrd="0" presId="urn:microsoft.com/office/officeart/2005/8/layout/orgChart1"/>
    <dgm:cxn modelId="{01FCE561-EA96-6840-89D4-51DA1FE188E0}" type="presParOf" srcId="{F6FB83F3-A8ED-884B-85FF-C661CFFCA0F2}" destId="{D2D6562F-17C2-5341-870C-432B4B8BE9A0}" srcOrd="1" destOrd="0" presId="urn:microsoft.com/office/officeart/2005/8/layout/orgChart1"/>
    <dgm:cxn modelId="{C5EF9866-BF03-1747-AE00-8CFA6C7D547A}" type="presParOf" srcId="{F6FB83F3-A8ED-884B-85FF-C661CFFCA0F2}" destId="{9D614DAF-C4F5-0448-AA28-55BEB5A7D0FD}" srcOrd="2" destOrd="0" presId="urn:microsoft.com/office/officeart/2005/8/layout/orgChart1"/>
    <dgm:cxn modelId="{DA3CC4F9-A846-C941-B202-5AF75103C62F}" type="presParOf" srcId="{3CC73B65-D9AD-9E45-A76C-FBADD5A1B2BF}" destId="{A9516C39-1C95-F241-ABA5-183963551A85}" srcOrd="2" destOrd="0" presId="urn:microsoft.com/office/officeart/2005/8/layout/orgChart1"/>
    <dgm:cxn modelId="{A7D045B3-AF75-5647-A3FD-06FA8AFE85F6}" type="presParOf" srcId="{3CC73B65-D9AD-9E45-A76C-FBADD5A1B2BF}" destId="{197AA194-9E1B-7649-B9E8-DDB279F3B486}" srcOrd="3" destOrd="0" presId="urn:microsoft.com/office/officeart/2005/8/layout/orgChart1"/>
    <dgm:cxn modelId="{4D98080C-1E86-A64C-89D2-01BF0A5DC703}" type="presParOf" srcId="{197AA194-9E1B-7649-B9E8-DDB279F3B486}" destId="{0A8583FB-B362-414F-B229-207E1D284AE6}" srcOrd="0" destOrd="0" presId="urn:microsoft.com/office/officeart/2005/8/layout/orgChart1"/>
    <dgm:cxn modelId="{694D8094-1871-0442-81F7-073B96CADB33}" type="presParOf" srcId="{0A8583FB-B362-414F-B229-207E1D284AE6}" destId="{C0C7422C-D001-BE4F-85C1-679A8426D25C}" srcOrd="0" destOrd="0" presId="urn:microsoft.com/office/officeart/2005/8/layout/orgChart1"/>
    <dgm:cxn modelId="{BB03E061-B5D1-E747-A035-494F404F040A}" type="presParOf" srcId="{0A8583FB-B362-414F-B229-207E1D284AE6}" destId="{12947EB6-981D-3546-AD0C-EA990F45D3D1}" srcOrd="1" destOrd="0" presId="urn:microsoft.com/office/officeart/2005/8/layout/orgChart1"/>
    <dgm:cxn modelId="{2732A27E-8F43-4243-86B1-02D97F25646C}" type="presParOf" srcId="{197AA194-9E1B-7649-B9E8-DDB279F3B486}" destId="{7E94F8E6-4BF5-8C4B-BD96-600D362B455D}" srcOrd="1" destOrd="0" presId="urn:microsoft.com/office/officeart/2005/8/layout/orgChart1"/>
    <dgm:cxn modelId="{A0B1A19E-A18D-D543-B6BA-5B79CE2E506B}" type="presParOf" srcId="{197AA194-9E1B-7649-B9E8-DDB279F3B486}" destId="{419ECC33-2E64-214F-983E-AF1125F0A061}" srcOrd="2" destOrd="0" presId="urn:microsoft.com/office/officeart/2005/8/layout/orgChart1"/>
    <dgm:cxn modelId="{58A4F5C0-73F7-7D4A-8C82-B2DDEA150C43}" type="presParOf" srcId="{3CC73B65-D9AD-9E45-A76C-FBADD5A1B2BF}" destId="{A2863D26-3C01-0248-BDAC-98A3F2A67F0C}" srcOrd="4" destOrd="0" presId="urn:microsoft.com/office/officeart/2005/8/layout/orgChart1"/>
    <dgm:cxn modelId="{BB4867EC-16B8-FE46-9C6B-456485D23B08}" type="presParOf" srcId="{3CC73B65-D9AD-9E45-A76C-FBADD5A1B2BF}" destId="{063DA532-F8DD-2045-A324-613BD6646BA3}" srcOrd="5" destOrd="0" presId="urn:microsoft.com/office/officeart/2005/8/layout/orgChart1"/>
    <dgm:cxn modelId="{2F22FF50-D1C9-234A-BB62-96006534FD93}" type="presParOf" srcId="{063DA532-F8DD-2045-A324-613BD6646BA3}" destId="{F3A39684-0096-E046-91DB-C58D56879688}" srcOrd="0" destOrd="0" presId="urn:microsoft.com/office/officeart/2005/8/layout/orgChart1"/>
    <dgm:cxn modelId="{CA68EA43-F878-1B4C-931A-EF60DFAC4B3B}" type="presParOf" srcId="{F3A39684-0096-E046-91DB-C58D56879688}" destId="{5BC2FCE7-646E-E64B-9136-09B5D8F3D999}" srcOrd="0" destOrd="0" presId="urn:microsoft.com/office/officeart/2005/8/layout/orgChart1"/>
    <dgm:cxn modelId="{ABB5F6A9-0923-1C40-AAD1-DB4E1A69DAD8}" type="presParOf" srcId="{F3A39684-0096-E046-91DB-C58D56879688}" destId="{02820965-8905-5B4D-BD09-77DE43ED9CDF}" srcOrd="1" destOrd="0" presId="urn:microsoft.com/office/officeart/2005/8/layout/orgChart1"/>
    <dgm:cxn modelId="{FAE31742-5EB7-0A4D-87E3-9E1C574E73ED}" type="presParOf" srcId="{063DA532-F8DD-2045-A324-613BD6646BA3}" destId="{FB0AA267-A33C-B34D-9D0B-DFCD5A7856DD}" srcOrd="1" destOrd="0" presId="urn:microsoft.com/office/officeart/2005/8/layout/orgChart1"/>
    <dgm:cxn modelId="{1869FE1E-2353-2A4A-B655-EA94A531710A}" type="presParOf" srcId="{063DA532-F8DD-2045-A324-613BD6646BA3}" destId="{92875352-BEBD-3F41-945A-2C9AA5BF7E95}" srcOrd="2" destOrd="0" presId="urn:microsoft.com/office/officeart/2005/8/layout/orgChart1"/>
    <dgm:cxn modelId="{CC0282A1-130D-7F4F-87A1-B991EA2CF6FF}" type="presParOf" srcId="{68FEA804-1854-D54D-BE09-A6B5B574A020}" destId="{11B34CF0-498A-AF4E-B42A-3B558BD80D60}" srcOrd="2" destOrd="0" presId="urn:microsoft.com/office/officeart/2005/8/layout/orgChart1"/>
    <dgm:cxn modelId="{48AF8B60-0227-A64E-87D1-4A1C8333C177}" type="presParOf" srcId="{BC0D27D4-B808-174D-A7FA-D1A4E3CCFB2E}" destId="{4CD08B1F-5DB9-5D40-8EC1-B802EB5E3A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2B82C4-855D-D54E-A547-5651AF22CD1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E401BA-67A2-424C-B8C1-4FD1CA972815}">
      <dgm:prSet phldrT="[Text]"/>
      <dgm:spPr>
        <a:xfrm>
          <a:off x="3318525" y="1326549"/>
          <a:ext cx="2329575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Drinking water quality control department</a:t>
          </a:r>
        </a:p>
      </dgm:t>
    </dgm:pt>
    <dgm:pt modelId="{E0427ABF-6150-2C44-AA39-5803FB46BFF7}" type="parTrans" cxnId="{C2FDE655-745E-9A4D-B905-681E62B08DB4}">
      <dgm:prSet/>
      <dgm:spPr>
        <a:xfrm>
          <a:off x="3096723" y="1228469"/>
          <a:ext cx="221801" cy="214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842"/>
              </a:lnTo>
              <a:lnTo>
                <a:pt x="221801" y="214842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3FBA7A68-FA05-5D44-AB9D-C328EF36E4D0}" type="sibTrans" cxnId="{C2FDE655-745E-9A4D-B905-681E62B08DB4}">
      <dgm:prSet/>
      <dgm:spPr/>
      <dgm:t>
        <a:bodyPr/>
        <a:lstStyle/>
        <a:p>
          <a:endParaRPr lang="en-US"/>
        </a:p>
      </dgm:t>
    </dgm:pt>
    <dgm:pt modelId="{30509E2A-4206-C44A-A4CE-AC47CC2E171B}">
      <dgm:prSet phldrT="[Text]"/>
      <dgm:spPr>
        <a:xfrm>
          <a:off x="3318525" y="1658154"/>
          <a:ext cx="2314447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Water quality remote monitoring department</a:t>
          </a:r>
        </a:p>
      </dgm:t>
    </dgm:pt>
    <dgm:pt modelId="{829D7F8B-8CC0-3C43-9654-5827AFD33B68}" type="parTrans" cxnId="{7E12B022-BADA-5742-99A1-D65E947C369A}">
      <dgm:prSet/>
      <dgm:spPr>
        <a:xfrm>
          <a:off x="3096723" y="1228469"/>
          <a:ext cx="221801" cy="546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6447"/>
              </a:lnTo>
              <a:lnTo>
                <a:pt x="221801" y="546447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86E8F27F-9EC9-6D42-8C79-51C4D76EC8DA}" type="sibTrans" cxnId="{7E12B022-BADA-5742-99A1-D65E947C369A}">
      <dgm:prSet/>
      <dgm:spPr/>
      <dgm:t>
        <a:bodyPr/>
        <a:lstStyle/>
        <a:p>
          <a:endParaRPr lang="en-US"/>
        </a:p>
      </dgm:t>
    </dgm:pt>
    <dgm:pt modelId="{0C042DBF-C50B-6C46-A925-0292F51ABD2B}">
      <dgm:prSet phldrT="[Text]"/>
      <dgm:spPr>
        <a:xfrm>
          <a:off x="3318525" y="1989759"/>
          <a:ext cx="2330518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Technical support department</a:t>
          </a:r>
        </a:p>
      </dgm:t>
    </dgm:pt>
    <dgm:pt modelId="{94937DDD-8C1A-1541-923B-1ED45A58467A}" type="parTrans" cxnId="{61414CF1-1824-D941-B1C1-2B5A8DAA546F}">
      <dgm:prSet/>
      <dgm:spPr>
        <a:xfrm>
          <a:off x="3096723" y="1228469"/>
          <a:ext cx="221801" cy="8780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8052"/>
              </a:lnTo>
              <a:lnTo>
                <a:pt x="221801" y="878052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C913C145-3862-B343-A20B-07405C14FE2D}" type="sibTrans" cxnId="{61414CF1-1824-D941-B1C1-2B5A8DAA546F}">
      <dgm:prSet/>
      <dgm:spPr/>
      <dgm:t>
        <a:bodyPr/>
        <a:lstStyle/>
        <a:p>
          <a:endParaRPr lang="en-US"/>
        </a:p>
      </dgm:t>
    </dgm:pt>
    <dgm:pt modelId="{9DC6219F-DEFC-C64A-A5E4-89D20CC44985}">
      <dgm:prSet/>
      <dgm:spPr>
        <a:xfrm>
          <a:off x="2954967" y="663339"/>
          <a:ext cx="1466454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Laboratories and Quality Affairs</a:t>
          </a:r>
        </a:p>
      </dgm:t>
    </dgm:pt>
    <dgm:pt modelId="{7019063E-A536-E540-95DE-0C7C15CED7C5}" type="parTrans" cxnId="{9FD7C292-0550-5542-9FD3-5DCE593877F4}">
      <dgm:prSet/>
      <dgm:spPr>
        <a:xfrm>
          <a:off x="3642474" y="565259"/>
          <a:ext cx="91440" cy="98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080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D1894777-A9BC-4641-930A-84E7142AE667}" type="sibTrans" cxnId="{9FD7C292-0550-5542-9FD3-5DCE593877F4}">
      <dgm:prSet/>
      <dgm:spPr/>
      <dgm:t>
        <a:bodyPr/>
        <a:lstStyle/>
        <a:p>
          <a:endParaRPr lang="en-US"/>
        </a:p>
      </dgm:t>
    </dgm:pt>
    <dgm:pt modelId="{443EE306-2DD8-C14D-BA34-0295085BF3CA}">
      <dgm:prSet/>
      <dgm:spPr>
        <a:xfrm>
          <a:off x="2954967" y="331735"/>
          <a:ext cx="1466454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Secretary General of WAJ</a:t>
          </a:r>
        </a:p>
      </dgm:t>
    </dgm:pt>
    <dgm:pt modelId="{A1C3C53A-D654-584B-90DE-5B0A73F1213B}" type="parTrans" cxnId="{F7703234-F02D-E849-9D05-CD8059E02692}">
      <dgm:prSet/>
      <dgm:spPr>
        <a:xfrm>
          <a:off x="3642474" y="233654"/>
          <a:ext cx="91440" cy="98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080"/>
              </a:lnTo>
            </a:path>
          </a:pathLst>
        </a:custGeom>
        <a:noFill/>
        <a:ln w="12700" cap="flat" cmpd="sng" algn="ctr">
          <a:solidFill>
            <a:srgbClr val="156082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248BB323-66DB-C44F-9E49-F9D32F2AE068}" type="sibTrans" cxnId="{F7703234-F02D-E849-9D05-CD8059E02692}">
      <dgm:prSet/>
      <dgm:spPr/>
      <dgm:t>
        <a:bodyPr/>
        <a:lstStyle/>
        <a:p>
          <a:endParaRPr lang="en-US"/>
        </a:p>
      </dgm:t>
    </dgm:pt>
    <dgm:pt modelId="{EC2EBF34-605B-6843-86C1-38EA72AEC470}">
      <dgm:prSet/>
      <dgm:spPr>
        <a:xfrm>
          <a:off x="2954967" y="130"/>
          <a:ext cx="1466454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Minister of Water and Irrigation </a:t>
          </a:r>
        </a:p>
      </dgm:t>
    </dgm:pt>
    <dgm:pt modelId="{26C71048-17CA-E941-BD8D-40610084100F}" type="parTrans" cxnId="{7419EF7F-2D4B-1C4F-8273-279AE126FEFA}">
      <dgm:prSet/>
      <dgm:spPr/>
      <dgm:t>
        <a:bodyPr/>
        <a:lstStyle/>
        <a:p>
          <a:endParaRPr lang="en-US"/>
        </a:p>
      </dgm:t>
    </dgm:pt>
    <dgm:pt modelId="{BB242BC0-6488-F744-9D6C-67EFFABF2EC6}" type="sibTrans" cxnId="{7419EF7F-2D4B-1C4F-8273-279AE126FEFA}">
      <dgm:prSet/>
      <dgm:spPr/>
      <dgm:t>
        <a:bodyPr/>
        <a:lstStyle/>
        <a:p>
          <a:endParaRPr lang="en-US"/>
        </a:p>
      </dgm:t>
    </dgm:pt>
    <dgm:pt modelId="{AF96B959-8E8F-C844-BE04-378E0EF06AFF}">
      <dgm:prSet/>
      <dgm:spPr>
        <a:xfrm>
          <a:off x="3318525" y="2321363"/>
          <a:ext cx="2329579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Wastewater control and environmental department</a:t>
          </a:r>
        </a:p>
      </dgm:t>
    </dgm:pt>
    <dgm:pt modelId="{C44B054C-7D50-7147-BEA3-4731805288CD}" type="parTrans" cxnId="{8D893D19-EE70-744D-94A5-B9926C6E39DD}">
      <dgm:prSet/>
      <dgm:spPr>
        <a:xfrm>
          <a:off x="3096723" y="1228469"/>
          <a:ext cx="221801" cy="1209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9656"/>
              </a:lnTo>
              <a:lnTo>
                <a:pt x="221801" y="1209656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CADEF0C0-7AE6-E744-8549-DC4339EB2B32}" type="sibTrans" cxnId="{8D893D19-EE70-744D-94A5-B9926C6E39DD}">
      <dgm:prSet/>
      <dgm:spPr/>
      <dgm:t>
        <a:bodyPr/>
        <a:lstStyle/>
        <a:p>
          <a:endParaRPr lang="en-US"/>
        </a:p>
      </dgm:t>
    </dgm:pt>
    <dgm:pt modelId="{694DC4B4-38C7-A448-A398-4D35EFD0B7D5}">
      <dgm:prSet/>
      <dgm:spPr>
        <a:xfrm>
          <a:off x="3318525" y="2984573"/>
          <a:ext cx="2298371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Climate resilient wastewater safety planning department</a:t>
          </a:r>
        </a:p>
      </dgm:t>
    </dgm:pt>
    <dgm:pt modelId="{6F2AEB7F-B8B3-E142-88A0-FA59F012577B}" type="parTrans" cxnId="{D79F1515-A3F2-DD41-A998-9A38743925F8}">
      <dgm:prSet/>
      <dgm:spPr>
        <a:xfrm>
          <a:off x="3096723" y="1228469"/>
          <a:ext cx="221801" cy="18728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2866"/>
              </a:lnTo>
              <a:lnTo>
                <a:pt x="221801" y="1872866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8EE06E7A-B20D-654F-8320-5381CE8CF0E7}" type="sibTrans" cxnId="{D79F1515-A3F2-DD41-A998-9A38743925F8}">
      <dgm:prSet/>
      <dgm:spPr/>
      <dgm:t>
        <a:bodyPr/>
        <a:lstStyle/>
        <a:p>
          <a:endParaRPr lang="en-US"/>
        </a:p>
      </dgm:t>
    </dgm:pt>
    <dgm:pt modelId="{B5AA75DC-FDB7-9949-AC64-7B20B643E01E}">
      <dgm:prSet/>
      <dgm:spPr>
        <a:xfrm>
          <a:off x="3318525" y="2652968"/>
          <a:ext cx="2298371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Watershed protection and climate resilient water safety department</a:t>
          </a:r>
        </a:p>
      </dgm:t>
    </dgm:pt>
    <dgm:pt modelId="{11D2D784-FC23-4747-B236-E305607B80EE}" type="parTrans" cxnId="{63C11240-4402-784F-82A2-8BF01CB4CA28}">
      <dgm:prSet/>
      <dgm:spPr>
        <a:xfrm>
          <a:off x="3096723" y="1228469"/>
          <a:ext cx="221801" cy="1541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1261"/>
              </a:lnTo>
              <a:lnTo>
                <a:pt x="221801" y="1541261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2BA579D7-A781-FC45-AD7A-46C90FD3C50A}" type="sibTrans" cxnId="{63C11240-4402-784F-82A2-8BF01CB4CA28}">
      <dgm:prSet/>
      <dgm:spPr/>
      <dgm:t>
        <a:bodyPr/>
        <a:lstStyle/>
        <a:p>
          <a:endParaRPr lang="en-US"/>
        </a:p>
      </dgm:t>
    </dgm:pt>
    <dgm:pt modelId="{0989A5B8-6BE6-894A-B81A-E6161253715E}">
      <dgm:prSet/>
      <dgm:spPr>
        <a:xfrm>
          <a:off x="3318525" y="3316178"/>
          <a:ext cx="2329579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Studies and development department</a:t>
          </a:r>
        </a:p>
      </dgm:t>
    </dgm:pt>
    <dgm:pt modelId="{365CEA23-5164-B74D-960E-9B4CAC8DEDC0}" type="sibTrans" cxnId="{951D2DA7-13A3-ED40-8427-E9AB86D9FB19}">
      <dgm:prSet/>
      <dgm:spPr/>
      <dgm:t>
        <a:bodyPr/>
        <a:lstStyle/>
        <a:p>
          <a:endParaRPr lang="en-US"/>
        </a:p>
      </dgm:t>
    </dgm:pt>
    <dgm:pt modelId="{BCC27FFA-BBFA-6949-B11B-87747BF11804}" type="parTrans" cxnId="{951D2DA7-13A3-ED40-8427-E9AB86D9FB19}">
      <dgm:prSet/>
      <dgm:spPr>
        <a:xfrm>
          <a:off x="3096723" y="1228469"/>
          <a:ext cx="221801" cy="2204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4471"/>
              </a:lnTo>
              <a:lnTo>
                <a:pt x="221801" y="2204471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143EB85B-5270-DB47-8A04-541AEA8C63BB}">
      <dgm:prSet/>
      <dgm:spPr>
        <a:xfrm>
          <a:off x="3318525" y="3647783"/>
          <a:ext cx="2314447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Monitoring and evaluation department</a:t>
          </a:r>
        </a:p>
      </dgm:t>
    </dgm:pt>
    <dgm:pt modelId="{D56C33D3-6ADD-E44A-8E67-926D7A435215}" type="parTrans" cxnId="{334AC145-1894-814B-BF27-AF06BE94BF4D}">
      <dgm:prSet/>
      <dgm:spPr>
        <a:xfrm>
          <a:off x="3096723" y="1228469"/>
          <a:ext cx="221801" cy="25360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6076"/>
              </a:lnTo>
              <a:lnTo>
                <a:pt x="221801" y="2536076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99D5A86A-5DB5-C748-BF6D-C24226CBBC3A}" type="sibTrans" cxnId="{334AC145-1894-814B-BF27-AF06BE94BF4D}">
      <dgm:prSet/>
      <dgm:spPr/>
      <dgm:t>
        <a:bodyPr/>
        <a:lstStyle/>
        <a:p>
          <a:endParaRPr lang="en-US"/>
        </a:p>
      </dgm:t>
    </dgm:pt>
    <dgm:pt modelId="{795B6A7A-0A75-3343-85B8-360F6ED99AF4}">
      <dgm:prSet phldrT="[Text]"/>
      <dgm:spPr>
        <a:xfrm>
          <a:off x="2948856" y="994944"/>
          <a:ext cx="1478677" cy="233524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/>
              <a:ea typeface="+mn-ea"/>
              <a:cs typeface="+mn-cs"/>
            </a:rPr>
            <a:t>Water and Wastewater Quality and Safety Directorate</a:t>
          </a:r>
        </a:p>
      </dgm:t>
    </dgm:pt>
    <dgm:pt modelId="{D5814F8A-FB8F-A64F-AF84-0DC509868AA9}" type="sibTrans" cxnId="{FE8E5820-5A3B-FE48-AF91-E140D78841C4}">
      <dgm:prSet/>
      <dgm:spPr/>
      <dgm:t>
        <a:bodyPr/>
        <a:lstStyle/>
        <a:p>
          <a:endParaRPr lang="en-US"/>
        </a:p>
      </dgm:t>
    </dgm:pt>
    <dgm:pt modelId="{E4D517A0-E759-7543-A451-934F82C624B0}" type="parTrans" cxnId="{FE8E5820-5A3B-FE48-AF91-E140D78841C4}">
      <dgm:prSet/>
      <dgm:spPr>
        <a:xfrm>
          <a:off x="3642474" y="896864"/>
          <a:ext cx="91440" cy="98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080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9E9795FF-8943-FD4E-968A-451F4BEDBB08}" type="pres">
      <dgm:prSet presAssocID="{632B82C4-855D-D54E-A547-5651AF22CD1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C0D27D4-B808-174D-A7FA-D1A4E3CCFB2E}" type="pres">
      <dgm:prSet presAssocID="{EC2EBF34-605B-6843-86C1-38EA72AEC470}" presName="hierRoot1" presStyleCnt="0">
        <dgm:presLayoutVars>
          <dgm:hierBranch val="init"/>
        </dgm:presLayoutVars>
      </dgm:prSet>
      <dgm:spPr/>
    </dgm:pt>
    <dgm:pt modelId="{61A55AC5-D685-AA44-9B45-7DD6D8046F06}" type="pres">
      <dgm:prSet presAssocID="{EC2EBF34-605B-6843-86C1-38EA72AEC470}" presName="rootComposite1" presStyleCnt="0"/>
      <dgm:spPr/>
    </dgm:pt>
    <dgm:pt modelId="{314463BF-861A-514E-9FF2-A84964C36AFC}" type="pres">
      <dgm:prSet presAssocID="{EC2EBF34-605B-6843-86C1-38EA72AEC470}" presName="rootText1" presStyleLbl="node0" presStyleIdx="0" presStyleCnt="1" custScaleX="313983">
        <dgm:presLayoutVars>
          <dgm:chPref val="3"/>
        </dgm:presLayoutVars>
      </dgm:prSet>
      <dgm:spPr/>
    </dgm:pt>
    <dgm:pt modelId="{9CB7F027-CA62-8B4C-A9F0-5DD922982C33}" type="pres">
      <dgm:prSet presAssocID="{EC2EBF34-605B-6843-86C1-38EA72AEC470}" presName="rootConnector1" presStyleLbl="node1" presStyleIdx="0" presStyleCnt="0"/>
      <dgm:spPr/>
    </dgm:pt>
    <dgm:pt modelId="{543B33DB-99A5-D045-98BC-C1D092B4415B}" type="pres">
      <dgm:prSet presAssocID="{EC2EBF34-605B-6843-86C1-38EA72AEC470}" presName="hierChild2" presStyleCnt="0"/>
      <dgm:spPr/>
    </dgm:pt>
    <dgm:pt modelId="{22A448CB-7E32-6345-91B8-E88A7A40101B}" type="pres">
      <dgm:prSet presAssocID="{A1C3C53A-D654-584B-90DE-5B0A73F1213B}" presName="Name37" presStyleLbl="parChTrans1D2" presStyleIdx="0" presStyleCnt="1"/>
      <dgm:spPr/>
    </dgm:pt>
    <dgm:pt modelId="{1D813FBA-31C9-6D4B-A7CE-67E36BC166DE}" type="pres">
      <dgm:prSet presAssocID="{443EE306-2DD8-C14D-BA34-0295085BF3CA}" presName="hierRoot2" presStyleCnt="0">
        <dgm:presLayoutVars>
          <dgm:hierBranch val="init"/>
        </dgm:presLayoutVars>
      </dgm:prSet>
      <dgm:spPr/>
    </dgm:pt>
    <dgm:pt modelId="{D15FBE4B-5B51-8A4D-9BCB-DE13E9394FFB}" type="pres">
      <dgm:prSet presAssocID="{443EE306-2DD8-C14D-BA34-0295085BF3CA}" presName="rootComposite" presStyleCnt="0"/>
      <dgm:spPr/>
    </dgm:pt>
    <dgm:pt modelId="{B3CF0F6E-D2A5-C742-BEDA-5DAD90792B3F}" type="pres">
      <dgm:prSet presAssocID="{443EE306-2DD8-C14D-BA34-0295085BF3CA}" presName="rootText" presStyleLbl="node2" presStyleIdx="0" presStyleCnt="1" custScaleX="313983">
        <dgm:presLayoutVars>
          <dgm:chPref val="3"/>
        </dgm:presLayoutVars>
      </dgm:prSet>
      <dgm:spPr/>
    </dgm:pt>
    <dgm:pt modelId="{B0C17F8B-8EBB-8D4C-94F9-D2D3341AB7B9}" type="pres">
      <dgm:prSet presAssocID="{443EE306-2DD8-C14D-BA34-0295085BF3CA}" presName="rootConnector" presStyleLbl="node2" presStyleIdx="0" presStyleCnt="1"/>
      <dgm:spPr/>
    </dgm:pt>
    <dgm:pt modelId="{34A63C24-F930-8549-8CE4-12F8B49C64E9}" type="pres">
      <dgm:prSet presAssocID="{443EE306-2DD8-C14D-BA34-0295085BF3CA}" presName="hierChild4" presStyleCnt="0"/>
      <dgm:spPr/>
    </dgm:pt>
    <dgm:pt modelId="{E8C3E5CF-9ED1-9F4B-93E4-DD8F7BE5C1B1}" type="pres">
      <dgm:prSet presAssocID="{7019063E-A536-E540-95DE-0C7C15CED7C5}" presName="Name37" presStyleLbl="parChTrans1D3" presStyleIdx="0" presStyleCnt="1"/>
      <dgm:spPr/>
    </dgm:pt>
    <dgm:pt modelId="{05D22224-3F15-634D-9869-DF1EDCD4B1C3}" type="pres">
      <dgm:prSet presAssocID="{9DC6219F-DEFC-C64A-A5E4-89D20CC44985}" presName="hierRoot2" presStyleCnt="0">
        <dgm:presLayoutVars>
          <dgm:hierBranch val="init"/>
        </dgm:presLayoutVars>
      </dgm:prSet>
      <dgm:spPr/>
    </dgm:pt>
    <dgm:pt modelId="{3F64F0AD-D7DD-C74B-A138-AEEC5BA588F9}" type="pres">
      <dgm:prSet presAssocID="{9DC6219F-DEFC-C64A-A5E4-89D20CC44985}" presName="rootComposite" presStyleCnt="0"/>
      <dgm:spPr/>
    </dgm:pt>
    <dgm:pt modelId="{F9B4B620-B1C5-D449-A20E-3B43446F73BF}" type="pres">
      <dgm:prSet presAssocID="{9DC6219F-DEFC-C64A-A5E4-89D20CC44985}" presName="rootText" presStyleLbl="node3" presStyleIdx="0" presStyleCnt="1" custScaleX="313983">
        <dgm:presLayoutVars>
          <dgm:chPref val="3"/>
        </dgm:presLayoutVars>
      </dgm:prSet>
      <dgm:spPr/>
    </dgm:pt>
    <dgm:pt modelId="{96D5BD90-B21D-724C-9E76-BBC80150DCDE}" type="pres">
      <dgm:prSet presAssocID="{9DC6219F-DEFC-C64A-A5E4-89D20CC44985}" presName="rootConnector" presStyleLbl="node3" presStyleIdx="0" presStyleCnt="1"/>
      <dgm:spPr/>
    </dgm:pt>
    <dgm:pt modelId="{161F94A3-CF50-0E4D-8ED1-57945606E49C}" type="pres">
      <dgm:prSet presAssocID="{9DC6219F-DEFC-C64A-A5E4-89D20CC44985}" presName="hierChild4" presStyleCnt="0"/>
      <dgm:spPr/>
    </dgm:pt>
    <dgm:pt modelId="{E84F5D7E-4790-6E4F-BD47-DE504A55C14A}" type="pres">
      <dgm:prSet presAssocID="{E4D517A0-E759-7543-A451-934F82C624B0}" presName="Name37" presStyleLbl="parChTrans1D4" presStyleIdx="0" presStyleCnt="9"/>
      <dgm:spPr/>
    </dgm:pt>
    <dgm:pt modelId="{68FEA804-1854-D54D-BE09-A6B5B574A020}" type="pres">
      <dgm:prSet presAssocID="{795B6A7A-0A75-3343-85B8-360F6ED99AF4}" presName="hierRoot2" presStyleCnt="0">
        <dgm:presLayoutVars>
          <dgm:hierBranch val="init"/>
        </dgm:presLayoutVars>
      </dgm:prSet>
      <dgm:spPr/>
    </dgm:pt>
    <dgm:pt modelId="{E39A3304-00C7-394F-87C4-AAAA1C02E3ED}" type="pres">
      <dgm:prSet presAssocID="{795B6A7A-0A75-3343-85B8-360F6ED99AF4}" presName="rootComposite" presStyleCnt="0"/>
      <dgm:spPr/>
    </dgm:pt>
    <dgm:pt modelId="{5BC85DB4-D86C-2345-88EA-DE7FEDE5472F}" type="pres">
      <dgm:prSet presAssocID="{795B6A7A-0A75-3343-85B8-360F6ED99AF4}" presName="rootText" presStyleLbl="node4" presStyleIdx="0" presStyleCnt="9" custScaleX="316600">
        <dgm:presLayoutVars>
          <dgm:chPref val="3"/>
        </dgm:presLayoutVars>
      </dgm:prSet>
      <dgm:spPr/>
    </dgm:pt>
    <dgm:pt modelId="{6AE28E4A-0CF3-AB45-9A05-34F33B445A84}" type="pres">
      <dgm:prSet presAssocID="{795B6A7A-0A75-3343-85B8-360F6ED99AF4}" presName="rootConnector" presStyleLbl="node4" presStyleIdx="0" presStyleCnt="9"/>
      <dgm:spPr/>
    </dgm:pt>
    <dgm:pt modelId="{3CC73B65-D9AD-9E45-A76C-FBADD5A1B2BF}" type="pres">
      <dgm:prSet presAssocID="{795B6A7A-0A75-3343-85B8-360F6ED99AF4}" presName="hierChild4" presStyleCnt="0"/>
      <dgm:spPr/>
    </dgm:pt>
    <dgm:pt modelId="{0C95073F-3825-144F-B031-B2533D1CD647}" type="pres">
      <dgm:prSet presAssocID="{E0427ABF-6150-2C44-AA39-5803FB46BFF7}" presName="Name37" presStyleLbl="parChTrans1D4" presStyleIdx="1" presStyleCnt="9"/>
      <dgm:spPr/>
    </dgm:pt>
    <dgm:pt modelId="{F6FB83F3-A8ED-884B-85FF-C661CFFCA0F2}" type="pres">
      <dgm:prSet presAssocID="{53E401BA-67A2-424C-B8C1-4FD1CA972815}" presName="hierRoot2" presStyleCnt="0">
        <dgm:presLayoutVars>
          <dgm:hierBranch val="init"/>
        </dgm:presLayoutVars>
      </dgm:prSet>
      <dgm:spPr/>
    </dgm:pt>
    <dgm:pt modelId="{962959BE-5A29-A547-95F0-5E79414932C2}" type="pres">
      <dgm:prSet presAssocID="{53E401BA-67A2-424C-B8C1-4FD1CA972815}" presName="rootComposite" presStyleCnt="0"/>
      <dgm:spPr/>
    </dgm:pt>
    <dgm:pt modelId="{663AFA5D-5203-B847-9E5E-221EB959DBD8}" type="pres">
      <dgm:prSet presAssocID="{53E401BA-67A2-424C-B8C1-4FD1CA972815}" presName="rootText" presStyleLbl="node4" presStyleIdx="1" presStyleCnt="9" custScaleX="498786">
        <dgm:presLayoutVars>
          <dgm:chPref val="3"/>
        </dgm:presLayoutVars>
      </dgm:prSet>
      <dgm:spPr/>
    </dgm:pt>
    <dgm:pt modelId="{F3B66044-8C22-5248-837F-38CD62E21158}" type="pres">
      <dgm:prSet presAssocID="{53E401BA-67A2-424C-B8C1-4FD1CA972815}" presName="rootConnector" presStyleLbl="node4" presStyleIdx="1" presStyleCnt="9"/>
      <dgm:spPr/>
    </dgm:pt>
    <dgm:pt modelId="{D2D6562F-17C2-5341-870C-432B4B8BE9A0}" type="pres">
      <dgm:prSet presAssocID="{53E401BA-67A2-424C-B8C1-4FD1CA972815}" presName="hierChild4" presStyleCnt="0"/>
      <dgm:spPr/>
    </dgm:pt>
    <dgm:pt modelId="{9D614DAF-C4F5-0448-AA28-55BEB5A7D0FD}" type="pres">
      <dgm:prSet presAssocID="{53E401BA-67A2-424C-B8C1-4FD1CA972815}" presName="hierChild5" presStyleCnt="0"/>
      <dgm:spPr/>
    </dgm:pt>
    <dgm:pt modelId="{A9516C39-1C95-F241-ABA5-183963551A85}" type="pres">
      <dgm:prSet presAssocID="{829D7F8B-8CC0-3C43-9654-5827AFD33B68}" presName="Name37" presStyleLbl="parChTrans1D4" presStyleIdx="2" presStyleCnt="9"/>
      <dgm:spPr/>
    </dgm:pt>
    <dgm:pt modelId="{197AA194-9E1B-7649-B9E8-DDB279F3B486}" type="pres">
      <dgm:prSet presAssocID="{30509E2A-4206-C44A-A4CE-AC47CC2E171B}" presName="hierRoot2" presStyleCnt="0">
        <dgm:presLayoutVars>
          <dgm:hierBranch val="init"/>
        </dgm:presLayoutVars>
      </dgm:prSet>
      <dgm:spPr/>
    </dgm:pt>
    <dgm:pt modelId="{0A8583FB-B362-414F-B229-207E1D284AE6}" type="pres">
      <dgm:prSet presAssocID="{30509E2A-4206-C44A-A4CE-AC47CC2E171B}" presName="rootComposite" presStyleCnt="0"/>
      <dgm:spPr/>
    </dgm:pt>
    <dgm:pt modelId="{C0C7422C-D001-BE4F-85C1-679A8426D25C}" type="pres">
      <dgm:prSet presAssocID="{30509E2A-4206-C44A-A4CE-AC47CC2E171B}" presName="rootText" presStyleLbl="node4" presStyleIdx="2" presStyleCnt="9" custScaleX="495547">
        <dgm:presLayoutVars>
          <dgm:chPref val="3"/>
        </dgm:presLayoutVars>
      </dgm:prSet>
      <dgm:spPr/>
    </dgm:pt>
    <dgm:pt modelId="{12947EB6-981D-3546-AD0C-EA990F45D3D1}" type="pres">
      <dgm:prSet presAssocID="{30509E2A-4206-C44A-A4CE-AC47CC2E171B}" presName="rootConnector" presStyleLbl="node4" presStyleIdx="2" presStyleCnt="9"/>
      <dgm:spPr/>
    </dgm:pt>
    <dgm:pt modelId="{7E94F8E6-4BF5-8C4B-BD96-600D362B455D}" type="pres">
      <dgm:prSet presAssocID="{30509E2A-4206-C44A-A4CE-AC47CC2E171B}" presName="hierChild4" presStyleCnt="0"/>
      <dgm:spPr/>
    </dgm:pt>
    <dgm:pt modelId="{419ECC33-2E64-214F-983E-AF1125F0A061}" type="pres">
      <dgm:prSet presAssocID="{30509E2A-4206-C44A-A4CE-AC47CC2E171B}" presName="hierChild5" presStyleCnt="0"/>
      <dgm:spPr/>
    </dgm:pt>
    <dgm:pt modelId="{A2863D26-3C01-0248-BDAC-98A3F2A67F0C}" type="pres">
      <dgm:prSet presAssocID="{94937DDD-8C1A-1541-923B-1ED45A58467A}" presName="Name37" presStyleLbl="parChTrans1D4" presStyleIdx="3" presStyleCnt="9"/>
      <dgm:spPr/>
    </dgm:pt>
    <dgm:pt modelId="{063DA532-F8DD-2045-A324-613BD6646BA3}" type="pres">
      <dgm:prSet presAssocID="{0C042DBF-C50B-6C46-A925-0292F51ABD2B}" presName="hierRoot2" presStyleCnt="0">
        <dgm:presLayoutVars>
          <dgm:hierBranch val="init"/>
        </dgm:presLayoutVars>
      </dgm:prSet>
      <dgm:spPr/>
    </dgm:pt>
    <dgm:pt modelId="{F3A39684-0096-E046-91DB-C58D56879688}" type="pres">
      <dgm:prSet presAssocID="{0C042DBF-C50B-6C46-A925-0292F51ABD2B}" presName="rootComposite" presStyleCnt="0"/>
      <dgm:spPr/>
    </dgm:pt>
    <dgm:pt modelId="{5BC2FCE7-646E-E64B-9136-09B5D8F3D999}" type="pres">
      <dgm:prSet presAssocID="{0C042DBF-C50B-6C46-A925-0292F51ABD2B}" presName="rootText" presStyleLbl="node4" presStyleIdx="3" presStyleCnt="9" custScaleX="498988">
        <dgm:presLayoutVars>
          <dgm:chPref val="3"/>
        </dgm:presLayoutVars>
      </dgm:prSet>
      <dgm:spPr/>
    </dgm:pt>
    <dgm:pt modelId="{02820965-8905-5B4D-BD09-77DE43ED9CDF}" type="pres">
      <dgm:prSet presAssocID="{0C042DBF-C50B-6C46-A925-0292F51ABD2B}" presName="rootConnector" presStyleLbl="node4" presStyleIdx="3" presStyleCnt="9"/>
      <dgm:spPr/>
    </dgm:pt>
    <dgm:pt modelId="{FB0AA267-A33C-B34D-9D0B-DFCD5A7856DD}" type="pres">
      <dgm:prSet presAssocID="{0C042DBF-C50B-6C46-A925-0292F51ABD2B}" presName="hierChild4" presStyleCnt="0"/>
      <dgm:spPr/>
    </dgm:pt>
    <dgm:pt modelId="{92875352-BEBD-3F41-945A-2C9AA5BF7E95}" type="pres">
      <dgm:prSet presAssocID="{0C042DBF-C50B-6C46-A925-0292F51ABD2B}" presName="hierChild5" presStyleCnt="0"/>
      <dgm:spPr/>
    </dgm:pt>
    <dgm:pt modelId="{724B1D6C-D059-F044-AF4A-6C4C2EE724A6}" type="pres">
      <dgm:prSet presAssocID="{C44B054C-7D50-7147-BEA3-4731805288CD}" presName="Name37" presStyleLbl="parChTrans1D4" presStyleIdx="4" presStyleCnt="9"/>
      <dgm:spPr/>
    </dgm:pt>
    <dgm:pt modelId="{4EA5C910-F8C4-1243-B885-923FBF28C966}" type="pres">
      <dgm:prSet presAssocID="{AF96B959-8E8F-C844-BE04-378E0EF06AFF}" presName="hierRoot2" presStyleCnt="0">
        <dgm:presLayoutVars>
          <dgm:hierBranch val="init"/>
        </dgm:presLayoutVars>
      </dgm:prSet>
      <dgm:spPr/>
    </dgm:pt>
    <dgm:pt modelId="{16C076EE-F9CD-374E-9CB6-909B490EE78D}" type="pres">
      <dgm:prSet presAssocID="{AF96B959-8E8F-C844-BE04-378E0EF06AFF}" presName="rootComposite" presStyleCnt="0"/>
      <dgm:spPr/>
    </dgm:pt>
    <dgm:pt modelId="{7494CA9E-6DA8-794F-A392-A5554E14185C}" type="pres">
      <dgm:prSet presAssocID="{AF96B959-8E8F-C844-BE04-378E0EF06AFF}" presName="rootText" presStyleLbl="node4" presStyleIdx="4" presStyleCnt="9" custScaleX="498787">
        <dgm:presLayoutVars>
          <dgm:chPref val="3"/>
        </dgm:presLayoutVars>
      </dgm:prSet>
      <dgm:spPr/>
    </dgm:pt>
    <dgm:pt modelId="{A0FF33F7-7C97-4940-AD6F-8FD85B42BBB8}" type="pres">
      <dgm:prSet presAssocID="{AF96B959-8E8F-C844-BE04-378E0EF06AFF}" presName="rootConnector" presStyleLbl="node4" presStyleIdx="4" presStyleCnt="9"/>
      <dgm:spPr/>
    </dgm:pt>
    <dgm:pt modelId="{1D2DEAF2-EBC8-7C47-B3C8-CC1798019480}" type="pres">
      <dgm:prSet presAssocID="{AF96B959-8E8F-C844-BE04-378E0EF06AFF}" presName="hierChild4" presStyleCnt="0"/>
      <dgm:spPr/>
    </dgm:pt>
    <dgm:pt modelId="{02D29142-3490-1848-9BF1-0EDE80A7AB15}" type="pres">
      <dgm:prSet presAssocID="{AF96B959-8E8F-C844-BE04-378E0EF06AFF}" presName="hierChild5" presStyleCnt="0"/>
      <dgm:spPr/>
    </dgm:pt>
    <dgm:pt modelId="{A09EC7A2-2469-EF4B-BABB-997DB07FD082}" type="pres">
      <dgm:prSet presAssocID="{11D2D784-FC23-4747-B236-E305607B80EE}" presName="Name37" presStyleLbl="parChTrans1D4" presStyleIdx="5" presStyleCnt="9"/>
      <dgm:spPr/>
    </dgm:pt>
    <dgm:pt modelId="{D4F47FAE-CCE0-564F-94D3-6C0DEC439367}" type="pres">
      <dgm:prSet presAssocID="{B5AA75DC-FDB7-9949-AC64-7B20B643E01E}" presName="hierRoot2" presStyleCnt="0">
        <dgm:presLayoutVars>
          <dgm:hierBranch val="init"/>
        </dgm:presLayoutVars>
      </dgm:prSet>
      <dgm:spPr/>
    </dgm:pt>
    <dgm:pt modelId="{99B5DD35-271F-8D41-8324-050E143F4434}" type="pres">
      <dgm:prSet presAssocID="{B5AA75DC-FDB7-9949-AC64-7B20B643E01E}" presName="rootComposite" presStyleCnt="0"/>
      <dgm:spPr/>
    </dgm:pt>
    <dgm:pt modelId="{DFC25709-A832-2941-B748-28B989C5B3A7}" type="pres">
      <dgm:prSet presAssocID="{B5AA75DC-FDB7-9949-AC64-7B20B643E01E}" presName="rootText" presStyleLbl="node4" presStyleIdx="5" presStyleCnt="9" custScaleX="492105">
        <dgm:presLayoutVars>
          <dgm:chPref val="3"/>
        </dgm:presLayoutVars>
      </dgm:prSet>
      <dgm:spPr/>
    </dgm:pt>
    <dgm:pt modelId="{83B3A7CF-BE7E-264B-B0B5-ED7CE1BBD509}" type="pres">
      <dgm:prSet presAssocID="{B5AA75DC-FDB7-9949-AC64-7B20B643E01E}" presName="rootConnector" presStyleLbl="node4" presStyleIdx="5" presStyleCnt="9"/>
      <dgm:spPr/>
    </dgm:pt>
    <dgm:pt modelId="{C60B4A95-9D39-B64E-985B-7AD2EC36E06B}" type="pres">
      <dgm:prSet presAssocID="{B5AA75DC-FDB7-9949-AC64-7B20B643E01E}" presName="hierChild4" presStyleCnt="0"/>
      <dgm:spPr/>
    </dgm:pt>
    <dgm:pt modelId="{A81D21A0-CA2E-E249-AC4F-512A7F74D9DC}" type="pres">
      <dgm:prSet presAssocID="{B5AA75DC-FDB7-9949-AC64-7B20B643E01E}" presName="hierChild5" presStyleCnt="0"/>
      <dgm:spPr/>
    </dgm:pt>
    <dgm:pt modelId="{B3C1A2AA-3E14-C846-A937-8EBB3D4B79F8}" type="pres">
      <dgm:prSet presAssocID="{6F2AEB7F-B8B3-E142-88A0-FA59F012577B}" presName="Name37" presStyleLbl="parChTrans1D4" presStyleIdx="6" presStyleCnt="9"/>
      <dgm:spPr/>
    </dgm:pt>
    <dgm:pt modelId="{0F57973D-A509-8848-ADE3-381008D57955}" type="pres">
      <dgm:prSet presAssocID="{694DC4B4-38C7-A448-A398-4D35EFD0B7D5}" presName="hierRoot2" presStyleCnt="0">
        <dgm:presLayoutVars>
          <dgm:hierBranch val="init"/>
        </dgm:presLayoutVars>
      </dgm:prSet>
      <dgm:spPr/>
    </dgm:pt>
    <dgm:pt modelId="{1F05CD9C-65CD-4641-9C3C-122D8AAD527B}" type="pres">
      <dgm:prSet presAssocID="{694DC4B4-38C7-A448-A398-4D35EFD0B7D5}" presName="rootComposite" presStyleCnt="0"/>
      <dgm:spPr/>
    </dgm:pt>
    <dgm:pt modelId="{E75AFA4D-F8B8-3F4C-B602-002A19B16B9C}" type="pres">
      <dgm:prSet presAssocID="{694DC4B4-38C7-A448-A398-4D35EFD0B7D5}" presName="rootText" presStyleLbl="node4" presStyleIdx="6" presStyleCnt="9" custScaleX="492105">
        <dgm:presLayoutVars>
          <dgm:chPref val="3"/>
        </dgm:presLayoutVars>
      </dgm:prSet>
      <dgm:spPr/>
    </dgm:pt>
    <dgm:pt modelId="{4832BB01-7ABE-C644-BB96-1B1BDD691A22}" type="pres">
      <dgm:prSet presAssocID="{694DC4B4-38C7-A448-A398-4D35EFD0B7D5}" presName="rootConnector" presStyleLbl="node4" presStyleIdx="6" presStyleCnt="9"/>
      <dgm:spPr/>
    </dgm:pt>
    <dgm:pt modelId="{6116858E-512D-B64A-9B2A-BE8CA4B92029}" type="pres">
      <dgm:prSet presAssocID="{694DC4B4-38C7-A448-A398-4D35EFD0B7D5}" presName="hierChild4" presStyleCnt="0"/>
      <dgm:spPr/>
    </dgm:pt>
    <dgm:pt modelId="{3987C0A9-A5CA-5444-BEDA-32D49B3B635F}" type="pres">
      <dgm:prSet presAssocID="{694DC4B4-38C7-A448-A398-4D35EFD0B7D5}" presName="hierChild5" presStyleCnt="0"/>
      <dgm:spPr/>
    </dgm:pt>
    <dgm:pt modelId="{3188903B-2F98-1749-BEF8-FFF7A76253E0}" type="pres">
      <dgm:prSet presAssocID="{BCC27FFA-BBFA-6949-B11B-87747BF11804}" presName="Name37" presStyleLbl="parChTrans1D4" presStyleIdx="7" presStyleCnt="9"/>
      <dgm:spPr/>
    </dgm:pt>
    <dgm:pt modelId="{81AD6D49-B2CC-BF47-ACAE-33F7C91ACDD2}" type="pres">
      <dgm:prSet presAssocID="{0989A5B8-6BE6-894A-B81A-E6161253715E}" presName="hierRoot2" presStyleCnt="0">
        <dgm:presLayoutVars>
          <dgm:hierBranch val="init"/>
        </dgm:presLayoutVars>
      </dgm:prSet>
      <dgm:spPr/>
    </dgm:pt>
    <dgm:pt modelId="{F51A0590-67DC-0941-8789-BCE27E47B5A7}" type="pres">
      <dgm:prSet presAssocID="{0989A5B8-6BE6-894A-B81A-E6161253715E}" presName="rootComposite" presStyleCnt="0"/>
      <dgm:spPr/>
    </dgm:pt>
    <dgm:pt modelId="{44CBEAC0-9779-814E-9FD3-D4E978124C65}" type="pres">
      <dgm:prSet presAssocID="{0989A5B8-6BE6-894A-B81A-E6161253715E}" presName="rootText" presStyleLbl="node4" presStyleIdx="7" presStyleCnt="9" custScaleX="498787">
        <dgm:presLayoutVars>
          <dgm:chPref val="3"/>
        </dgm:presLayoutVars>
      </dgm:prSet>
      <dgm:spPr/>
    </dgm:pt>
    <dgm:pt modelId="{1AF8990B-1772-8F4C-AF54-A309B8F58D5D}" type="pres">
      <dgm:prSet presAssocID="{0989A5B8-6BE6-894A-B81A-E6161253715E}" presName="rootConnector" presStyleLbl="node4" presStyleIdx="7" presStyleCnt="9"/>
      <dgm:spPr/>
    </dgm:pt>
    <dgm:pt modelId="{8A4C8A95-50DE-A84B-8B19-8BAC823452DD}" type="pres">
      <dgm:prSet presAssocID="{0989A5B8-6BE6-894A-B81A-E6161253715E}" presName="hierChild4" presStyleCnt="0"/>
      <dgm:spPr/>
    </dgm:pt>
    <dgm:pt modelId="{4739BC09-AEB3-E945-8D88-D71C156B0A36}" type="pres">
      <dgm:prSet presAssocID="{0989A5B8-6BE6-894A-B81A-E6161253715E}" presName="hierChild5" presStyleCnt="0"/>
      <dgm:spPr/>
    </dgm:pt>
    <dgm:pt modelId="{F3E39C75-3B30-B54E-85C0-407D6854D2D3}" type="pres">
      <dgm:prSet presAssocID="{D56C33D3-6ADD-E44A-8E67-926D7A435215}" presName="Name37" presStyleLbl="parChTrans1D4" presStyleIdx="8" presStyleCnt="9"/>
      <dgm:spPr/>
    </dgm:pt>
    <dgm:pt modelId="{B69E1678-3116-6749-AFA7-10AA2AA65654}" type="pres">
      <dgm:prSet presAssocID="{143EB85B-5270-DB47-8A04-541AEA8C63BB}" presName="hierRoot2" presStyleCnt="0">
        <dgm:presLayoutVars>
          <dgm:hierBranch val="init"/>
        </dgm:presLayoutVars>
      </dgm:prSet>
      <dgm:spPr/>
    </dgm:pt>
    <dgm:pt modelId="{ACC15393-3D5E-F14F-A6E3-EB0BFC5EAA6B}" type="pres">
      <dgm:prSet presAssocID="{143EB85B-5270-DB47-8A04-541AEA8C63BB}" presName="rootComposite" presStyleCnt="0"/>
      <dgm:spPr/>
    </dgm:pt>
    <dgm:pt modelId="{242331C6-03EA-A848-8971-B802968A75F1}" type="pres">
      <dgm:prSet presAssocID="{143EB85B-5270-DB47-8A04-541AEA8C63BB}" presName="rootText" presStyleLbl="node4" presStyleIdx="8" presStyleCnt="9" custScaleX="495547">
        <dgm:presLayoutVars>
          <dgm:chPref val="3"/>
        </dgm:presLayoutVars>
      </dgm:prSet>
      <dgm:spPr/>
    </dgm:pt>
    <dgm:pt modelId="{5F331823-C07A-5046-B3B3-6149CF78A9F2}" type="pres">
      <dgm:prSet presAssocID="{143EB85B-5270-DB47-8A04-541AEA8C63BB}" presName="rootConnector" presStyleLbl="node4" presStyleIdx="8" presStyleCnt="9"/>
      <dgm:spPr/>
    </dgm:pt>
    <dgm:pt modelId="{F5A14BEF-EC64-0246-B3A6-23044B9308AF}" type="pres">
      <dgm:prSet presAssocID="{143EB85B-5270-DB47-8A04-541AEA8C63BB}" presName="hierChild4" presStyleCnt="0"/>
      <dgm:spPr/>
    </dgm:pt>
    <dgm:pt modelId="{62A48220-4DD7-2E43-B7ED-EC06FD978F75}" type="pres">
      <dgm:prSet presAssocID="{143EB85B-5270-DB47-8A04-541AEA8C63BB}" presName="hierChild5" presStyleCnt="0"/>
      <dgm:spPr/>
    </dgm:pt>
    <dgm:pt modelId="{11B34CF0-498A-AF4E-B42A-3B558BD80D60}" type="pres">
      <dgm:prSet presAssocID="{795B6A7A-0A75-3343-85B8-360F6ED99AF4}" presName="hierChild5" presStyleCnt="0"/>
      <dgm:spPr/>
    </dgm:pt>
    <dgm:pt modelId="{3BF54401-85CF-C34F-AFEC-5B5CE29331F2}" type="pres">
      <dgm:prSet presAssocID="{9DC6219F-DEFC-C64A-A5E4-89D20CC44985}" presName="hierChild5" presStyleCnt="0"/>
      <dgm:spPr/>
    </dgm:pt>
    <dgm:pt modelId="{71D2E760-23D0-4B44-A397-21175EC82A10}" type="pres">
      <dgm:prSet presAssocID="{443EE306-2DD8-C14D-BA34-0295085BF3CA}" presName="hierChild5" presStyleCnt="0"/>
      <dgm:spPr/>
    </dgm:pt>
    <dgm:pt modelId="{4CD08B1F-5DB9-5D40-8EC1-B802EB5E3AA1}" type="pres">
      <dgm:prSet presAssocID="{EC2EBF34-605B-6843-86C1-38EA72AEC470}" presName="hierChild3" presStyleCnt="0"/>
      <dgm:spPr/>
    </dgm:pt>
  </dgm:ptLst>
  <dgm:cxnLst>
    <dgm:cxn modelId="{9364ED06-A09B-794F-B24D-C0361BAB6C3D}" type="presOf" srcId="{30509E2A-4206-C44A-A4CE-AC47CC2E171B}" destId="{12947EB6-981D-3546-AD0C-EA990F45D3D1}" srcOrd="1" destOrd="0" presId="urn:microsoft.com/office/officeart/2005/8/layout/orgChart1"/>
    <dgm:cxn modelId="{A3A95007-5675-BA4E-9F9A-49B94A458B65}" type="presOf" srcId="{EC2EBF34-605B-6843-86C1-38EA72AEC470}" destId="{9CB7F027-CA62-8B4C-A9F0-5DD922982C33}" srcOrd="1" destOrd="0" presId="urn:microsoft.com/office/officeart/2005/8/layout/orgChart1"/>
    <dgm:cxn modelId="{455BD807-F218-E04D-A2B8-3F224707C43B}" type="presOf" srcId="{AF96B959-8E8F-C844-BE04-378E0EF06AFF}" destId="{7494CA9E-6DA8-794F-A392-A5554E14185C}" srcOrd="0" destOrd="0" presId="urn:microsoft.com/office/officeart/2005/8/layout/orgChart1"/>
    <dgm:cxn modelId="{FEE80A09-6B1F-B142-BE96-B8C52BEFCA4F}" type="presOf" srcId="{53E401BA-67A2-424C-B8C1-4FD1CA972815}" destId="{F3B66044-8C22-5248-837F-38CD62E21158}" srcOrd="1" destOrd="0" presId="urn:microsoft.com/office/officeart/2005/8/layout/orgChart1"/>
    <dgm:cxn modelId="{171DF00B-A24C-1649-95C6-15DBE052B6D0}" type="presOf" srcId="{A1C3C53A-D654-584B-90DE-5B0A73F1213B}" destId="{22A448CB-7E32-6345-91B8-E88A7A40101B}" srcOrd="0" destOrd="0" presId="urn:microsoft.com/office/officeart/2005/8/layout/orgChart1"/>
    <dgm:cxn modelId="{3B7A290F-3D05-864E-A495-EC9FFBCF099B}" type="presOf" srcId="{9DC6219F-DEFC-C64A-A5E4-89D20CC44985}" destId="{96D5BD90-B21D-724C-9E76-BBC80150DCDE}" srcOrd="1" destOrd="0" presId="urn:microsoft.com/office/officeart/2005/8/layout/orgChart1"/>
    <dgm:cxn modelId="{881C6413-93BA-5547-84AC-3F2F606810A1}" type="presOf" srcId="{B5AA75DC-FDB7-9949-AC64-7B20B643E01E}" destId="{83B3A7CF-BE7E-264B-B0B5-ED7CE1BBD509}" srcOrd="1" destOrd="0" presId="urn:microsoft.com/office/officeart/2005/8/layout/orgChart1"/>
    <dgm:cxn modelId="{D9C9B414-1B86-1A40-BF3B-1F3A835725F5}" type="presOf" srcId="{30509E2A-4206-C44A-A4CE-AC47CC2E171B}" destId="{C0C7422C-D001-BE4F-85C1-679A8426D25C}" srcOrd="0" destOrd="0" presId="urn:microsoft.com/office/officeart/2005/8/layout/orgChart1"/>
    <dgm:cxn modelId="{D79F1515-A3F2-DD41-A998-9A38743925F8}" srcId="{795B6A7A-0A75-3343-85B8-360F6ED99AF4}" destId="{694DC4B4-38C7-A448-A398-4D35EFD0B7D5}" srcOrd="5" destOrd="0" parTransId="{6F2AEB7F-B8B3-E142-88A0-FA59F012577B}" sibTransId="{8EE06E7A-B20D-654F-8320-5381CE8CF0E7}"/>
    <dgm:cxn modelId="{8D893D19-EE70-744D-94A5-B9926C6E39DD}" srcId="{795B6A7A-0A75-3343-85B8-360F6ED99AF4}" destId="{AF96B959-8E8F-C844-BE04-378E0EF06AFF}" srcOrd="3" destOrd="0" parTransId="{C44B054C-7D50-7147-BEA3-4731805288CD}" sibTransId="{CADEF0C0-7AE6-E744-8549-DC4339EB2B32}"/>
    <dgm:cxn modelId="{FE8E5820-5A3B-FE48-AF91-E140D78841C4}" srcId="{9DC6219F-DEFC-C64A-A5E4-89D20CC44985}" destId="{795B6A7A-0A75-3343-85B8-360F6ED99AF4}" srcOrd="0" destOrd="0" parTransId="{E4D517A0-E759-7543-A451-934F82C624B0}" sibTransId="{D5814F8A-FB8F-A64F-AF84-0DC509868AA9}"/>
    <dgm:cxn modelId="{F5DAD321-3E03-9248-A1F1-5F96FF8B54E7}" type="presOf" srcId="{53E401BA-67A2-424C-B8C1-4FD1CA972815}" destId="{663AFA5D-5203-B847-9E5E-221EB959DBD8}" srcOrd="0" destOrd="0" presId="urn:microsoft.com/office/officeart/2005/8/layout/orgChart1"/>
    <dgm:cxn modelId="{7E12B022-BADA-5742-99A1-D65E947C369A}" srcId="{795B6A7A-0A75-3343-85B8-360F6ED99AF4}" destId="{30509E2A-4206-C44A-A4CE-AC47CC2E171B}" srcOrd="1" destOrd="0" parTransId="{829D7F8B-8CC0-3C43-9654-5827AFD33B68}" sibTransId="{86E8F27F-9EC9-6D42-8C79-51C4D76EC8DA}"/>
    <dgm:cxn modelId="{77667824-BCD3-9E46-A6C8-EAD7DAFB63CB}" type="presOf" srcId="{143EB85B-5270-DB47-8A04-541AEA8C63BB}" destId="{5F331823-C07A-5046-B3B3-6149CF78A9F2}" srcOrd="1" destOrd="0" presId="urn:microsoft.com/office/officeart/2005/8/layout/orgChart1"/>
    <dgm:cxn modelId="{5D9A0F26-7FBC-CB48-AFCF-000D8B5D492C}" type="presOf" srcId="{EC2EBF34-605B-6843-86C1-38EA72AEC470}" destId="{314463BF-861A-514E-9FF2-A84964C36AFC}" srcOrd="0" destOrd="0" presId="urn:microsoft.com/office/officeart/2005/8/layout/orgChart1"/>
    <dgm:cxn modelId="{79BF7433-A9BC-D340-9C75-2D2BD4827A8F}" type="presOf" srcId="{829D7F8B-8CC0-3C43-9654-5827AFD33B68}" destId="{A9516C39-1C95-F241-ABA5-183963551A85}" srcOrd="0" destOrd="0" presId="urn:microsoft.com/office/officeart/2005/8/layout/orgChart1"/>
    <dgm:cxn modelId="{F7703234-F02D-E849-9D05-CD8059E02692}" srcId="{EC2EBF34-605B-6843-86C1-38EA72AEC470}" destId="{443EE306-2DD8-C14D-BA34-0295085BF3CA}" srcOrd="0" destOrd="0" parTransId="{A1C3C53A-D654-584B-90DE-5B0A73F1213B}" sibTransId="{248BB323-66DB-C44F-9E49-F9D32F2AE068}"/>
    <dgm:cxn modelId="{63C11240-4402-784F-82A2-8BF01CB4CA28}" srcId="{795B6A7A-0A75-3343-85B8-360F6ED99AF4}" destId="{B5AA75DC-FDB7-9949-AC64-7B20B643E01E}" srcOrd="4" destOrd="0" parTransId="{11D2D784-FC23-4747-B236-E305607B80EE}" sibTransId="{2BA579D7-A781-FC45-AD7A-46C90FD3C50A}"/>
    <dgm:cxn modelId="{334AC145-1894-814B-BF27-AF06BE94BF4D}" srcId="{795B6A7A-0A75-3343-85B8-360F6ED99AF4}" destId="{143EB85B-5270-DB47-8A04-541AEA8C63BB}" srcOrd="7" destOrd="0" parTransId="{D56C33D3-6ADD-E44A-8E67-926D7A435215}" sibTransId="{99D5A86A-5DB5-C748-BF6D-C24226CBBC3A}"/>
    <dgm:cxn modelId="{2DB08A66-3EF5-9E44-87A2-B18533987B56}" type="presOf" srcId="{443EE306-2DD8-C14D-BA34-0295085BF3CA}" destId="{B0C17F8B-8EBB-8D4C-94F9-D2D3341AB7B9}" srcOrd="1" destOrd="0" presId="urn:microsoft.com/office/officeart/2005/8/layout/orgChart1"/>
    <dgm:cxn modelId="{A54A9B4B-5CB0-964A-9D82-402650EF5772}" type="presOf" srcId="{C44B054C-7D50-7147-BEA3-4731805288CD}" destId="{724B1D6C-D059-F044-AF4A-6C4C2EE724A6}" srcOrd="0" destOrd="0" presId="urn:microsoft.com/office/officeart/2005/8/layout/orgChart1"/>
    <dgm:cxn modelId="{F23E7874-760F-884B-A650-38C58FE1669F}" type="presOf" srcId="{E4D517A0-E759-7543-A451-934F82C624B0}" destId="{E84F5D7E-4790-6E4F-BD47-DE504A55C14A}" srcOrd="0" destOrd="0" presId="urn:microsoft.com/office/officeart/2005/8/layout/orgChart1"/>
    <dgm:cxn modelId="{C2FDE655-745E-9A4D-B905-681E62B08DB4}" srcId="{795B6A7A-0A75-3343-85B8-360F6ED99AF4}" destId="{53E401BA-67A2-424C-B8C1-4FD1CA972815}" srcOrd="0" destOrd="0" parTransId="{E0427ABF-6150-2C44-AA39-5803FB46BFF7}" sibTransId="{3FBA7A68-FA05-5D44-AB9D-C328EF36E4D0}"/>
    <dgm:cxn modelId="{E83ACC77-77E2-B24B-8BA3-A9BEC303D2D1}" type="presOf" srcId="{632B82C4-855D-D54E-A547-5651AF22CD11}" destId="{9E9795FF-8943-FD4E-968A-451F4BEDBB08}" srcOrd="0" destOrd="0" presId="urn:microsoft.com/office/officeart/2005/8/layout/orgChart1"/>
    <dgm:cxn modelId="{F29CAE79-1F36-4147-9EB1-7BCE858EBD56}" type="presOf" srcId="{94937DDD-8C1A-1541-923B-1ED45A58467A}" destId="{A2863D26-3C01-0248-BDAC-98A3F2A67F0C}" srcOrd="0" destOrd="0" presId="urn:microsoft.com/office/officeart/2005/8/layout/orgChart1"/>
    <dgm:cxn modelId="{8855D059-4648-A44B-A598-788FDDB1D4F6}" type="presOf" srcId="{694DC4B4-38C7-A448-A398-4D35EFD0B7D5}" destId="{4832BB01-7ABE-C644-BB96-1B1BDD691A22}" srcOrd="1" destOrd="0" presId="urn:microsoft.com/office/officeart/2005/8/layout/orgChart1"/>
    <dgm:cxn modelId="{7419EF7F-2D4B-1C4F-8273-279AE126FEFA}" srcId="{632B82C4-855D-D54E-A547-5651AF22CD11}" destId="{EC2EBF34-605B-6843-86C1-38EA72AEC470}" srcOrd="0" destOrd="0" parTransId="{26C71048-17CA-E941-BD8D-40610084100F}" sibTransId="{BB242BC0-6488-F744-9D6C-67EFFABF2EC6}"/>
    <dgm:cxn modelId="{3E37F685-3E9C-1443-AA19-6DD92A7F1969}" type="presOf" srcId="{143EB85B-5270-DB47-8A04-541AEA8C63BB}" destId="{242331C6-03EA-A848-8971-B802968A75F1}" srcOrd="0" destOrd="0" presId="urn:microsoft.com/office/officeart/2005/8/layout/orgChart1"/>
    <dgm:cxn modelId="{AF189786-6333-8446-803D-2DF121AF2E80}" type="presOf" srcId="{795B6A7A-0A75-3343-85B8-360F6ED99AF4}" destId="{6AE28E4A-0CF3-AB45-9A05-34F33B445A84}" srcOrd="1" destOrd="0" presId="urn:microsoft.com/office/officeart/2005/8/layout/orgChart1"/>
    <dgm:cxn modelId="{8665D289-807A-6E40-AAAF-3AC6D314CA61}" type="presOf" srcId="{443EE306-2DD8-C14D-BA34-0295085BF3CA}" destId="{B3CF0F6E-D2A5-C742-BEDA-5DAD90792B3F}" srcOrd="0" destOrd="0" presId="urn:microsoft.com/office/officeart/2005/8/layout/orgChart1"/>
    <dgm:cxn modelId="{84E7FA89-C59A-1041-B8B3-1EBFB26424A7}" type="presOf" srcId="{AF96B959-8E8F-C844-BE04-378E0EF06AFF}" destId="{A0FF33F7-7C97-4940-AD6F-8FD85B42BBB8}" srcOrd="1" destOrd="0" presId="urn:microsoft.com/office/officeart/2005/8/layout/orgChart1"/>
    <dgm:cxn modelId="{EC0A368B-2CF5-5B44-83DD-0ED5F490CFBC}" type="presOf" srcId="{0989A5B8-6BE6-894A-B81A-E6161253715E}" destId="{1AF8990B-1772-8F4C-AF54-A309B8F58D5D}" srcOrd="1" destOrd="0" presId="urn:microsoft.com/office/officeart/2005/8/layout/orgChart1"/>
    <dgm:cxn modelId="{5786B48E-1290-AF4A-B727-1D4FD4DBAEF0}" type="presOf" srcId="{D56C33D3-6ADD-E44A-8E67-926D7A435215}" destId="{F3E39C75-3B30-B54E-85C0-407D6854D2D3}" srcOrd="0" destOrd="0" presId="urn:microsoft.com/office/officeart/2005/8/layout/orgChart1"/>
    <dgm:cxn modelId="{2F98CE8E-D942-484B-989C-998993205B79}" type="presOf" srcId="{0C042DBF-C50B-6C46-A925-0292F51ABD2B}" destId="{02820965-8905-5B4D-BD09-77DE43ED9CDF}" srcOrd="1" destOrd="0" presId="urn:microsoft.com/office/officeart/2005/8/layout/orgChart1"/>
    <dgm:cxn modelId="{9FD7C292-0550-5542-9FD3-5DCE593877F4}" srcId="{443EE306-2DD8-C14D-BA34-0295085BF3CA}" destId="{9DC6219F-DEFC-C64A-A5E4-89D20CC44985}" srcOrd="0" destOrd="0" parTransId="{7019063E-A536-E540-95DE-0C7C15CED7C5}" sibTransId="{D1894777-A9BC-4641-930A-84E7142AE667}"/>
    <dgm:cxn modelId="{78E99194-6BFB-8245-B416-248CC1B2E980}" type="presOf" srcId="{B5AA75DC-FDB7-9949-AC64-7B20B643E01E}" destId="{DFC25709-A832-2941-B748-28B989C5B3A7}" srcOrd="0" destOrd="0" presId="urn:microsoft.com/office/officeart/2005/8/layout/orgChart1"/>
    <dgm:cxn modelId="{582C9A9F-42FB-C146-A684-9AAEEBCE2D55}" type="presOf" srcId="{BCC27FFA-BBFA-6949-B11B-87747BF11804}" destId="{3188903B-2F98-1749-BEF8-FFF7A76253E0}" srcOrd="0" destOrd="0" presId="urn:microsoft.com/office/officeart/2005/8/layout/orgChart1"/>
    <dgm:cxn modelId="{F71A0FA4-40C2-7B45-B9F1-B1DEA78609AE}" type="presOf" srcId="{6F2AEB7F-B8B3-E142-88A0-FA59F012577B}" destId="{B3C1A2AA-3E14-C846-A937-8EBB3D4B79F8}" srcOrd="0" destOrd="0" presId="urn:microsoft.com/office/officeart/2005/8/layout/orgChart1"/>
    <dgm:cxn modelId="{951D2DA7-13A3-ED40-8427-E9AB86D9FB19}" srcId="{795B6A7A-0A75-3343-85B8-360F6ED99AF4}" destId="{0989A5B8-6BE6-894A-B81A-E6161253715E}" srcOrd="6" destOrd="0" parTransId="{BCC27FFA-BBFA-6949-B11B-87747BF11804}" sibTransId="{365CEA23-5164-B74D-960E-9B4CAC8DEDC0}"/>
    <dgm:cxn modelId="{4EFCD6B3-AB1C-8D44-AC88-7CFE8CC90F58}" type="presOf" srcId="{694DC4B4-38C7-A448-A398-4D35EFD0B7D5}" destId="{E75AFA4D-F8B8-3F4C-B602-002A19B16B9C}" srcOrd="0" destOrd="0" presId="urn:microsoft.com/office/officeart/2005/8/layout/orgChart1"/>
    <dgm:cxn modelId="{A34B30BA-52BE-7C49-BE27-039887912801}" type="presOf" srcId="{795B6A7A-0A75-3343-85B8-360F6ED99AF4}" destId="{5BC85DB4-D86C-2345-88EA-DE7FEDE5472F}" srcOrd="0" destOrd="0" presId="urn:microsoft.com/office/officeart/2005/8/layout/orgChart1"/>
    <dgm:cxn modelId="{2EBEADC7-E618-8F44-BA2E-EF3C37482D8B}" type="presOf" srcId="{11D2D784-FC23-4747-B236-E305607B80EE}" destId="{A09EC7A2-2469-EF4B-BABB-997DB07FD082}" srcOrd="0" destOrd="0" presId="urn:microsoft.com/office/officeart/2005/8/layout/orgChart1"/>
    <dgm:cxn modelId="{3143E0CD-0CA6-5A49-9609-80AAE6840E03}" type="presOf" srcId="{7019063E-A536-E540-95DE-0C7C15CED7C5}" destId="{E8C3E5CF-9ED1-9F4B-93E4-DD8F7BE5C1B1}" srcOrd="0" destOrd="0" presId="urn:microsoft.com/office/officeart/2005/8/layout/orgChart1"/>
    <dgm:cxn modelId="{C1A4E4D1-DFC3-2142-8018-FCC5202BEB2E}" type="presOf" srcId="{E0427ABF-6150-2C44-AA39-5803FB46BFF7}" destId="{0C95073F-3825-144F-B031-B2533D1CD647}" srcOrd="0" destOrd="0" presId="urn:microsoft.com/office/officeart/2005/8/layout/orgChart1"/>
    <dgm:cxn modelId="{7481CCDA-D9D7-CB49-BE5B-445DC77CA6C0}" type="presOf" srcId="{9DC6219F-DEFC-C64A-A5E4-89D20CC44985}" destId="{F9B4B620-B1C5-D449-A20E-3B43446F73BF}" srcOrd="0" destOrd="0" presId="urn:microsoft.com/office/officeart/2005/8/layout/orgChart1"/>
    <dgm:cxn modelId="{3306AAE2-E52C-7D44-B612-8932B1348FAC}" type="presOf" srcId="{0989A5B8-6BE6-894A-B81A-E6161253715E}" destId="{44CBEAC0-9779-814E-9FD3-D4E978124C65}" srcOrd="0" destOrd="0" presId="urn:microsoft.com/office/officeart/2005/8/layout/orgChart1"/>
    <dgm:cxn modelId="{61414CF1-1824-D941-B1C1-2B5A8DAA546F}" srcId="{795B6A7A-0A75-3343-85B8-360F6ED99AF4}" destId="{0C042DBF-C50B-6C46-A925-0292F51ABD2B}" srcOrd="2" destOrd="0" parTransId="{94937DDD-8C1A-1541-923B-1ED45A58467A}" sibTransId="{C913C145-3862-B343-A20B-07405C14FE2D}"/>
    <dgm:cxn modelId="{A83141FB-0323-2C41-9166-A5743EA9BC9F}" type="presOf" srcId="{0C042DBF-C50B-6C46-A925-0292F51ABD2B}" destId="{5BC2FCE7-646E-E64B-9136-09B5D8F3D999}" srcOrd="0" destOrd="0" presId="urn:microsoft.com/office/officeart/2005/8/layout/orgChart1"/>
    <dgm:cxn modelId="{8324FD94-89C0-6D44-ADCC-509EABD7A8BD}" type="presParOf" srcId="{9E9795FF-8943-FD4E-968A-451F4BEDBB08}" destId="{BC0D27D4-B808-174D-A7FA-D1A4E3CCFB2E}" srcOrd="0" destOrd="0" presId="urn:microsoft.com/office/officeart/2005/8/layout/orgChart1"/>
    <dgm:cxn modelId="{95143E39-68F2-5D4A-9F2F-B7F8EAEE938C}" type="presParOf" srcId="{BC0D27D4-B808-174D-A7FA-D1A4E3CCFB2E}" destId="{61A55AC5-D685-AA44-9B45-7DD6D8046F06}" srcOrd="0" destOrd="0" presId="urn:microsoft.com/office/officeart/2005/8/layout/orgChart1"/>
    <dgm:cxn modelId="{4D1A69EE-073D-F647-B300-E9D35F4F5F56}" type="presParOf" srcId="{61A55AC5-D685-AA44-9B45-7DD6D8046F06}" destId="{314463BF-861A-514E-9FF2-A84964C36AFC}" srcOrd="0" destOrd="0" presId="urn:microsoft.com/office/officeart/2005/8/layout/orgChart1"/>
    <dgm:cxn modelId="{73084EBD-A50B-444F-9A68-6AAE86584B71}" type="presParOf" srcId="{61A55AC5-D685-AA44-9B45-7DD6D8046F06}" destId="{9CB7F027-CA62-8B4C-A9F0-5DD922982C33}" srcOrd="1" destOrd="0" presId="urn:microsoft.com/office/officeart/2005/8/layout/orgChart1"/>
    <dgm:cxn modelId="{4FC40720-A541-B948-9F6F-F4BE65A6E98A}" type="presParOf" srcId="{BC0D27D4-B808-174D-A7FA-D1A4E3CCFB2E}" destId="{543B33DB-99A5-D045-98BC-C1D092B4415B}" srcOrd="1" destOrd="0" presId="urn:microsoft.com/office/officeart/2005/8/layout/orgChart1"/>
    <dgm:cxn modelId="{9F5DEE3A-52E9-E24B-BE84-00E9F12590D8}" type="presParOf" srcId="{543B33DB-99A5-D045-98BC-C1D092B4415B}" destId="{22A448CB-7E32-6345-91B8-E88A7A40101B}" srcOrd="0" destOrd="0" presId="urn:microsoft.com/office/officeart/2005/8/layout/orgChart1"/>
    <dgm:cxn modelId="{AB8A3DED-DF9A-8341-8966-675404BA61E6}" type="presParOf" srcId="{543B33DB-99A5-D045-98BC-C1D092B4415B}" destId="{1D813FBA-31C9-6D4B-A7CE-67E36BC166DE}" srcOrd="1" destOrd="0" presId="urn:microsoft.com/office/officeart/2005/8/layout/orgChart1"/>
    <dgm:cxn modelId="{B1B4AE1B-CB4E-3248-A730-CD70E7FA4569}" type="presParOf" srcId="{1D813FBA-31C9-6D4B-A7CE-67E36BC166DE}" destId="{D15FBE4B-5B51-8A4D-9BCB-DE13E9394FFB}" srcOrd="0" destOrd="0" presId="urn:microsoft.com/office/officeart/2005/8/layout/orgChart1"/>
    <dgm:cxn modelId="{A5CE3322-E80D-AE4C-9AFD-CD8D2FCD200C}" type="presParOf" srcId="{D15FBE4B-5B51-8A4D-9BCB-DE13E9394FFB}" destId="{B3CF0F6E-D2A5-C742-BEDA-5DAD90792B3F}" srcOrd="0" destOrd="0" presId="urn:microsoft.com/office/officeart/2005/8/layout/orgChart1"/>
    <dgm:cxn modelId="{D7677E90-FC80-E946-BD3C-54619ADA142F}" type="presParOf" srcId="{D15FBE4B-5B51-8A4D-9BCB-DE13E9394FFB}" destId="{B0C17F8B-8EBB-8D4C-94F9-D2D3341AB7B9}" srcOrd="1" destOrd="0" presId="urn:microsoft.com/office/officeart/2005/8/layout/orgChart1"/>
    <dgm:cxn modelId="{66849625-3D94-A84C-8A96-F7C0C1089C47}" type="presParOf" srcId="{1D813FBA-31C9-6D4B-A7CE-67E36BC166DE}" destId="{34A63C24-F930-8549-8CE4-12F8B49C64E9}" srcOrd="1" destOrd="0" presId="urn:microsoft.com/office/officeart/2005/8/layout/orgChart1"/>
    <dgm:cxn modelId="{ACD6F494-0A61-5641-922F-2905E6BB35CA}" type="presParOf" srcId="{34A63C24-F930-8549-8CE4-12F8B49C64E9}" destId="{E8C3E5CF-9ED1-9F4B-93E4-DD8F7BE5C1B1}" srcOrd="0" destOrd="0" presId="urn:microsoft.com/office/officeart/2005/8/layout/orgChart1"/>
    <dgm:cxn modelId="{38DBB400-1F1F-3E4D-895F-913830F0EFDE}" type="presParOf" srcId="{34A63C24-F930-8549-8CE4-12F8B49C64E9}" destId="{05D22224-3F15-634D-9869-DF1EDCD4B1C3}" srcOrd="1" destOrd="0" presId="urn:microsoft.com/office/officeart/2005/8/layout/orgChart1"/>
    <dgm:cxn modelId="{9D170787-ECAC-1344-A45E-A2C893B3C563}" type="presParOf" srcId="{05D22224-3F15-634D-9869-DF1EDCD4B1C3}" destId="{3F64F0AD-D7DD-C74B-A138-AEEC5BA588F9}" srcOrd="0" destOrd="0" presId="urn:microsoft.com/office/officeart/2005/8/layout/orgChart1"/>
    <dgm:cxn modelId="{46405CF9-A3F1-7F48-B320-0711D12C86BE}" type="presParOf" srcId="{3F64F0AD-D7DD-C74B-A138-AEEC5BA588F9}" destId="{F9B4B620-B1C5-D449-A20E-3B43446F73BF}" srcOrd="0" destOrd="0" presId="urn:microsoft.com/office/officeart/2005/8/layout/orgChart1"/>
    <dgm:cxn modelId="{349FAF88-FF36-844E-868D-F34549C3A218}" type="presParOf" srcId="{3F64F0AD-D7DD-C74B-A138-AEEC5BA588F9}" destId="{96D5BD90-B21D-724C-9E76-BBC80150DCDE}" srcOrd="1" destOrd="0" presId="urn:microsoft.com/office/officeart/2005/8/layout/orgChart1"/>
    <dgm:cxn modelId="{4EF0C77A-290C-594D-91DE-0892C1713CE5}" type="presParOf" srcId="{05D22224-3F15-634D-9869-DF1EDCD4B1C3}" destId="{161F94A3-CF50-0E4D-8ED1-57945606E49C}" srcOrd="1" destOrd="0" presId="urn:microsoft.com/office/officeart/2005/8/layout/orgChart1"/>
    <dgm:cxn modelId="{792651F0-4B90-814D-9EA6-27B841CB0427}" type="presParOf" srcId="{161F94A3-CF50-0E4D-8ED1-57945606E49C}" destId="{E84F5D7E-4790-6E4F-BD47-DE504A55C14A}" srcOrd="0" destOrd="0" presId="urn:microsoft.com/office/officeart/2005/8/layout/orgChart1"/>
    <dgm:cxn modelId="{EB227DD7-581B-1949-BB72-F8983EB459C6}" type="presParOf" srcId="{161F94A3-CF50-0E4D-8ED1-57945606E49C}" destId="{68FEA804-1854-D54D-BE09-A6B5B574A020}" srcOrd="1" destOrd="0" presId="urn:microsoft.com/office/officeart/2005/8/layout/orgChart1"/>
    <dgm:cxn modelId="{F1C4A679-2F4D-334E-BE09-A592F262729C}" type="presParOf" srcId="{68FEA804-1854-D54D-BE09-A6B5B574A020}" destId="{E39A3304-00C7-394F-87C4-AAAA1C02E3ED}" srcOrd="0" destOrd="0" presId="urn:microsoft.com/office/officeart/2005/8/layout/orgChart1"/>
    <dgm:cxn modelId="{8F30047E-6803-7643-83DB-86C44E54F2E1}" type="presParOf" srcId="{E39A3304-00C7-394F-87C4-AAAA1C02E3ED}" destId="{5BC85DB4-D86C-2345-88EA-DE7FEDE5472F}" srcOrd="0" destOrd="0" presId="urn:microsoft.com/office/officeart/2005/8/layout/orgChart1"/>
    <dgm:cxn modelId="{45A97CF8-BAC9-9C42-AC30-E58F230F3479}" type="presParOf" srcId="{E39A3304-00C7-394F-87C4-AAAA1C02E3ED}" destId="{6AE28E4A-0CF3-AB45-9A05-34F33B445A84}" srcOrd="1" destOrd="0" presId="urn:microsoft.com/office/officeart/2005/8/layout/orgChart1"/>
    <dgm:cxn modelId="{E8062B66-382C-9A48-B96C-5CE42863EAAD}" type="presParOf" srcId="{68FEA804-1854-D54D-BE09-A6B5B574A020}" destId="{3CC73B65-D9AD-9E45-A76C-FBADD5A1B2BF}" srcOrd="1" destOrd="0" presId="urn:microsoft.com/office/officeart/2005/8/layout/orgChart1"/>
    <dgm:cxn modelId="{1E06B213-5854-2149-A3BB-9507FACF8359}" type="presParOf" srcId="{3CC73B65-D9AD-9E45-A76C-FBADD5A1B2BF}" destId="{0C95073F-3825-144F-B031-B2533D1CD647}" srcOrd="0" destOrd="0" presId="urn:microsoft.com/office/officeart/2005/8/layout/orgChart1"/>
    <dgm:cxn modelId="{258A9760-43D5-AB48-B576-5066D5AFD93F}" type="presParOf" srcId="{3CC73B65-D9AD-9E45-A76C-FBADD5A1B2BF}" destId="{F6FB83F3-A8ED-884B-85FF-C661CFFCA0F2}" srcOrd="1" destOrd="0" presId="urn:microsoft.com/office/officeart/2005/8/layout/orgChart1"/>
    <dgm:cxn modelId="{4521E033-F783-154C-87D0-307FA29D69C8}" type="presParOf" srcId="{F6FB83F3-A8ED-884B-85FF-C661CFFCA0F2}" destId="{962959BE-5A29-A547-95F0-5E79414932C2}" srcOrd="0" destOrd="0" presId="urn:microsoft.com/office/officeart/2005/8/layout/orgChart1"/>
    <dgm:cxn modelId="{3598AB4D-3FA5-DF4E-8D10-7B1AFBFBBC2D}" type="presParOf" srcId="{962959BE-5A29-A547-95F0-5E79414932C2}" destId="{663AFA5D-5203-B847-9E5E-221EB959DBD8}" srcOrd="0" destOrd="0" presId="urn:microsoft.com/office/officeart/2005/8/layout/orgChart1"/>
    <dgm:cxn modelId="{133C6B1C-CDD7-1042-ACA2-3448E9DB8E79}" type="presParOf" srcId="{962959BE-5A29-A547-95F0-5E79414932C2}" destId="{F3B66044-8C22-5248-837F-38CD62E21158}" srcOrd="1" destOrd="0" presId="urn:microsoft.com/office/officeart/2005/8/layout/orgChart1"/>
    <dgm:cxn modelId="{A4CFE81D-444E-B642-856C-13F015D51044}" type="presParOf" srcId="{F6FB83F3-A8ED-884B-85FF-C661CFFCA0F2}" destId="{D2D6562F-17C2-5341-870C-432B4B8BE9A0}" srcOrd="1" destOrd="0" presId="urn:microsoft.com/office/officeart/2005/8/layout/orgChart1"/>
    <dgm:cxn modelId="{139AA0A4-35C7-9741-9847-4F1A72821F70}" type="presParOf" srcId="{F6FB83F3-A8ED-884B-85FF-C661CFFCA0F2}" destId="{9D614DAF-C4F5-0448-AA28-55BEB5A7D0FD}" srcOrd="2" destOrd="0" presId="urn:microsoft.com/office/officeart/2005/8/layout/orgChart1"/>
    <dgm:cxn modelId="{7EC53020-FB8F-9B45-B304-1EE3BEA76EDA}" type="presParOf" srcId="{3CC73B65-D9AD-9E45-A76C-FBADD5A1B2BF}" destId="{A9516C39-1C95-F241-ABA5-183963551A85}" srcOrd="2" destOrd="0" presId="urn:microsoft.com/office/officeart/2005/8/layout/orgChart1"/>
    <dgm:cxn modelId="{24D35ABC-58CF-F74E-B962-618B092943DC}" type="presParOf" srcId="{3CC73B65-D9AD-9E45-A76C-FBADD5A1B2BF}" destId="{197AA194-9E1B-7649-B9E8-DDB279F3B486}" srcOrd="3" destOrd="0" presId="urn:microsoft.com/office/officeart/2005/8/layout/orgChart1"/>
    <dgm:cxn modelId="{08A52D9F-83B8-A64F-A3B6-0DF64B74A511}" type="presParOf" srcId="{197AA194-9E1B-7649-B9E8-DDB279F3B486}" destId="{0A8583FB-B362-414F-B229-207E1D284AE6}" srcOrd="0" destOrd="0" presId="urn:microsoft.com/office/officeart/2005/8/layout/orgChart1"/>
    <dgm:cxn modelId="{482E3E11-F3D1-4846-AC26-7856FA20F500}" type="presParOf" srcId="{0A8583FB-B362-414F-B229-207E1D284AE6}" destId="{C0C7422C-D001-BE4F-85C1-679A8426D25C}" srcOrd="0" destOrd="0" presId="urn:microsoft.com/office/officeart/2005/8/layout/orgChart1"/>
    <dgm:cxn modelId="{2E3865AB-97FB-C349-BA28-332D8ADC3690}" type="presParOf" srcId="{0A8583FB-B362-414F-B229-207E1D284AE6}" destId="{12947EB6-981D-3546-AD0C-EA990F45D3D1}" srcOrd="1" destOrd="0" presId="urn:microsoft.com/office/officeart/2005/8/layout/orgChart1"/>
    <dgm:cxn modelId="{E8977357-3906-A145-A5A8-D90A106D8348}" type="presParOf" srcId="{197AA194-9E1B-7649-B9E8-DDB279F3B486}" destId="{7E94F8E6-4BF5-8C4B-BD96-600D362B455D}" srcOrd="1" destOrd="0" presId="urn:microsoft.com/office/officeart/2005/8/layout/orgChart1"/>
    <dgm:cxn modelId="{902821F3-78CB-594F-A60D-6DC07B1D73C3}" type="presParOf" srcId="{197AA194-9E1B-7649-B9E8-DDB279F3B486}" destId="{419ECC33-2E64-214F-983E-AF1125F0A061}" srcOrd="2" destOrd="0" presId="urn:microsoft.com/office/officeart/2005/8/layout/orgChart1"/>
    <dgm:cxn modelId="{2F3805FD-D290-4047-BA38-556C2A5D37F1}" type="presParOf" srcId="{3CC73B65-D9AD-9E45-A76C-FBADD5A1B2BF}" destId="{A2863D26-3C01-0248-BDAC-98A3F2A67F0C}" srcOrd="4" destOrd="0" presId="urn:microsoft.com/office/officeart/2005/8/layout/orgChart1"/>
    <dgm:cxn modelId="{D6C1F1A8-4B92-9043-9E6A-70E869F8DFA4}" type="presParOf" srcId="{3CC73B65-D9AD-9E45-A76C-FBADD5A1B2BF}" destId="{063DA532-F8DD-2045-A324-613BD6646BA3}" srcOrd="5" destOrd="0" presId="urn:microsoft.com/office/officeart/2005/8/layout/orgChart1"/>
    <dgm:cxn modelId="{379F2627-AB5A-4043-BC02-62D6B65922E0}" type="presParOf" srcId="{063DA532-F8DD-2045-A324-613BD6646BA3}" destId="{F3A39684-0096-E046-91DB-C58D56879688}" srcOrd="0" destOrd="0" presId="urn:microsoft.com/office/officeart/2005/8/layout/orgChart1"/>
    <dgm:cxn modelId="{976CAF0F-59C3-AA4C-9DC3-CEF4E972BFFC}" type="presParOf" srcId="{F3A39684-0096-E046-91DB-C58D56879688}" destId="{5BC2FCE7-646E-E64B-9136-09B5D8F3D999}" srcOrd="0" destOrd="0" presId="urn:microsoft.com/office/officeart/2005/8/layout/orgChart1"/>
    <dgm:cxn modelId="{5EA1C25D-A06A-E449-8438-2B821813E920}" type="presParOf" srcId="{F3A39684-0096-E046-91DB-C58D56879688}" destId="{02820965-8905-5B4D-BD09-77DE43ED9CDF}" srcOrd="1" destOrd="0" presId="urn:microsoft.com/office/officeart/2005/8/layout/orgChart1"/>
    <dgm:cxn modelId="{19954BF0-EB06-FC49-B4A7-92112441A492}" type="presParOf" srcId="{063DA532-F8DD-2045-A324-613BD6646BA3}" destId="{FB0AA267-A33C-B34D-9D0B-DFCD5A7856DD}" srcOrd="1" destOrd="0" presId="urn:microsoft.com/office/officeart/2005/8/layout/orgChart1"/>
    <dgm:cxn modelId="{DD017BCC-CC41-BD4F-B688-E948E64F871A}" type="presParOf" srcId="{063DA532-F8DD-2045-A324-613BD6646BA3}" destId="{92875352-BEBD-3F41-945A-2C9AA5BF7E95}" srcOrd="2" destOrd="0" presId="urn:microsoft.com/office/officeart/2005/8/layout/orgChart1"/>
    <dgm:cxn modelId="{595BD98E-EE27-2D4B-82C7-34AB67E1C52A}" type="presParOf" srcId="{3CC73B65-D9AD-9E45-A76C-FBADD5A1B2BF}" destId="{724B1D6C-D059-F044-AF4A-6C4C2EE724A6}" srcOrd="6" destOrd="0" presId="urn:microsoft.com/office/officeart/2005/8/layout/orgChart1"/>
    <dgm:cxn modelId="{37D7371F-972B-9C41-A88A-35340882024C}" type="presParOf" srcId="{3CC73B65-D9AD-9E45-A76C-FBADD5A1B2BF}" destId="{4EA5C910-F8C4-1243-B885-923FBF28C966}" srcOrd="7" destOrd="0" presId="urn:microsoft.com/office/officeart/2005/8/layout/orgChart1"/>
    <dgm:cxn modelId="{379E930A-0259-D64E-A79C-D625569FDBB2}" type="presParOf" srcId="{4EA5C910-F8C4-1243-B885-923FBF28C966}" destId="{16C076EE-F9CD-374E-9CB6-909B490EE78D}" srcOrd="0" destOrd="0" presId="urn:microsoft.com/office/officeart/2005/8/layout/orgChart1"/>
    <dgm:cxn modelId="{ED0E66FD-535B-204B-8D44-284935EA0F99}" type="presParOf" srcId="{16C076EE-F9CD-374E-9CB6-909B490EE78D}" destId="{7494CA9E-6DA8-794F-A392-A5554E14185C}" srcOrd="0" destOrd="0" presId="urn:microsoft.com/office/officeart/2005/8/layout/orgChart1"/>
    <dgm:cxn modelId="{7A6D8DFE-56E1-074E-BD96-BE9C78926113}" type="presParOf" srcId="{16C076EE-F9CD-374E-9CB6-909B490EE78D}" destId="{A0FF33F7-7C97-4940-AD6F-8FD85B42BBB8}" srcOrd="1" destOrd="0" presId="urn:microsoft.com/office/officeart/2005/8/layout/orgChart1"/>
    <dgm:cxn modelId="{46A7E14D-67EB-EC43-9992-AF1591824F80}" type="presParOf" srcId="{4EA5C910-F8C4-1243-B885-923FBF28C966}" destId="{1D2DEAF2-EBC8-7C47-B3C8-CC1798019480}" srcOrd="1" destOrd="0" presId="urn:microsoft.com/office/officeart/2005/8/layout/orgChart1"/>
    <dgm:cxn modelId="{2C36823F-0B45-6346-B9CB-12487E73A02B}" type="presParOf" srcId="{4EA5C910-F8C4-1243-B885-923FBF28C966}" destId="{02D29142-3490-1848-9BF1-0EDE80A7AB15}" srcOrd="2" destOrd="0" presId="urn:microsoft.com/office/officeart/2005/8/layout/orgChart1"/>
    <dgm:cxn modelId="{D215CA47-EEDB-6544-B86C-B602AA03CDE5}" type="presParOf" srcId="{3CC73B65-D9AD-9E45-A76C-FBADD5A1B2BF}" destId="{A09EC7A2-2469-EF4B-BABB-997DB07FD082}" srcOrd="8" destOrd="0" presId="urn:microsoft.com/office/officeart/2005/8/layout/orgChart1"/>
    <dgm:cxn modelId="{475AC2F1-FCDD-5B4A-8CF7-C0DCC3427320}" type="presParOf" srcId="{3CC73B65-D9AD-9E45-A76C-FBADD5A1B2BF}" destId="{D4F47FAE-CCE0-564F-94D3-6C0DEC439367}" srcOrd="9" destOrd="0" presId="urn:microsoft.com/office/officeart/2005/8/layout/orgChart1"/>
    <dgm:cxn modelId="{74E63E74-EEAE-6C47-B869-285BA5BBD3D2}" type="presParOf" srcId="{D4F47FAE-CCE0-564F-94D3-6C0DEC439367}" destId="{99B5DD35-271F-8D41-8324-050E143F4434}" srcOrd="0" destOrd="0" presId="urn:microsoft.com/office/officeart/2005/8/layout/orgChart1"/>
    <dgm:cxn modelId="{534A176B-B4C0-2E4B-BADA-494BB6D79898}" type="presParOf" srcId="{99B5DD35-271F-8D41-8324-050E143F4434}" destId="{DFC25709-A832-2941-B748-28B989C5B3A7}" srcOrd="0" destOrd="0" presId="urn:microsoft.com/office/officeart/2005/8/layout/orgChart1"/>
    <dgm:cxn modelId="{4A715CFC-8BE5-8B4A-99A0-1F56304AEEC7}" type="presParOf" srcId="{99B5DD35-271F-8D41-8324-050E143F4434}" destId="{83B3A7CF-BE7E-264B-B0B5-ED7CE1BBD509}" srcOrd="1" destOrd="0" presId="urn:microsoft.com/office/officeart/2005/8/layout/orgChart1"/>
    <dgm:cxn modelId="{CBA2B599-C2A3-1246-9580-1EB5FF0AE945}" type="presParOf" srcId="{D4F47FAE-CCE0-564F-94D3-6C0DEC439367}" destId="{C60B4A95-9D39-B64E-985B-7AD2EC36E06B}" srcOrd="1" destOrd="0" presId="urn:microsoft.com/office/officeart/2005/8/layout/orgChart1"/>
    <dgm:cxn modelId="{A945DFF2-D85F-CA4A-85A5-A704CE45C2E1}" type="presParOf" srcId="{D4F47FAE-CCE0-564F-94D3-6C0DEC439367}" destId="{A81D21A0-CA2E-E249-AC4F-512A7F74D9DC}" srcOrd="2" destOrd="0" presId="urn:microsoft.com/office/officeart/2005/8/layout/orgChart1"/>
    <dgm:cxn modelId="{DAF33E5E-84DF-B249-AE8E-6F4DA9A69077}" type="presParOf" srcId="{3CC73B65-D9AD-9E45-A76C-FBADD5A1B2BF}" destId="{B3C1A2AA-3E14-C846-A937-8EBB3D4B79F8}" srcOrd="10" destOrd="0" presId="urn:microsoft.com/office/officeart/2005/8/layout/orgChart1"/>
    <dgm:cxn modelId="{F56BFFF6-5A88-A947-B392-CF3B4A9A3574}" type="presParOf" srcId="{3CC73B65-D9AD-9E45-A76C-FBADD5A1B2BF}" destId="{0F57973D-A509-8848-ADE3-381008D57955}" srcOrd="11" destOrd="0" presId="urn:microsoft.com/office/officeart/2005/8/layout/orgChart1"/>
    <dgm:cxn modelId="{F8B7DDF5-EA95-B04D-AF25-548263E76B13}" type="presParOf" srcId="{0F57973D-A509-8848-ADE3-381008D57955}" destId="{1F05CD9C-65CD-4641-9C3C-122D8AAD527B}" srcOrd="0" destOrd="0" presId="urn:microsoft.com/office/officeart/2005/8/layout/orgChart1"/>
    <dgm:cxn modelId="{83CA410B-7A10-9D41-98FA-31B5591B67FF}" type="presParOf" srcId="{1F05CD9C-65CD-4641-9C3C-122D8AAD527B}" destId="{E75AFA4D-F8B8-3F4C-B602-002A19B16B9C}" srcOrd="0" destOrd="0" presId="urn:microsoft.com/office/officeart/2005/8/layout/orgChart1"/>
    <dgm:cxn modelId="{AEB2A4B9-329A-8742-817F-67EBEA397DEC}" type="presParOf" srcId="{1F05CD9C-65CD-4641-9C3C-122D8AAD527B}" destId="{4832BB01-7ABE-C644-BB96-1B1BDD691A22}" srcOrd="1" destOrd="0" presId="urn:microsoft.com/office/officeart/2005/8/layout/orgChart1"/>
    <dgm:cxn modelId="{5291A4BE-A6B5-CA48-A0A1-EE94BCBBD9E4}" type="presParOf" srcId="{0F57973D-A509-8848-ADE3-381008D57955}" destId="{6116858E-512D-B64A-9B2A-BE8CA4B92029}" srcOrd="1" destOrd="0" presId="urn:microsoft.com/office/officeart/2005/8/layout/orgChart1"/>
    <dgm:cxn modelId="{01FC6003-C5CA-1A43-B1D4-81B3CF334AE8}" type="presParOf" srcId="{0F57973D-A509-8848-ADE3-381008D57955}" destId="{3987C0A9-A5CA-5444-BEDA-32D49B3B635F}" srcOrd="2" destOrd="0" presId="urn:microsoft.com/office/officeart/2005/8/layout/orgChart1"/>
    <dgm:cxn modelId="{5B6B163F-3828-0841-9955-FA9003E4B33F}" type="presParOf" srcId="{3CC73B65-D9AD-9E45-A76C-FBADD5A1B2BF}" destId="{3188903B-2F98-1749-BEF8-FFF7A76253E0}" srcOrd="12" destOrd="0" presId="urn:microsoft.com/office/officeart/2005/8/layout/orgChart1"/>
    <dgm:cxn modelId="{AC261D88-5132-DA4A-8127-1602850DC7AF}" type="presParOf" srcId="{3CC73B65-D9AD-9E45-A76C-FBADD5A1B2BF}" destId="{81AD6D49-B2CC-BF47-ACAE-33F7C91ACDD2}" srcOrd="13" destOrd="0" presId="urn:microsoft.com/office/officeart/2005/8/layout/orgChart1"/>
    <dgm:cxn modelId="{48EF9C47-F11D-AD4E-9A79-BACF3E5AAA5E}" type="presParOf" srcId="{81AD6D49-B2CC-BF47-ACAE-33F7C91ACDD2}" destId="{F51A0590-67DC-0941-8789-BCE27E47B5A7}" srcOrd="0" destOrd="0" presId="urn:microsoft.com/office/officeart/2005/8/layout/orgChart1"/>
    <dgm:cxn modelId="{78C1784C-3913-6C46-AE37-1C8BBCCEF16D}" type="presParOf" srcId="{F51A0590-67DC-0941-8789-BCE27E47B5A7}" destId="{44CBEAC0-9779-814E-9FD3-D4E978124C65}" srcOrd="0" destOrd="0" presId="urn:microsoft.com/office/officeart/2005/8/layout/orgChart1"/>
    <dgm:cxn modelId="{5FA03D78-1F4B-EF4C-81A3-5EA55A196942}" type="presParOf" srcId="{F51A0590-67DC-0941-8789-BCE27E47B5A7}" destId="{1AF8990B-1772-8F4C-AF54-A309B8F58D5D}" srcOrd="1" destOrd="0" presId="urn:microsoft.com/office/officeart/2005/8/layout/orgChart1"/>
    <dgm:cxn modelId="{2F62C0D5-2D04-EC49-ACBB-A2F2455AE371}" type="presParOf" srcId="{81AD6D49-B2CC-BF47-ACAE-33F7C91ACDD2}" destId="{8A4C8A95-50DE-A84B-8B19-8BAC823452DD}" srcOrd="1" destOrd="0" presId="urn:microsoft.com/office/officeart/2005/8/layout/orgChart1"/>
    <dgm:cxn modelId="{BD31CC22-10F9-034C-AF6A-C9DD3C6F2463}" type="presParOf" srcId="{81AD6D49-B2CC-BF47-ACAE-33F7C91ACDD2}" destId="{4739BC09-AEB3-E945-8D88-D71C156B0A36}" srcOrd="2" destOrd="0" presId="urn:microsoft.com/office/officeart/2005/8/layout/orgChart1"/>
    <dgm:cxn modelId="{BC4F4DE3-197E-8D40-A096-185D6642FAE2}" type="presParOf" srcId="{3CC73B65-D9AD-9E45-A76C-FBADD5A1B2BF}" destId="{F3E39C75-3B30-B54E-85C0-407D6854D2D3}" srcOrd="14" destOrd="0" presId="urn:microsoft.com/office/officeart/2005/8/layout/orgChart1"/>
    <dgm:cxn modelId="{DFD23C54-5EB5-B547-AA1A-836146E19242}" type="presParOf" srcId="{3CC73B65-D9AD-9E45-A76C-FBADD5A1B2BF}" destId="{B69E1678-3116-6749-AFA7-10AA2AA65654}" srcOrd="15" destOrd="0" presId="urn:microsoft.com/office/officeart/2005/8/layout/orgChart1"/>
    <dgm:cxn modelId="{098AE199-378D-0A4D-8148-06C81F6CD7F0}" type="presParOf" srcId="{B69E1678-3116-6749-AFA7-10AA2AA65654}" destId="{ACC15393-3D5E-F14F-A6E3-EB0BFC5EAA6B}" srcOrd="0" destOrd="0" presId="urn:microsoft.com/office/officeart/2005/8/layout/orgChart1"/>
    <dgm:cxn modelId="{E47D97F8-994B-154D-AF62-EDB9879BBA7D}" type="presParOf" srcId="{ACC15393-3D5E-F14F-A6E3-EB0BFC5EAA6B}" destId="{242331C6-03EA-A848-8971-B802968A75F1}" srcOrd="0" destOrd="0" presId="urn:microsoft.com/office/officeart/2005/8/layout/orgChart1"/>
    <dgm:cxn modelId="{BA6C59A5-FBD7-884D-9734-793EA4FC0596}" type="presParOf" srcId="{ACC15393-3D5E-F14F-A6E3-EB0BFC5EAA6B}" destId="{5F331823-C07A-5046-B3B3-6149CF78A9F2}" srcOrd="1" destOrd="0" presId="urn:microsoft.com/office/officeart/2005/8/layout/orgChart1"/>
    <dgm:cxn modelId="{57F07D16-FE57-D84B-94FA-1BDF4A43857B}" type="presParOf" srcId="{B69E1678-3116-6749-AFA7-10AA2AA65654}" destId="{F5A14BEF-EC64-0246-B3A6-23044B9308AF}" srcOrd="1" destOrd="0" presId="urn:microsoft.com/office/officeart/2005/8/layout/orgChart1"/>
    <dgm:cxn modelId="{9963B724-87CB-AC4F-A365-E346C8C9E472}" type="presParOf" srcId="{B69E1678-3116-6749-AFA7-10AA2AA65654}" destId="{62A48220-4DD7-2E43-B7ED-EC06FD978F75}" srcOrd="2" destOrd="0" presId="urn:microsoft.com/office/officeart/2005/8/layout/orgChart1"/>
    <dgm:cxn modelId="{5944EEDF-3FF6-2E4B-8B74-79383B9A1C78}" type="presParOf" srcId="{68FEA804-1854-D54D-BE09-A6B5B574A020}" destId="{11B34CF0-498A-AF4E-B42A-3B558BD80D60}" srcOrd="2" destOrd="0" presId="urn:microsoft.com/office/officeart/2005/8/layout/orgChart1"/>
    <dgm:cxn modelId="{AD206F42-7722-3940-A71B-4FF7C58222EC}" type="presParOf" srcId="{05D22224-3F15-634D-9869-DF1EDCD4B1C3}" destId="{3BF54401-85CF-C34F-AFEC-5B5CE29331F2}" srcOrd="2" destOrd="0" presId="urn:microsoft.com/office/officeart/2005/8/layout/orgChart1"/>
    <dgm:cxn modelId="{A3D25B04-556C-9C4C-822F-E20494D8875B}" type="presParOf" srcId="{1D813FBA-31C9-6D4B-A7CE-67E36BC166DE}" destId="{71D2E760-23D0-4B44-A397-21175EC82A10}" srcOrd="2" destOrd="0" presId="urn:microsoft.com/office/officeart/2005/8/layout/orgChart1"/>
    <dgm:cxn modelId="{48AF8B60-0227-A64E-87D1-4A1C8333C177}" type="presParOf" srcId="{BC0D27D4-B808-174D-A7FA-D1A4E3CCFB2E}" destId="{4CD08B1F-5DB9-5D40-8EC1-B802EB5E3A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63D26-3C01-0248-BDAC-98A3F2A67F0C}">
      <dsp:nvSpPr>
        <dsp:cNvPr id="0" name=""/>
        <dsp:cNvSpPr/>
      </dsp:nvSpPr>
      <dsp:spPr>
        <a:xfrm>
          <a:off x="318283" y="1415546"/>
          <a:ext cx="475434" cy="2080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798"/>
              </a:lnTo>
              <a:lnTo>
                <a:pt x="551388" y="2182798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16C39-1C95-F241-ABA5-183963551A85}">
      <dsp:nvSpPr>
        <dsp:cNvPr id="0" name=""/>
        <dsp:cNvSpPr/>
      </dsp:nvSpPr>
      <dsp:spPr>
        <a:xfrm>
          <a:off x="318283" y="1415546"/>
          <a:ext cx="414629" cy="1457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8443"/>
              </a:lnTo>
              <a:lnTo>
                <a:pt x="551388" y="135844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5073F-3825-144F-B031-B2533D1CD647}">
      <dsp:nvSpPr>
        <dsp:cNvPr id="0" name=""/>
        <dsp:cNvSpPr/>
      </dsp:nvSpPr>
      <dsp:spPr>
        <a:xfrm>
          <a:off x="318283" y="1415546"/>
          <a:ext cx="366262" cy="641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4088"/>
              </a:lnTo>
              <a:lnTo>
                <a:pt x="551388" y="534088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F5D7E-4790-6E4F-BD47-DE504A55C14A}">
      <dsp:nvSpPr>
        <dsp:cNvPr id="0" name=""/>
        <dsp:cNvSpPr/>
      </dsp:nvSpPr>
      <dsp:spPr>
        <a:xfrm>
          <a:off x="1529772" y="710698"/>
          <a:ext cx="91440" cy="2084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3823"/>
              </a:lnTo>
            </a:path>
          </a:pathLst>
        </a:custGeom>
        <a:noFill/>
        <a:ln w="12700" cap="flat" cmpd="sng" algn="ctr">
          <a:solidFill>
            <a:srgbClr val="156082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463BF-861A-514E-9FF2-A84964C36AFC}">
      <dsp:nvSpPr>
        <dsp:cNvPr id="0" name=""/>
        <dsp:cNvSpPr/>
      </dsp:nvSpPr>
      <dsp:spPr>
        <a:xfrm>
          <a:off x="16970" y="214327"/>
          <a:ext cx="3117044" cy="49637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Executive Director </a:t>
          </a:r>
        </a:p>
      </dsp:txBody>
      <dsp:txXfrm>
        <a:off x="16970" y="214327"/>
        <a:ext cx="3117044" cy="496371"/>
      </dsp:txXfrm>
    </dsp:sp>
    <dsp:sp modelId="{5BC85DB4-D86C-2345-88EA-DE7FEDE5472F}">
      <dsp:nvSpPr>
        <dsp:cNvPr id="0" name=""/>
        <dsp:cNvSpPr/>
      </dsp:nvSpPr>
      <dsp:spPr>
        <a:xfrm>
          <a:off x="3980" y="919174"/>
          <a:ext cx="3143024" cy="49637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Laboratories ,  water and wastewater safety directorates</a:t>
          </a:r>
        </a:p>
      </dsp:txBody>
      <dsp:txXfrm>
        <a:off x="3980" y="919174"/>
        <a:ext cx="3143024" cy="496371"/>
      </dsp:txXfrm>
    </dsp:sp>
    <dsp:sp modelId="{663AFA5D-5203-B847-9E5E-221EB959DBD8}">
      <dsp:nvSpPr>
        <dsp:cNvPr id="0" name=""/>
        <dsp:cNvSpPr/>
      </dsp:nvSpPr>
      <dsp:spPr>
        <a:xfrm>
          <a:off x="684545" y="1808905"/>
          <a:ext cx="4951663" cy="49637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CR-Water Safety Planning Department</a:t>
          </a:r>
        </a:p>
      </dsp:txBody>
      <dsp:txXfrm>
        <a:off x="684545" y="1808905"/>
        <a:ext cx="4951663" cy="496371"/>
      </dsp:txXfrm>
    </dsp:sp>
    <dsp:sp modelId="{C0C7422C-D001-BE4F-85C1-679A8426D25C}">
      <dsp:nvSpPr>
        <dsp:cNvPr id="0" name=""/>
        <dsp:cNvSpPr/>
      </dsp:nvSpPr>
      <dsp:spPr>
        <a:xfrm>
          <a:off x="732912" y="2624419"/>
          <a:ext cx="4919508" cy="49637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CR-Sanitation safety planning department</a:t>
          </a:r>
        </a:p>
      </dsp:txBody>
      <dsp:txXfrm>
        <a:off x="732912" y="2624419"/>
        <a:ext cx="4919508" cy="496371"/>
      </dsp:txXfrm>
    </dsp:sp>
    <dsp:sp modelId="{5BC2FCE7-646E-E64B-9136-09B5D8F3D999}">
      <dsp:nvSpPr>
        <dsp:cNvPr id="0" name=""/>
        <dsp:cNvSpPr/>
      </dsp:nvSpPr>
      <dsp:spPr>
        <a:xfrm>
          <a:off x="793717" y="3248044"/>
          <a:ext cx="4953668" cy="496371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Other divisions according to the organizational structure of each company</a:t>
          </a:r>
        </a:p>
      </dsp:txBody>
      <dsp:txXfrm>
        <a:off x="793717" y="3248044"/>
        <a:ext cx="4953668" cy="4963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39C75-3B30-B54E-85C0-407D6854D2D3}">
      <dsp:nvSpPr>
        <dsp:cNvPr id="0" name=""/>
        <dsp:cNvSpPr/>
      </dsp:nvSpPr>
      <dsp:spPr>
        <a:xfrm>
          <a:off x="2251951" y="1230893"/>
          <a:ext cx="222135" cy="2539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6076"/>
              </a:lnTo>
              <a:lnTo>
                <a:pt x="221801" y="2536076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88903B-2F98-1749-BEF8-FFF7A76253E0}">
      <dsp:nvSpPr>
        <dsp:cNvPr id="0" name=""/>
        <dsp:cNvSpPr/>
      </dsp:nvSpPr>
      <dsp:spPr>
        <a:xfrm>
          <a:off x="2251951" y="1230893"/>
          <a:ext cx="222135" cy="2207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4471"/>
              </a:lnTo>
              <a:lnTo>
                <a:pt x="221801" y="2204471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C1A2AA-3E14-C846-A937-8EBB3D4B79F8}">
      <dsp:nvSpPr>
        <dsp:cNvPr id="0" name=""/>
        <dsp:cNvSpPr/>
      </dsp:nvSpPr>
      <dsp:spPr>
        <a:xfrm>
          <a:off x="2251951" y="1230893"/>
          <a:ext cx="222135" cy="1875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2866"/>
              </a:lnTo>
              <a:lnTo>
                <a:pt x="221801" y="1872866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9EC7A2-2469-EF4B-BABB-997DB07FD082}">
      <dsp:nvSpPr>
        <dsp:cNvPr id="0" name=""/>
        <dsp:cNvSpPr/>
      </dsp:nvSpPr>
      <dsp:spPr>
        <a:xfrm>
          <a:off x="2251951" y="1230893"/>
          <a:ext cx="222135" cy="1543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1261"/>
              </a:lnTo>
              <a:lnTo>
                <a:pt x="221801" y="1541261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4B1D6C-D059-F044-AF4A-6C4C2EE724A6}">
      <dsp:nvSpPr>
        <dsp:cNvPr id="0" name=""/>
        <dsp:cNvSpPr/>
      </dsp:nvSpPr>
      <dsp:spPr>
        <a:xfrm>
          <a:off x="2251951" y="1230893"/>
          <a:ext cx="222135" cy="1211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9656"/>
              </a:lnTo>
              <a:lnTo>
                <a:pt x="221801" y="1209656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863D26-3C01-0248-BDAC-98A3F2A67F0C}">
      <dsp:nvSpPr>
        <dsp:cNvPr id="0" name=""/>
        <dsp:cNvSpPr/>
      </dsp:nvSpPr>
      <dsp:spPr>
        <a:xfrm>
          <a:off x="2251951" y="1230893"/>
          <a:ext cx="222135" cy="8793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8052"/>
              </a:lnTo>
              <a:lnTo>
                <a:pt x="221801" y="878052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16C39-1C95-F241-ABA5-183963551A85}">
      <dsp:nvSpPr>
        <dsp:cNvPr id="0" name=""/>
        <dsp:cNvSpPr/>
      </dsp:nvSpPr>
      <dsp:spPr>
        <a:xfrm>
          <a:off x="2251951" y="1230893"/>
          <a:ext cx="222135" cy="5472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6447"/>
              </a:lnTo>
              <a:lnTo>
                <a:pt x="221801" y="546447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5073F-3825-144F-B031-B2533D1CD647}">
      <dsp:nvSpPr>
        <dsp:cNvPr id="0" name=""/>
        <dsp:cNvSpPr/>
      </dsp:nvSpPr>
      <dsp:spPr>
        <a:xfrm>
          <a:off x="2251951" y="1230893"/>
          <a:ext cx="222135" cy="2151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842"/>
              </a:lnTo>
              <a:lnTo>
                <a:pt x="221801" y="214842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F5D7E-4790-6E4F-BD47-DE504A55C14A}">
      <dsp:nvSpPr>
        <dsp:cNvPr id="0" name=""/>
        <dsp:cNvSpPr/>
      </dsp:nvSpPr>
      <dsp:spPr>
        <a:xfrm>
          <a:off x="2798592" y="898789"/>
          <a:ext cx="91440" cy="982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080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3E5CF-9ED1-9F4B-93E4-DD8F7BE5C1B1}">
      <dsp:nvSpPr>
        <dsp:cNvPr id="0" name=""/>
        <dsp:cNvSpPr/>
      </dsp:nvSpPr>
      <dsp:spPr>
        <a:xfrm>
          <a:off x="2798592" y="566685"/>
          <a:ext cx="91440" cy="982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080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A448CB-7E32-6345-91B8-E88A7A40101B}">
      <dsp:nvSpPr>
        <dsp:cNvPr id="0" name=""/>
        <dsp:cNvSpPr/>
      </dsp:nvSpPr>
      <dsp:spPr>
        <a:xfrm>
          <a:off x="2798592" y="234581"/>
          <a:ext cx="91440" cy="982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080"/>
              </a:lnTo>
            </a:path>
          </a:pathLst>
        </a:custGeom>
        <a:noFill/>
        <a:ln w="12700" cap="flat" cmpd="sng" algn="ctr">
          <a:solidFill>
            <a:srgbClr val="156082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463BF-861A-514E-9FF2-A84964C36AFC}">
      <dsp:nvSpPr>
        <dsp:cNvPr id="0" name=""/>
        <dsp:cNvSpPr/>
      </dsp:nvSpPr>
      <dsp:spPr>
        <a:xfrm>
          <a:off x="2109981" y="705"/>
          <a:ext cx="1468662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Minister of Water and Irrigation </a:t>
          </a:r>
        </a:p>
      </dsp:txBody>
      <dsp:txXfrm>
        <a:off x="2109981" y="705"/>
        <a:ext cx="1468662" cy="233876"/>
      </dsp:txXfrm>
    </dsp:sp>
    <dsp:sp modelId="{B3CF0F6E-D2A5-C742-BEDA-5DAD90792B3F}">
      <dsp:nvSpPr>
        <dsp:cNvPr id="0" name=""/>
        <dsp:cNvSpPr/>
      </dsp:nvSpPr>
      <dsp:spPr>
        <a:xfrm>
          <a:off x="2109981" y="332809"/>
          <a:ext cx="1468662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Secretary General of WAJ</a:t>
          </a:r>
        </a:p>
      </dsp:txBody>
      <dsp:txXfrm>
        <a:off x="2109981" y="332809"/>
        <a:ext cx="1468662" cy="233876"/>
      </dsp:txXfrm>
    </dsp:sp>
    <dsp:sp modelId="{F9B4B620-B1C5-D449-A20E-3B43446F73BF}">
      <dsp:nvSpPr>
        <dsp:cNvPr id="0" name=""/>
        <dsp:cNvSpPr/>
      </dsp:nvSpPr>
      <dsp:spPr>
        <a:xfrm>
          <a:off x="2109981" y="664913"/>
          <a:ext cx="1468662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Laboratories and Quality Affairs</a:t>
          </a:r>
        </a:p>
      </dsp:txBody>
      <dsp:txXfrm>
        <a:off x="2109981" y="664913"/>
        <a:ext cx="1468662" cy="233876"/>
      </dsp:txXfrm>
    </dsp:sp>
    <dsp:sp modelId="{5BC85DB4-D86C-2345-88EA-DE7FEDE5472F}">
      <dsp:nvSpPr>
        <dsp:cNvPr id="0" name=""/>
        <dsp:cNvSpPr/>
      </dsp:nvSpPr>
      <dsp:spPr>
        <a:xfrm>
          <a:off x="2103860" y="997017"/>
          <a:ext cx="1480903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Water and Wastewater Quality and Safety Directorate</a:t>
          </a:r>
        </a:p>
      </dsp:txBody>
      <dsp:txXfrm>
        <a:off x="2103860" y="997017"/>
        <a:ext cx="1480903" cy="233876"/>
      </dsp:txXfrm>
    </dsp:sp>
    <dsp:sp modelId="{663AFA5D-5203-B847-9E5E-221EB959DBD8}">
      <dsp:nvSpPr>
        <dsp:cNvPr id="0" name=""/>
        <dsp:cNvSpPr/>
      </dsp:nvSpPr>
      <dsp:spPr>
        <a:xfrm>
          <a:off x="2474086" y="1329121"/>
          <a:ext cx="2333082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Drinking water quality control department</a:t>
          </a:r>
        </a:p>
      </dsp:txBody>
      <dsp:txXfrm>
        <a:off x="2474086" y="1329121"/>
        <a:ext cx="2333082" cy="233876"/>
      </dsp:txXfrm>
    </dsp:sp>
    <dsp:sp modelId="{C0C7422C-D001-BE4F-85C1-679A8426D25C}">
      <dsp:nvSpPr>
        <dsp:cNvPr id="0" name=""/>
        <dsp:cNvSpPr/>
      </dsp:nvSpPr>
      <dsp:spPr>
        <a:xfrm>
          <a:off x="2474086" y="1661225"/>
          <a:ext cx="2317932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Water quality remote monitoring department</a:t>
          </a:r>
        </a:p>
      </dsp:txBody>
      <dsp:txXfrm>
        <a:off x="2474086" y="1661225"/>
        <a:ext cx="2317932" cy="233876"/>
      </dsp:txXfrm>
    </dsp:sp>
    <dsp:sp modelId="{5BC2FCE7-646E-E64B-9136-09B5D8F3D999}">
      <dsp:nvSpPr>
        <dsp:cNvPr id="0" name=""/>
        <dsp:cNvSpPr/>
      </dsp:nvSpPr>
      <dsp:spPr>
        <a:xfrm>
          <a:off x="2474086" y="1993329"/>
          <a:ext cx="2334027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Technical support department</a:t>
          </a:r>
        </a:p>
      </dsp:txBody>
      <dsp:txXfrm>
        <a:off x="2474086" y="1993329"/>
        <a:ext cx="2334027" cy="233876"/>
      </dsp:txXfrm>
    </dsp:sp>
    <dsp:sp modelId="{7494CA9E-6DA8-794F-A392-A5554E14185C}">
      <dsp:nvSpPr>
        <dsp:cNvPr id="0" name=""/>
        <dsp:cNvSpPr/>
      </dsp:nvSpPr>
      <dsp:spPr>
        <a:xfrm>
          <a:off x="2474086" y="2325434"/>
          <a:ext cx="2333087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Wastewater control and environmental department</a:t>
          </a:r>
        </a:p>
      </dsp:txBody>
      <dsp:txXfrm>
        <a:off x="2474086" y="2325434"/>
        <a:ext cx="2333087" cy="233876"/>
      </dsp:txXfrm>
    </dsp:sp>
    <dsp:sp modelId="{DFC25709-A832-2941-B748-28B989C5B3A7}">
      <dsp:nvSpPr>
        <dsp:cNvPr id="0" name=""/>
        <dsp:cNvSpPr/>
      </dsp:nvSpPr>
      <dsp:spPr>
        <a:xfrm>
          <a:off x="2474086" y="2657538"/>
          <a:ext cx="2301832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Watershed protection and climate resilient water safety department</a:t>
          </a:r>
        </a:p>
      </dsp:txBody>
      <dsp:txXfrm>
        <a:off x="2474086" y="2657538"/>
        <a:ext cx="2301832" cy="233876"/>
      </dsp:txXfrm>
    </dsp:sp>
    <dsp:sp modelId="{E75AFA4D-F8B8-3F4C-B602-002A19B16B9C}">
      <dsp:nvSpPr>
        <dsp:cNvPr id="0" name=""/>
        <dsp:cNvSpPr/>
      </dsp:nvSpPr>
      <dsp:spPr>
        <a:xfrm>
          <a:off x="2474086" y="2989642"/>
          <a:ext cx="2301832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Climate resilient wastewater safety planning department</a:t>
          </a:r>
        </a:p>
      </dsp:txBody>
      <dsp:txXfrm>
        <a:off x="2474086" y="2989642"/>
        <a:ext cx="2301832" cy="233876"/>
      </dsp:txXfrm>
    </dsp:sp>
    <dsp:sp modelId="{44CBEAC0-9779-814E-9FD3-D4E978124C65}">
      <dsp:nvSpPr>
        <dsp:cNvPr id="0" name=""/>
        <dsp:cNvSpPr/>
      </dsp:nvSpPr>
      <dsp:spPr>
        <a:xfrm>
          <a:off x="2474086" y="3321746"/>
          <a:ext cx="2333087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Studies and development department</a:t>
          </a:r>
        </a:p>
      </dsp:txBody>
      <dsp:txXfrm>
        <a:off x="2474086" y="3321746"/>
        <a:ext cx="2333087" cy="233876"/>
      </dsp:txXfrm>
    </dsp:sp>
    <dsp:sp modelId="{242331C6-03EA-A848-8971-B802968A75F1}">
      <dsp:nvSpPr>
        <dsp:cNvPr id="0" name=""/>
        <dsp:cNvSpPr/>
      </dsp:nvSpPr>
      <dsp:spPr>
        <a:xfrm>
          <a:off x="2474086" y="3653850"/>
          <a:ext cx="2317932" cy="233876"/>
        </a:xfrm>
        <a:prstGeom prst="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ysClr val="window" lastClr="FFFFFF"/>
              </a:solidFill>
              <a:latin typeface="Aptos"/>
              <a:ea typeface="+mn-ea"/>
              <a:cs typeface="+mn-cs"/>
            </a:rPr>
            <a:t>Monitoring and evaluation department</a:t>
          </a:r>
        </a:p>
      </dsp:txBody>
      <dsp:txXfrm>
        <a:off x="2474086" y="3653850"/>
        <a:ext cx="2317932" cy="233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629D2-38C5-4FED-ACDE-FC117144D81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AFD25-9A12-4B0B-A7BD-28084198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41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AFD25-9A12-4B0B-A7BD-28084198AB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54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 Click to edit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 Click to edit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4BCC347-0FAC-DD1E-9B90-A16DB95A9B7A}"/>
              </a:ext>
            </a:extLst>
          </p:cNvPr>
          <p:cNvSpPr txBox="1">
            <a:spLocks/>
          </p:cNvSpPr>
          <p:nvPr/>
        </p:nvSpPr>
        <p:spPr>
          <a:xfrm>
            <a:off x="5273848" y="1601017"/>
            <a:ext cx="3770345" cy="1160206"/>
          </a:xfrm>
        </p:spPr>
        <p:txBody>
          <a:bodyPr anchor="b">
            <a:normAutofit fontScale="75000" lnSpcReduction="20000"/>
          </a:bodyPr>
          <a:lstStyle>
            <a:lvl1pPr algn="r" defTabSz="1219170" rtl="0" eaLnBrk="1" latinLnBrk="1" hangingPunct="1">
              <a:spcBef>
                <a:spcPct val="0"/>
              </a:spcBef>
              <a:buNone/>
              <a:defRPr sz="5400" b="1" kern="1200">
                <a:solidFill>
                  <a:schemeClr val="accent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Institutionalization of Climate Resilient </a:t>
            </a:r>
          </a:p>
          <a:p>
            <a:pPr algn="ctr"/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Water and Sanitation Safety Planning</a:t>
            </a:r>
          </a:p>
          <a:p>
            <a:pPr algn="ctr"/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(CR-WSSP)</a:t>
            </a:r>
          </a:p>
          <a:p>
            <a:pPr algn="ctr"/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Future Vision for proposed institutional </a:t>
            </a:r>
          </a:p>
          <a:p>
            <a:pPr algn="ctr"/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set up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09A2324-438F-43DD-551F-3A24F60E3CC8}"/>
              </a:ext>
            </a:extLst>
          </p:cNvPr>
          <p:cNvSpPr txBox="1">
            <a:spLocks/>
          </p:cNvSpPr>
          <p:nvPr/>
        </p:nvSpPr>
        <p:spPr>
          <a:xfrm>
            <a:off x="4932040" y="3003798"/>
            <a:ext cx="4604393" cy="1655762"/>
          </a:xfrm>
        </p:spPr>
        <p:txBody>
          <a:bodyPr anchor="t">
            <a:normAutofit/>
          </a:bodyPr>
          <a:lstStyle>
            <a:lvl1pPr marL="0" indent="0" algn="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267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</a:p>
          <a:p>
            <a:pPr algn="ctr"/>
            <a:r>
              <a:rPr lang="en-US" sz="1400" b="1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Eng.Abeer</a:t>
            </a:r>
            <a:r>
              <a:rPr lang="en-U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Alassaf</a:t>
            </a:r>
            <a:endParaRPr lang="en-US" sz="1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Facilities safety and protection Section/WAJ</a:t>
            </a:r>
          </a:p>
          <a:p>
            <a:pPr algn="ctr"/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ABF68F-31D8-5F71-A85E-DEE413FE9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277" y="3910622"/>
            <a:ext cx="976242" cy="8585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22FC67-62A7-701F-B4E0-B32414EE9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848" y="3912601"/>
            <a:ext cx="992183" cy="895179"/>
          </a:xfrm>
          <a:prstGeom prst="rect">
            <a:avLst/>
          </a:prstGeom>
        </p:spPr>
      </p:pic>
      <p:pic>
        <p:nvPicPr>
          <p:cNvPr id="2" name="Picture 1" descr="A blue text with a leaf&#10;&#10;AI-generated content may be incorrect.">
            <a:extLst>
              <a:ext uri="{FF2B5EF4-FFF2-40B4-BE49-F238E27FC236}">
                <a16:creationId xmlns:a16="http://schemas.microsoft.com/office/drawing/2014/main" id="{7302BF8E-6A4D-FC6A-2599-DF796D4D3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519" y="4261973"/>
            <a:ext cx="1586930" cy="507238"/>
          </a:xfrm>
          <a:prstGeom prst="rect">
            <a:avLst/>
          </a:prstGeom>
        </p:spPr>
      </p:pic>
      <p:pic>
        <p:nvPicPr>
          <p:cNvPr id="5" name="Picture 4" descr="A logo of a coat of arms&#10;&#10;AI-generated content may be incorrect.">
            <a:extLst>
              <a:ext uri="{FF2B5EF4-FFF2-40B4-BE49-F238E27FC236}">
                <a16:creationId xmlns:a16="http://schemas.microsoft.com/office/drawing/2014/main" id="{D8F8F184-9D0A-5BC5-7145-343E81096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662" y="3934186"/>
            <a:ext cx="864003" cy="87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38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23929" y="4126309"/>
            <a:ext cx="48600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INSERT THE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en-US" altLang="ko-KR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altLang="ko-KR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YOUR PRESENTATION HERE    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923928" y="3150716"/>
            <a:ext cx="48600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ko-KR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FREE </a:t>
            </a:r>
          </a:p>
          <a:p>
            <a:pPr algn="r"/>
            <a:r>
              <a:rPr lang="en-US" altLang="ko-KR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PPT TEMPLATES</a:t>
            </a:r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8783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7494"/>
            <a:ext cx="1301512" cy="3218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EE936F-3609-D52C-50D3-180FAD8374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987" y="15921"/>
            <a:ext cx="6059225" cy="522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-108520" y="1059582"/>
            <a:ext cx="8928992" cy="3744416"/>
          </a:xfrm>
        </p:spPr>
        <p:txBody>
          <a:bodyPr/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INSTITUTIONAL ASSESSMENT – MAIN FINDINGS:</a:t>
            </a:r>
          </a:p>
          <a:p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Both utilities and WAJ demonstrate a clear willingness to adopt climate-resilient water and sanitation safety planning.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History of implementation of WSP in previous years, and existing structures can be leveraged to improve existing capacities in Water sector institutions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Through interviews and discussions, it became evident that there should be two levels of adoption when it comes to institutionalization.</a:t>
            </a:r>
          </a:p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Institutionalization - CR-WSSP</a:t>
            </a:r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00F01-C301-C7A2-A92E-EA0CA55D5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1444E5-15A8-5964-9154-330A2AC9E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0"/>
            <a:ext cx="7524328" cy="884466"/>
          </a:xfrm>
        </p:spPr>
        <p:txBody>
          <a:bodyPr/>
          <a:lstStyle/>
          <a:p>
            <a:r>
              <a:rPr lang="en-US" sz="3600"/>
              <a:t>First level</a:t>
            </a:r>
            <a:endParaRPr lang="ko-KR" alt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F167E9-621C-7754-08D1-2D7D86B9C2D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573931" y="807554"/>
            <a:ext cx="7128792" cy="3528392"/>
          </a:xfrm>
        </p:spPr>
        <p:txBody>
          <a:bodyPr/>
          <a:lstStyle/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The first level involves institutionalizing at Water Utilities (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Miyahuna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, Yarmouk, Aqaba)</a:t>
            </a:r>
          </a:p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This is justified by the utilities' desire to improve  their operations </a:t>
            </a:r>
          </a:p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Utilities recognize that the proposed tool and methodology (CR-WSSP) can support achieving these improvements. </a:t>
            </a:r>
          </a:p>
          <a:p>
            <a:pPr algn="just"/>
            <a:endParaRPr lang="ko-KR" altLang="en-US" sz="2400"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42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664" y="411510"/>
            <a:ext cx="7660940" cy="884466"/>
          </a:xfrm>
        </p:spPr>
        <p:txBody>
          <a:bodyPr/>
          <a:lstStyle/>
          <a:p>
            <a:r>
              <a:rPr lang="en-US" sz="2800"/>
              <a:t>Proposed institutional arrangement at </a:t>
            </a:r>
            <a:br>
              <a:rPr lang="en-US" sz="2800"/>
            </a:br>
            <a:r>
              <a:rPr lang="en-US" sz="2800" err="1"/>
              <a:t>Miyahuna</a:t>
            </a:r>
            <a:r>
              <a:rPr lang="en-US" sz="2800"/>
              <a:t> for inclusion of CR-WSSP</a:t>
            </a:r>
            <a:endParaRPr lang="ko-KR" altLang="en-US" sz="280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3EBA7D6B-E66C-67E8-7162-03A441E8B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612113"/>
            <a:ext cx="5248711" cy="290385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9F3A534-34AA-B3CB-31FF-D385C6C21F5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627AB15-F0DF-982E-2771-1C13A94FE014}"/>
              </a:ext>
            </a:extLst>
          </p:cNvPr>
          <p:cNvCxnSpPr/>
          <p:nvPr/>
        </p:nvCxnSpPr>
        <p:spPr>
          <a:xfrm>
            <a:off x="2523688" y="3147814"/>
            <a:ext cx="150433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267493"/>
            <a:ext cx="7283152" cy="785233"/>
          </a:xfrm>
        </p:spPr>
        <p:txBody>
          <a:bodyPr/>
          <a:lstStyle/>
          <a:p>
            <a:r>
              <a:rPr lang="en-US" sz="2000"/>
              <a:t>Proposed institutional arrangement for inclusion of CR-WSSP at AWC and YWC</a:t>
            </a:r>
            <a:endParaRPr lang="ko-KR" altLang="en-US" sz="200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3139753"/>
          </a:xfrm>
        </p:spPr>
        <p:txBody>
          <a:bodyPr/>
          <a:lstStyle/>
          <a:p>
            <a:r>
              <a:rPr lang="en-US" altLang="ko-KR">
                <a:latin typeface="Arial" pitchFamily="34" charset="0"/>
                <a:cs typeface="Arial" pitchFamily="34" charset="0"/>
              </a:rPr>
              <a:t>.</a:t>
            </a: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B7DD58D9-BAB5-6751-2BE1-1E8F252F71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3069569"/>
              </p:ext>
            </p:extLst>
          </p:nvPr>
        </p:nvGraphicFramePr>
        <p:xfrm>
          <a:off x="2051720" y="1052727"/>
          <a:ext cx="574738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BE0013E-A1F7-185C-0E90-DD0294FC9C39}"/>
              </a:ext>
            </a:extLst>
          </p:cNvPr>
          <p:cNvCxnSpPr/>
          <p:nvPr/>
        </p:nvCxnSpPr>
        <p:spPr>
          <a:xfrm flipH="1">
            <a:off x="7611524" y="3075806"/>
            <a:ext cx="1291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D3DB99C-0670-FFC2-DE87-F1020D705872}"/>
              </a:ext>
            </a:extLst>
          </p:cNvPr>
          <p:cNvCxnSpPr/>
          <p:nvPr/>
        </p:nvCxnSpPr>
        <p:spPr>
          <a:xfrm flipH="1">
            <a:off x="7611524" y="3939902"/>
            <a:ext cx="1291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71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664" y="113293"/>
            <a:ext cx="7524328" cy="884466"/>
          </a:xfrm>
        </p:spPr>
        <p:txBody>
          <a:bodyPr/>
          <a:lstStyle/>
          <a:p>
            <a:r>
              <a:rPr lang="en-US" sz="3600"/>
              <a:t>Second Level</a:t>
            </a:r>
            <a:endParaRPr lang="ko-KR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50553" y="1059582"/>
            <a:ext cx="7318550" cy="352839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The second level focuses on the essential internal auditing </a:t>
            </a:r>
          </a:p>
          <a:p>
            <a:pPr>
              <a:spcBef>
                <a:spcPts val="0"/>
              </a:spcBef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of the entire CR-WSSP process, which should be carried out by WAJ to ensure improved water and sanitation services. </a:t>
            </a:r>
          </a:p>
          <a:p>
            <a:pPr>
              <a:spcBef>
                <a:spcPts val="0"/>
              </a:spcBef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The proposed host for these auditing activities is the Water </a:t>
            </a:r>
          </a:p>
          <a:p>
            <a:pPr>
              <a:spcBef>
                <a:spcPts val="0"/>
              </a:spcBef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and Wastewater Quality and within the Laboratory and </a:t>
            </a:r>
          </a:p>
          <a:p>
            <a:pPr>
              <a:spcBef>
                <a:spcPts val="0"/>
              </a:spcBef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Quality Affairs Division, as it already houses the Water </a:t>
            </a:r>
          </a:p>
          <a:p>
            <a:pPr>
              <a:spcBef>
                <a:spcPts val="0"/>
              </a:spcBef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Safety Planning Department </a:t>
            </a:r>
          </a:p>
          <a:p>
            <a:pPr>
              <a:spcBef>
                <a:spcPts val="0"/>
              </a:spcBef>
            </a:pPr>
            <a:endParaRPr lang="ko-KR" altLang="en-US" sz="2400"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326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283152" cy="884466"/>
          </a:xfrm>
        </p:spPr>
        <p:txBody>
          <a:bodyPr/>
          <a:lstStyle/>
          <a:p>
            <a:r>
              <a:rPr lang="en-US" sz="2400"/>
              <a:t>Proposed institutional arrangement for </a:t>
            </a:r>
            <a:br>
              <a:rPr lang="en-US" sz="2400"/>
            </a:br>
            <a:r>
              <a:rPr lang="en-US" sz="2400"/>
              <a:t>CR-WSSP at WAJ</a:t>
            </a:r>
            <a:endParaRPr lang="ko-KR" altLang="en-US" sz="2400"/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87781DCE-E1D5-5560-5924-60C65AD1820C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361170654"/>
              </p:ext>
            </p:extLst>
          </p:nvPr>
        </p:nvGraphicFramePr>
        <p:xfrm>
          <a:off x="395536" y="921558"/>
          <a:ext cx="6911975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630E1F3-E5D1-A886-D18A-8C641F2EB268}"/>
              </a:ext>
            </a:extLst>
          </p:cNvPr>
          <p:cNvCxnSpPr>
            <a:cxnSpLocks/>
          </p:cNvCxnSpPr>
          <p:nvPr/>
        </p:nvCxnSpPr>
        <p:spPr>
          <a:xfrm flipH="1">
            <a:off x="5261248" y="4011910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4562151-9677-64DA-6C8A-A784D45622CD}"/>
              </a:ext>
            </a:extLst>
          </p:cNvPr>
          <p:cNvCxnSpPr>
            <a:cxnSpLocks/>
          </p:cNvCxnSpPr>
          <p:nvPr/>
        </p:nvCxnSpPr>
        <p:spPr>
          <a:xfrm flipH="1">
            <a:off x="5261248" y="3651870"/>
            <a:ext cx="100811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E970277-D53E-CB18-7A37-3D9A4C0BA774}"/>
              </a:ext>
            </a:extLst>
          </p:cNvPr>
          <p:cNvSpPr txBox="1"/>
          <p:nvPr/>
        </p:nvSpPr>
        <p:spPr>
          <a:xfrm>
            <a:off x="6269360" y="3521065"/>
            <a:ext cx="12494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latin typeface="Arial" panose="020B0604020202020204" pitchFamily="34" charset="0"/>
                <a:cs typeface="Arial" panose="020B0604020202020204" pitchFamily="34" charset="0"/>
              </a:rPr>
              <a:t>Water safety plan</a:t>
            </a:r>
          </a:p>
        </p:txBody>
      </p:sp>
    </p:spTree>
    <p:extLst>
      <p:ext uri="{BB962C8B-B14F-4D97-AF65-F5344CB8AC3E}">
        <p14:creationId xmlns:p14="http://schemas.microsoft.com/office/powerpoint/2010/main" val="399166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Recommendations</a:t>
            </a:r>
            <a:endParaRPr lang="ko-KR" altLang="en-US" sz="280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50481" y="771550"/>
            <a:ext cx="7486015" cy="4135556"/>
          </a:xfrm>
        </p:spPr>
        <p:txBody>
          <a:bodyPr/>
          <a:lstStyle/>
          <a:p>
            <a:pPr marL="457189" marR="0" lvl="0" indent="-457189" algn="l" defTabSz="121917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 strengthen climate-resilient water and sanitation safety planning, it will be          necessary to mandate their implementation by utilities.</a:t>
            </a:r>
          </a:p>
          <a:p>
            <a:pPr marL="457189" marR="0" lvl="0" indent="-457189" algn="l" defTabSz="121917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189" marR="0" lvl="0" indent="-457189" algn="l" defTabSz="121917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Proposed adjustments to the institutional arrangements at WAJ and its affiliated     companies will necessitate capacity building and skill enhancement for employees, focusing  not only on various aspects of CR-WSSP but also on coordination and    management competencies</a:t>
            </a:r>
          </a:p>
          <a:p>
            <a:pPr marL="457189" marR="0" lvl="0" indent="-457189" algn="l" defTabSz="121917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189" marR="0" lvl="0" indent="-457189" algn="l" defTabSz="121917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Developing a National Roadmap is essential to outline the priorities  established by national authorities for water and sanitation safety planning. </a:t>
            </a:r>
            <a:r>
              <a:rPr lang="en-US" kern="100" dirty="0">
                <a:solidFill>
                  <a:srgbClr val="202124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This roadmap should also define the criteria used to set these priorities within the broader framework of    integrated water resources management</a:t>
            </a:r>
          </a:p>
          <a:p>
            <a:pPr marL="457189" marR="0" lvl="0" indent="-457189" algn="l" defTabSz="121917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lvl="0" indent="-457189" algn="l" defTabSz="121917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 for employees at the established departments in companies will support     retainment of competent human resources</a:t>
            </a: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lvl="0" indent="-457189" algn="l" defTabSz="121917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marR="0" lvl="0" indent="-457189" algn="l" defTabSz="121917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Delegating authorities to the established departments at WAJ will ensure the          sustainability of the proposed institutional set up for CR-WSSP</a:t>
            </a: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989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-4904"/>
            <a:ext cx="7524328" cy="884466"/>
          </a:xfrm>
        </p:spPr>
        <p:txBody>
          <a:bodyPr/>
          <a:lstStyle/>
          <a:p>
            <a:r>
              <a:rPr lang="en-US" sz="3200"/>
              <a:t>Recommendations</a:t>
            </a:r>
            <a:endParaRPr lang="ko-KR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879562"/>
            <a:ext cx="7283152" cy="3384376"/>
          </a:xfrm>
        </p:spPr>
        <p:txBody>
          <a:bodyPr/>
          <a:lstStyle/>
          <a:p>
            <a:pPr marL="457189" marR="0" lvl="0" indent="-457189" algn="l" defTabSz="121917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Further improvement on CR-SSP institutionalization will demand close coordination with the private sector along the sanitation chain. </a:t>
            </a:r>
            <a:r>
              <a:rPr lang="en-US" sz="1600" kern="10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</a:t>
            </a: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his    specific point is crucial though presents a challenge for the process </a:t>
            </a:r>
          </a:p>
          <a:p>
            <a:pPr marL="457189" marR="0" lvl="0" indent="-457189" algn="l" defTabSz="121917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Establish sustainable funding mechanisms for the development and    implementation of CR-WSSPs</a:t>
            </a:r>
          </a:p>
          <a:p>
            <a:pPr marL="457189" marR="0" lvl="0" indent="-457189" algn="l" defTabSz="121917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Investing in public awareness campaigns is essential to promote the  adoption of Climate Resilient Water and Sanitation Safety Planning     (CR-WSSP) and to encourage greater voluntary compliance</a:t>
            </a:r>
          </a:p>
          <a:p>
            <a:pPr marL="457189" marR="0" lvl="0" indent="-457189" algn="l" defTabSz="121917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comprehensive institutional restructuring of the MWI and WAJ will   enhance organizational integrity, eliminating fragmented approaches   that often lead to more complex, less effective, and less efficient           institutions</a:t>
            </a:r>
          </a:p>
          <a:p>
            <a:pPr marL="457189" marR="0" lvl="0" indent="-457189" algn="l" defTabSz="121917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clear communication plans need to be developed at utilities to         ensure better coordination and implementation of the developed plans</a:t>
            </a:r>
          </a:p>
        </p:txBody>
      </p:sp>
    </p:spTree>
    <p:extLst>
      <p:ext uri="{BB962C8B-B14F-4D97-AF65-F5344CB8AC3E}">
        <p14:creationId xmlns:p14="http://schemas.microsoft.com/office/powerpoint/2010/main" val="3608736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‪The End‬‏">
            <a:extLst>
              <a:ext uri="{FF2B5EF4-FFF2-40B4-BE49-F238E27FC236}">
                <a16:creationId xmlns:a16="http://schemas.microsoft.com/office/drawing/2014/main" id="{AAC13B7A-7529-06D2-B44C-5C368105A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771550"/>
            <a:ext cx="307922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554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8783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95D52C-E5B6-FDED-C7AD-556321EBD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20313">
            <a:off x="6519427" y="444638"/>
            <a:ext cx="2047357" cy="22977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A010CA-11BD-D8F2-2681-F2C4D2E89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1451">
            <a:off x="5451990" y="2698524"/>
            <a:ext cx="2127265" cy="190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15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623</Words>
  <Application>Microsoft Office PowerPoint</Application>
  <PresentationFormat>On-screen Show (16:9)</PresentationFormat>
  <Paragraphs>72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Wingdings</vt:lpstr>
      <vt:lpstr>Office Theme</vt:lpstr>
      <vt:lpstr>Custom Design</vt:lpstr>
      <vt:lpstr>PowerPoint Presentation</vt:lpstr>
      <vt:lpstr>PowerPoint Presentation</vt:lpstr>
      <vt:lpstr>Institutionalization - CR-WSSP</vt:lpstr>
      <vt:lpstr>First level</vt:lpstr>
      <vt:lpstr>Proposed institutional arrangement at  Miyahuna for inclusion of CR-WSSP</vt:lpstr>
      <vt:lpstr>Proposed institutional arrangement for inclusion of CR-WSSP at AWC and YWC</vt:lpstr>
      <vt:lpstr>Second Level</vt:lpstr>
      <vt:lpstr>Proposed institutional arrangement for  CR-WSSP at WAJ</vt:lpstr>
      <vt:lpstr>Recommendations</vt:lpstr>
      <vt:lpstr>Recommendations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Jesus Trelles</cp:lastModifiedBy>
  <cp:revision>2</cp:revision>
  <dcterms:created xsi:type="dcterms:W3CDTF">2014-04-01T16:27:38Z</dcterms:created>
  <dcterms:modified xsi:type="dcterms:W3CDTF">2025-05-05T08:03:25Z</dcterms:modified>
</cp:coreProperties>
</file>