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56" r:id="rId5"/>
    <p:sldId id="257" r:id="rId6"/>
    <p:sldId id="260" r:id="rId7"/>
    <p:sldId id="259" r:id="rId8"/>
    <p:sldId id="261" r:id="rId9"/>
    <p:sldId id="262" r:id="rId10"/>
    <p:sldId id="263" r:id="rId11"/>
    <p:sldId id="264" r:id="rId12"/>
    <p:sldId id="267" r:id="rId13"/>
    <p:sldId id="268" r:id="rId14"/>
    <p:sldId id="273" r:id="rId15"/>
    <p:sldId id="269" r:id="rId16"/>
    <p:sldId id="272" r:id="rId17"/>
    <p:sldId id="265" r:id="rId18"/>
    <p:sldId id="270" r:id="rId19"/>
    <p:sldId id="271" r:id="rId20"/>
    <p:sldId id="275" r:id="rId21"/>
    <p:sldId id="274" r:id="rId22"/>
    <p:sldId id="276" r:id="rId23"/>
  </p:sldIdLst>
  <p:sldSz cx="18288000" cy="10287000"/>
  <p:notesSz cx="6858000" cy="9144000"/>
  <p:embeddedFontLst>
    <p:embeddedFont>
      <p:font typeface="Calibri" panose="020F0502020204030204" pitchFamily="34" charset="0"/>
      <p:regular r:id="rId25"/>
      <p:bold r:id="rId26"/>
      <p:italic r:id="rId27"/>
      <p:boldItalic r:id="rId28"/>
    </p:embeddedFont>
    <p:embeddedFont>
      <p:font typeface="Raleway" pitchFamily="2"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29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moayied Assayed" userId="48be8776-32be-48f8-858d-1de8fb894607" providerId="ADAL" clId="{ACD386D8-4CA6-48CC-96B4-A2D2C5C03E9F}"/>
    <pc:docChg chg="undo redo custSel addSld delSld modSld sldOrd">
      <pc:chgData name="Almoayied Assayed" userId="48be8776-32be-48f8-858d-1de8fb894607" providerId="ADAL" clId="{ACD386D8-4CA6-48CC-96B4-A2D2C5C03E9F}" dt="2025-04-21T19:55:10.217" v="3147"/>
      <pc:docMkLst>
        <pc:docMk/>
      </pc:docMkLst>
      <pc:sldChg chg="addSp delSp modSp mod">
        <pc:chgData name="Almoayied Assayed" userId="48be8776-32be-48f8-858d-1de8fb894607" providerId="ADAL" clId="{ACD386D8-4CA6-48CC-96B4-A2D2C5C03E9F}" dt="2025-04-21T10:53:56.120" v="418"/>
        <pc:sldMkLst>
          <pc:docMk/>
          <pc:sldMk cId="0" sldId="257"/>
        </pc:sldMkLst>
        <pc:spChg chg="del">
          <ac:chgData name="Almoayied Assayed" userId="48be8776-32be-48f8-858d-1de8fb894607" providerId="ADAL" clId="{ACD386D8-4CA6-48CC-96B4-A2D2C5C03E9F}" dt="2025-04-21T10:50:48.241" v="333" actId="478"/>
          <ac:spMkLst>
            <pc:docMk/>
            <pc:sldMk cId="0" sldId="257"/>
            <ac:spMk id="2" creationId="{00000000-0000-0000-0000-000000000000}"/>
          </ac:spMkLst>
        </pc:spChg>
        <pc:spChg chg="mod">
          <ac:chgData name="Almoayied Assayed" userId="48be8776-32be-48f8-858d-1de8fb894607" providerId="ADAL" clId="{ACD386D8-4CA6-48CC-96B4-A2D2C5C03E9F}" dt="2025-04-21T10:51:34.006" v="382" actId="6549"/>
          <ac:spMkLst>
            <pc:docMk/>
            <pc:sldMk cId="0" sldId="257"/>
            <ac:spMk id="3" creationId="{4880372C-6E44-4D05-AE11-1396CD547EDB}"/>
          </ac:spMkLst>
        </pc:spChg>
        <pc:spChg chg="mod">
          <ac:chgData name="Almoayied Assayed" userId="48be8776-32be-48f8-858d-1de8fb894607" providerId="ADAL" clId="{ACD386D8-4CA6-48CC-96B4-A2D2C5C03E9F}" dt="2025-04-21T10:51:30.487" v="381" actId="20577"/>
          <ac:spMkLst>
            <pc:docMk/>
            <pc:sldMk cId="0" sldId="257"/>
            <ac:spMk id="4" creationId="{0F345A9A-9323-4F14-9617-A9690182DFC5}"/>
          </ac:spMkLst>
        </pc:spChg>
        <pc:spChg chg="add mod">
          <ac:chgData name="Almoayied Assayed" userId="48be8776-32be-48f8-858d-1de8fb894607" providerId="ADAL" clId="{ACD386D8-4CA6-48CC-96B4-A2D2C5C03E9F}" dt="2025-04-21T10:53:56.120" v="418"/>
          <ac:spMkLst>
            <pc:docMk/>
            <pc:sldMk cId="0" sldId="257"/>
            <ac:spMk id="5" creationId="{3772696B-75A1-467E-9FCA-56A4D87619D1}"/>
          </ac:spMkLst>
        </pc:spChg>
      </pc:sldChg>
      <pc:sldChg chg="addSp delSp modSp mod">
        <pc:chgData name="Almoayied Assayed" userId="48be8776-32be-48f8-858d-1de8fb894607" providerId="ADAL" clId="{ACD386D8-4CA6-48CC-96B4-A2D2C5C03E9F}" dt="2025-04-21T10:53:47.710" v="417" actId="478"/>
        <pc:sldMkLst>
          <pc:docMk/>
          <pc:sldMk cId="3478888088" sldId="259"/>
        </pc:sldMkLst>
        <pc:spChg chg="add del mod">
          <ac:chgData name="Almoayied Assayed" userId="48be8776-32be-48f8-858d-1de8fb894607" providerId="ADAL" clId="{ACD386D8-4CA6-48CC-96B4-A2D2C5C03E9F}" dt="2025-04-21T10:53:47.710" v="417" actId="478"/>
          <ac:spMkLst>
            <pc:docMk/>
            <pc:sldMk cId="3478888088" sldId="259"/>
            <ac:spMk id="2" creationId="{00000000-0000-0000-0000-000000000000}"/>
          </ac:spMkLst>
        </pc:spChg>
        <pc:spChg chg="del">
          <ac:chgData name="Almoayied Assayed" userId="48be8776-32be-48f8-858d-1de8fb894607" providerId="ADAL" clId="{ACD386D8-4CA6-48CC-96B4-A2D2C5C03E9F}" dt="2025-04-21T10:52:40.072" v="397" actId="478"/>
          <ac:spMkLst>
            <pc:docMk/>
            <pc:sldMk cId="3478888088" sldId="259"/>
            <ac:spMk id="4" creationId="{0F345A9A-9323-4F14-9617-A9690182DFC5}"/>
          </ac:spMkLst>
        </pc:spChg>
        <pc:spChg chg="mod">
          <ac:chgData name="Almoayied Assayed" userId="48be8776-32be-48f8-858d-1de8fb894607" providerId="ADAL" clId="{ACD386D8-4CA6-48CC-96B4-A2D2C5C03E9F}" dt="2025-04-21T10:53:37.626" v="414" actId="1076"/>
          <ac:spMkLst>
            <pc:docMk/>
            <pc:sldMk cId="3478888088" sldId="259"/>
            <ac:spMk id="8" creationId="{F31B3E0B-9057-4999-A79E-B2DA5849D596}"/>
          </ac:spMkLst>
        </pc:spChg>
        <pc:spChg chg="mod">
          <ac:chgData name="Almoayied Assayed" userId="48be8776-32be-48f8-858d-1de8fb894607" providerId="ADAL" clId="{ACD386D8-4CA6-48CC-96B4-A2D2C5C03E9F}" dt="2025-04-21T10:53:31.372" v="412" actId="14100"/>
          <ac:spMkLst>
            <pc:docMk/>
            <pc:sldMk cId="3478888088" sldId="259"/>
            <ac:spMk id="11" creationId="{5CC7DC64-4802-4337-8723-E56E40EC705B}"/>
          </ac:spMkLst>
        </pc:spChg>
        <pc:spChg chg="mod">
          <ac:chgData name="Almoayied Assayed" userId="48be8776-32be-48f8-858d-1de8fb894607" providerId="ADAL" clId="{ACD386D8-4CA6-48CC-96B4-A2D2C5C03E9F}" dt="2025-04-21T10:53:40.421" v="415" actId="1076"/>
          <ac:spMkLst>
            <pc:docMk/>
            <pc:sldMk cId="3478888088" sldId="259"/>
            <ac:spMk id="13" creationId="{C1DCFF59-553D-4106-98BE-F66F63475409}"/>
          </ac:spMkLst>
        </pc:spChg>
        <pc:graphicFrameChg chg="mod">
          <ac:chgData name="Almoayied Assayed" userId="48be8776-32be-48f8-858d-1de8fb894607" providerId="ADAL" clId="{ACD386D8-4CA6-48CC-96B4-A2D2C5C03E9F}" dt="2025-04-21T10:52:53.692" v="400" actId="1076"/>
          <ac:graphicFrameMkLst>
            <pc:docMk/>
            <pc:sldMk cId="3478888088" sldId="259"/>
            <ac:graphicFrameMk id="5" creationId="{220D6DD2-AE1F-48C5-A613-074F17360CF5}"/>
          </ac:graphicFrameMkLst>
        </pc:graphicFrameChg>
        <pc:cxnChg chg="mod">
          <ac:chgData name="Almoayied Assayed" userId="48be8776-32be-48f8-858d-1de8fb894607" providerId="ADAL" clId="{ACD386D8-4CA6-48CC-96B4-A2D2C5C03E9F}" dt="2025-04-21T10:53:05.476" v="405" actId="1076"/>
          <ac:cxnSpMkLst>
            <pc:docMk/>
            <pc:sldMk cId="3478888088" sldId="259"/>
            <ac:cxnSpMk id="7" creationId="{914ACA00-2C26-4799-AD18-897C3E8E5185}"/>
          </ac:cxnSpMkLst>
        </pc:cxnChg>
        <pc:cxnChg chg="mod">
          <ac:chgData name="Almoayied Assayed" userId="48be8776-32be-48f8-858d-1de8fb894607" providerId="ADAL" clId="{ACD386D8-4CA6-48CC-96B4-A2D2C5C03E9F}" dt="2025-04-21T10:53:03.538" v="404" actId="1076"/>
          <ac:cxnSpMkLst>
            <pc:docMk/>
            <pc:sldMk cId="3478888088" sldId="259"/>
            <ac:cxnSpMk id="10" creationId="{35455EEA-6006-42B4-AD45-B4B7D0574087}"/>
          </ac:cxnSpMkLst>
        </pc:cxnChg>
      </pc:sldChg>
      <pc:sldChg chg="delSp modSp mod">
        <pc:chgData name="Almoayied Assayed" userId="48be8776-32be-48f8-858d-1de8fb894607" providerId="ADAL" clId="{ACD386D8-4CA6-48CC-96B4-A2D2C5C03E9F}" dt="2025-04-21T10:52:19.205" v="392" actId="113"/>
        <pc:sldMkLst>
          <pc:docMk/>
          <pc:sldMk cId="2471794127" sldId="260"/>
        </pc:sldMkLst>
        <pc:spChg chg="del mod">
          <ac:chgData name="Almoayied Assayed" userId="48be8776-32be-48f8-858d-1de8fb894607" providerId="ADAL" clId="{ACD386D8-4CA6-48CC-96B4-A2D2C5C03E9F}" dt="2025-04-21T10:51:48.177" v="384" actId="478"/>
          <ac:spMkLst>
            <pc:docMk/>
            <pc:sldMk cId="2471794127" sldId="260"/>
            <ac:spMk id="4" creationId="{0F345A9A-9323-4F14-9617-A9690182DFC5}"/>
          </ac:spMkLst>
        </pc:spChg>
        <pc:spChg chg="mod">
          <ac:chgData name="Almoayied Assayed" userId="48be8776-32be-48f8-858d-1de8fb894607" providerId="ADAL" clId="{ACD386D8-4CA6-48CC-96B4-A2D2C5C03E9F}" dt="2025-04-21T10:52:14.267" v="391" actId="1076"/>
          <ac:spMkLst>
            <pc:docMk/>
            <pc:sldMk cId="2471794127" sldId="260"/>
            <ac:spMk id="6" creationId="{5F9FCDB1-FDAC-43E6-9F4F-0179222AC88C}"/>
          </ac:spMkLst>
        </pc:spChg>
        <pc:graphicFrameChg chg="mod">
          <ac:chgData name="Almoayied Assayed" userId="48be8776-32be-48f8-858d-1de8fb894607" providerId="ADAL" clId="{ACD386D8-4CA6-48CC-96B4-A2D2C5C03E9F}" dt="2025-04-21T10:52:19.205" v="392" actId="113"/>
          <ac:graphicFrameMkLst>
            <pc:docMk/>
            <pc:sldMk cId="2471794127" sldId="260"/>
            <ac:graphicFrameMk id="5" creationId="{E7BEA63A-4183-4176-A145-1D571627A1DD}"/>
          </ac:graphicFrameMkLst>
        </pc:graphicFrameChg>
      </pc:sldChg>
      <pc:sldChg chg="addSp modSp mod modNotesTx">
        <pc:chgData name="Almoayied Assayed" userId="48be8776-32be-48f8-858d-1de8fb894607" providerId="ADAL" clId="{ACD386D8-4CA6-48CC-96B4-A2D2C5C03E9F}" dt="2025-04-21T11:03:30.203" v="528" actId="1076"/>
        <pc:sldMkLst>
          <pc:docMk/>
          <pc:sldMk cId="1500838810" sldId="261"/>
        </pc:sldMkLst>
        <pc:spChg chg="mod">
          <ac:chgData name="Almoayied Assayed" userId="48be8776-32be-48f8-858d-1de8fb894607" providerId="ADAL" clId="{ACD386D8-4CA6-48CC-96B4-A2D2C5C03E9F}" dt="2025-04-21T11:02:20.009" v="512" actId="20577"/>
          <ac:spMkLst>
            <pc:docMk/>
            <pc:sldMk cId="1500838810" sldId="261"/>
            <ac:spMk id="4" creationId="{0F345A9A-9323-4F14-9617-A9690182DFC5}"/>
          </ac:spMkLst>
        </pc:spChg>
        <pc:spChg chg="mod">
          <ac:chgData name="Almoayied Assayed" userId="48be8776-32be-48f8-858d-1de8fb894607" providerId="ADAL" clId="{ACD386D8-4CA6-48CC-96B4-A2D2C5C03E9F}" dt="2025-04-21T11:02:02.573" v="505" actId="12"/>
          <ac:spMkLst>
            <pc:docMk/>
            <pc:sldMk cId="1500838810" sldId="261"/>
            <ac:spMk id="6" creationId="{7ED61ECB-84E1-4A4D-9819-EE045F29502F}"/>
          </ac:spMkLst>
        </pc:spChg>
        <pc:spChg chg="mod">
          <ac:chgData name="Almoayied Assayed" userId="48be8776-32be-48f8-858d-1de8fb894607" providerId="ADAL" clId="{ACD386D8-4CA6-48CC-96B4-A2D2C5C03E9F}" dt="2025-04-21T11:03:19.187" v="526" actId="20577"/>
          <ac:spMkLst>
            <pc:docMk/>
            <pc:sldMk cId="1500838810" sldId="261"/>
            <ac:spMk id="14" creationId="{BCBC6CBD-1A47-4008-BBB0-365C66D1FC52}"/>
          </ac:spMkLst>
        </pc:spChg>
        <pc:spChg chg="mod">
          <ac:chgData name="Almoayied Assayed" userId="48be8776-32be-48f8-858d-1de8fb894607" providerId="ADAL" clId="{ACD386D8-4CA6-48CC-96B4-A2D2C5C03E9F}" dt="2025-04-21T11:02:15.961" v="510" actId="1076"/>
          <ac:spMkLst>
            <pc:docMk/>
            <pc:sldMk cId="1500838810" sldId="261"/>
            <ac:spMk id="15" creationId="{911AC75A-32DE-44E9-AD77-71972B24470F}"/>
          </ac:spMkLst>
        </pc:spChg>
        <pc:spChg chg="add mod">
          <ac:chgData name="Almoayied Assayed" userId="48be8776-32be-48f8-858d-1de8fb894607" providerId="ADAL" clId="{ACD386D8-4CA6-48CC-96B4-A2D2C5C03E9F}" dt="2025-04-21T11:03:30.203" v="528" actId="1076"/>
          <ac:spMkLst>
            <pc:docMk/>
            <pc:sldMk cId="1500838810" sldId="261"/>
            <ac:spMk id="16" creationId="{318C7339-3F26-4C9B-851B-19242833983B}"/>
          </ac:spMkLst>
        </pc:spChg>
      </pc:sldChg>
      <pc:sldChg chg="addSp delSp modSp mod modNotesTx">
        <pc:chgData name="Almoayied Assayed" userId="48be8776-32be-48f8-858d-1de8fb894607" providerId="ADAL" clId="{ACD386D8-4CA6-48CC-96B4-A2D2C5C03E9F}" dt="2025-04-21T11:11:51.217" v="720" actId="1076"/>
        <pc:sldMkLst>
          <pc:docMk/>
          <pc:sldMk cId="1330466582" sldId="262"/>
        </pc:sldMkLst>
        <pc:spChg chg="mod">
          <ac:chgData name="Almoayied Assayed" userId="48be8776-32be-48f8-858d-1de8fb894607" providerId="ADAL" clId="{ACD386D8-4CA6-48CC-96B4-A2D2C5C03E9F}" dt="2025-04-21T11:06:03.917" v="578" actId="1076"/>
          <ac:spMkLst>
            <pc:docMk/>
            <pc:sldMk cId="1330466582" sldId="262"/>
            <ac:spMk id="2" creationId="{00000000-0000-0000-0000-000000000000}"/>
          </ac:spMkLst>
        </pc:spChg>
        <pc:spChg chg="mod">
          <ac:chgData name="Almoayied Assayed" userId="48be8776-32be-48f8-858d-1de8fb894607" providerId="ADAL" clId="{ACD386D8-4CA6-48CC-96B4-A2D2C5C03E9F}" dt="2025-04-21T11:07:18.583" v="588" actId="1076"/>
          <ac:spMkLst>
            <pc:docMk/>
            <pc:sldMk cId="1330466582" sldId="262"/>
            <ac:spMk id="4" creationId="{0F345A9A-9323-4F14-9617-A9690182DFC5}"/>
          </ac:spMkLst>
        </pc:spChg>
        <pc:spChg chg="del mod">
          <ac:chgData name="Almoayied Assayed" userId="48be8776-32be-48f8-858d-1de8fb894607" providerId="ADAL" clId="{ACD386D8-4CA6-48CC-96B4-A2D2C5C03E9F}" dt="2025-04-21T11:11:47.544" v="719" actId="478"/>
          <ac:spMkLst>
            <pc:docMk/>
            <pc:sldMk cId="1330466582" sldId="262"/>
            <ac:spMk id="12" creationId="{85F25655-1A9D-4070-89F1-536CDFCE3112}"/>
          </ac:spMkLst>
        </pc:spChg>
        <pc:spChg chg="del">
          <ac:chgData name="Almoayied Assayed" userId="48be8776-32be-48f8-858d-1de8fb894607" providerId="ADAL" clId="{ACD386D8-4CA6-48CC-96B4-A2D2C5C03E9F}" dt="2025-04-21T11:05:55.550" v="575" actId="21"/>
          <ac:spMkLst>
            <pc:docMk/>
            <pc:sldMk cId="1330466582" sldId="262"/>
            <ac:spMk id="14" creationId="{C8C2B675-D77B-479C-87C7-51C12881D5DE}"/>
          </ac:spMkLst>
        </pc:spChg>
        <pc:spChg chg="add mod">
          <ac:chgData name="Almoayied Assayed" userId="48be8776-32be-48f8-858d-1de8fb894607" providerId="ADAL" clId="{ACD386D8-4CA6-48CC-96B4-A2D2C5C03E9F}" dt="2025-04-21T11:11:22.783" v="717" actId="20577"/>
          <ac:spMkLst>
            <pc:docMk/>
            <pc:sldMk cId="1330466582" sldId="262"/>
            <ac:spMk id="15" creationId="{665D252E-3F1C-4971-9EAD-88D9EB3F745C}"/>
          </ac:spMkLst>
        </pc:spChg>
        <pc:graphicFrameChg chg="add mod modGraphic">
          <ac:chgData name="Almoayied Assayed" userId="48be8776-32be-48f8-858d-1de8fb894607" providerId="ADAL" clId="{ACD386D8-4CA6-48CC-96B4-A2D2C5C03E9F}" dt="2025-04-21T11:11:51.217" v="720" actId="1076"/>
          <ac:graphicFrameMkLst>
            <pc:docMk/>
            <pc:sldMk cId="1330466582" sldId="262"/>
            <ac:graphicFrameMk id="9" creationId="{6ECF07B2-EF10-4534-9258-990D252ECA0D}"/>
          </ac:graphicFrameMkLst>
        </pc:graphicFrameChg>
      </pc:sldChg>
      <pc:sldChg chg="modSp mod ord">
        <pc:chgData name="Almoayied Assayed" userId="48be8776-32be-48f8-858d-1de8fb894607" providerId="ADAL" clId="{ACD386D8-4CA6-48CC-96B4-A2D2C5C03E9F}" dt="2025-04-21T13:10:12.446" v="907" actId="14100"/>
        <pc:sldMkLst>
          <pc:docMk/>
          <pc:sldMk cId="2452582594" sldId="263"/>
        </pc:sldMkLst>
        <pc:spChg chg="mod">
          <ac:chgData name="Almoayied Assayed" userId="48be8776-32be-48f8-858d-1de8fb894607" providerId="ADAL" clId="{ACD386D8-4CA6-48CC-96B4-A2D2C5C03E9F}" dt="2025-04-21T11:12:36.855" v="734" actId="1076"/>
          <ac:spMkLst>
            <pc:docMk/>
            <pc:sldMk cId="2452582594" sldId="263"/>
            <ac:spMk id="12" creationId="{BE0ACE84-D9E4-418C-AF63-17C48B4BD10B}"/>
          </ac:spMkLst>
        </pc:spChg>
        <pc:picChg chg="mod">
          <ac:chgData name="Almoayied Assayed" userId="48be8776-32be-48f8-858d-1de8fb894607" providerId="ADAL" clId="{ACD386D8-4CA6-48CC-96B4-A2D2C5C03E9F}" dt="2025-04-21T13:10:12.446" v="907" actId="14100"/>
          <ac:picMkLst>
            <pc:docMk/>
            <pc:sldMk cId="2452582594" sldId="263"/>
            <ac:picMk id="1026" creationId="{DE783903-AFA2-4900-BD99-3C8662E915BE}"/>
          </ac:picMkLst>
        </pc:picChg>
      </pc:sldChg>
      <pc:sldChg chg="addSp delSp modSp add mod ord">
        <pc:chgData name="Almoayied Assayed" userId="48be8776-32be-48f8-858d-1de8fb894607" providerId="ADAL" clId="{ACD386D8-4CA6-48CC-96B4-A2D2C5C03E9F}" dt="2025-04-21T19:09:33.147" v="1171" actId="1076"/>
        <pc:sldMkLst>
          <pc:docMk/>
          <pc:sldMk cId="508692455" sldId="264"/>
        </pc:sldMkLst>
        <pc:spChg chg="add mod">
          <ac:chgData name="Almoayied Assayed" userId="48be8776-32be-48f8-858d-1de8fb894607" providerId="ADAL" clId="{ACD386D8-4CA6-48CC-96B4-A2D2C5C03E9F}" dt="2025-04-21T19:07:24.084" v="1088" actId="313"/>
          <ac:spMkLst>
            <pc:docMk/>
            <pc:sldMk cId="508692455" sldId="264"/>
            <ac:spMk id="2" creationId="{7DAB9219-E3B5-4064-822E-5FF6F06D0245}"/>
          </ac:spMkLst>
        </pc:spChg>
        <pc:spChg chg="add mod">
          <ac:chgData name="Almoayied Assayed" userId="48be8776-32be-48f8-858d-1de8fb894607" providerId="ADAL" clId="{ACD386D8-4CA6-48CC-96B4-A2D2C5C03E9F}" dt="2025-04-21T08:52:41.087" v="70" actId="20577"/>
          <ac:spMkLst>
            <pc:docMk/>
            <pc:sldMk cId="508692455" sldId="264"/>
            <ac:spMk id="3" creationId="{E34FA39A-7B82-4782-BFA9-D25F05A402A0}"/>
          </ac:spMkLst>
        </pc:spChg>
        <pc:spChg chg="mod">
          <ac:chgData name="Almoayied Assayed" userId="48be8776-32be-48f8-858d-1de8fb894607" providerId="ADAL" clId="{ACD386D8-4CA6-48CC-96B4-A2D2C5C03E9F}" dt="2025-04-21T11:25:56.798" v="883" actId="1076"/>
          <ac:spMkLst>
            <pc:docMk/>
            <pc:sldMk cId="508692455" sldId="264"/>
            <ac:spMk id="4" creationId="{0F345A9A-9323-4F14-9617-A9690182DFC5}"/>
          </ac:spMkLst>
        </pc:spChg>
        <pc:spChg chg="del">
          <ac:chgData name="Almoayied Assayed" userId="48be8776-32be-48f8-858d-1de8fb894607" providerId="ADAL" clId="{ACD386D8-4CA6-48CC-96B4-A2D2C5C03E9F}" dt="2025-04-21T08:52:04.875" v="5" actId="478"/>
          <ac:spMkLst>
            <pc:docMk/>
            <pc:sldMk cId="508692455" sldId="264"/>
            <ac:spMk id="6" creationId="{7ED61ECB-84E1-4A4D-9819-EE045F29502F}"/>
          </ac:spMkLst>
        </pc:spChg>
        <pc:spChg chg="add del">
          <ac:chgData name="Almoayied Assayed" userId="48be8776-32be-48f8-858d-1de8fb894607" providerId="ADAL" clId="{ACD386D8-4CA6-48CC-96B4-A2D2C5C03E9F}" dt="2025-04-21T19:03:02.832" v="920" actId="478"/>
          <ac:spMkLst>
            <pc:docMk/>
            <pc:sldMk cId="508692455" sldId="264"/>
            <ac:spMk id="8" creationId="{069DEF48-6612-4FA6-A179-23C7CF0A62CC}"/>
          </ac:spMkLst>
        </pc:spChg>
        <pc:spChg chg="add del">
          <ac:chgData name="Almoayied Assayed" userId="48be8776-32be-48f8-858d-1de8fb894607" providerId="ADAL" clId="{ACD386D8-4CA6-48CC-96B4-A2D2C5C03E9F}" dt="2025-04-21T19:08:39.847" v="1112" actId="478"/>
          <ac:spMkLst>
            <pc:docMk/>
            <pc:sldMk cId="508692455" sldId="264"/>
            <ac:spMk id="10" creationId="{2B959917-8411-4343-B2B3-08F255324BBD}"/>
          </ac:spMkLst>
        </pc:spChg>
        <pc:spChg chg="add mod">
          <ac:chgData name="Almoayied Assayed" userId="48be8776-32be-48f8-858d-1de8fb894607" providerId="ADAL" clId="{ACD386D8-4CA6-48CC-96B4-A2D2C5C03E9F}" dt="2025-04-21T19:09:33.147" v="1171" actId="1076"/>
          <ac:spMkLst>
            <pc:docMk/>
            <pc:sldMk cId="508692455" sldId="264"/>
            <ac:spMk id="13" creationId="{2930DFB4-8490-4F5A-AEEA-3407B2398425}"/>
          </ac:spMkLst>
        </pc:spChg>
        <pc:spChg chg="del">
          <ac:chgData name="Almoayied Assayed" userId="48be8776-32be-48f8-858d-1de8fb894607" providerId="ADAL" clId="{ACD386D8-4CA6-48CC-96B4-A2D2C5C03E9F}" dt="2025-04-21T08:52:06.388" v="6" actId="478"/>
          <ac:spMkLst>
            <pc:docMk/>
            <pc:sldMk cId="508692455" sldId="264"/>
            <ac:spMk id="14" creationId="{BCBC6CBD-1A47-4008-BBB0-365C66D1FC52}"/>
          </ac:spMkLst>
        </pc:spChg>
        <pc:spChg chg="del">
          <ac:chgData name="Almoayied Assayed" userId="48be8776-32be-48f8-858d-1de8fb894607" providerId="ADAL" clId="{ACD386D8-4CA6-48CC-96B4-A2D2C5C03E9F}" dt="2025-04-21T08:52:07.944" v="7" actId="478"/>
          <ac:spMkLst>
            <pc:docMk/>
            <pc:sldMk cId="508692455" sldId="264"/>
            <ac:spMk id="15" creationId="{911AC75A-32DE-44E9-AD77-71972B24470F}"/>
          </ac:spMkLst>
        </pc:spChg>
        <pc:picChg chg="add del mod">
          <ac:chgData name="Almoayied Assayed" userId="48be8776-32be-48f8-858d-1de8fb894607" providerId="ADAL" clId="{ACD386D8-4CA6-48CC-96B4-A2D2C5C03E9F}" dt="2025-04-21T19:04:20.489" v="932" actId="21"/>
          <ac:picMkLst>
            <pc:docMk/>
            <pc:sldMk cId="508692455" sldId="264"/>
            <ac:picMk id="7" creationId="{783470E1-695F-4AD0-9A40-42366E5ECDCB}"/>
          </ac:picMkLst>
        </pc:picChg>
        <pc:picChg chg="add del mod">
          <ac:chgData name="Almoayied Assayed" userId="48be8776-32be-48f8-858d-1de8fb894607" providerId="ADAL" clId="{ACD386D8-4CA6-48CC-96B4-A2D2C5C03E9F}" dt="2025-04-21T19:09:11.441" v="1122" actId="14100"/>
          <ac:picMkLst>
            <pc:docMk/>
            <pc:sldMk cId="508692455" sldId="264"/>
            <ac:picMk id="9" creationId="{98E38F39-3282-4DC3-A4C4-08E1A2F4884C}"/>
          </ac:picMkLst>
        </pc:picChg>
        <pc:picChg chg="add mod">
          <ac:chgData name="Almoayied Assayed" userId="48be8776-32be-48f8-858d-1de8fb894607" providerId="ADAL" clId="{ACD386D8-4CA6-48CC-96B4-A2D2C5C03E9F}" dt="2025-04-21T19:09:08.605" v="1121" actId="14100"/>
          <ac:picMkLst>
            <pc:docMk/>
            <pc:sldMk cId="508692455" sldId="264"/>
            <ac:picMk id="11" creationId="{A2EFF866-CFC7-4B8A-92E5-9345BB80FA7A}"/>
          </ac:picMkLst>
        </pc:picChg>
        <pc:picChg chg="add del mod">
          <ac:chgData name="Almoayied Assayed" userId="48be8776-32be-48f8-858d-1de8fb894607" providerId="ADAL" clId="{ACD386D8-4CA6-48CC-96B4-A2D2C5C03E9F}" dt="2025-04-21T19:08:39.847" v="1112" actId="478"/>
          <ac:picMkLst>
            <pc:docMk/>
            <pc:sldMk cId="508692455" sldId="264"/>
            <ac:picMk id="12" creationId="{C7FA82BD-6832-4BFE-8C47-3EF0E7B29797}"/>
          </ac:picMkLst>
        </pc:picChg>
      </pc:sldChg>
      <pc:sldChg chg="addSp delSp modSp new mod">
        <pc:chgData name="Almoayied Assayed" userId="48be8776-32be-48f8-858d-1de8fb894607" providerId="ADAL" clId="{ACD386D8-4CA6-48CC-96B4-A2D2C5C03E9F}" dt="2025-04-21T19:35:28.968" v="2617" actId="1076"/>
        <pc:sldMkLst>
          <pc:docMk/>
          <pc:sldMk cId="3560670253" sldId="265"/>
        </pc:sldMkLst>
        <pc:spChg chg="add mod">
          <ac:chgData name="Almoayied Assayed" userId="48be8776-32be-48f8-858d-1de8fb894607" providerId="ADAL" clId="{ACD386D8-4CA6-48CC-96B4-A2D2C5C03E9F}" dt="2025-04-21T19:31:50.451" v="2456" actId="255"/>
          <ac:spMkLst>
            <pc:docMk/>
            <pc:sldMk cId="3560670253" sldId="265"/>
            <ac:spMk id="5" creationId="{A277F68C-0D5D-4D41-8C24-339EAB465379}"/>
          </ac:spMkLst>
        </pc:spChg>
        <pc:spChg chg="add mod">
          <ac:chgData name="Almoayied Assayed" userId="48be8776-32be-48f8-858d-1de8fb894607" providerId="ADAL" clId="{ACD386D8-4CA6-48CC-96B4-A2D2C5C03E9F}" dt="2025-04-21T19:35:25.731" v="2616" actId="313"/>
          <ac:spMkLst>
            <pc:docMk/>
            <pc:sldMk cId="3560670253" sldId="265"/>
            <ac:spMk id="7" creationId="{351BA939-7538-44D0-9FA7-BA371E55ADED}"/>
          </ac:spMkLst>
        </pc:spChg>
        <pc:spChg chg="add mod">
          <ac:chgData name="Almoayied Assayed" userId="48be8776-32be-48f8-858d-1de8fb894607" providerId="ADAL" clId="{ACD386D8-4CA6-48CC-96B4-A2D2C5C03E9F}" dt="2025-04-21T19:35:28.968" v="2617" actId="1076"/>
          <ac:spMkLst>
            <pc:docMk/>
            <pc:sldMk cId="3560670253" sldId="265"/>
            <ac:spMk id="8" creationId="{94501C73-A5F7-4B2D-ACA8-2E512302FE9F}"/>
          </ac:spMkLst>
        </pc:spChg>
        <pc:picChg chg="add del mod">
          <ac:chgData name="Almoayied Assayed" userId="48be8776-32be-48f8-858d-1de8fb894607" providerId="ADAL" clId="{ACD386D8-4CA6-48CC-96B4-A2D2C5C03E9F}" dt="2025-04-21T11:26:16.105" v="891" actId="21"/>
          <ac:picMkLst>
            <pc:docMk/>
            <pc:sldMk cId="3560670253" sldId="265"/>
            <ac:picMk id="3" creationId="{36684AA1-0545-4656-AB74-80B116377C9F}"/>
          </ac:picMkLst>
        </pc:picChg>
        <pc:picChg chg="add del mod">
          <ac:chgData name="Almoayied Assayed" userId="48be8776-32be-48f8-858d-1de8fb894607" providerId="ADAL" clId="{ACD386D8-4CA6-48CC-96B4-A2D2C5C03E9F}" dt="2025-04-21T19:05:35.882" v="962" actId="21"/>
          <ac:picMkLst>
            <pc:docMk/>
            <pc:sldMk cId="3560670253" sldId="265"/>
            <ac:picMk id="4" creationId="{2EF0C441-F731-4BD6-B5C1-8D46212619F8}"/>
          </ac:picMkLst>
        </pc:picChg>
      </pc:sldChg>
      <pc:sldChg chg="modSp add del mod">
        <pc:chgData name="Almoayied Assayed" userId="48be8776-32be-48f8-858d-1de8fb894607" providerId="ADAL" clId="{ACD386D8-4CA6-48CC-96B4-A2D2C5C03E9F}" dt="2025-04-21T13:10:05.219" v="901"/>
        <pc:sldMkLst>
          <pc:docMk/>
          <pc:sldMk cId="2733826006" sldId="266"/>
        </pc:sldMkLst>
        <pc:picChg chg="mod">
          <ac:chgData name="Almoayied Assayed" userId="48be8776-32be-48f8-858d-1de8fb894607" providerId="ADAL" clId="{ACD386D8-4CA6-48CC-96B4-A2D2C5C03E9F}" dt="2025-04-21T13:10:04.683" v="900" actId="14100"/>
          <ac:picMkLst>
            <pc:docMk/>
            <pc:sldMk cId="2733826006" sldId="266"/>
            <ac:picMk id="3" creationId="{D3C3BE4C-E39F-4F00-979B-F3F615563A06}"/>
          </ac:picMkLst>
        </pc:picChg>
      </pc:sldChg>
      <pc:sldChg chg="addSp modSp new add del">
        <pc:chgData name="Almoayied Assayed" userId="48be8776-32be-48f8-858d-1de8fb894607" providerId="ADAL" clId="{ACD386D8-4CA6-48CC-96B4-A2D2C5C03E9F}" dt="2025-04-21T13:10:13.872" v="908" actId="2696"/>
        <pc:sldMkLst>
          <pc:docMk/>
          <pc:sldMk cId="3636534380" sldId="266"/>
        </pc:sldMkLst>
        <pc:picChg chg="add mod">
          <ac:chgData name="Almoayied Assayed" userId="48be8776-32be-48f8-858d-1de8fb894607" providerId="ADAL" clId="{ACD386D8-4CA6-48CC-96B4-A2D2C5C03E9F}" dt="2025-04-21T10:00:47.852" v="160"/>
          <ac:picMkLst>
            <pc:docMk/>
            <pc:sldMk cId="3636534380" sldId="266"/>
            <ac:picMk id="3" creationId="{D3C3BE4C-E39F-4F00-979B-F3F615563A06}"/>
          </ac:picMkLst>
        </pc:picChg>
      </pc:sldChg>
      <pc:sldChg chg="addSp delSp modSp new mod ord">
        <pc:chgData name="Almoayied Assayed" userId="48be8776-32be-48f8-858d-1de8fb894607" providerId="ADAL" clId="{ACD386D8-4CA6-48CC-96B4-A2D2C5C03E9F}" dt="2025-04-21T19:13:13.146" v="1224" actId="14100"/>
        <pc:sldMkLst>
          <pc:docMk/>
          <pc:sldMk cId="2036284478" sldId="267"/>
        </pc:sldMkLst>
        <pc:spChg chg="add del">
          <ac:chgData name="Almoayied Assayed" userId="48be8776-32be-48f8-858d-1de8fb894607" providerId="ADAL" clId="{ACD386D8-4CA6-48CC-96B4-A2D2C5C03E9F}" dt="2025-04-21T10:03:11.125" v="163" actId="478"/>
          <ac:spMkLst>
            <pc:docMk/>
            <pc:sldMk cId="2036284478" sldId="267"/>
            <ac:spMk id="2" creationId="{E56A8D22-7D42-494B-9FAA-6551F22E6827}"/>
          </ac:spMkLst>
        </pc:spChg>
        <pc:spChg chg="add del">
          <ac:chgData name="Almoayied Assayed" userId="48be8776-32be-48f8-858d-1de8fb894607" providerId="ADAL" clId="{ACD386D8-4CA6-48CC-96B4-A2D2C5C03E9F}" dt="2025-04-21T10:04:46.586" v="167" actId="478"/>
          <ac:spMkLst>
            <pc:docMk/>
            <pc:sldMk cId="2036284478" sldId="267"/>
            <ac:spMk id="4" creationId="{CAF13B57-C93A-44AA-A451-5E9A51375301}"/>
          </ac:spMkLst>
        </pc:spChg>
        <pc:spChg chg="add del mod">
          <ac:chgData name="Almoayied Assayed" userId="48be8776-32be-48f8-858d-1de8fb894607" providerId="ADAL" clId="{ACD386D8-4CA6-48CC-96B4-A2D2C5C03E9F}" dt="2025-04-21T19:13:05.325" v="1223" actId="113"/>
          <ac:spMkLst>
            <pc:docMk/>
            <pc:sldMk cId="2036284478" sldId="267"/>
            <ac:spMk id="9" creationId="{CBD60BE0-A3DB-4F49-9070-5CEEBA8F41CC}"/>
          </ac:spMkLst>
        </pc:spChg>
        <pc:spChg chg="add del mod">
          <ac:chgData name="Almoayied Assayed" userId="48be8776-32be-48f8-858d-1de8fb894607" providerId="ADAL" clId="{ACD386D8-4CA6-48CC-96B4-A2D2C5C03E9F}" dt="2025-04-21T19:12:19.675" v="1208" actId="478"/>
          <ac:spMkLst>
            <pc:docMk/>
            <pc:sldMk cId="2036284478" sldId="267"/>
            <ac:spMk id="10" creationId="{8A6AD8B7-388C-47CE-80E3-F77543B4DEF8}"/>
          </ac:spMkLst>
        </pc:spChg>
        <pc:picChg chg="add del mod">
          <ac:chgData name="Almoayied Assayed" userId="48be8776-32be-48f8-858d-1de8fb894607" providerId="ADAL" clId="{ACD386D8-4CA6-48CC-96B4-A2D2C5C03E9F}" dt="2025-04-21T19:05:19.641" v="956" actId="21"/>
          <ac:picMkLst>
            <pc:docMk/>
            <pc:sldMk cId="2036284478" sldId="267"/>
            <ac:picMk id="3" creationId="{07597AD8-1DA3-4254-BFE6-2E0BE8C78DE2}"/>
          </ac:picMkLst>
        </pc:picChg>
        <pc:picChg chg="add mod">
          <ac:chgData name="Almoayied Assayed" userId="48be8776-32be-48f8-858d-1de8fb894607" providerId="ADAL" clId="{ACD386D8-4CA6-48CC-96B4-A2D2C5C03E9F}" dt="2025-04-21T19:12:46.341" v="1217" actId="14100"/>
          <ac:picMkLst>
            <pc:docMk/>
            <pc:sldMk cId="2036284478" sldId="267"/>
            <ac:picMk id="5" creationId="{3EB84764-D7C8-4CFD-A03B-0E1AEE24BF9B}"/>
          </ac:picMkLst>
        </pc:picChg>
        <pc:picChg chg="add del mod">
          <ac:chgData name="Almoayied Assayed" userId="48be8776-32be-48f8-858d-1de8fb894607" providerId="ADAL" clId="{ACD386D8-4CA6-48CC-96B4-A2D2C5C03E9F}" dt="2025-04-21T19:05:14.079" v="954" actId="21"/>
          <ac:picMkLst>
            <pc:docMk/>
            <pc:sldMk cId="2036284478" sldId="267"/>
            <ac:picMk id="6" creationId="{E07C12A9-CAFF-4B16-883E-0BD69D311C43}"/>
          </ac:picMkLst>
        </pc:picChg>
        <pc:picChg chg="add del mod modCrop">
          <ac:chgData name="Almoayied Assayed" userId="48be8776-32be-48f8-858d-1de8fb894607" providerId="ADAL" clId="{ACD386D8-4CA6-48CC-96B4-A2D2C5C03E9F}" dt="2025-04-21T19:05:08.275" v="951" actId="478"/>
          <ac:picMkLst>
            <pc:docMk/>
            <pc:sldMk cId="2036284478" sldId="267"/>
            <ac:picMk id="7" creationId="{60AA5B4E-92E1-47D4-AF47-3F80A36E7CF6}"/>
          </ac:picMkLst>
        </pc:picChg>
        <pc:picChg chg="add mod">
          <ac:chgData name="Almoayied Assayed" userId="48be8776-32be-48f8-858d-1de8fb894607" providerId="ADAL" clId="{ACD386D8-4CA6-48CC-96B4-A2D2C5C03E9F}" dt="2025-04-21T19:12:49.217" v="1218" actId="1076"/>
          <ac:picMkLst>
            <pc:docMk/>
            <pc:sldMk cId="2036284478" sldId="267"/>
            <ac:picMk id="8" creationId="{EBEC0A19-C5F1-40B4-AB2F-2D26FE65E04F}"/>
          </ac:picMkLst>
        </pc:picChg>
        <pc:picChg chg="add mod modCrop">
          <ac:chgData name="Almoayied Assayed" userId="48be8776-32be-48f8-858d-1de8fb894607" providerId="ADAL" clId="{ACD386D8-4CA6-48CC-96B4-A2D2C5C03E9F}" dt="2025-04-21T19:13:13.146" v="1224" actId="14100"/>
          <ac:picMkLst>
            <pc:docMk/>
            <pc:sldMk cId="2036284478" sldId="267"/>
            <ac:picMk id="11" creationId="{F5D38CEA-7E29-49A2-A65E-FFEE2C3C76B1}"/>
          </ac:picMkLst>
        </pc:picChg>
      </pc:sldChg>
      <pc:sldChg chg="addSp delSp modSp new mod ord">
        <pc:chgData name="Almoayied Assayed" userId="48be8776-32be-48f8-858d-1de8fb894607" providerId="ADAL" clId="{ACD386D8-4CA6-48CC-96B4-A2D2C5C03E9F}" dt="2025-04-21T19:13:46.921" v="1295" actId="122"/>
        <pc:sldMkLst>
          <pc:docMk/>
          <pc:sldMk cId="2464142975" sldId="268"/>
        </pc:sldMkLst>
        <pc:spChg chg="add mod">
          <ac:chgData name="Almoayied Assayed" userId="48be8776-32be-48f8-858d-1de8fb894607" providerId="ADAL" clId="{ACD386D8-4CA6-48CC-96B4-A2D2C5C03E9F}" dt="2025-04-21T19:13:46.921" v="1295" actId="122"/>
          <ac:spMkLst>
            <pc:docMk/>
            <pc:sldMk cId="2464142975" sldId="268"/>
            <ac:spMk id="6" creationId="{1B5586D2-2D62-482D-AE69-DBC2F2719B86}"/>
          </ac:spMkLst>
        </pc:spChg>
        <pc:picChg chg="add del mod modCrop">
          <ac:chgData name="Almoayied Assayed" userId="48be8776-32be-48f8-858d-1de8fb894607" providerId="ADAL" clId="{ACD386D8-4CA6-48CC-96B4-A2D2C5C03E9F}" dt="2025-04-21T19:05:02.787" v="950" actId="21"/>
          <ac:picMkLst>
            <pc:docMk/>
            <pc:sldMk cId="2464142975" sldId="268"/>
            <ac:picMk id="2" creationId="{3B784390-1609-4D5D-B2C4-1A296D21B301}"/>
          </ac:picMkLst>
        </pc:picChg>
        <pc:picChg chg="add mod">
          <ac:chgData name="Almoayied Assayed" userId="48be8776-32be-48f8-858d-1de8fb894607" providerId="ADAL" clId="{ACD386D8-4CA6-48CC-96B4-A2D2C5C03E9F}" dt="2025-04-21T19:06:08.365" v="978" actId="1076"/>
          <ac:picMkLst>
            <pc:docMk/>
            <pc:sldMk cId="2464142975" sldId="268"/>
            <ac:picMk id="3" creationId="{4ACF51BC-537B-4F68-82B6-5249F4275C7B}"/>
          </ac:picMkLst>
        </pc:picChg>
        <pc:picChg chg="add mod">
          <ac:chgData name="Almoayied Assayed" userId="48be8776-32be-48f8-858d-1de8fb894607" providerId="ADAL" clId="{ACD386D8-4CA6-48CC-96B4-A2D2C5C03E9F}" dt="2025-04-21T19:06:10.594" v="979" actId="1076"/>
          <ac:picMkLst>
            <pc:docMk/>
            <pc:sldMk cId="2464142975" sldId="268"/>
            <ac:picMk id="4" creationId="{83C86F63-46F9-4940-A078-D12FA269B17E}"/>
          </ac:picMkLst>
        </pc:picChg>
        <pc:picChg chg="add mod">
          <ac:chgData name="Almoayied Assayed" userId="48be8776-32be-48f8-858d-1de8fb894607" providerId="ADAL" clId="{ACD386D8-4CA6-48CC-96B4-A2D2C5C03E9F}" dt="2025-04-21T19:06:13.422" v="980" actId="14100"/>
          <ac:picMkLst>
            <pc:docMk/>
            <pc:sldMk cId="2464142975" sldId="268"/>
            <ac:picMk id="5" creationId="{EC34D34F-CA68-4229-BDA2-C13DC1A03131}"/>
          </ac:picMkLst>
        </pc:picChg>
      </pc:sldChg>
      <pc:sldChg chg="addSp modSp new mod ord">
        <pc:chgData name="Almoayied Assayed" userId="48be8776-32be-48f8-858d-1de8fb894607" providerId="ADAL" clId="{ACD386D8-4CA6-48CC-96B4-A2D2C5C03E9F}" dt="2025-04-21T19:25:06.445" v="2438" actId="122"/>
        <pc:sldMkLst>
          <pc:docMk/>
          <pc:sldMk cId="1610122312" sldId="269"/>
        </pc:sldMkLst>
        <pc:spChg chg="add mod">
          <ac:chgData name="Almoayied Assayed" userId="48be8776-32be-48f8-858d-1de8fb894607" providerId="ADAL" clId="{ACD386D8-4CA6-48CC-96B4-A2D2C5C03E9F}" dt="2025-04-21T19:25:06.445" v="2438" actId="122"/>
          <ac:spMkLst>
            <pc:docMk/>
            <pc:sldMk cId="1610122312" sldId="269"/>
            <ac:spMk id="5" creationId="{4B8A80B0-C414-4902-891C-CDB2CA786AA8}"/>
          </ac:spMkLst>
        </pc:spChg>
        <pc:picChg chg="add mod">
          <ac:chgData name="Almoayied Assayed" userId="48be8776-32be-48f8-858d-1de8fb894607" providerId="ADAL" clId="{ACD386D8-4CA6-48CC-96B4-A2D2C5C03E9F}" dt="2025-04-21T19:07:41.752" v="1096" actId="14100"/>
          <ac:picMkLst>
            <pc:docMk/>
            <pc:sldMk cId="1610122312" sldId="269"/>
            <ac:picMk id="2" creationId="{6F453686-C751-4E47-86C9-DEB38D4630DD}"/>
          </ac:picMkLst>
        </pc:picChg>
        <pc:picChg chg="add mod">
          <ac:chgData name="Almoayied Assayed" userId="48be8776-32be-48f8-858d-1de8fb894607" providerId="ADAL" clId="{ACD386D8-4CA6-48CC-96B4-A2D2C5C03E9F}" dt="2025-04-21T19:07:44.943" v="1097" actId="14100"/>
          <ac:picMkLst>
            <pc:docMk/>
            <pc:sldMk cId="1610122312" sldId="269"/>
            <ac:picMk id="3" creationId="{3355C871-A641-460F-8324-A39FE7133E74}"/>
          </ac:picMkLst>
        </pc:picChg>
        <pc:picChg chg="add mod">
          <ac:chgData name="Almoayied Assayed" userId="48be8776-32be-48f8-858d-1de8fb894607" providerId="ADAL" clId="{ACD386D8-4CA6-48CC-96B4-A2D2C5C03E9F}" dt="2025-04-21T19:07:50.135" v="1099" actId="1076"/>
          <ac:picMkLst>
            <pc:docMk/>
            <pc:sldMk cId="1610122312" sldId="269"/>
            <ac:picMk id="4" creationId="{5492CE16-4587-4326-87A6-C3C4DD2FAE8A}"/>
          </ac:picMkLst>
        </pc:picChg>
      </pc:sldChg>
      <pc:sldChg chg="addSp delSp modSp new mod">
        <pc:chgData name="Almoayied Assayed" userId="48be8776-32be-48f8-858d-1de8fb894607" providerId="ADAL" clId="{ACD386D8-4CA6-48CC-96B4-A2D2C5C03E9F}" dt="2025-04-21T19:38:14.923" v="2894" actId="20577"/>
        <pc:sldMkLst>
          <pc:docMk/>
          <pc:sldMk cId="3575556993" sldId="270"/>
        </pc:sldMkLst>
        <pc:spChg chg="add del mod">
          <ac:chgData name="Almoayied Assayed" userId="48be8776-32be-48f8-858d-1de8fb894607" providerId="ADAL" clId="{ACD386D8-4CA6-48CC-96B4-A2D2C5C03E9F}" dt="2025-04-21T19:32:29.066" v="2462" actId="478"/>
          <ac:spMkLst>
            <pc:docMk/>
            <pc:sldMk cId="3575556993" sldId="270"/>
            <ac:spMk id="2" creationId="{3AEFD244-19E9-438D-B5D9-FE8960E0E296}"/>
          </ac:spMkLst>
        </pc:spChg>
        <pc:spChg chg="add mod">
          <ac:chgData name="Almoayied Assayed" userId="48be8776-32be-48f8-858d-1de8fb894607" providerId="ADAL" clId="{ACD386D8-4CA6-48CC-96B4-A2D2C5C03E9F}" dt="2025-04-21T19:38:00.450" v="2885" actId="1076"/>
          <ac:spMkLst>
            <pc:docMk/>
            <pc:sldMk cId="3575556993" sldId="270"/>
            <ac:spMk id="5" creationId="{031290FA-5BF6-424C-940A-0EA6598C9BF5}"/>
          </ac:spMkLst>
        </pc:spChg>
        <pc:spChg chg="add mod">
          <ac:chgData name="Almoayied Assayed" userId="48be8776-32be-48f8-858d-1de8fb894607" providerId="ADAL" clId="{ACD386D8-4CA6-48CC-96B4-A2D2C5C03E9F}" dt="2025-04-21T19:38:11.428" v="2890" actId="20577"/>
          <ac:spMkLst>
            <pc:docMk/>
            <pc:sldMk cId="3575556993" sldId="270"/>
            <ac:spMk id="7" creationId="{05F14050-A872-4584-9D3C-8E11A9B87B6C}"/>
          </ac:spMkLst>
        </pc:spChg>
        <pc:spChg chg="add mod">
          <ac:chgData name="Almoayied Assayed" userId="48be8776-32be-48f8-858d-1de8fb894607" providerId="ADAL" clId="{ACD386D8-4CA6-48CC-96B4-A2D2C5C03E9F}" dt="2025-04-21T19:38:14.923" v="2894" actId="20577"/>
          <ac:spMkLst>
            <pc:docMk/>
            <pc:sldMk cId="3575556993" sldId="270"/>
            <ac:spMk id="8" creationId="{78BECD71-88AE-4A57-8DCA-C8BC3312E0E8}"/>
          </ac:spMkLst>
        </pc:spChg>
        <pc:picChg chg="add mod">
          <ac:chgData name="Almoayied Assayed" userId="48be8776-32be-48f8-858d-1de8fb894607" providerId="ADAL" clId="{ACD386D8-4CA6-48CC-96B4-A2D2C5C03E9F}" dt="2025-04-21T19:33:39.132" v="2470" actId="14100"/>
          <ac:picMkLst>
            <pc:docMk/>
            <pc:sldMk cId="3575556993" sldId="270"/>
            <ac:picMk id="3" creationId="{09E538CE-0DFE-4645-AE34-9AFF9D9D5DCC}"/>
          </ac:picMkLst>
        </pc:picChg>
        <pc:picChg chg="add mod">
          <ac:chgData name="Almoayied Assayed" userId="48be8776-32be-48f8-858d-1de8fb894607" providerId="ADAL" clId="{ACD386D8-4CA6-48CC-96B4-A2D2C5C03E9F}" dt="2025-04-21T19:33:41.500" v="2471" actId="1076"/>
          <ac:picMkLst>
            <pc:docMk/>
            <pc:sldMk cId="3575556993" sldId="270"/>
            <ac:picMk id="4" creationId="{CBC93B5F-2768-4D8B-8156-323842314649}"/>
          </ac:picMkLst>
        </pc:picChg>
      </pc:sldChg>
      <pc:sldChg chg="addSp delSp modSp new mod">
        <pc:chgData name="Almoayied Assayed" userId="48be8776-32be-48f8-858d-1de8fb894607" providerId="ADAL" clId="{ACD386D8-4CA6-48CC-96B4-A2D2C5C03E9F}" dt="2025-04-21T19:55:08.247" v="3146" actId="1076"/>
        <pc:sldMkLst>
          <pc:docMk/>
          <pc:sldMk cId="3200849769" sldId="271"/>
        </pc:sldMkLst>
        <pc:spChg chg="add mod">
          <ac:chgData name="Almoayied Assayed" userId="48be8776-32be-48f8-858d-1de8fb894607" providerId="ADAL" clId="{ACD386D8-4CA6-48CC-96B4-A2D2C5C03E9F}" dt="2025-04-21T19:42:56.272" v="2909" actId="20577"/>
          <ac:spMkLst>
            <pc:docMk/>
            <pc:sldMk cId="3200849769" sldId="271"/>
            <ac:spMk id="2" creationId="{35DC6F63-E065-408A-905E-7D2A8F581075}"/>
          </ac:spMkLst>
        </pc:spChg>
        <pc:spChg chg="add mod">
          <ac:chgData name="Almoayied Assayed" userId="48be8776-32be-48f8-858d-1de8fb894607" providerId="ADAL" clId="{ACD386D8-4CA6-48CC-96B4-A2D2C5C03E9F}" dt="2025-04-21T19:43:19.992" v="2914" actId="1076"/>
          <ac:spMkLst>
            <pc:docMk/>
            <pc:sldMk cId="3200849769" sldId="271"/>
            <ac:spMk id="4" creationId="{223336E1-9923-4E87-BE6A-D111F67595C5}"/>
          </ac:spMkLst>
        </pc:spChg>
        <pc:spChg chg="add del mod">
          <ac:chgData name="Almoayied Assayed" userId="48be8776-32be-48f8-858d-1de8fb894607" providerId="ADAL" clId="{ACD386D8-4CA6-48CC-96B4-A2D2C5C03E9F}" dt="2025-04-21T19:44:03.544" v="2916"/>
          <ac:spMkLst>
            <pc:docMk/>
            <pc:sldMk cId="3200849769" sldId="271"/>
            <ac:spMk id="5" creationId="{0AA0777D-05D6-44F6-8CCB-03AB8545DA24}"/>
          </ac:spMkLst>
        </pc:spChg>
        <pc:spChg chg="add del mod">
          <ac:chgData name="Almoayied Assayed" userId="48be8776-32be-48f8-858d-1de8fb894607" providerId="ADAL" clId="{ACD386D8-4CA6-48CC-96B4-A2D2C5C03E9F}" dt="2025-04-21T19:44:23.632" v="2919" actId="21"/>
          <ac:spMkLst>
            <pc:docMk/>
            <pc:sldMk cId="3200849769" sldId="271"/>
            <ac:spMk id="7" creationId="{BB9BFAFC-9A56-450B-898D-8C4E72365B01}"/>
          </ac:spMkLst>
        </pc:spChg>
        <pc:spChg chg="add del mod">
          <ac:chgData name="Almoayied Assayed" userId="48be8776-32be-48f8-858d-1de8fb894607" providerId="ADAL" clId="{ACD386D8-4CA6-48CC-96B4-A2D2C5C03E9F}" dt="2025-04-21T19:50:56.359" v="2942" actId="21"/>
          <ac:spMkLst>
            <pc:docMk/>
            <pc:sldMk cId="3200849769" sldId="271"/>
            <ac:spMk id="8" creationId="{FD8C378D-0119-40C1-99E4-C44C42BE1665}"/>
          </ac:spMkLst>
        </pc:spChg>
        <pc:spChg chg="add del mod">
          <ac:chgData name="Almoayied Assayed" userId="48be8776-32be-48f8-858d-1de8fb894607" providerId="ADAL" clId="{ACD386D8-4CA6-48CC-96B4-A2D2C5C03E9F}" dt="2025-04-21T19:54:30.243" v="3103"/>
          <ac:spMkLst>
            <pc:docMk/>
            <pc:sldMk cId="3200849769" sldId="271"/>
            <ac:spMk id="9" creationId="{C3CBDBB5-C3DD-4A66-9C07-B10CD39F2169}"/>
          </ac:spMkLst>
        </pc:spChg>
        <pc:spChg chg="add mod">
          <ac:chgData name="Almoayied Assayed" userId="48be8776-32be-48f8-858d-1de8fb894607" providerId="ADAL" clId="{ACD386D8-4CA6-48CC-96B4-A2D2C5C03E9F}" dt="2025-04-21T19:54:36.452" v="3128" actId="20577"/>
          <ac:spMkLst>
            <pc:docMk/>
            <pc:sldMk cId="3200849769" sldId="271"/>
            <ac:spMk id="10" creationId="{543281C7-1AAA-4645-AF6B-5BD18985A52C}"/>
          </ac:spMkLst>
        </pc:spChg>
        <pc:spChg chg="add mod">
          <ac:chgData name="Almoayied Assayed" userId="48be8776-32be-48f8-858d-1de8fb894607" providerId="ADAL" clId="{ACD386D8-4CA6-48CC-96B4-A2D2C5C03E9F}" dt="2025-04-21T19:55:08.247" v="3146" actId="1076"/>
          <ac:spMkLst>
            <pc:docMk/>
            <pc:sldMk cId="3200849769" sldId="271"/>
            <ac:spMk id="11" creationId="{89653024-B0A9-4EC5-AD58-790499273BB2}"/>
          </ac:spMkLst>
        </pc:spChg>
      </pc:sldChg>
      <pc:sldChg chg="addSp delSp modSp new del mod modNotesTx">
        <pc:chgData name="Almoayied Assayed" userId="48be8776-32be-48f8-858d-1de8fb894607" providerId="ADAL" clId="{ACD386D8-4CA6-48CC-96B4-A2D2C5C03E9F}" dt="2025-04-21T11:13:05.746" v="735" actId="47"/>
        <pc:sldMkLst>
          <pc:docMk/>
          <pc:sldMk cId="1035889128" sldId="272"/>
        </pc:sldMkLst>
        <pc:spChg chg="add del mod">
          <ac:chgData name="Almoayied Assayed" userId="48be8776-32be-48f8-858d-1de8fb894607" providerId="ADAL" clId="{ACD386D8-4CA6-48CC-96B4-A2D2C5C03E9F}" dt="2025-04-21T11:09:58.945" v="682" actId="21"/>
          <ac:spMkLst>
            <pc:docMk/>
            <pc:sldMk cId="1035889128" sldId="272"/>
            <ac:spMk id="2" creationId="{8D472081-0422-40F5-9256-3FEC267F0032}"/>
          </ac:spMkLst>
        </pc:spChg>
        <pc:spChg chg="add del mod">
          <ac:chgData name="Almoayied Assayed" userId="48be8776-32be-48f8-858d-1de8fb894607" providerId="ADAL" clId="{ACD386D8-4CA6-48CC-96B4-A2D2C5C03E9F}" dt="2025-04-21T11:10:29.370" v="691" actId="478"/>
          <ac:spMkLst>
            <pc:docMk/>
            <pc:sldMk cId="1035889128" sldId="272"/>
            <ac:spMk id="3" creationId="{2718595C-6F18-429F-A99D-5BAAB2E3805E}"/>
          </ac:spMkLst>
        </pc:spChg>
      </pc:sldChg>
      <pc:sldChg chg="addSp delSp modSp new mod">
        <pc:chgData name="Almoayied Assayed" userId="48be8776-32be-48f8-858d-1de8fb894607" providerId="ADAL" clId="{ACD386D8-4CA6-48CC-96B4-A2D2C5C03E9F}" dt="2025-04-21T19:25:29.390" v="2442" actId="1076"/>
        <pc:sldMkLst>
          <pc:docMk/>
          <pc:sldMk cId="1306273906" sldId="272"/>
        </pc:sldMkLst>
        <pc:spChg chg="add mod">
          <ac:chgData name="Almoayied Assayed" userId="48be8776-32be-48f8-858d-1de8fb894607" providerId="ADAL" clId="{ACD386D8-4CA6-48CC-96B4-A2D2C5C03E9F}" dt="2025-04-21T19:23:24.009" v="2296" actId="403"/>
          <ac:spMkLst>
            <pc:docMk/>
            <pc:sldMk cId="1306273906" sldId="272"/>
            <ac:spMk id="4" creationId="{66F9762D-BC6E-49C8-B7E6-BFB22BEF07DB}"/>
          </ac:spMkLst>
        </pc:spChg>
        <pc:spChg chg="add mod">
          <ac:chgData name="Almoayied Assayed" userId="48be8776-32be-48f8-858d-1de8fb894607" providerId="ADAL" clId="{ACD386D8-4CA6-48CC-96B4-A2D2C5C03E9F}" dt="2025-04-21T19:25:29.390" v="2442" actId="1076"/>
          <ac:spMkLst>
            <pc:docMk/>
            <pc:sldMk cId="1306273906" sldId="272"/>
            <ac:spMk id="5" creationId="{89369F9E-4ABA-43E8-98EE-B387853C0A72}"/>
          </ac:spMkLst>
        </pc:spChg>
        <pc:picChg chg="add del mod">
          <ac:chgData name="Almoayied Assayed" userId="48be8776-32be-48f8-858d-1de8fb894607" providerId="ADAL" clId="{ACD386D8-4CA6-48CC-96B4-A2D2C5C03E9F}" dt="2025-04-21T19:04:38.317" v="941" actId="21"/>
          <ac:picMkLst>
            <pc:docMk/>
            <pc:sldMk cId="1306273906" sldId="272"/>
            <ac:picMk id="2" creationId="{7A59E169-DEC3-46DF-8581-8083B2633F27}"/>
          </ac:picMkLst>
        </pc:picChg>
        <pc:picChg chg="add del mod">
          <ac:chgData name="Almoayied Assayed" userId="48be8776-32be-48f8-858d-1de8fb894607" providerId="ADAL" clId="{ACD386D8-4CA6-48CC-96B4-A2D2C5C03E9F}" dt="2025-04-21T19:04:29.107" v="936" actId="21"/>
          <ac:picMkLst>
            <pc:docMk/>
            <pc:sldMk cId="1306273906" sldId="272"/>
            <ac:picMk id="3" creationId="{9E037072-C287-4111-8999-6FE6563E939B}"/>
          </ac:picMkLst>
        </pc:picChg>
      </pc:sldChg>
      <pc:sldChg chg="addSp delSp modSp add mod">
        <pc:chgData name="Almoayied Assayed" userId="48be8776-32be-48f8-858d-1de8fb894607" providerId="ADAL" clId="{ACD386D8-4CA6-48CC-96B4-A2D2C5C03E9F}" dt="2025-04-21T19:16:14.404" v="1387" actId="20577"/>
        <pc:sldMkLst>
          <pc:docMk/>
          <pc:sldMk cId="1357432793" sldId="273"/>
        </pc:sldMkLst>
        <pc:spChg chg="add del">
          <ac:chgData name="Almoayied Assayed" userId="48be8776-32be-48f8-858d-1de8fb894607" providerId="ADAL" clId="{ACD386D8-4CA6-48CC-96B4-A2D2C5C03E9F}" dt="2025-04-21T19:14:34.267" v="1303" actId="478"/>
          <ac:spMkLst>
            <pc:docMk/>
            <pc:sldMk cId="1357432793" sldId="273"/>
            <ac:spMk id="2" creationId="{C116657B-A12F-4507-B5F1-05C88F5E345A}"/>
          </ac:spMkLst>
        </pc:spChg>
        <pc:spChg chg="mod">
          <ac:chgData name="Almoayied Assayed" userId="48be8776-32be-48f8-858d-1de8fb894607" providerId="ADAL" clId="{ACD386D8-4CA6-48CC-96B4-A2D2C5C03E9F}" dt="2025-04-21T19:16:14.404" v="1387" actId="20577"/>
          <ac:spMkLst>
            <pc:docMk/>
            <pc:sldMk cId="1357432793" sldId="273"/>
            <ac:spMk id="6" creationId="{1B5586D2-2D62-482D-AE69-DBC2F2719B86}"/>
          </ac:spMkLst>
        </pc:spChg>
        <pc:picChg chg="del">
          <ac:chgData name="Almoayied Assayed" userId="48be8776-32be-48f8-858d-1de8fb894607" providerId="ADAL" clId="{ACD386D8-4CA6-48CC-96B4-A2D2C5C03E9F}" dt="2025-04-21T19:14:03.429" v="1299" actId="478"/>
          <ac:picMkLst>
            <pc:docMk/>
            <pc:sldMk cId="1357432793" sldId="273"/>
            <ac:picMk id="3" creationId="{4ACF51BC-537B-4F68-82B6-5249F4275C7B}"/>
          </ac:picMkLst>
        </pc:picChg>
        <pc:picChg chg="del">
          <ac:chgData name="Almoayied Assayed" userId="48be8776-32be-48f8-858d-1de8fb894607" providerId="ADAL" clId="{ACD386D8-4CA6-48CC-96B4-A2D2C5C03E9F}" dt="2025-04-21T19:14:02.188" v="1298" actId="478"/>
          <ac:picMkLst>
            <pc:docMk/>
            <pc:sldMk cId="1357432793" sldId="273"/>
            <ac:picMk id="4" creationId="{83C86F63-46F9-4940-A078-D12FA269B17E}"/>
          </ac:picMkLst>
        </pc:picChg>
        <pc:picChg chg="del">
          <ac:chgData name="Almoayied Assayed" userId="48be8776-32be-48f8-858d-1de8fb894607" providerId="ADAL" clId="{ACD386D8-4CA6-48CC-96B4-A2D2C5C03E9F}" dt="2025-04-21T19:14:00.853" v="1297" actId="478"/>
          <ac:picMkLst>
            <pc:docMk/>
            <pc:sldMk cId="1357432793" sldId="273"/>
            <ac:picMk id="5" creationId="{EC34D34F-CA68-4229-BDA2-C13DC1A03131}"/>
          </ac:picMkLst>
        </pc:picChg>
        <pc:picChg chg="add mod">
          <ac:chgData name="Almoayied Assayed" userId="48be8776-32be-48f8-858d-1de8fb894607" providerId="ADAL" clId="{ACD386D8-4CA6-48CC-96B4-A2D2C5C03E9F}" dt="2025-04-21T19:14:47.025" v="1310" actId="14100"/>
          <ac:picMkLst>
            <pc:docMk/>
            <pc:sldMk cId="1357432793" sldId="273"/>
            <ac:picMk id="7" creationId="{EFF46D0F-4FBC-421D-9015-0547802C4389}"/>
          </ac:picMkLst>
        </pc:picChg>
        <pc:picChg chg="add mod">
          <ac:chgData name="Almoayied Assayed" userId="48be8776-32be-48f8-858d-1de8fb894607" providerId="ADAL" clId="{ACD386D8-4CA6-48CC-96B4-A2D2C5C03E9F}" dt="2025-04-21T19:14:43.627" v="1308" actId="1076"/>
          <ac:picMkLst>
            <pc:docMk/>
            <pc:sldMk cId="1357432793" sldId="273"/>
            <ac:picMk id="8" creationId="{FD38BB65-3F0E-4A5D-AEFE-EEFADE28A5A7}"/>
          </ac:picMkLst>
        </pc:picChg>
      </pc:sldChg>
      <pc:sldChg chg="addSp delSp modSp new mod">
        <pc:chgData name="Almoayied Assayed" userId="48be8776-32be-48f8-858d-1de8fb894607" providerId="ADAL" clId="{ACD386D8-4CA6-48CC-96B4-A2D2C5C03E9F}" dt="2025-04-21T19:45:29.413" v="2940" actId="6549"/>
        <pc:sldMkLst>
          <pc:docMk/>
          <pc:sldMk cId="2024387563" sldId="274"/>
        </pc:sldMkLst>
        <pc:spChg chg="add del mod">
          <ac:chgData name="Almoayied Assayed" userId="48be8776-32be-48f8-858d-1de8fb894607" providerId="ADAL" clId="{ACD386D8-4CA6-48CC-96B4-A2D2C5C03E9F}" dt="2025-04-21T19:45:09.890" v="2926" actId="21"/>
          <ac:spMkLst>
            <pc:docMk/>
            <pc:sldMk cId="2024387563" sldId="274"/>
            <ac:spMk id="2" creationId="{C31C8D08-AA42-4C14-8715-01F8688ECFD7}"/>
          </ac:spMkLst>
        </pc:spChg>
        <pc:spChg chg="add mod">
          <ac:chgData name="Almoayied Assayed" userId="48be8776-32be-48f8-858d-1de8fb894607" providerId="ADAL" clId="{ACD386D8-4CA6-48CC-96B4-A2D2C5C03E9F}" dt="2025-04-21T19:45:29.413" v="2940" actId="6549"/>
          <ac:spMkLst>
            <pc:docMk/>
            <pc:sldMk cId="2024387563" sldId="274"/>
            <ac:spMk id="3" creationId="{35CE4790-3AF3-4231-B7D0-A9EF0F61C8F6}"/>
          </ac:spMkLst>
        </pc:spChg>
        <pc:picChg chg="add mod">
          <ac:chgData name="Almoayied Assayed" userId="48be8776-32be-48f8-858d-1de8fb894607" providerId="ADAL" clId="{ACD386D8-4CA6-48CC-96B4-A2D2C5C03E9F}" dt="2025-04-21T19:45:21.846" v="2929" actId="1076"/>
          <ac:picMkLst>
            <pc:docMk/>
            <pc:sldMk cId="2024387563" sldId="274"/>
            <ac:picMk id="4" creationId="{351DE404-1C2C-472A-B346-5A2ED6288DB4}"/>
          </ac:picMkLst>
        </pc:picChg>
        <pc:picChg chg="add mod">
          <ac:chgData name="Almoayied Assayed" userId="48be8776-32be-48f8-858d-1de8fb894607" providerId="ADAL" clId="{ACD386D8-4CA6-48CC-96B4-A2D2C5C03E9F}" dt="2025-04-21T19:45:21.846" v="2929" actId="1076"/>
          <ac:picMkLst>
            <pc:docMk/>
            <pc:sldMk cId="2024387563" sldId="274"/>
            <ac:picMk id="5" creationId="{98BDDD44-EECB-4798-977F-4AEB38ACE927}"/>
          </ac:picMkLst>
        </pc:picChg>
        <pc:picChg chg="add mod">
          <ac:chgData name="Almoayied Assayed" userId="48be8776-32be-48f8-858d-1de8fb894607" providerId="ADAL" clId="{ACD386D8-4CA6-48CC-96B4-A2D2C5C03E9F}" dt="2025-04-21T19:45:21.846" v="2929" actId="1076"/>
          <ac:picMkLst>
            <pc:docMk/>
            <pc:sldMk cId="2024387563" sldId="274"/>
            <ac:picMk id="6" creationId="{D771980F-A583-4C46-B51F-68650749C6CA}"/>
          </ac:picMkLst>
        </pc:picChg>
        <pc:picChg chg="add mod">
          <ac:chgData name="Almoayied Assayed" userId="48be8776-32be-48f8-858d-1de8fb894607" providerId="ADAL" clId="{ACD386D8-4CA6-48CC-96B4-A2D2C5C03E9F}" dt="2025-04-21T19:45:21.846" v="2929" actId="1076"/>
          <ac:picMkLst>
            <pc:docMk/>
            <pc:sldMk cId="2024387563" sldId="274"/>
            <ac:picMk id="9" creationId="{1E9ACEB7-AB7B-4127-9FB2-FCC2446480B6}"/>
          </ac:picMkLst>
        </pc:picChg>
        <pc:picChg chg="add mod">
          <ac:chgData name="Almoayied Assayed" userId="48be8776-32be-48f8-858d-1de8fb894607" providerId="ADAL" clId="{ACD386D8-4CA6-48CC-96B4-A2D2C5C03E9F}" dt="2025-04-21T19:45:21.846" v="2929" actId="1076"/>
          <ac:picMkLst>
            <pc:docMk/>
            <pc:sldMk cId="2024387563" sldId="274"/>
            <ac:picMk id="10" creationId="{A0EE1609-8ADD-4313-9FA5-4F08DFF8B89B}"/>
          </ac:picMkLst>
        </pc:picChg>
        <pc:picChg chg="add mod">
          <ac:chgData name="Almoayied Assayed" userId="48be8776-32be-48f8-858d-1de8fb894607" providerId="ADAL" clId="{ACD386D8-4CA6-48CC-96B4-A2D2C5C03E9F}" dt="2025-04-21T19:45:21.846" v="2929" actId="1076"/>
          <ac:picMkLst>
            <pc:docMk/>
            <pc:sldMk cId="2024387563" sldId="274"/>
            <ac:picMk id="11" creationId="{93943222-AA1D-4045-A27D-DE0CD4482444}"/>
          </ac:picMkLst>
        </pc:picChg>
        <pc:cxnChg chg="add mod">
          <ac:chgData name="Almoayied Assayed" userId="48be8776-32be-48f8-858d-1de8fb894607" providerId="ADAL" clId="{ACD386D8-4CA6-48CC-96B4-A2D2C5C03E9F}" dt="2025-04-21T19:45:21.846" v="2929" actId="1076"/>
          <ac:cxnSpMkLst>
            <pc:docMk/>
            <pc:sldMk cId="2024387563" sldId="274"/>
            <ac:cxnSpMk id="7" creationId="{AAD91E31-B043-484D-906F-AA13E412490D}"/>
          </ac:cxnSpMkLst>
        </pc:cxnChg>
        <pc:cxnChg chg="add mod">
          <ac:chgData name="Almoayied Assayed" userId="48be8776-32be-48f8-858d-1de8fb894607" providerId="ADAL" clId="{ACD386D8-4CA6-48CC-96B4-A2D2C5C03E9F}" dt="2025-04-21T19:45:21.846" v="2929" actId="1076"/>
          <ac:cxnSpMkLst>
            <pc:docMk/>
            <pc:sldMk cId="2024387563" sldId="274"/>
            <ac:cxnSpMk id="8" creationId="{DACD2349-48F9-4303-A676-832137C58308}"/>
          </ac:cxnSpMkLst>
        </pc:cxnChg>
        <pc:cxnChg chg="add mod">
          <ac:chgData name="Almoayied Assayed" userId="48be8776-32be-48f8-858d-1de8fb894607" providerId="ADAL" clId="{ACD386D8-4CA6-48CC-96B4-A2D2C5C03E9F}" dt="2025-04-21T19:45:21.846" v="2929" actId="1076"/>
          <ac:cxnSpMkLst>
            <pc:docMk/>
            <pc:sldMk cId="2024387563" sldId="274"/>
            <ac:cxnSpMk id="12" creationId="{FF9EBF9C-00AF-4FD5-A46E-F4C0EDB6A546}"/>
          </ac:cxnSpMkLst>
        </pc:cxnChg>
        <pc:cxnChg chg="add mod">
          <ac:chgData name="Almoayied Assayed" userId="48be8776-32be-48f8-858d-1de8fb894607" providerId="ADAL" clId="{ACD386D8-4CA6-48CC-96B4-A2D2C5C03E9F}" dt="2025-04-21T19:45:21.846" v="2929" actId="1076"/>
          <ac:cxnSpMkLst>
            <pc:docMk/>
            <pc:sldMk cId="2024387563" sldId="274"/>
            <ac:cxnSpMk id="13" creationId="{39AE2F68-7E98-4B2F-8F3F-DBDD8432F747}"/>
          </ac:cxnSpMkLst>
        </pc:cxnChg>
        <pc:cxnChg chg="add mod">
          <ac:chgData name="Almoayied Assayed" userId="48be8776-32be-48f8-858d-1de8fb894607" providerId="ADAL" clId="{ACD386D8-4CA6-48CC-96B4-A2D2C5C03E9F}" dt="2025-04-21T19:45:21.846" v="2929" actId="1076"/>
          <ac:cxnSpMkLst>
            <pc:docMk/>
            <pc:sldMk cId="2024387563" sldId="274"/>
            <ac:cxnSpMk id="14" creationId="{6AB47772-95A9-4335-932D-1F27B3DDD7C5}"/>
          </ac:cxnSpMkLst>
        </pc:cxnChg>
        <pc:cxnChg chg="add mod">
          <ac:chgData name="Almoayied Assayed" userId="48be8776-32be-48f8-858d-1de8fb894607" providerId="ADAL" clId="{ACD386D8-4CA6-48CC-96B4-A2D2C5C03E9F}" dt="2025-04-21T19:45:21.846" v="2929" actId="1076"/>
          <ac:cxnSpMkLst>
            <pc:docMk/>
            <pc:sldMk cId="2024387563" sldId="274"/>
            <ac:cxnSpMk id="15" creationId="{AC2951B4-9255-4335-A5E2-6EC12A5B48EA}"/>
          </ac:cxnSpMkLst>
        </pc:cxnChg>
        <pc:cxnChg chg="add mod">
          <ac:chgData name="Almoayied Assayed" userId="48be8776-32be-48f8-858d-1de8fb894607" providerId="ADAL" clId="{ACD386D8-4CA6-48CC-96B4-A2D2C5C03E9F}" dt="2025-04-21T19:45:21.846" v="2929" actId="1076"/>
          <ac:cxnSpMkLst>
            <pc:docMk/>
            <pc:sldMk cId="2024387563" sldId="274"/>
            <ac:cxnSpMk id="16" creationId="{91C8D319-596E-440A-9A52-C3F06AE0E9C7}"/>
          </ac:cxnSpMkLst>
        </pc:cxnChg>
      </pc:sldChg>
      <pc:sldChg chg="addSp modSp new mod">
        <pc:chgData name="Almoayied Assayed" userId="48be8776-32be-48f8-858d-1de8fb894607" providerId="ADAL" clId="{ACD386D8-4CA6-48CC-96B4-A2D2C5C03E9F}" dt="2025-04-21T19:51:36.260" v="2952" actId="113"/>
        <pc:sldMkLst>
          <pc:docMk/>
          <pc:sldMk cId="771361132" sldId="275"/>
        </pc:sldMkLst>
        <pc:spChg chg="add mod">
          <ac:chgData name="Almoayied Assayed" userId="48be8776-32be-48f8-858d-1de8fb894607" providerId="ADAL" clId="{ACD386D8-4CA6-48CC-96B4-A2D2C5C03E9F}" dt="2025-04-21T19:51:36.260" v="2952" actId="113"/>
          <ac:spMkLst>
            <pc:docMk/>
            <pc:sldMk cId="771361132" sldId="275"/>
            <ac:spMk id="2" creationId="{8F438925-572D-44D3-99F2-5078D1F57ACE}"/>
          </ac:spMkLst>
        </pc:spChg>
      </pc:sldChg>
      <pc:sldChg chg="addSp modSp new mod">
        <pc:chgData name="Almoayied Assayed" userId="48be8776-32be-48f8-858d-1de8fb894607" providerId="ADAL" clId="{ACD386D8-4CA6-48CC-96B4-A2D2C5C03E9F}" dt="2025-04-21T19:55:10.217" v="3147"/>
        <pc:sldMkLst>
          <pc:docMk/>
          <pc:sldMk cId="728619418" sldId="276"/>
        </pc:sldMkLst>
        <pc:spChg chg="add mod">
          <ac:chgData name="Almoayied Assayed" userId="48be8776-32be-48f8-858d-1de8fb894607" providerId="ADAL" clId="{ACD386D8-4CA6-48CC-96B4-A2D2C5C03E9F}" dt="2025-04-21T19:55:01.144" v="3144" actId="113"/>
          <ac:spMkLst>
            <pc:docMk/>
            <pc:sldMk cId="728619418" sldId="276"/>
            <ac:spMk id="2" creationId="{BB7FB510-BB4E-4FA8-8FD1-8E644F4F987D}"/>
          </ac:spMkLst>
        </pc:spChg>
        <pc:spChg chg="add mod">
          <ac:chgData name="Almoayied Assayed" userId="48be8776-32be-48f8-858d-1de8fb894607" providerId="ADAL" clId="{ACD386D8-4CA6-48CC-96B4-A2D2C5C03E9F}" dt="2025-04-21T19:55:10.217" v="3147"/>
          <ac:spMkLst>
            <pc:docMk/>
            <pc:sldMk cId="728619418" sldId="276"/>
            <ac:spMk id="3" creationId="{D3F01863-DD9E-4665-AAC5-FFC1A8D3148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97556D-12AF-4203-877F-69AB55BA87F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D925C54F-2D48-4D4E-8E0A-684A9176DE99}">
      <dgm:prSet phldrT="[Text]" custT="1"/>
      <dgm:spPr>
        <a:solidFill>
          <a:schemeClr val="tx2"/>
        </a:solidFill>
        <a:ln>
          <a:noFill/>
        </a:ln>
      </dgm:spPr>
      <dgm:t>
        <a:bodyPr/>
        <a:lstStyle/>
        <a:p>
          <a:pPr>
            <a:lnSpc>
              <a:spcPct val="114000"/>
            </a:lnSpc>
          </a:pPr>
          <a:r>
            <a:rPr lang="en-GB" sz="2800" b="1" dirty="0"/>
            <a:t>BRA</a:t>
          </a:r>
          <a:r>
            <a:rPr lang="ar-JO" sz="2800" b="1" dirty="0"/>
            <a:t> </a:t>
          </a:r>
          <a:r>
            <a:rPr lang="en-US" sz="2800" b="1" dirty="0"/>
            <a:t>KA</a:t>
          </a:r>
        </a:p>
      </dgm:t>
    </dgm:pt>
    <dgm:pt modelId="{4DE0B550-71FA-4E1A-9CD6-5F407477857F}" type="parTrans" cxnId="{A21D2377-82A5-4899-BB9C-807A1CA703D5}">
      <dgm:prSet/>
      <dgm:spPr/>
      <dgm:t>
        <a:bodyPr/>
        <a:lstStyle/>
        <a:p>
          <a:pPr>
            <a:lnSpc>
              <a:spcPct val="114000"/>
            </a:lnSpc>
          </a:pPr>
          <a:endParaRPr lang="en-US" sz="2800">
            <a:latin typeface="+mj-lt"/>
          </a:endParaRPr>
        </a:p>
      </dgm:t>
    </dgm:pt>
    <dgm:pt modelId="{76062CFD-9A87-485D-B372-43A9574523F2}" type="sibTrans" cxnId="{A21D2377-82A5-4899-BB9C-807A1CA703D5}">
      <dgm:prSet/>
      <dgm:spPr/>
      <dgm:t>
        <a:bodyPr/>
        <a:lstStyle/>
        <a:p>
          <a:pPr>
            <a:lnSpc>
              <a:spcPct val="114000"/>
            </a:lnSpc>
          </a:pPr>
          <a:endParaRPr lang="en-US" sz="2800">
            <a:latin typeface="+mj-lt"/>
          </a:endParaRPr>
        </a:p>
      </dgm:t>
    </dgm:pt>
    <dgm:pt modelId="{AB8905F3-278B-44C0-96F6-04D96C86F803}">
      <dgm:prSet phldrT="[Text]" custT="1"/>
      <dgm:spPr>
        <a:solidFill>
          <a:schemeClr val="accent1"/>
        </a:solidFill>
        <a:ln>
          <a:noFill/>
        </a:ln>
      </dgm:spPr>
      <dgm:t>
        <a:bodyPr/>
        <a:lstStyle/>
        <a:p>
          <a:pPr algn="ctr">
            <a:lnSpc>
              <a:spcPct val="114000"/>
            </a:lnSpc>
          </a:pPr>
          <a:r>
            <a:rPr lang="en-GB" sz="2800" i="0" dirty="0"/>
            <a:t>Enhanced sustainable and efficient production </a:t>
          </a:r>
          <a:br>
            <a:rPr lang="en-GB" sz="2800" i="0" dirty="0"/>
          </a:br>
          <a:r>
            <a:rPr lang="en-GB" sz="2800" i="0" dirty="0"/>
            <a:t>and consumption patterns </a:t>
          </a:r>
          <a:endParaRPr lang="en-US" sz="2800" i="0" dirty="0">
            <a:solidFill>
              <a:schemeClr val="bg1"/>
            </a:solidFill>
            <a:latin typeface="+mj-lt"/>
          </a:endParaRPr>
        </a:p>
      </dgm:t>
    </dgm:pt>
    <dgm:pt modelId="{82721410-E92E-44DA-99F3-040051CCD967}" type="parTrans" cxnId="{ACE1893D-4F47-43B3-BC6E-50FDBA9B43C5}">
      <dgm:prSet custT="1"/>
      <dgm:spPr>
        <a:ln w="19050">
          <a:solidFill>
            <a:schemeClr val="tx2"/>
          </a:solidFill>
        </a:ln>
      </dgm:spPr>
      <dgm:t>
        <a:bodyPr/>
        <a:lstStyle/>
        <a:p>
          <a:pPr rtl="0">
            <a:lnSpc>
              <a:spcPct val="114000"/>
            </a:lnSpc>
          </a:pPr>
          <a:endParaRPr lang="en-US" sz="2800">
            <a:latin typeface="+mj-lt"/>
          </a:endParaRPr>
        </a:p>
      </dgm:t>
    </dgm:pt>
    <dgm:pt modelId="{A7DD45B5-7A47-4489-A846-D33F0C405F91}" type="sibTrans" cxnId="{ACE1893D-4F47-43B3-BC6E-50FDBA9B43C5}">
      <dgm:prSet/>
      <dgm:spPr/>
      <dgm:t>
        <a:bodyPr/>
        <a:lstStyle/>
        <a:p>
          <a:pPr>
            <a:lnSpc>
              <a:spcPct val="114000"/>
            </a:lnSpc>
          </a:pPr>
          <a:endParaRPr lang="en-US" sz="2800">
            <a:latin typeface="+mj-lt"/>
          </a:endParaRPr>
        </a:p>
      </dgm:t>
    </dgm:pt>
    <dgm:pt modelId="{5AC5341E-90EA-43CD-B033-2CF978A8DED9}">
      <dgm:prSet phldrT="[Text]" custT="1"/>
      <dgm:spPr>
        <a:solidFill>
          <a:schemeClr val="accent1"/>
        </a:solidFill>
        <a:ln>
          <a:noFill/>
        </a:ln>
      </dgm:spPr>
      <dgm:t>
        <a:bodyPr/>
        <a:lstStyle/>
        <a:p>
          <a:pPr>
            <a:lnSpc>
              <a:spcPct val="114000"/>
            </a:lnSpc>
          </a:pPr>
          <a:r>
            <a:rPr lang="en-GB" sz="2800" i="0" dirty="0"/>
            <a:t>Developed Sustainable Energy</a:t>
          </a:r>
          <a:br>
            <a:rPr lang="en-GB" sz="2800" i="0" dirty="0"/>
          </a:br>
          <a:r>
            <a:rPr lang="en-GB" sz="2800" i="0" dirty="0"/>
            <a:t> and Climate Action Plans (SECAPs)</a:t>
          </a:r>
          <a:endParaRPr lang="en-US" sz="2800" i="0" dirty="0">
            <a:solidFill>
              <a:schemeClr val="bg1"/>
            </a:solidFill>
            <a:latin typeface="+mj-lt"/>
          </a:endParaRPr>
        </a:p>
      </dgm:t>
    </dgm:pt>
    <dgm:pt modelId="{A2F26AA0-FA1D-4475-8A00-D89EC0C29627}" type="parTrans" cxnId="{FA2349B8-F403-445D-82A3-9FC81F0CD6F2}">
      <dgm:prSet custT="1"/>
      <dgm:spPr>
        <a:ln w="19050">
          <a:solidFill>
            <a:schemeClr val="tx2"/>
          </a:solidFill>
        </a:ln>
      </dgm:spPr>
      <dgm:t>
        <a:bodyPr/>
        <a:lstStyle/>
        <a:p>
          <a:pPr rtl="0">
            <a:lnSpc>
              <a:spcPct val="114000"/>
            </a:lnSpc>
          </a:pPr>
          <a:endParaRPr lang="en-US" sz="2800">
            <a:latin typeface="+mj-lt"/>
          </a:endParaRPr>
        </a:p>
      </dgm:t>
    </dgm:pt>
    <dgm:pt modelId="{95384196-3FC6-4BD1-B4D0-432E13C29FB5}" type="sibTrans" cxnId="{FA2349B8-F403-445D-82A3-9FC81F0CD6F2}">
      <dgm:prSet/>
      <dgm:spPr/>
      <dgm:t>
        <a:bodyPr/>
        <a:lstStyle/>
        <a:p>
          <a:pPr>
            <a:lnSpc>
              <a:spcPct val="114000"/>
            </a:lnSpc>
          </a:pPr>
          <a:endParaRPr lang="en-US" sz="2800">
            <a:latin typeface="+mj-lt"/>
          </a:endParaRPr>
        </a:p>
      </dgm:t>
    </dgm:pt>
    <dgm:pt modelId="{8E7322C8-0E85-4057-A90E-89A3AA4212B0}">
      <dgm:prSet phldrT="[Text]" custT="1"/>
      <dgm:spPr>
        <a:solidFill>
          <a:schemeClr val="accent1"/>
        </a:solidFill>
        <a:ln>
          <a:noFill/>
        </a:ln>
      </dgm:spPr>
      <dgm:t>
        <a:bodyPr/>
        <a:lstStyle/>
        <a:p>
          <a:pPr>
            <a:lnSpc>
              <a:spcPct val="114000"/>
            </a:lnSpc>
          </a:pPr>
          <a:r>
            <a:rPr lang="en-GB" sz="2800" i="0" dirty="0"/>
            <a:t>Enhanced water and wastewater management </a:t>
          </a:r>
          <a:br>
            <a:rPr lang="en-GB" sz="2800" i="0" dirty="0"/>
          </a:br>
          <a:r>
            <a:rPr lang="en-GB" sz="2800" i="0" dirty="0"/>
            <a:t>at refugee camps </a:t>
          </a:r>
          <a:endParaRPr lang="en-US" sz="2800" i="0" dirty="0">
            <a:solidFill>
              <a:schemeClr val="bg1"/>
            </a:solidFill>
            <a:latin typeface="+mj-lt"/>
          </a:endParaRPr>
        </a:p>
      </dgm:t>
    </dgm:pt>
    <dgm:pt modelId="{A2CA7322-200F-4AFF-8A55-B0BA878DF586}" type="parTrans" cxnId="{B506D9A3-548B-4340-A791-3DB435A787A0}">
      <dgm:prSet custT="1"/>
      <dgm:spPr>
        <a:ln w="19050">
          <a:solidFill>
            <a:schemeClr val="tx2"/>
          </a:solidFill>
        </a:ln>
      </dgm:spPr>
      <dgm:t>
        <a:bodyPr/>
        <a:lstStyle/>
        <a:p>
          <a:pPr rtl="0">
            <a:lnSpc>
              <a:spcPct val="114000"/>
            </a:lnSpc>
          </a:pPr>
          <a:endParaRPr lang="en-US" sz="2800">
            <a:latin typeface="+mj-lt"/>
          </a:endParaRPr>
        </a:p>
      </dgm:t>
    </dgm:pt>
    <dgm:pt modelId="{6342CF8C-41FB-427B-A711-6E5364A26A02}" type="sibTrans" cxnId="{B506D9A3-548B-4340-A791-3DB435A787A0}">
      <dgm:prSet/>
      <dgm:spPr/>
      <dgm:t>
        <a:bodyPr/>
        <a:lstStyle/>
        <a:p>
          <a:pPr>
            <a:lnSpc>
              <a:spcPct val="114000"/>
            </a:lnSpc>
          </a:pPr>
          <a:endParaRPr lang="en-US" sz="2800">
            <a:latin typeface="+mj-lt"/>
          </a:endParaRPr>
        </a:p>
      </dgm:t>
    </dgm:pt>
    <dgm:pt modelId="{2AE730D5-32F6-428A-A6C7-C1A5454BDAB7}">
      <dgm:prSet custT="1"/>
      <dgm:spPr>
        <a:solidFill>
          <a:schemeClr val="accent1"/>
        </a:solidFill>
        <a:ln>
          <a:noFill/>
        </a:ln>
      </dgm:spPr>
      <dgm:t>
        <a:bodyPr/>
        <a:lstStyle/>
        <a:p>
          <a:pPr>
            <a:lnSpc>
              <a:spcPct val="114000"/>
            </a:lnSpc>
          </a:pPr>
          <a:r>
            <a:rPr lang="en-GB" sz="2800" i="0" dirty="0"/>
            <a:t>Improved enabling environment for green growth </a:t>
          </a:r>
          <a:br>
            <a:rPr lang="en-GB" sz="2800" i="0" dirty="0"/>
          </a:br>
          <a:r>
            <a:rPr lang="en-GB" sz="2800" i="0" dirty="0"/>
            <a:t>and resource efficiency in Jordan</a:t>
          </a:r>
          <a:endParaRPr lang="en-US" sz="2800" i="0" dirty="0">
            <a:solidFill>
              <a:schemeClr val="bg1"/>
            </a:solidFill>
            <a:latin typeface="+mj-lt"/>
          </a:endParaRPr>
        </a:p>
      </dgm:t>
    </dgm:pt>
    <dgm:pt modelId="{9B0FB238-0177-40E4-8A7E-493B81DE4351}" type="parTrans" cxnId="{C13515A1-008D-415E-A9E3-5368A6D550AB}">
      <dgm:prSet custT="1"/>
      <dgm:spPr>
        <a:ln w="19050">
          <a:solidFill>
            <a:schemeClr val="tx2"/>
          </a:solidFill>
        </a:ln>
      </dgm:spPr>
      <dgm:t>
        <a:bodyPr/>
        <a:lstStyle/>
        <a:p>
          <a:pPr rtl="0">
            <a:lnSpc>
              <a:spcPct val="114000"/>
            </a:lnSpc>
          </a:pPr>
          <a:endParaRPr lang="en-US" sz="2800">
            <a:latin typeface="+mj-lt"/>
          </a:endParaRPr>
        </a:p>
      </dgm:t>
    </dgm:pt>
    <dgm:pt modelId="{B564E158-6AFD-48B3-9637-5AFDE233151D}" type="sibTrans" cxnId="{C13515A1-008D-415E-A9E3-5368A6D550AB}">
      <dgm:prSet/>
      <dgm:spPr/>
      <dgm:t>
        <a:bodyPr/>
        <a:lstStyle/>
        <a:p>
          <a:pPr>
            <a:lnSpc>
              <a:spcPct val="114000"/>
            </a:lnSpc>
          </a:pPr>
          <a:endParaRPr lang="en-US" sz="2800">
            <a:latin typeface="+mj-lt"/>
          </a:endParaRPr>
        </a:p>
      </dgm:t>
    </dgm:pt>
    <dgm:pt modelId="{0AAFD8A0-72E1-42AA-A4DD-FE9712BFC1E0}" type="pres">
      <dgm:prSet presAssocID="{7D97556D-12AF-4203-877F-69AB55BA87F0}" presName="Name0" presStyleCnt="0">
        <dgm:presLayoutVars>
          <dgm:chPref val="1"/>
          <dgm:dir/>
          <dgm:animOne val="branch"/>
          <dgm:animLvl val="lvl"/>
          <dgm:resizeHandles val="exact"/>
        </dgm:presLayoutVars>
      </dgm:prSet>
      <dgm:spPr/>
    </dgm:pt>
    <dgm:pt modelId="{4343C8EA-FE15-4791-AEEA-657BA6C5A890}" type="pres">
      <dgm:prSet presAssocID="{D925C54F-2D48-4D4E-8E0A-684A9176DE99}" presName="root1" presStyleCnt="0"/>
      <dgm:spPr/>
    </dgm:pt>
    <dgm:pt modelId="{1398376D-A947-4E97-BE6C-59404B543F13}" type="pres">
      <dgm:prSet presAssocID="{D925C54F-2D48-4D4E-8E0A-684A9176DE99}" presName="LevelOneTextNode" presStyleLbl="node0" presStyleIdx="0" presStyleCnt="1" custLinFactNeighborX="-26574" custLinFactNeighborY="-4063">
        <dgm:presLayoutVars>
          <dgm:chPref val="3"/>
        </dgm:presLayoutVars>
      </dgm:prSet>
      <dgm:spPr/>
    </dgm:pt>
    <dgm:pt modelId="{5A353366-46B9-4894-9A20-8DB9FEFE3C23}" type="pres">
      <dgm:prSet presAssocID="{D925C54F-2D48-4D4E-8E0A-684A9176DE99}" presName="level2hierChild" presStyleCnt="0"/>
      <dgm:spPr/>
    </dgm:pt>
    <dgm:pt modelId="{73CA1245-E023-4DDF-86F5-B542E3801E4F}" type="pres">
      <dgm:prSet presAssocID="{82721410-E92E-44DA-99F3-040051CCD967}" presName="conn2-1" presStyleLbl="parChTrans1D2" presStyleIdx="0" presStyleCnt="4"/>
      <dgm:spPr/>
    </dgm:pt>
    <dgm:pt modelId="{A5E880D1-AFE4-4B4D-AB21-BB680B3D0871}" type="pres">
      <dgm:prSet presAssocID="{82721410-E92E-44DA-99F3-040051CCD967}" presName="connTx" presStyleLbl="parChTrans1D2" presStyleIdx="0" presStyleCnt="4"/>
      <dgm:spPr/>
    </dgm:pt>
    <dgm:pt modelId="{8FE8C082-7257-4E7C-8012-F4777C9DF7DA}" type="pres">
      <dgm:prSet presAssocID="{AB8905F3-278B-44C0-96F6-04D96C86F803}" presName="root2" presStyleCnt="0"/>
      <dgm:spPr/>
    </dgm:pt>
    <dgm:pt modelId="{93E9BBE0-9D82-4DF0-A46E-9A7AEB08F58F}" type="pres">
      <dgm:prSet presAssocID="{AB8905F3-278B-44C0-96F6-04D96C86F803}" presName="LevelTwoTextNode" presStyleLbl="node2" presStyleIdx="0" presStyleCnt="4" custScaleX="215582">
        <dgm:presLayoutVars>
          <dgm:chPref val="3"/>
        </dgm:presLayoutVars>
      </dgm:prSet>
      <dgm:spPr/>
    </dgm:pt>
    <dgm:pt modelId="{74617D5C-C1CF-49F2-A223-42EC577B695F}" type="pres">
      <dgm:prSet presAssocID="{AB8905F3-278B-44C0-96F6-04D96C86F803}" presName="level3hierChild" presStyleCnt="0"/>
      <dgm:spPr/>
    </dgm:pt>
    <dgm:pt modelId="{359CA320-C684-49CF-A54E-07748776B904}" type="pres">
      <dgm:prSet presAssocID="{A2F26AA0-FA1D-4475-8A00-D89EC0C29627}" presName="conn2-1" presStyleLbl="parChTrans1D2" presStyleIdx="1" presStyleCnt="4"/>
      <dgm:spPr/>
    </dgm:pt>
    <dgm:pt modelId="{70C9A233-F3CC-461C-8D82-3FC247A9ED61}" type="pres">
      <dgm:prSet presAssocID="{A2F26AA0-FA1D-4475-8A00-D89EC0C29627}" presName="connTx" presStyleLbl="parChTrans1D2" presStyleIdx="1" presStyleCnt="4"/>
      <dgm:spPr/>
    </dgm:pt>
    <dgm:pt modelId="{4B4DA08B-111B-469D-99C4-1C3B4F1D57CB}" type="pres">
      <dgm:prSet presAssocID="{5AC5341E-90EA-43CD-B033-2CF978A8DED9}" presName="root2" presStyleCnt="0"/>
      <dgm:spPr/>
    </dgm:pt>
    <dgm:pt modelId="{647595F8-F6CC-4615-8FA8-028DFF440E8E}" type="pres">
      <dgm:prSet presAssocID="{5AC5341E-90EA-43CD-B033-2CF978A8DED9}" presName="LevelTwoTextNode" presStyleLbl="node2" presStyleIdx="1" presStyleCnt="4" custScaleX="216619">
        <dgm:presLayoutVars>
          <dgm:chPref val="3"/>
        </dgm:presLayoutVars>
      </dgm:prSet>
      <dgm:spPr/>
    </dgm:pt>
    <dgm:pt modelId="{8D63C616-6D26-4E5F-B4AE-3DF3B778DBEA}" type="pres">
      <dgm:prSet presAssocID="{5AC5341E-90EA-43CD-B033-2CF978A8DED9}" presName="level3hierChild" presStyleCnt="0"/>
      <dgm:spPr/>
    </dgm:pt>
    <dgm:pt modelId="{FF3EFE62-CFCE-4131-9057-54A3A34B60B6}" type="pres">
      <dgm:prSet presAssocID="{9B0FB238-0177-40E4-8A7E-493B81DE4351}" presName="conn2-1" presStyleLbl="parChTrans1D2" presStyleIdx="2" presStyleCnt="4"/>
      <dgm:spPr/>
    </dgm:pt>
    <dgm:pt modelId="{A3E44F2D-659C-4D0E-98B8-8A2A91B3A15E}" type="pres">
      <dgm:prSet presAssocID="{9B0FB238-0177-40E4-8A7E-493B81DE4351}" presName="connTx" presStyleLbl="parChTrans1D2" presStyleIdx="2" presStyleCnt="4"/>
      <dgm:spPr/>
    </dgm:pt>
    <dgm:pt modelId="{02DC4F98-5EC9-4B50-9D83-4FC93A0AE179}" type="pres">
      <dgm:prSet presAssocID="{2AE730D5-32F6-428A-A6C7-C1A5454BDAB7}" presName="root2" presStyleCnt="0"/>
      <dgm:spPr/>
    </dgm:pt>
    <dgm:pt modelId="{B2059173-A0DB-41C8-8E8C-C5B1EE82BA58}" type="pres">
      <dgm:prSet presAssocID="{2AE730D5-32F6-428A-A6C7-C1A5454BDAB7}" presName="LevelTwoTextNode" presStyleLbl="node2" presStyleIdx="2" presStyleCnt="4" custScaleX="215582">
        <dgm:presLayoutVars>
          <dgm:chPref val="3"/>
        </dgm:presLayoutVars>
      </dgm:prSet>
      <dgm:spPr/>
    </dgm:pt>
    <dgm:pt modelId="{36EDFB7F-2BD4-4D9C-9425-DA50AC62F496}" type="pres">
      <dgm:prSet presAssocID="{2AE730D5-32F6-428A-A6C7-C1A5454BDAB7}" presName="level3hierChild" presStyleCnt="0"/>
      <dgm:spPr/>
    </dgm:pt>
    <dgm:pt modelId="{FDA6293E-8F04-4F0C-9401-F788D9134BFA}" type="pres">
      <dgm:prSet presAssocID="{A2CA7322-200F-4AFF-8A55-B0BA878DF586}" presName="conn2-1" presStyleLbl="parChTrans1D2" presStyleIdx="3" presStyleCnt="4"/>
      <dgm:spPr/>
    </dgm:pt>
    <dgm:pt modelId="{EA6397D6-05A2-453C-AD32-452E36209FD5}" type="pres">
      <dgm:prSet presAssocID="{A2CA7322-200F-4AFF-8A55-B0BA878DF586}" presName="connTx" presStyleLbl="parChTrans1D2" presStyleIdx="3" presStyleCnt="4"/>
      <dgm:spPr/>
    </dgm:pt>
    <dgm:pt modelId="{7C6BA364-D28D-47BB-9594-79595E18C8E1}" type="pres">
      <dgm:prSet presAssocID="{8E7322C8-0E85-4057-A90E-89A3AA4212B0}" presName="root2" presStyleCnt="0"/>
      <dgm:spPr/>
    </dgm:pt>
    <dgm:pt modelId="{693B60A5-1E86-4E0F-84AD-66133E8E743A}" type="pres">
      <dgm:prSet presAssocID="{8E7322C8-0E85-4057-A90E-89A3AA4212B0}" presName="LevelTwoTextNode" presStyleLbl="node2" presStyleIdx="3" presStyleCnt="4" custScaleX="215582">
        <dgm:presLayoutVars>
          <dgm:chPref val="3"/>
        </dgm:presLayoutVars>
      </dgm:prSet>
      <dgm:spPr/>
    </dgm:pt>
    <dgm:pt modelId="{1EEF9A21-E942-4A08-8824-9B7D2F042DAD}" type="pres">
      <dgm:prSet presAssocID="{8E7322C8-0E85-4057-A90E-89A3AA4212B0}" presName="level3hierChild" presStyleCnt="0"/>
      <dgm:spPr/>
    </dgm:pt>
  </dgm:ptLst>
  <dgm:cxnLst>
    <dgm:cxn modelId="{344EBB10-CF46-47AC-9940-DA356045422F}" type="presOf" srcId="{2AE730D5-32F6-428A-A6C7-C1A5454BDAB7}" destId="{B2059173-A0DB-41C8-8E8C-C5B1EE82BA58}" srcOrd="0" destOrd="0" presId="urn:microsoft.com/office/officeart/2008/layout/HorizontalMultiLevelHierarchy"/>
    <dgm:cxn modelId="{AE82BA17-6DC5-4822-A08A-752EB7511B65}" type="presOf" srcId="{9B0FB238-0177-40E4-8A7E-493B81DE4351}" destId="{A3E44F2D-659C-4D0E-98B8-8A2A91B3A15E}" srcOrd="1" destOrd="0" presId="urn:microsoft.com/office/officeart/2008/layout/HorizontalMultiLevelHierarchy"/>
    <dgm:cxn modelId="{61096B2C-035C-49B4-88AF-324DA7FB66A8}" type="presOf" srcId="{82721410-E92E-44DA-99F3-040051CCD967}" destId="{A5E880D1-AFE4-4B4D-AB21-BB680B3D0871}" srcOrd="1" destOrd="0" presId="urn:microsoft.com/office/officeart/2008/layout/HorizontalMultiLevelHierarchy"/>
    <dgm:cxn modelId="{44009033-5BD2-4E4B-820A-8A8761FD7E08}" type="presOf" srcId="{D925C54F-2D48-4D4E-8E0A-684A9176DE99}" destId="{1398376D-A947-4E97-BE6C-59404B543F13}" srcOrd="0" destOrd="0" presId="urn:microsoft.com/office/officeart/2008/layout/HorizontalMultiLevelHierarchy"/>
    <dgm:cxn modelId="{48974A34-F8EC-41D3-8166-7B3C41F6FFC5}" type="presOf" srcId="{7D97556D-12AF-4203-877F-69AB55BA87F0}" destId="{0AAFD8A0-72E1-42AA-A4DD-FE9712BFC1E0}" srcOrd="0" destOrd="0" presId="urn:microsoft.com/office/officeart/2008/layout/HorizontalMultiLevelHierarchy"/>
    <dgm:cxn modelId="{B73B623B-49ED-4BD0-88BB-4449B8C43018}" type="presOf" srcId="{5AC5341E-90EA-43CD-B033-2CF978A8DED9}" destId="{647595F8-F6CC-4615-8FA8-028DFF440E8E}" srcOrd="0" destOrd="0" presId="urn:microsoft.com/office/officeart/2008/layout/HorizontalMultiLevelHierarchy"/>
    <dgm:cxn modelId="{ACE1893D-4F47-43B3-BC6E-50FDBA9B43C5}" srcId="{D925C54F-2D48-4D4E-8E0A-684A9176DE99}" destId="{AB8905F3-278B-44C0-96F6-04D96C86F803}" srcOrd="0" destOrd="0" parTransId="{82721410-E92E-44DA-99F3-040051CCD967}" sibTransId="{A7DD45B5-7A47-4489-A846-D33F0C405F91}"/>
    <dgm:cxn modelId="{DA78B940-613C-4845-A7C1-DA9CB8FA3EF3}" type="presOf" srcId="{AB8905F3-278B-44C0-96F6-04D96C86F803}" destId="{93E9BBE0-9D82-4DF0-A46E-9A7AEB08F58F}" srcOrd="0" destOrd="0" presId="urn:microsoft.com/office/officeart/2008/layout/HorizontalMultiLevelHierarchy"/>
    <dgm:cxn modelId="{A601535D-1E9D-4ED2-8B8D-4DD905785F10}" type="presOf" srcId="{A2CA7322-200F-4AFF-8A55-B0BA878DF586}" destId="{EA6397D6-05A2-453C-AD32-452E36209FD5}" srcOrd="1" destOrd="0" presId="urn:microsoft.com/office/officeart/2008/layout/HorizontalMultiLevelHierarchy"/>
    <dgm:cxn modelId="{54EA754E-7C86-4C7F-AB18-9C4DF1A6AB79}" type="presOf" srcId="{A2F26AA0-FA1D-4475-8A00-D89EC0C29627}" destId="{359CA320-C684-49CF-A54E-07748776B904}" srcOrd="0" destOrd="0" presId="urn:microsoft.com/office/officeart/2008/layout/HorizontalMultiLevelHierarchy"/>
    <dgm:cxn modelId="{121C8E54-E4B9-4F44-AEDD-609F1E1D3759}" type="presOf" srcId="{A2CA7322-200F-4AFF-8A55-B0BA878DF586}" destId="{FDA6293E-8F04-4F0C-9401-F788D9134BFA}" srcOrd="0" destOrd="0" presId="urn:microsoft.com/office/officeart/2008/layout/HorizontalMultiLevelHierarchy"/>
    <dgm:cxn modelId="{A21D2377-82A5-4899-BB9C-807A1CA703D5}" srcId="{7D97556D-12AF-4203-877F-69AB55BA87F0}" destId="{D925C54F-2D48-4D4E-8E0A-684A9176DE99}" srcOrd="0" destOrd="0" parTransId="{4DE0B550-71FA-4E1A-9CD6-5F407477857F}" sibTransId="{76062CFD-9A87-485D-B372-43A9574523F2}"/>
    <dgm:cxn modelId="{8752D596-50C1-48BC-AFD6-A4FF99AE7EAE}" type="presOf" srcId="{A2F26AA0-FA1D-4475-8A00-D89EC0C29627}" destId="{70C9A233-F3CC-461C-8D82-3FC247A9ED61}" srcOrd="1" destOrd="0" presId="urn:microsoft.com/office/officeart/2008/layout/HorizontalMultiLevelHierarchy"/>
    <dgm:cxn modelId="{C13515A1-008D-415E-A9E3-5368A6D550AB}" srcId="{D925C54F-2D48-4D4E-8E0A-684A9176DE99}" destId="{2AE730D5-32F6-428A-A6C7-C1A5454BDAB7}" srcOrd="2" destOrd="0" parTransId="{9B0FB238-0177-40E4-8A7E-493B81DE4351}" sibTransId="{B564E158-6AFD-48B3-9637-5AFDE233151D}"/>
    <dgm:cxn modelId="{DC8D1CA2-0F43-4B55-8F55-03331ABD456A}" type="presOf" srcId="{82721410-E92E-44DA-99F3-040051CCD967}" destId="{73CA1245-E023-4DDF-86F5-B542E3801E4F}" srcOrd="0" destOrd="0" presId="urn:microsoft.com/office/officeart/2008/layout/HorizontalMultiLevelHierarchy"/>
    <dgm:cxn modelId="{B506D9A3-548B-4340-A791-3DB435A787A0}" srcId="{D925C54F-2D48-4D4E-8E0A-684A9176DE99}" destId="{8E7322C8-0E85-4057-A90E-89A3AA4212B0}" srcOrd="3" destOrd="0" parTransId="{A2CA7322-200F-4AFF-8A55-B0BA878DF586}" sibTransId="{6342CF8C-41FB-427B-A711-6E5364A26A02}"/>
    <dgm:cxn modelId="{52D2ABA7-1BE6-494B-B6A5-50154F41FEA8}" type="presOf" srcId="{8E7322C8-0E85-4057-A90E-89A3AA4212B0}" destId="{693B60A5-1E86-4E0F-84AD-66133E8E743A}" srcOrd="0" destOrd="0" presId="urn:microsoft.com/office/officeart/2008/layout/HorizontalMultiLevelHierarchy"/>
    <dgm:cxn modelId="{FA2349B8-F403-445D-82A3-9FC81F0CD6F2}" srcId="{D925C54F-2D48-4D4E-8E0A-684A9176DE99}" destId="{5AC5341E-90EA-43CD-B033-2CF978A8DED9}" srcOrd="1" destOrd="0" parTransId="{A2F26AA0-FA1D-4475-8A00-D89EC0C29627}" sibTransId="{95384196-3FC6-4BD1-B4D0-432E13C29FB5}"/>
    <dgm:cxn modelId="{CA720DD3-404F-4DA7-92F5-F6F8A33A0AD1}" type="presOf" srcId="{9B0FB238-0177-40E4-8A7E-493B81DE4351}" destId="{FF3EFE62-CFCE-4131-9057-54A3A34B60B6}" srcOrd="0" destOrd="0" presId="urn:microsoft.com/office/officeart/2008/layout/HorizontalMultiLevelHierarchy"/>
    <dgm:cxn modelId="{CBD5CC45-C015-49BA-AA7F-81345AA81BC2}" type="presParOf" srcId="{0AAFD8A0-72E1-42AA-A4DD-FE9712BFC1E0}" destId="{4343C8EA-FE15-4791-AEEA-657BA6C5A890}" srcOrd="0" destOrd="0" presId="urn:microsoft.com/office/officeart/2008/layout/HorizontalMultiLevelHierarchy"/>
    <dgm:cxn modelId="{F541D9BD-EBBD-45CC-86E8-1F2B4EA29083}" type="presParOf" srcId="{4343C8EA-FE15-4791-AEEA-657BA6C5A890}" destId="{1398376D-A947-4E97-BE6C-59404B543F13}" srcOrd="0" destOrd="0" presId="urn:microsoft.com/office/officeart/2008/layout/HorizontalMultiLevelHierarchy"/>
    <dgm:cxn modelId="{0FDCDF3B-6F0C-4DAF-9B06-EA5A3786E7FD}" type="presParOf" srcId="{4343C8EA-FE15-4791-AEEA-657BA6C5A890}" destId="{5A353366-46B9-4894-9A20-8DB9FEFE3C23}" srcOrd="1" destOrd="0" presId="urn:microsoft.com/office/officeart/2008/layout/HorizontalMultiLevelHierarchy"/>
    <dgm:cxn modelId="{A3A1C813-DA3D-41F9-92DD-B4DBC44C4BDE}" type="presParOf" srcId="{5A353366-46B9-4894-9A20-8DB9FEFE3C23}" destId="{73CA1245-E023-4DDF-86F5-B542E3801E4F}" srcOrd="0" destOrd="0" presId="urn:microsoft.com/office/officeart/2008/layout/HorizontalMultiLevelHierarchy"/>
    <dgm:cxn modelId="{EBF6E325-8118-40F6-835F-DC619D5E0354}" type="presParOf" srcId="{73CA1245-E023-4DDF-86F5-B542E3801E4F}" destId="{A5E880D1-AFE4-4B4D-AB21-BB680B3D0871}" srcOrd="0" destOrd="0" presId="urn:microsoft.com/office/officeart/2008/layout/HorizontalMultiLevelHierarchy"/>
    <dgm:cxn modelId="{ADC26210-904C-47B3-9DC7-A090F33CFF28}" type="presParOf" srcId="{5A353366-46B9-4894-9A20-8DB9FEFE3C23}" destId="{8FE8C082-7257-4E7C-8012-F4777C9DF7DA}" srcOrd="1" destOrd="0" presId="urn:microsoft.com/office/officeart/2008/layout/HorizontalMultiLevelHierarchy"/>
    <dgm:cxn modelId="{C0D6CAE7-6E1D-48D7-B6AF-9AE89665AA25}" type="presParOf" srcId="{8FE8C082-7257-4E7C-8012-F4777C9DF7DA}" destId="{93E9BBE0-9D82-4DF0-A46E-9A7AEB08F58F}" srcOrd="0" destOrd="0" presId="urn:microsoft.com/office/officeart/2008/layout/HorizontalMultiLevelHierarchy"/>
    <dgm:cxn modelId="{0D228DDE-C316-4114-8033-BAF97E35C503}" type="presParOf" srcId="{8FE8C082-7257-4E7C-8012-F4777C9DF7DA}" destId="{74617D5C-C1CF-49F2-A223-42EC577B695F}" srcOrd="1" destOrd="0" presId="urn:microsoft.com/office/officeart/2008/layout/HorizontalMultiLevelHierarchy"/>
    <dgm:cxn modelId="{563D5D3A-5B9E-4685-A67F-723D6D0C2329}" type="presParOf" srcId="{5A353366-46B9-4894-9A20-8DB9FEFE3C23}" destId="{359CA320-C684-49CF-A54E-07748776B904}" srcOrd="2" destOrd="0" presId="urn:microsoft.com/office/officeart/2008/layout/HorizontalMultiLevelHierarchy"/>
    <dgm:cxn modelId="{E0F49FAB-A5C1-4743-A486-EBF3E7FA06DC}" type="presParOf" srcId="{359CA320-C684-49CF-A54E-07748776B904}" destId="{70C9A233-F3CC-461C-8D82-3FC247A9ED61}" srcOrd="0" destOrd="0" presId="urn:microsoft.com/office/officeart/2008/layout/HorizontalMultiLevelHierarchy"/>
    <dgm:cxn modelId="{3333445E-B2C8-49FC-ACE2-10DCFACCDA77}" type="presParOf" srcId="{5A353366-46B9-4894-9A20-8DB9FEFE3C23}" destId="{4B4DA08B-111B-469D-99C4-1C3B4F1D57CB}" srcOrd="3" destOrd="0" presId="urn:microsoft.com/office/officeart/2008/layout/HorizontalMultiLevelHierarchy"/>
    <dgm:cxn modelId="{86FDEB73-1AC6-4CAB-9CD4-F858CC51ABE2}" type="presParOf" srcId="{4B4DA08B-111B-469D-99C4-1C3B4F1D57CB}" destId="{647595F8-F6CC-4615-8FA8-028DFF440E8E}" srcOrd="0" destOrd="0" presId="urn:microsoft.com/office/officeart/2008/layout/HorizontalMultiLevelHierarchy"/>
    <dgm:cxn modelId="{0228F593-864F-42B5-A2DB-AC82F0C65381}" type="presParOf" srcId="{4B4DA08B-111B-469D-99C4-1C3B4F1D57CB}" destId="{8D63C616-6D26-4E5F-B4AE-3DF3B778DBEA}" srcOrd="1" destOrd="0" presId="urn:microsoft.com/office/officeart/2008/layout/HorizontalMultiLevelHierarchy"/>
    <dgm:cxn modelId="{BA953327-ED99-4272-BAC8-DC31D7E732E7}" type="presParOf" srcId="{5A353366-46B9-4894-9A20-8DB9FEFE3C23}" destId="{FF3EFE62-CFCE-4131-9057-54A3A34B60B6}" srcOrd="4" destOrd="0" presId="urn:microsoft.com/office/officeart/2008/layout/HorizontalMultiLevelHierarchy"/>
    <dgm:cxn modelId="{7E2BAE4A-3137-454F-8D82-878B31A0864E}" type="presParOf" srcId="{FF3EFE62-CFCE-4131-9057-54A3A34B60B6}" destId="{A3E44F2D-659C-4D0E-98B8-8A2A91B3A15E}" srcOrd="0" destOrd="0" presId="urn:microsoft.com/office/officeart/2008/layout/HorizontalMultiLevelHierarchy"/>
    <dgm:cxn modelId="{84484297-DFDB-45EB-916E-9770E74518BC}" type="presParOf" srcId="{5A353366-46B9-4894-9A20-8DB9FEFE3C23}" destId="{02DC4F98-5EC9-4B50-9D83-4FC93A0AE179}" srcOrd="5" destOrd="0" presId="urn:microsoft.com/office/officeart/2008/layout/HorizontalMultiLevelHierarchy"/>
    <dgm:cxn modelId="{A2BEFBB3-1459-4EB5-92C3-977CE6931640}" type="presParOf" srcId="{02DC4F98-5EC9-4B50-9D83-4FC93A0AE179}" destId="{B2059173-A0DB-41C8-8E8C-C5B1EE82BA58}" srcOrd="0" destOrd="0" presId="urn:microsoft.com/office/officeart/2008/layout/HorizontalMultiLevelHierarchy"/>
    <dgm:cxn modelId="{868E6781-271F-4B1F-BDF0-825ABBD65C2F}" type="presParOf" srcId="{02DC4F98-5EC9-4B50-9D83-4FC93A0AE179}" destId="{36EDFB7F-2BD4-4D9C-9425-DA50AC62F496}" srcOrd="1" destOrd="0" presId="urn:microsoft.com/office/officeart/2008/layout/HorizontalMultiLevelHierarchy"/>
    <dgm:cxn modelId="{1D1B90F4-FF1D-4761-B526-5C16CBEEADEE}" type="presParOf" srcId="{5A353366-46B9-4894-9A20-8DB9FEFE3C23}" destId="{FDA6293E-8F04-4F0C-9401-F788D9134BFA}" srcOrd="6" destOrd="0" presId="urn:microsoft.com/office/officeart/2008/layout/HorizontalMultiLevelHierarchy"/>
    <dgm:cxn modelId="{C4E27344-9821-4F6D-A937-2FC2ADD046E6}" type="presParOf" srcId="{FDA6293E-8F04-4F0C-9401-F788D9134BFA}" destId="{EA6397D6-05A2-453C-AD32-452E36209FD5}" srcOrd="0" destOrd="0" presId="urn:microsoft.com/office/officeart/2008/layout/HorizontalMultiLevelHierarchy"/>
    <dgm:cxn modelId="{8DDD1985-96B2-42C6-8FD2-0AC5B3332025}" type="presParOf" srcId="{5A353366-46B9-4894-9A20-8DB9FEFE3C23}" destId="{7C6BA364-D28D-47BB-9594-79595E18C8E1}" srcOrd="7" destOrd="0" presId="urn:microsoft.com/office/officeart/2008/layout/HorizontalMultiLevelHierarchy"/>
    <dgm:cxn modelId="{0A9C15C2-B35C-4AA9-9D74-6944B36BE8A6}" type="presParOf" srcId="{7C6BA364-D28D-47BB-9594-79595E18C8E1}" destId="{693B60A5-1E86-4E0F-84AD-66133E8E743A}" srcOrd="0" destOrd="0" presId="urn:microsoft.com/office/officeart/2008/layout/HorizontalMultiLevelHierarchy"/>
    <dgm:cxn modelId="{DFA44BBB-9D81-444C-8E4D-1D5168355730}" type="presParOf" srcId="{7C6BA364-D28D-47BB-9594-79595E18C8E1}" destId="{1EEF9A21-E942-4A08-8824-9B7D2F042DAD}"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97556D-12AF-4203-877F-69AB55BA87F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D925C54F-2D48-4D4E-8E0A-684A9176DE99}">
      <dgm:prSet phldrT="[Text]" custT="1"/>
      <dgm:spPr>
        <a:solidFill>
          <a:schemeClr val="tx2"/>
        </a:solidFill>
        <a:ln>
          <a:noFill/>
        </a:ln>
      </dgm:spPr>
      <dgm:t>
        <a:bodyPr/>
        <a:lstStyle/>
        <a:p>
          <a:pPr>
            <a:lnSpc>
              <a:spcPct val="114000"/>
            </a:lnSpc>
          </a:pPr>
          <a:r>
            <a:rPr lang="en-GB" sz="2800"/>
            <a:t>BRA</a:t>
          </a:r>
          <a:r>
            <a:rPr lang="ar-JO" sz="2800"/>
            <a:t> </a:t>
          </a:r>
          <a:r>
            <a:rPr lang="en-US" sz="2800" dirty="0"/>
            <a:t>KA</a:t>
          </a:r>
        </a:p>
      </dgm:t>
    </dgm:pt>
    <dgm:pt modelId="{4DE0B550-71FA-4E1A-9CD6-5F407477857F}" type="parTrans" cxnId="{A21D2377-82A5-4899-BB9C-807A1CA703D5}">
      <dgm:prSet/>
      <dgm:spPr/>
      <dgm:t>
        <a:bodyPr/>
        <a:lstStyle/>
        <a:p>
          <a:pPr>
            <a:lnSpc>
              <a:spcPct val="114000"/>
            </a:lnSpc>
          </a:pPr>
          <a:endParaRPr lang="en-US" sz="2800">
            <a:latin typeface="+mj-lt"/>
          </a:endParaRPr>
        </a:p>
      </dgm:t>
    </dgm:pt>
    <dgm:pt modelId="{76062CFD-9A87-485D-B372-43A9574523F2}" type="sibTrans" cxnId="{A21D2377-82A5-4899-BB9C-807A1CA703D5}">
      <dgm:prSet/>
      <dgm:spPr/>
      <dgm:t>
        <a:bodyPr/>
        <a:lstStyle/>
        <a:p>
          <a:pPr>
            <a:lnSpc>
              <a:spcPct val="114000"/>
            </a:lnSpc>
          </a:pPr>
          <a:endParaRPr lang="en-US" sz="2800">
            <a:latin typeface="+mj-lt"/>
          </a:endParaRPr>
        </a:p>
      </dgm:t>
    </dgm:pt>
    <dgm:pt modelId="{AB8905F3-278B-44C0-96F6-04D96C86F803}">
      <dgm:prSet phldrT="[Text]" custT="1"/>
      <dgm:spPr>
        <a:solidFill>
          <a:schemeClr val="accent1"/>
        </a:solidFill>
        <a:ln>
          <a:noFill/>
        </a:ln>
      </dgm:spPr>
      <dgm:t>
        <a:bodyPr/>
        <a:lstStyle/>
        <a:p>
          <a:pPr algn="ctr">
            <a:lnSpc>
              <a:spcPct val="114000"/>
            </a:lnSpc>
          </a:pPr>
          <a:r>
            <a:rPr lang="en-GB" sz="2800" i="0" dirty="0"/>
            <a:t>Enhanced sustainable and efficient production </a:t>
          </a:r>
          <a:br>
            <a:rPr lang="en-GB" sz="2800" i="0" dirty="0"/>
          </a:br>
          <a:r>
            <a:rPr lang="en-GB" sz="2800" i="0" dirty="0"/>
            <a:t>and consumption patterns </a:t>
          </a:r>
          <a:endParaRPr lang="en-US" sz="2800" i="0" dirty="0">
            <a:solidFill>
              <a:schemeClr val="bg1"/>
            </a:solidFill>
            <a:latin typeface="+mj-lt"/>
          </a:endParaRPr>
        </a:p>
      </dgm:t>
    </dgm:pt>
    <dgm:pt modelId="{82721410-E92E-44DA-99F3-040051CCD967}" type="parTrans" cxnId="{ACE1893D-4F47-43B3-BC6E-50FDBA9B43C5}">
      <dgm:prSet custT="1"/>
      <dgm:spPr>
        <a:ln w="19050">
          <a:solidFill>
            <a:schemeClr val="tx2"/>
          </a:solidFill>
        </a:ln>
      </dgm:spPr>
      <dgm:t>
        <a:bodyPr/>
        <a:lstStyle/>
        <a:p>
          <a:pPr rtl="0">
            <a:lnSpc>
              <a:spcPct val="114000"/>
            </a:lnSpc>
          </a:pPr>
          <a:endParaRPr lang="en-US" sz="2800">
            <a:latin typeface="+mj-lt"/>
          </a:endParaRPr>
        </a:p>
      </dgm:t>
    </dgm:pt>
    <dgm:pt modelId="{A7DD45B5-7A47-4489-A846-D33F0C405F91}" type="sibTrans" cxnId="{ACE1893D-4F47-43B3-BC6E-50FDBA9B43C5}">
      <dgm:prSet/>
      <dgm:spPr/>
      <dgm:t>
        <a:bodyPr/>
        <a:lstStyle/>
        <a:p>
          <a:pPr>
            <a:lnSpc>
              <a:spcPct val="114000"/>
            </a:lnSpc>
          </a:pPr>
          <a:endParaRPr lang="en-US" sz="2800">
            <a:latin typeface="+mj-lt"/>
          </a:endParaRPr>
        </a:p>
      </dgm:t>
    </dgm:pt>
    <dgm:pt modelId="{0AAFD8A0-72E1-42AA-A4DD-FE9712BFC1E0}" type="pres">
      <dgm:prSet presAssocID="{7D97556D-12AF-4203-877F-69AB55BA87F0}" presName="Name0" presStyleCnt="0">
        <dgm:presLayoutVars>
          <dgm:chPref val="1"/>
          <dgm:dir/>
          <dgm:animOne val="branch"/>
          <dgm:animLvl val="lvl"/>
          <dgm:resizeHandles val="exact"/>
        </dgm:presLayoutVars>
      </dgm:prSet>
      <dgm:spPr/>
    </dgm:pt>
    <dgm:pt modelId="{4343C8EA-FE15-4791-AEEA-657BA6C5A890}" type="pres">
      <dgm:prSet presAssocID="{D925C54F-2D48-4D4E-8E0A-684A9176DE99}" presName="root1" presStyleCnt="0"/>
      <dgm:spPr/>
    </dgm:pt>
    <dgm:pt modelId="{1398376D-A947-4E97-BE6C-59404B543F13}" type="pres">
      <dgm:prSet presAssocID="{D925C54F-2D48-4D4E-8E0A-684A9176DE99}" presName="LevelOneTextNode" presStyleLbl="node0" presStyleIdx="0" presStyleCnt="1" custLinFactNeighborX="-26574" custLinFactNeighborY="-4063">
        <dgm:presLayoutVars>
          <dgm:chPref val="3"/>
        </dgm:presLayoutVars>
      </dgm:prSet>
      <dgm:spPr/>
    </dgm:pt>
    <dgm:pt modelId="{5A353366-46B9-4894-9A20-8DB9FEFE3C23}" type="pres">
      <dgm:prSet presAssocID="{D925C54F-2D48-4D4E-8E0A-684A9176DE99}" presName="level2hierChild" presStyleCnt="0"/>
      <dgm:spPr/>
    </dgm:pt>
    <dgm:pt modelId="{73CA1245-E023-4DDF-86F5-B542E3801E4F}" type="pres">
      <dgm:prSet presAssocID="{82721410-E92E-44DA-99F3-040051CCD967}" presName="conn2-1" presStyleLbl="parChTrans1D2" presStyleIdx="0" presStyleCnt="1"/>
      <dgm:spPr/>
    </dgm:pt>
    <dgm:pt modelId="{A5E880D1-AFE4-4B4D-AB21-BB680B3D0871}" type="pres">
      <dgm:prSet presAssocID="{82721410-E92E-44DA-99F3-040051CCD967}" presName="connTx" presStyleLbl="parChTrans1D2" presStyleIdx="0" presStyleCnt="1"/>
      <dgm:spPr/>
    </dgm:pt>
    <dgm:pt modelId="{8FE8C082-7257-4E7C-8012-F4777C9DF7DA}" type="pres">
      <dgm:prSet presAssocID="{AB8905F3-278B-44C0-96F6-04D96C86F803}" presName="root2" presStyleCnt="0"/>
      <dgm:spPr/>
    </dgm:pt>
    <dgm:pt modelId="{93E9BBE0-9D82-4DF0-A46E-9A7AEB08F58F}" type="pres">
      <dgm:prSet presAssocID="{AB8905F3-278B-44C0-96F6-04D96C86F803}" presName="LevelTwoTextNode" presStyleLbl="node2" presStyleIdx="0" presStyleCnt="1" custScaleX="215582" custLinFactY="-77335" custLinFactNeighborX="11557" custLinFactNeighborY="-100000">
        <dgm:presLayoutVars>
          <dgm:chPref val="3"/>
        </dgm:presLayoutVars>
      </dgm:prSet>
      <dgm:spPr/>
    </dgm:pt>
    <dgm:pt modelId="{74617D5C-C1CF-49F2-A223-42EC577B695F}" type="pres">
      <dgm:prSet presAssocID="{AB8905F3-278B-44C0-96F6-04D96C86F803}" presName="level3hierChild" presStyleCnt="0"/>
      <dgm:spPr/>
    </dgm:pt>
  </dgm:ptLst>
  <dgm:cxnLst>
    <dgm:cxn modelId="{61096B2C-035C-49B4-88AF-324DA7FB66A8}" type="presOf" srcId="{82721410-E92E-44DA-99F3-040051CCD967}" destId="{A5E880D1-AFE4-4B4D-AB21-BB680B3D0871}" srcOrd="1" destOrd="0" presId="urn:microsoft.com/office/officeart/2008/layout/HorizontalMultiLevelHierarchy"/>
    <dgm:cxn modelId="{44009033-5BD2-4E4B-820A-8A8761FD7E08}" type="presOf" srcId="{D925C54F-2D48-4D4E-8E0A-684A9176DE99}" destId="{1398376D-A947-4E97-BE6C-59404B543F13}" srcOrd="0" destOrd="0" presId="urn:microsoft.com/office/officeart/2008/layout/HorizontalMultiLevelHierarchy"/>
    <dgm:cxn modelId="{48974A34-F8EC-41D3-8166-7B3C41F6FFC5}" type="presOf" srcId="{7D97556D-12AF-4203-877F-69AB55BA87F0}" destId="{0AAFD8A0-72E1-42AA-A4DD-FE9712BFC1E0}" srcOrd="0" destOrd="0" presId="urn:microsoft.com/office/officeart/2008/layout/HorizontalMultiLevelHierarchy"/>
    <dgm:cxn modelId="{ACE1893D-4F47-43B3-BC6E-50FDBA9B43C5}" srcId="{D925C54F-2D48-4D4E-8E0A-684A9176DE99}" destId="{AB8905F3-278B-44C0-96F6-04D96C86F803}" srcOrd="0" destOrd="0" parTransId="{82721410-E92E-44DA-99F3-040051CCD967}" sibTransId="{A7DD45B5-7A47-4489-A846-D33F0C405F91}"/>
    <dgm:cxn modelId="{DA78B940-613C-4845-A7C1-DA9CB8FA3EF3}" type="presOf" srcId="{AB8905F3-278B-44C0-96F6-04D96C86F803}" destId="{93E9BBE0-9D82-4DF0-A46E-9A7AEB08F58F}" srcOrd="0" destOrd="0" presId="urn:microsoft.com/office/officeart/2008/layout/HorizontalMultiLevelHierarchy"/>
    <dgm:cxn modelId="{A21D2377-82A5-4899-BB9C-807A1CA703D5}" srcId="{7D97556D-12AF-4203-877F-69AB55BA87F0}" destId="{D925C54F-2D48-4D4E-8E0A-684A9176DE99}" srcOrd="0" destOrd="0" parTransId="{4DE0B550-71FA-4E1A-9CD6-5F407477857F}" sibTransId="{76062CFD-9A87-485D-B372-43A9574523F2}"/>
    <dgm:cxn modelId="{DC8D1CA2-0F43-4B55-8F55-03331ABD456A}" type="presOf" srcId="{82721410-E92E-44DA-99F3-040051CCD967}" destId="{73CA1245-E023-4DDF-86F5-B542E3801E4F}" srcOrd="0" destOrd="0" presId="urn:microsoft.com/office/officeart/2008/layout/HorizontalMultiLevelHierarchy"/>
    <dgm:cxn modelId="{CBD5CC45-C015-49BA-AA7F-81345AA81BC2}" type="presParOf" srcId="{0AAFD8A0-72E1-42AA-A4DD-FE9712BFC1E0}" destId="{4343C8EA-FE15-4791-AEEA-657BA6C5A890}" srcOrd="0" destOrd="0" presId="urn:microsoft.com/office/officeart/2008/layout/HorizontalMultiLevelHierarchy"/>
    <dgm:cxn modelId="{F541D9BD-EBBD-45CC-86E8-1F2B4EA29083}" type="presParOf" srcId="{4343C8EA-FE15-4791-AEEA-657BA6C5A890}" destId="{1398376D-A947-4E97-BE6C-59404B543F13}" srcOrd="0" destOrd="0" presId="urn:microsoft.com/office/officeart/2008/layout/HorizontalMultiLevelHierarchy"/>
    <dgm:cxn modelId="{0FDCDF3B-6F0C-4DAF-9B06-EA5A3786E7FD}" type="presParOf" srcId="{4343C8EA-FE15-4791-AEEA-657BA6C5A890}" destId="{5A353366-46B9-4894-9A20-8DB9FEFE3C23}" srcOrd="1" destOrd="0" presId="urn:microsoft.com/office/officeart/2008/layout/HorizontalMultiLevelHierarchy"/>
    <dgm:cxn modelId="{A3A1C813-DA3D-41F9-92DD-B4DBC44C4BDE}" type="presParOf" srcId="{5A353366-46B9-4894-9A20-8DB9FEFE3C23}" destId="{73CA1245-E023-4DDF-86F5-B542E3801E4F}" srcOrd="0" destOrd="0" presId="urn:microsoft.com/office/officeart/2008/layout/HorizontalMultiLevelHierarchy"/>
    <dgm:cxn modelId="{EBF6E325-8118-40F6-835F-DC619D5E0354}" type="presParOf" srcId="{73CA1245-E023-4DDF-86F5-B542E3801E4F}" destId="{A5E880D1-AFE4-4B4D-AB21-BB680B3D0871}" srcOrd="0" destOrd="0" presId="urn:microsoft.com/office/officeart/2008/layout/HorizontalMultiLevelHierarchy"/>
    <dgm:cxn modelId="{ADC26210-904C-47B3-9DC7-A090F33CFF28}" type="presParOf" srcId="{5A353366-46B9-4894-9A20-8DB9FEFE3C23}" destId="{8FE8C082-7257-4E7C-8012-F4777C9DF7DA}" srcOrd="1" destOrd="0" presId="urn:microsoft.com/office/officeart/2008/layout/HorizontalMultiLevelHierarchy"/>
    <dgm:cxn modelId="{C0D6CAE7-6E1D-48D7-B6AF-9AE89665AA25}" type="presParOf" srcId="{8FE8C082-7257-4E7C-8012-F4777C9DF7DA}" destId="{93E9BBE0-9D82-4DF0-A46E-9A7AEB08F58F}" srcOrd="0" destOrd="0" presId="urn:microsoft.com/office/officeart/2008/layout/HorizontalMultiLevelHierarchy"/>
    <dgm:cxn modelId="{0D228DDE-C316-4114-8033-BAF97E35C503}" type="presParOf" srcId="{8FE8C082-7257-4E7C-8012-F4777C9DF7DA}" destId="{74617D5C-C1CF-49F2-A223-42EC577B695F}"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41FAD4-212C-423D-9E23-2689E7AD93FA}"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1C7BB9B-8FC2-40C5-9689-3E54D5A1AA38}">
      <dgm:prSet phldrT="[Text]"/>
      <dgm:spPr/>
      <dgm:t>
        <a:bodyPr/>
        <a:lstStyle/>
        <a:p>
          <a:r>
            <a:rPr lang="en-US" dirty="0"/>
            <a:t>Provide Farmers with Ecosystem Services </a:t>
          </a:r>
        </a:p>
      </dgm:t>
    </dgm:pt>
    <dgm:pt modelId="{0E58A2F0-5008-4B2C-B49F-0242FFA33C11}" type="parTrans" cxnId="{BE7183CB-DC6C-4B04-BD16-9A90801DBA62}">
      <dgm:prSet/>
      <dgm:spPr/>
      <dgm:t>
        <a:bodyPr/>
        <a:lstStyle/>
        <a:p>
          <a:endParaRPr lang="en-US"/>
        </a:p>
      </dgm:t>
    </dgm:pt>
    <dgm:pt modelId="{2E80C69E-1BE6-418B-B4C5-C04B49C932AB}" type="sibTrans" cxnId="{BE7183CB-DC6C-4B04-BD16-9A90801DBA62}">
      <dgm:prSet/>
      <dgm:spPr/>
      <dgm:t>
        <a:bodyPr/>
        <a:lstStyle/>
        <a:p>
          <a:endParaRPr lang="en-US"/>
        </a:p>
      </dgm:t>
    </dgm:pt>
    <dgm:pt modelId="{0DB6FE77-7E5E-45F9-BACA-32164070BE47}">
      <dgm:prSet phldrT="[Text]"/>
      <dgm:spPr/>
      <dgm:t>
        <a:bodyPr/>
        <a:lstStyle/>
        <a:p>
          <a:r>
            <a:rPr lang="en-US" dirty="0"/>
            <a:t>Multiple entry points </a:t>
          </a:r>
        </a:p>
      </dgm:t>
    </dgm:pt>
    <dgm:pt modelId="{DEBB2996-80B2-4981-A5F1-A95F9CB278EF}" type="parTrans" cxnId="{5BE3A93F-6C62-46F9-8FA8-3E771E520114}">
      <dgm:prSet/>
      <dgm:spPr/>
      <dgm:t>
        <a:bodyPr/>
        <a:lstStyle/>
        <a:p>
          <a:endParaRPr lang="en-US"/>
        </a:p>
      </dgm:t>
    </dgm:pt>
    <dgm:pt modelId="{BEE31B8B-1803-4867-BAFF-781A9D904DC7}" type="sibTrans" cxnId="{5BE3A93F-6C62-46F9-8FA8-3E771E520114}">
      <dgm:prSet/>
      <dgm:spPr/>
      <dgm:t>
        <a:bodyPr/>
        <a:lstStyle/>
        <a:p>
          <a:endParaRPr lang="en-US"/>
        </a:p>
      </dgm:t>
    </dgm:pt>
    <dgm:pt modelId="{B73931C7-CD68-4888-A3AD-61D45628A7EF}">
      <dgm:prSet phldrT="[Text]"/>
      <dgm:spPr/>
      <dgm:t>
        <a:bodyPr/>
        <a:lstStyle/>
        <a:p>
          <a:r>
            <a:rPr lang="en-US" dirty="0"/>
            <a:t>Context specific </a:t>
          </a:r>
        </a:p>
      </dgm:t>
    </dgm:pt>
    <dgm:pt modelId="{4D6FEC7B-E021-4F5E-85AB-8B2C7032F163}" type="parTrans" cxnId="{D23A2C3E-73C2-4192-B7ED-0B6864F27F30}">
      <dgm:prSet/>
      <dgm:spPr/>
      <dgm:t>
        <a:bodyPr/>
        <a:lstStyle/>
        <a:p>
          <a:endParaRPr lang="en-US"/>
        </a:p>
      </dgm:t>
    </dgm:pt>
    <dgm:pt modelId="{C920DCAD-3418-45E1-90F7-D0F79D3ED152}" type="sibTrans" cxnId="{D23A2C3E-73C2-4192-B7ED-0B6864F27F30}">
      <dgm:prSet/>
      <dgm:spPr/>
      <dgm:t>
        <a:bodyPr/>
        <a:lstStyle/>
        <a:p>
          <a:endParaRPr lang="en-US"/>
        </a:p>
      </dgm:t>
    </dgm:pt>
    <dgm:pt modelId="{95662ED2-2A48-41D4-A416-D0095F4B770B}">
      <dgm:prSet phldrT="[Text]"/>
      <dgm:spPr/>
      <dgm:t>
        <a:bodyPr/>
        <a:lstStyle/>
        <a:p>
          <a:r>
            <a:rPr lang="en-US" b="0" i="0" dirty="0">
              <a:solidFill>
                <a:schemeClr val="bg1"/>
              </a:solidFill>
              <a:effectLst/>
              <a:latin typeface="inherit"/>
            </a:rPr>
            <a:t>Involve the poorest and most vulnerable groups</a:t>
          </a:r>
          <a:endParaRPr lang="en-US" dirty="0">
            <a:solidFill>
              <a:schemeClr val="bg1"/>
            </a:solidFill>
          </a:endParaRPr>
        </a:p>
      </dgm:t>
    </dgm:pt>
    <dgm:pt modelId="{9797BA52-3F08-4C3C-805A-4D416DF68793}" type="parTrans" cxnId="{9F749191-41B2-49F4-AE5A-54F596C0A9DA}">
      <dgm:prSet/>
      <dgm:spPr/>
      <dgm:t>
        <a:bodyPr/>
        <a:lstStyle/>
        <a:p>
          <a:endParaRPr lang="en-US"/>
        </a:p>
      </dgm:t>
    </dgm:pt>
    <dgm:pt modelId="{5AB494FB-0D4B-473C-9175-FA26F0C88285}" type="sibTrans" cxnId="{9F749191-41B2-49F4-AE5A-54F596C0A9DA}">
      <dgm:prSet/>
      <dgm:spPr/>
      <dgm:t>
        <a:bodyPr/>
        <a:lstStyle/>
        <a:p>
          <a:endParaRPr lang="en-US"/>
        </a:p>
      </dgm:t>
    </dgm:pt>
    <dgm:pt modelId="{872C796F-B24F-4C1C-8573-15A71D3EE707}" type="pres">
      <dgm:prSet presAssocID="{2F41FAD4-212C-423D-9E23-2689E7AD93FA}" presName="cycle" presStyleCnt="0">
        <dgm:presLayoutVars>
          <dgm:dir/>
          <dgm:resizeHandles val="exact"/>
        </dgm:presLayoutVars>
      </dgm:prSet>
      <dgm:spPr/>
    </dgm:pt>
    <dgm:pt modelId="{1F5784E8-0C8F-45A2-ACCE-3811C2602428}" type="pres">
      <dgm:prSet presAssocID="{B1C7BB9B-8FC2-40C5-9689-3E54D5A1AA38}" presName="node" presStyleLbl="node1" presStyleIdx="0" presStyleCnt="4">
        <dgm:presLayoutVars>
          <dgm:bulletEnabled val="1"/>
        </dgm:presLayoutVars>
      </dgm:prSet>
      <dgm:spPr/>
    </dgm:pt>
    <dgm:pt modelId="{B804963F-F6A0-4627-8574-E153C66262EC}" type="pres">
      <dgm:prSet presAssocID="{2E80C69E-1BE6-418B-B4C5-C04B49C932AB}" presName="sibTrans" presStyleLbl="sibTrans2D1" presStyleIdx="0" presStyleCnt="4"/>
      <dgm:spPr/>
    </dgm:pt>
    <dgm:pt modelId="{EDE0D524-23CB-4B8D-9349-C3BF57FF70C9}" type="pres">
      <dgm:prSet presAssocID="{2E80C69E-1BE6-418B-B4C5-C04B49C932AB}" presName="connectorText" presStyleLbl="sibTrans2D1" presStyleIdx="0" presStyleCnt="4"/>
      <dgm:spPr/>
    </dgm:pt>
    <dgm:pt modelId="{852E3A4D-10CC-47DE-968E-40EA3E38FC60}" type="pres">
      <dgm:prSet presAssocID="{0DB6FE77-7E5E-45F9-BACA-32164070BE47}" presName="node" presStyleLbl="node1" presStyleIdx="1" presStyleCnt="4">
        <dgm:presLayoutVars>
          <dgm:bulletEnabled val="1"/>
        </dgm:presLayoutVars>
      </dgm:prSet>
      <dgm:spPr/>
    </dgm:pt>
    <dgm:pt modelId="{F30CE1FF-3222-44A7-AB7C-B106FC6B0638}" type="pres">
      <dgm:prSet presAssocID="{BEE31B8B-1803-4867-BAFF-781A9D904DC7}" presName="sibTrans" presStyleLbl="sibTrans2D1" presStyleIdx="1" presStyleCnt="4"/>
      <dgm:spPr/>
    </dgm:pt>
    <dgm:pt modelId="{60AF7EB7-9BA7-48AC-82E1-932C0C698944}" type="pres">
      <dgm:prSet presAssocID="{BEE31B8B-1803-4867-BAFF-781A9D904DC7}" presName="connectorText" presStyleLbl="sibTrans2D1" presStyleIdx="1" presStyleCnt="4"/>
      <dgm:spPr/>
    </dgm:pt>
    <dgm:pt modelId="{4665B820-6046-4D94-BDDE-2282FF8ACB42}" type="pres">
      <dgm:prSet presAssocID="{B73931C7-CD68-4888-A3AD-61D45628A7EF}" presName="node" presStyleLbl="node1" presStyleIdx="2" presStyleCnt="4">
        <dgm:presLayoutVars>
          <dgm:bulletEnabled val="1"/>
        </dgm:presLayoutVars>
      </dgm:prSet>
      <dgm:spPr/>
    </dgm:pt>
    <dgm:pt modelId="{490269D3-80DF-4806-B258-01298730665C}" type="pres">
      <dgm:prSet presAssocID="{C920DCAD-3418-45E1-90F7-D0F79D3ED152}" presName="sibTrans" presStyleLbl="sibTrans2D1" presStyleIdx="2" presStyleCnt="4"/>
      <dgm:spPr/>
    </dgm:pt>
    <dgm:pt modelId="{DA93F2DE-0022-4BBE-BDBE-0A6C88ABECF1}" type="pres">
      <dgm:prSet presAssocID="{C920DCAD-3418-45E1-90F7-D0F79D3ED152}" presName="connectorText" presStyleLbl="sibTrans2D1" presStyleIdx="2" presStyleCnt="4"/>
      <dgm:spPr/>
    </dgm:pt>
    <dgm:pt modelId="{97EA1E85-ABA8-40B2-A7FB-5B411F53224B}" type="pres">
      <dgm:prSet presAssocID="{95662ED2-2A48-41D4-A416-D0095F4B770B}" presName="node" presStyleLbl="node1" presStyleIdx="3" presStyleCnt="4">
        <dgm:presLayoutVars>
          <dgm:bulletEnabled val="1"/>
        </dgm:presLayoutVars>
      </dgm:prSet>
      <dgm:spPr/>
    </dgm:pt>
    <dgm:pt modelId="{FEE1FF87-0EFA-4E89-B885-1341E94ABC06}" type="pres">
      <dgm:prSet presAssocID="{5AB494FB-0D4B-473C-9175-FA26F0C88285}" presName="sibTrans" presStyleLbl="sibTrans2D1" presStyleIdx="3" presStyleCnt="4"/>
      <dgm:spPr/>
    </dgm:pt>
    <dgm:pt modelId="{8CAC4C38-D1EF-4582-A9C9-A225534B6F17}" type="pres">
      <dgm:prSet presAssocID="{5AB494FB-0D4B-473C-9175-FA26F0C88285}" presName="connectorText" presStyleLbl="sibTrans2D1" presStyleIdx="3" presStyleCnt="4"/>
      <dgm:spPr/>
    </dgm:pt>
  </dgm:ptLst>
  <dgm:cxnLst>
    <dgm:cxn modelId="{28E57118-0F50-44C5-8364-785B6304DDE7}" type="presOf" srcId="{C920DCAD-3418-45E1-90F7-D0F79D3ED152}" destId="{490269D3-80DF-4806-B258-01298730665C}" srcOrd="0" destOrd="0" presId="urn:microsoft.com/office/officeart/2005/8/layout/cycle2"/>
    <dgm:cxn modelId="{2123C91F-0852-4AE9-ACC2-71942A3BD3EA}" type="presOf" srcId="{BEE31B8B-1803-4867-BAFF-781A9D904DC7}" destId="{60AF7EB7-9BA7-48AC-82E1-932C0C698944}" srcOrd="1" destOrd="0" presId="urn:microsoft.com/office/officeart/2005/8/layout/cycle2"/>
    <dgm:cxn modelId="{3A119831-084E-46F2-AF3C-EEFCA8183F4F}" type="presOf" srcId="{95662ED2-2A48-41D4-A416-D0095F4B770B}" destId="{97EA1E85-ABA8-40B2-A7FB-5B411F53224B}" srcOrd="0" destOrd="0" presId="urn:microsoft.com/office/officeart/2005/8/layout/cycle2"/>
    <dgm:cxn modelId="{0F465C37-83D2-455D-895F-7C46592CA556}" type="presOf" srcId="{BEE31B8B-1803-4867-BAFF-781A9D904DC7}" destId="{F30CE1FF-3222-44A7-AB7C-B106FC6B0638}" srcOrd="0" destOrd="0" presId="urn:microsoft.com/office/officeart/2005/8/layout/cycle2"/>
    <dgm:cxn modelId="{D23A2C3E-73C2-4192-B7ED-0B6864F27F30}" srcId="{2F41FAD4-212C-423D-9E23-2689E7AD93FA}" destId="{B73931C7-CD68-4888-A3AD-61D45628A7EF}" srcOrd="2" destOrd="0" parTransId="{4D6FEC7B-E021-4F5E-85AB-8B2C7032F163}" sibTransId="{C920DCAD-3418-45E1-90F7-D0F79D3ED152}"/>
    <dgm:cxn modelId="{5BE3A93F-6C62-46F9-8FA8-3E771E520114}" srcId="{2F41FAD4-212C-423D-9E23-2689E7AD93FA}" destId="{0DB6FE77-7E5E-45F9-BACA-32164070BE47}" srcOrd="1" destOrd="0" parTransId="{DEBB2996-80B2-4981-A5F1-A95F9CB278EF}" sibTransId="{BEE31B8B-1803-4867-BAFF-781A9D904DC7}"/>
    <dgm:cxn modelId="{EE587868-CE08-4016-A750-E9D33DF66483}" type="presOf" srcId="{C920DCAD-3418-45E1-90F7-D0F79D3ED152}" destId="{DA93F2DE-0022-4BBE-BDBE-0A6C88ABECF1}" srcOrd="1" destOrd="0" presId="urn:microsoft.com/office/officeart/2005/8/layout/cycle2"/>
    <dgm:cxn modelId="{06ADDD4D-1AF9-42AE-9619-FE02384A105B}" type="presOf" srcId="{2E80C69E-1BE6-418B-B4C5-C04B49C932AB}" destId="{EDE0D524-23CB-4B8D-9349-C3BF57FF70C9}" srcOrd="1" destOrd="0" presId="urn:microsoft.com/office/officeart/2005/8/layout/cycle2"/>
    <dgm:cxn modelId="{8AB10782-D016-487D-81AF-FCECF0CBFF4F}" type="presOf" srcId="{0DB6FE77-7E5E-45F9-BACA-32164070BE47}" destId="{852E3A4D-10CC-47DE-968E-40EA3E38FC60}" srcOrd="0" destOrd="0" presId="urn:microsoft.com/office/officeart/2005/8/layout/cycle2"/>
    <dgm:cxn modelId="{0CF22482-CFBB-4A14-91FD-6608CA0F777E}" type="presOf" srcId="{B1C7BB9B-8FC2-40C5-9689-3E54D5A1AA38}" destId="{1F5784E8-0C8F-45A2-ACCE-3811C2602428}" srcOrd="0" destOrd="0" presId="urn:microsoft.com/office/officeart/2005/8/layout/cycle2"/>
    <dgm:cxn modelId="{CD8F0E8C-000C-4949-9657-BE93A70BEF9D}" type="presOf" srcId="{5AB494FB-0D4B-473C-9175-FA26F0C88285}" destId="{8CAC4C38-D1EF-4582-A9C9-A225534B6F17}" srcOrd="1" destOrd="0" presId="urn:microsoft.com/office/officeart/2005/8/layout/cycle2"/>
    <dgm:cxn modelId="{9F749191-41B2-49F4-AE5A-54F596C0A9DA}" srcId="{2F41FAD4-212C-423D-9E23-2689E7AD93FA}" destId="{95662ED2-2A48-41D4-A416-D0095F4B770B}" srcOrd="3" destOrd="0" parTransId="{9797BA52-3F08-4C3C-805A-4D416DF68793}" sibTransId="{5AB494FB-0D4B-473C-9175-FA26F0C88285}"/>
    <dgm:cxn modelId="{692771A5-82C6-4238-B6DE-2C746E16E515}" type="presOf" srcId="{2E80C69E-1BE6-418B-B4C5-C04B49C932AB}" destId="{B804963F-F6A0-4627-8574-E153C66262EC}" srcOrd="0" destOrd="0" presId="urn:microsoft.com/office/officeart/2005/8/layout/cycle2"/>
    <dgm:cxn modelId="{A963E0CA-FAA0-4E5E-A405-ED652ADEC2FA}" type="presOf" srcId="{B73931C7-CD68-4888-A3AD-61D45628A7EF}" destId="{4665B820-6046-4D94-BDDE-2282FF8ACB42}" srcOrd="0" destOrd="0" presId="urn:microsoft.com/office/officeart/2005/8/layout/cycle2"/>
    <dgm:cxn modelId="{BE7183CB-DC6C-4B04-BD16-9A90801DBA62}" srcId="{2F41FAD4-212C-423D-9E23-2689E7AD93FA}" destId="{B1C7BB9B-8FC2-40C5-9689-3E54D5A1AA38}" srcOrd="0" destOrd="0" parTransId="{0E58A2F0-5008-4B2C-B49F-0242FFA33C11}" sibTransId="{2E80C69E-1BE6-418B-B4C5-C04B49C932AB}"/>
    <dgm:cxn modelId="{02EE1AD8-4C73-420D-B444-09C6FAFF411D}" type="presOf" srcId="{2F41FAD4-212C-423D-9E23-2689E7AD93FA}" destId="{872C796F-B24F-4C1C-8573-15A71D3EE707}" srcOrd="0" destOrd="0" presId="urn:microsoft.com/office/officeart/2005/8/layout/cycle2"/>
    <dgm:cxn modelId="{B9A4A1DD-EF1B-4323-8484-8D05D28F1399}" type="presOf" srcId="{5AB494FB-0D4B-473C-9175-FA26F0C88285}" destId="{FEE1FF87-0EFA-4E89-B885-1341E94ABC06}" srcOrd="0" destOrd="0" presId="urn:microsoft.com/office/officeart/2005/8/layout/cycle2"/>
    <dgm:cxn modelId="{ADBF1A2E-5558-4E10-A2AA-07F7AB75B2C9}" type="presParOf" srcId="{872C796F-B24F-4C1C-8573-15A71D3EE707}" destId="{1F5784E8-0C8F-45A2-ACCE-3811C2602428}" srcOrd="0" destOrd="0" presId="urn:microsoft.com/office/officeart/2005/8/layout/cycle2"/>
    <dgm:cxn modelId="{ED76BBDF-9749-4C1A-8B77-4958F0464893}" type="presParOf" srcId="{872C796F-B24F-4C1C-8573-15A71D3EE707}" destId="{B804963F-F6A0-4627-8574-E153C66262EC}" srcOrd="1" destOrd="0" presId="urn:microsoft.com/office/officeart/2005/8/layout/cycle2"/>
    <dgm:cxn modelId="{1C846C79-1446-4239-9AB9-C13530C0FBEB}" type="presParOf" srcId="{B804963F-F6A0-4627-8574-E153C66262EC}" destId="{EDE0D524-23CB-4B8D-9349-C3BF57FF70C9}" srcOrd="0" destOrd="0" presId="urn:microsoft.com/office/officeart/2005/8/layout/cycle2"/>
    <dgm:cxn modelId="{8F7B7EB3-78F2-4875-BBD0-3594CCE7940A}" type="presParOf" srcId="{872C796F-B24F-4C1C-8573-15A71D3EE707}" destId="{852E3A4D-10CC-47DE-968E-40EA3E38FC60}" srcOrd="2" destOrd="0" presId="urn:microsoft.com/office/officeart/2005/8/layout/cycle2"/>
    <dgm:cxn modelId="{8041247E-0FE0-4474-9ED3-8C7F73AB4915}" type="presParOf" srcId="{872C796F-B24F-4C1C-8573-15A71D3EE707}" destId="{F30CE1FF-3222-44A7-AB7C-B106FC6B0638}" srcOrd="3" destOrd="0" presId="urn:microsoft.com/office/officeart/2005/8/layout/cycle2"/>
    <dgm:cxn modelId="{93C222F0-60EF-41E8-9C76-B0F8C92356C4}" type="presParOf" srcId="{F30CE1FF-3222-44A7-AB7C-B106FC6B0638}" destId="{60AF7EB7-9BA7-48AC-82E1-932C0C698944}" srcOrd="0" destOrd="0" presId="urn:microsoft.com/office/officeart/2005/8/layout/cycle2"/>
    <dgm:cxn modelId="{6FAEB6D7-C382-442F-AD9C-9D1575E7CCBD}" type="presParOf" srcId="{872C796F-B24F-4C1C-8573-15A71D3EE707}" destId="{4665B820-6046-4D94-BDDE-2282FF8ACB42}" srcOrd="4" destOrd="0" presId="urn:microsoft.com/office/officeart/2005/8/layout/cycle2"/>
    <dgm:cxn modelId="{10A67BDF-B8BA-49D9-9645-065F8378A6B8}" type="presParOf" srcId="{872C796F-B24F-4C1C-8573-15A71D3EE707}" destId="{490269D3-80DF-4806-B258-01298730665C}" srcOrd="5" destOrd="0" presId="urn:microsoft.com/office/officeart/2005/8/layout/cycle2"/>
    <dgm:cxn modelId="{BE84CB6E-F74A-47B2-8578-8E7F4E0C142B}" type="presParOf" srcId="{490269D3-80DF-4806-B258-01298730665C}" destId="{DA93F2DE-0022-4BBE-BDBE-0A6C88ABECF1}" srcOrd="0" destOrd="0" presId="urn:microsoft.com/office/officeart/2005/8/layout/cycle2"/>
    <dgm:cxn modelId="{6C9D69DB-A2A8-46F3-AB55-00DB97C9CD88}" type="presParOf" srcId="{872C796F-B24F-4C1C-8573-15A71D3EE707}" destId="{97EA1E85-ABA8-40B2-A7FB-5B411F53224B}" srcOrd="6" destOrd="0" presId="urn:microsoft.com/office/officeart/2005/8/layout/cycle2"/>
    <dgm:cxn modelId="{31A3990B-0DD6-4FC4-8D47-F99A80C53D1A}" type="presParOf" srcId="{872C796F-B24F-4C1C-8573-15A71D3EE707}" destId="{FEE1FF87-0EFA-4E89-B885-1341E94ABC06}" srcOrd="7" destOrd="0" presId="urn:microsoft.com/office/officeart/2005/8/layout/cycle2"/>
    <dgm:cxn modelId="{138761D4-5DCB-4C7B-B4B5-C31567B3A4E3}" type="presParOf" srcId="{FEE1FF87-0EFA-4E89-B885-1341E94ABC06}" destId="{8CAC4C38-D1EF-4582-A9C9-A225534B6F17}"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6293E-8F04-4F0C-9401-F788D9134BFA}">
      <dsp:nvSpPr>
        <dsp:cNvPr id="0" name=""/>
        <dsp:cNvSpPr/>
      </dsp:nvSpPr>
      <dsp:spPr>
        <a:xfrm>
          <a:off x="2670592" y="3764536"/>
          <a:ext cx="1318571" cy="2689595"/>
        </a:xfrm>
        <a:custGeom>
          <a:avLst/>
          <a:gdLst/>
          <a:ahLst/>
          <a:cxnLst/>
          <a:rect l="0" t="0" r="0" b="0"/>
          <a:pathLst>
            <a:path>
              <a:moveTo>
                <a:pt x="0" y="0"/>
              </a:moveTo>
              <a:lnTo>
                <a:pt x="659285" y="0"/>
              </a:lnTo>
              <a:lnTo>
                <a:pt x="659285" y="2689595"/>
              </a:lnTo>
              <a:lnTo>
                <a:pt x="1318571" y="2689595"/>
              </a:lnTo>
            </a:path>
          </a:pathLst>
        </a:custGeom>
        <a:noFill/>
        <a:ln w="19050" cap="flat"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0">
            <a:lnSpc>
              <a:spcPct val="114000"/>
            </a:lnSpc>
            <a:spcBef>
              <a:spcPct val="0"/>
            </a:spcBef>
            <a:spcAft>
              <a:spcPct val="35000"/>
            </a:spcAft>
            <a:buNone/>
          </a:pPr>
          <a:endParaRPr lang="en-US" sz="2800" kern="1200">
            <a:latin typeface="+mj-lt"/>
          </a:endParaRPr>
        </a:p>
      </dsp:txBody>
      <dsp:txXfrm>
        <a:off x="3254992" y="5034448"/>
        <a:ext cx="149771" cy="149771"/>
      </dsp:txXfrm>
    </dsp:sp>
    <dsp:sp modelId="{FF3EFE62-CFCE-4131-9057-54A3A34B60B6}">
      <dsp:nvSpPr>
        <dsp:cNvPr id="0" name=""/>
        <dsp:cNvSpPr/>
      </dsp:nvSpPr>
      <dsp:spPr>
        <a:xfrm>
          <a:off x="2670592" y="3764536"/>
          <a:ext cx="1318571" cy="901440"/>
        </a:xfrm>
        <a:custGeom>
          <a:avLst/>
          <a:gdLst/>
          <a:ahLst/>
          <a:cxnLst/>
          <a:rect l="0" t="0" r="0" b="0"/>
          <a:pathLst>
            <a:path>
              <a:moveTo>
                <a:pt x="0" y="0"/>
              </a:moveTo>
              <a:lnTo>
                <a:pt x="659285" y="0"/>
              </a:lnTo>
              <a:lnTo>
                <a:pt x="659285" y="901440"/>
              </a:lnTo>
              <a:lnTo>
                <a:pt x="1318571" y="901440"/>
              </a:lnTo>
            </a:path>
          </a:pathLst>
        </a:custGeom>
        <a:noFill/>
        <a:ln w="19050" cap="flat"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0">
            <a:lnSpc>
              <a:spcPct val="114000"/>
            </a:lnSpc>
            <a:spcBef>
              <a:spcPct val="0"/>
            </a:spcBef>
            <a:spcAft>
              <a:spcPct val="35000"/>
            </a:spcAft>
            <a:buNone/>
          </a:pPr>
          <a:endParaRPr lang="en-US" sz="2800" kern="1200">
            <a:latin typeface="+mj-lt"/>
          </a:endParaRPr>
        </a:p>
      </dsp:txBody>
      <dsp:txXfrm>
        <a:off x="3289946" y="4175325"/>
        <a:ext cx="79862" cy="79862"/>
      </dsp:txXfrm>
    </dsp:sp>
    <dsp:sp modelId="{359CA320-C684-49CF-A54E-07748776B904}">
      <dsp:nvSpPr>
        <dsp:cNvPr id="0" name=""/>
        <dsp:cNvSpPr/>
      </dsp:nvSpPr>
      <dsp:spPr>
        <a:xfrm>
          <a:off x="2670592" y="2877822"/>
          <a:ext cx="1318571" cy="886714"/>
        </a:xfrm>
        <a:custGeom>
          <a:avLst/>
          <a:gdLst/>
          <a:ahLst/>
          <a:cxnLst/>
          <a:rect l="0" t="0" r="0" b="0"/>
          <a:pathLst>
            <a:path>
              <a:moveTo>
                <a:pt x="0" y="886714"/>
              </a:moveTo>
              <a:lnTo>
                <a:pt x="659285" y="886714"/>
              </a:lnTo>
              <a:lnTo>
                <a:pt x="659285" y="0"/>
              </a:lnTo>
              <a:lnTo>
                <a:pt x="1318571" y="0"/>
              </a:lnTo>
            </a:path>
          </a:pathLst>
        </a:custGeom>
        <a:noFill/>
        <a:ln w="19050" cap="flat"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0">
            <a:lnSpc>
              <a:spcPct val="114000"/>
            </a:lnSpc>
            <a:spcBef>
              <a:spcPct val="0"/>
            </a:spcBef>
            <a:spcAft>
              <a:spcPct val="35000"/>
            </a:spcAft>
            <a:buNone/>
          </a:pPr>
          <a:endParaRPr lang="en-US" sz="2800" kern="1200">
            <a:latin typeface="+mj-lt"/>
          </a:endParaRPr>
        </a:p>
      </dsp:txBody>
      <dsp:txXfrm>
        <a:off x="3290153" y="3281454"/>
        <a:ext cx="79449" cy="79449"/>
      </dsp:txXfrm>
    </dsp:sp>
    <dsp:sp modelId="{73CA1245-E023-4DDF-86F5-B542E3801E4F}">
      <dsp:nvSpPr>
        <dsp:cNvPr id="0" name=""/>
        <dsp:cNvSpPr/>
      </dsp:nvSpPr>
      <dsp:spPr>
        <a:xfrm>
          <a:off x="2670592" y="1089667"/>
          <a:ext cx="1318571" cy="2674868"/>
        </a:xfrm>
        <a:custGeom>
          <a:avLst/>
          <a:gdLst/>
          <a:ahLst/>
          <a:cxnLst/>
          <a:rect l="0" t="0" r="0" b="0"/>
          <a:pathLst>
            <a:path>
              <a:moveTo>
                <a:pt x="0" y="2674868"/>
              </a:moveTo>
              <a:lnTo>
                <a:pt x="659285" y="2674868"/>
              </a:lnTo>
              <a:lnTo>
                <a:pt x="659285" y="0"/>
              </a:lnTo>
              <a:lnTo>
                <a:pt x="1318571" y="0"/>
              </a:lnTo>
            </a:path>
          </a:pathLst>
        </a:custGeom>
        <a:noFill/>
        <a:ln w="19050" cap="flat"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0">
            <a:lnSpc>
              <a:spcPct val="114000"/>
            </a:lnSpc>
            <a:spcBef>
              <a:spcPct val="0"/>
            </a:spcBef>
            <a:spcAft>
              <a:spcPct val="35000"/>
            </a:spcAft>
            <a:buNone/>
          </a:pPr>
          <a:endParaRPr lang="en-US" sz="2800" kern="1200">
            <a:latin typeface="+mj-lt"/>
          </a:endParaRPr>
        </a:p>
      </dsp:txBody>
      <dsp:txXfrm>
        <a:off x="3255323" y="2352546"/>
        <a:ext cx="149110" cy="149110"/>
      </dsp:txXfrm>
    </dsp:sp>
    <dsp:sp modelId="{1398376D-A947-4E97-BE6C-59404B543F13}">
      <dsp:nvSpPr>
        <dsp:cNvPr id="0" name=""/>
        <dsp:cNvSpPr/>
      </dsp:nvSpPr>
      <dsp:spPr>
        <a:xfrm rot="16200000">
          <a:off x="-1809205" y="3049274"/>
          <a:ext cx="7529073" cy="1430523"/>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b="1" kern="1200" dirty="0"/>
            <a:t>BRA</a:t>
          </a:r>
          <a:r>
            <a:rPr lang="ar-JO" sz="2800" b="1" kern="1200" dirty="0"/>
            <a:t> </a:t>
          </a:r>
          <a:r>
            <a:rPr lang="en-US" sz="2800" b="1" kern="1200" dirty="0"/>
            <a:t>KA</a:t>
          </a:r>
        </a:p>
      </dsp:txBody>
      <dsp:txXfrm>
        <a:off x="-1809205" y="3049274"/>
        <a:ext cx="7529073" cy="1430523"/>
      </dsp:txXfrm>
    </dsp:sp>
    <dsp:sp modelId="{93E9BBE0-9D82-4DF0-A46E-9A7AEB08F58F}">
      <dsp:nvSpPr>
        <dsp:cNvPr id="0" name=""/>
        <dsp:cNvSpPr/>
      </dsp:nvSpPr>
      <dsp:spPr>
        <a:xfrm>
          <a:off x="3989163" y="374405"/>
          <a:ext cx="10115362" cy="1430523"/>
        </a:xfrm>
        <a:prstGeom prst="rect">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i="0" kern="1200" dirty="0"/>
            <a:t>Enhanced sustainable and efficient production </a:t>
          </a:r>
          <a:br>
            <a:rPr lang="en-GB" sz="2800" i="0" kern="1200" dirty="0"/>
          </a:br>
          <a:r>
            <a:rPr lang="en-GB" sz="2800" i="0" kern="1200" dirty="0"/>
            <a:t>and consumption patterns </a:t>
          </a:r>
          <a:endParaRPr lang="en-US" sz="2800" i="0" kern="1200" dirty="0">
            <a:solidFill>
              <a:schemeClr val="bg1"/>
            </a:solidFill>
            <a:latin typeface="+mj-lt"/>
          </a:endParaRPr>
        </a:p>
      </dsp:txBody>
      <dsp:txXfrm>
        <a:off x="3989163" y="374405"/>
        <a:ext cx="10115362" cy="1430523"/>
      </dsp:txXfrm>
    </dsp:sp>
    <dsp:sp modelId="{647595F8-F6CC-4615-8FA8-028DFF440E8E}">
      <dsp:nvSpPr>
        <dsp:cNvPr id="0" name=""/>
        <dsp:cNvSpPr/>
      </dsp:nvSpPr>
      <dsp:spPr>
        <a:xfrm>
          <a:off x="3989163" y="2162560"/>
          <a:ext cx="10164020" cy="1430523"/>
        </a:xfrm>
        <a:prstGeom prst="rect">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i="0" kern="1200" dirty="0"/>
            <a:t>Developed Sustainable Energy</a:t>
          </a:r>
          <a:br>
            <a:rPr lang="en-GB" sz="2800" i="0" kern="1200" dirty="0"/>
          </a:br>
          <a:r>
            <a:rPr lang="en-GB" sz="2800" i="0" kern="1200" dirty="0"/>
            <a:t> and Climate Action Plans (SECAPs)</a:t>
          </a:r>
          <a:endParaRPr lang="en-US" sz="2800" i="0" kern="1200" dirty="0">
            <a:solidFill>
              <a:schemeClr val="bg1"/>
            </a:solidFill>
            <a:latin typeface="+mj-lt"/>
          </a:endParaRPr>
        </a:p>
      </dsp:txBody>
      <dsp:txXfrm>
        <a:off x="3989163" y="2162560"/>
        <a:ext cx="10164020" cy="1430523"/>
      </dsp:txXfrm>
    </dsp:sp>
    <dsp:sp modelId="{B2059173-A0DB-41C8-8E8C-C5B1EE82BA58}">
      <dsp:nvSpPr>
        <dsp:cNvPr id="0" name=""/>
        <dsp:cNvSpPr/>
      </dsp:nvSpPr>
      <dsp:spPr>
        <a:xfrm>
          <a:off x="3989163" y="3950715"/>
          <a:ext cx="10115362" cy="1430523"/>
        </a:xfrm>
        <a:prstGeom prst="rect">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i="0" kern="1200" dirty="0"/>
            <a:t>Improved enabling environment for green growth </a:t>
          </a:r>
          <a:br>
            <a:rPr lang="en-GB" sz="2800" i="0" kern="1200" dirty="0"/>
          </a:br>
          <a:r>
            <a:rPr lang="en-GB" sz="2800" i="0" kern="1200" dirty="0"/>
            <a:t>and resource efficiency in Jordan</a:t>
          </a:r>
          <a:endParaRPr lang="en-US" sz="2800" i="0" kern="1200" dirty="0">
            <a:solidFill>
              <a:schemeClr val="bg1"/>
            </a:solidFill>
            <a:latin typeface="+mj-lt"/>
          </a:endParaRPr>
        </a:p>
      </dsp:txBody>
      <dsp:txXfrm>
        <a:off x="3989163" y="3950715"/>
        <a:ext cx="10115362" cy="1430523"/>
      </dsp:txXfrm>
    </dsp:sp>
    <dsp:sp modelId="{693B60A5-1E86-4E0F-84AD-66133E8E743A}">
      <dsp:nvSpPr>
        <dsp:cNvPr id="0" name=""/>
        <dsp:cNvSpPr/>
      </dsp:nvSpPr>
      <dsp:spPr>
        <a:xfrm>
          <a:off x="3989163" y="5738870"/>
          <a:ext cx="10115362" cy="1430523"/>
        </a:xfrm>
        <a:prstGeom prst="rect">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i="0" kern="1200" dirty="0"/>
            <a:t>Enhanced water and wastewater management </a:t>
          </a:r>
          <a:br>
            <a:rPr lang="en-GB" sz="2800" i="0" kern="1200" dirty="0"/>
          </a:br>
          <a:r>
            <a:rPr lang="en-GB" sz="2800" i="0" kern="1200" dirty="0"/>
            <a:t>at refugee camps </a:t>
          </a:r>
          <a:endParaRPr lang="en-US" sz="2800" i="0" kern="1200" dirty="0">
            <a:solidFill>
              <a:schemeClr val="bg1"/>
            </a:solidFill>
            <a:latin typeface="+mj-lt"/>
          </a:endParaRPr>
        </a:p>
      </dsp:txBody>
      <dsp:txXfrm>
        <a:off x="3989163" y="5738870"/>
        <a:ext cx="10115362" cy="14305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CA1245-E023-4DDF-86F5-B542E3801E4F}">
      <dsp:nvSpPr>
        <dsp:cNvPr id="0" name=""/>
        <dsp:cNvSpPr/>
      </dsp:nvSpPr>
      <dsp:spPr>
        <a:xfrm>
          <a:off x="2844656" y="1099759"/>
          <a:ext cx="1656957" cy="2252317"/>
        </a:xfrm>
        <a:custGeom>
          <a:avLst/>
          <a:gdLst/>
          <a:ahLst/>
          <a:cxnLst/>
          <a:rect l="0" t="0" r="0" b="0"/>
          <a:pathLst>
            <a:path>
              <a:moveTo>
                <a:pt x="0" y="2252317"/>
              </a:moveTo>
              <a:lnTo>
                <a:pt x="828478" y="2252317"/>
              </a:lnTo>
              <a:lnTo>
                <a:pt x="828478" y="0"/>
              </a:lnTo>
              <a:lnTo>
                <a:pt x="1656957" y="0"/>
              </a:lnTo>
            </a:path>
          </a:pathLst>
        </a:custGeom>
        <a:noFill/>
        <a:ln w="19050" cap="flat" cmpd="sng" algn="ctr">
          <a:solidFill>
            <a:schemeClr val="tx2"/>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0">
            <a:lnSpc>
              <a:spcPct val="114000"/>
            </a:lnSpc>
            <a:spcBef>
              <a:spcPct val="0"/>
            </a:spcBef>
            <a:spcAft>
              <a:spcPct val="35000"/>
            </a:spcAft>
            <a:buNone/>
          </a:pPr>
          <a:endParaRPr lang="en-US" sz="2800" kern="1200">
            <a:latin typeface="+mj-lt"/>
          </a:endParaRPr>
        </a:p>
      </dsp:txBody>
      <dsp:txXfrm>
        <a:off x="3603231" y="2156014"/>
        <a:ext cx="139807" cy="139807"/>
      </dsp:txXfrm>
    </dsp:sp>
    <dsp:sp modelId="{1398376D-A947-4E97-BE6C-59404B543F13}">
      <dsp:nvSpPr>
        <dsp:cNvPr id="0" name=""/>
        <dsp:cNvSpPr/>
      </dsp:nvSpPr>
      <dsp:spPr>
        <a:xfrm rot="16200000">
          <a:off x="-1144315" y="2715182"/>
          <a:ext cx="6704153" cy="1273789"/>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kern="1200"/>
            <a:t>BRA</a:t>
          </a:r>
          <a:r>
            <a:rPr lang="ar-JO" sz="2800" kern="1200"/>
            <a:t> </a:t>
          </a:r>
          <a:r>
            <a:rPr lang="en-US" sz="2800" kern="1200" dirty="0"/>
            <a:t>KA</a:t>
          </a:r>
        </a:p>
      </dsp:txBody>
      <dsp:txXfrm>
        <a:off x="-1144315" y="2715182"/>
        <a:ext cx="6704153" cy="1273789"/>
      </dsp:txXfrm>
    </dsp:sp>
    <dsp:sp modelId="{93E9BBE0-9D82-4DF0-A46E-9A7AEB08F58F}">
      <dsp:nvSpPr>
        <dsp:cNvPr id="0" name=""/>
        <dsp:cNvSpPr/>
      </dsp:nvSpPr>
      <dsp:spPr>
        <a:xfrm>
          <a:off x="4501613" y="462864"/>
          <a:ext cx="9007077" cy="1273789"/>
        </a:xfrm>
        <a:prstGeom prst="rect">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114000"/>
            </a:lnSpc>
            <a:spcBef>
              <a:spcPct val="0"/>
            </a:spcBef>
            <a:spcAft>
              <a:spcPct val="35000"/>
            </a:spcAft>
            <a:buNone/>
          </a:pPr>
          <a:r>
            <a:rPr lang="en-GB" sz="2800" i="0" kern="1200" dirty="0"/>
            <a:t>Enhanced sustainable and efficient production </a:t>
          </a:r>
          <a:br>
            <a:rPr lang="en-GB" sz="2800" i="0" kern="1200" dirty="0"/>
          </a:br>
          <a:r>
            <a:rPr lang="en-GB" sz="2800" i="0" kern="1200" dirty="0"/>
            <a:t>and consumption patterns </a:t>
          </a:r>
          <a:endParaRPr lang="en-US" sz="2800" i="0" kern="1200" dirty="0">
            <a:solidFill>
              <a:schemeClr val="bg1"/>
            </a:solidFill>
            <a:latin typeface="+mj-lt"/>
          </a:endParaRPr>
        </a:p>
      </dsp:txBody>
      <dsp:txXfrm>
        <a:off x="4501613" y="462864"/>
        <a:ext cx="9007077" cy="12737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784E8-0C8F-45A2-ACCE-3811C2602428}">
      <dsp:nvSpPr>
        <dsp:cNvPr id="0" name=""/>
        <dsp:cNvSpPr/>
      </dsp:nvSpPr>
      <dsp:spPr>
        <a:xfrm>
          <a:off x="4795242" y="2163"/>
          <a:ext cx="2601515" cy="2601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Provide Farmers with Ecosystem Services </a:t>
          </a:r>
        </a:p>
      </dsp:txBody>
      <dsp:txXfrm>
        <a:off x="5176225" y="383146"/>
        <a:ext cx="1839549" cy="1839549"/>
      </dsp:txXfrm>
    </dsp:sp>
    <dsp:sp modelId="{B804963F-F6A0-4627-8574-E153C66262EC}">
      <dsp:nvSpPr>
        <dsp:cNvPr id="0" name=""/>
        <dsp:cNvSpPr/>
      </dsp:nvSpPr>
      <dsp:spPr>
        <a:xfrm rot="2700000">
          <a:off x="7117358" y="2230631"/>
          <a:ext cx="690716" cy="8780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147704" y="2332971"/>
        <a:ext cx="483501" cy="526807"/>
      </dsp:txXfrm>
    </dsp:sp>
    <dsp:sp modelId="{852E3A4D-10CC-47DE-968E-40EA3E38FC60}">
      <dsp:nvSpPr>
        <dsp:cNvPr id="0" name=""/>
        <dsp:cNvSpPr/>
      </dsp:nvSpPr>
      <dsp:spPr>
        <a:xfrm>
          <a:off x="7556321" y="2763242"/>
          <a:ext cx="2601515" cy="2601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Multiple entry points </a:t>
          </a:r>
        </a:p>
      </dsp:txBody>
      <dsp:txXfrm>
        <a:off x="7937304" y="3144225"/>
        <a:ext cx="1839549" cy="1839549"/>
      </dsp:txXfrm>
    </dsp:sp>
    <dsp:sp modelId="{F30CE1FF-3222-44A7-AB7C-B106FC6B0638}">
      <dsp:nvSpPr>
        <dsp:cNvPr id="0" name=""/>
        <dsp:cNvSpPr/>
      </dsp:nvSpPr>
      <dsp:spPr>
        <a:xfrm rot="8100000">
          <a:off x="7145003" y="4991710"/>
          <a:ext cx="690716" cy="8780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7321872" y="5094050"/>
        <a:ext cx="483501" cy="526807"/>
      </dsp:txXfrm>
    </dsp:sp>
    <dsp:sp modelId="{4665B820-6046-4D94-BDDE-2282FF8ACB42}">
      <dsp:nvSpPr>
        <dsp:cNvPr id="0" name=""/>
        <dsp:cNvSpPr/>
      </dsp:nvSpPr>
      <dsp:spPr>
        <a:xfrm>
          <a:off x="4795242" y="5524321"/>
          <a:ext cx="2601515" cy="2601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Context specific </a:t>
          </a:r>
        </a:p>
      </dsp:txBody>
      <dsp:txXfrm>
        <a:off x="5176225" y="5905304"/>
        <a:ext cx="1839549" cy="1839549"/>
      </dsp:txXfrm>
    </dsp:sp>
    <dsp:sp modelId="{490269D3-80DF-4806-B258-01298730665C}">
      <dsp:nvSpPr>
        <dsp:cNvPr id="0" name=""/>
        <dsp:cNvSpPr/>
      </dsp:nvSpPr>
      <dsp:spPr>
        <a:xfrm rot="13500000">
          <a:off x="4383925" y="5019356"/>
          <a:ext cx="690716" cy="8780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4560794" y="5268220"/>
        <a:ext cx="483501" cy="526807"/>
      </dsp:txXfrm>
    </dsp:sp>
    <dsp:sp modelId="{97EA1E85-ABA8-40B2-A7FB-5B411F53224B}">
      <dsp:nvSpPr>
        <dsp:cNvPr id="0" name=""/>
        <dsp:cNvSpPr/>
      </dsp:nvSpPr>
      <dsp:spPr>
        <a:xfrm>
          <a:off x="2034163" y="2763242"/>
          <a:ext cx="2601515" cy="2601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b="0" i="0" kern="1200" dirty="0">
              <a:solidFill>
                <a:schemeClr val="bg1"/>
              </a:solidFill>
              <a:effectLst/>
              <a:latin typeface="inherit"/>
            </a:rPr>
            <a:t>Involve the poorest and most vulnerable groups</a:t>
          </a:r>
          <a:endParaRPr lang="en-US" sz="2500" kern="1200" dirty="0">
            <a:solidFill>
              <a:schemeClr val="bg1"/>
            </a:solidFill>
          </a:endParaRPr>
        </a:p>
      </dsp:txBody>
      <dsp:txXfrm>
        <a:off x="2415146" y="3144225"/>
        <a:ext cx="1839549" cy="1839549"/>
      </dsp:txXfrm>
    </dsp:sp>
    <dsp:sp modelId="{FEE1FF87-0EFA-4E89-B885-1341E94ABC06}">
      <dsp:nvSpPr>
        <dsp:cNvPr id="0" name=""/>
        <dsp:cNvSpPr/>
      </dsp:nvSpPr>
      <dsp:spPr>
        <a:xfrm rot="18900000">
          <a:off x="4356279" y="2258277"/>
          <a:ext cx="690716" cy="8780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386625" y="2507141"/>
        <a:ext cx="483501" cy="52680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BC9F73-91BC-4000-A091-E6383860BA4A}" type="datetimeFigureOut">
              <a:rPr lang="en-US" smtClean="0"/>
              <a:t>4/21/2025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186F5E-C832-4CB0-8208-C430E6F43D3D}" type="slidenum">
              <a:rPr lang="en-US" smtClean="0"/>
              <a:t>‹#›</a:t>
            </a:fld>
            <a:endParaRPr lang="en-US"/>
          </a:p>
        </p:txBody>
      </p:sp>
    </p:spTree>
    <p:extLst>
      <p:ext uri="{BB962C8B-B14F-4D97-AF65-F5344CB8AC3E}">
        <p14:creationId xmlns:p14="http://schemas.microsoft.com/office/powerpoint/2010/main" val="1993120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saguide.cgiar.org/csa/what-is-climate-smart-agriculture#tid-402"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csaguide.cgiar.org/csa/what-is-climate-smart-agriculture#tid-434" TargetMode="External"/><Relationship Id="rId4" Type="http://schemas.openxmlformats.org/officeDocument/2006/relationships/hyperlink" Target="https://csaguide.cgiar.org/csa/what-is-climate-smart-agriculture#tid-40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dirty="0">
                <a:solidFill>
                  <a:srgbClr val="000000"/>
                </a:solidFill>
                <a:effectLst/>
              </a:rPr>
              <a:t>- Contrary to conventional agricultural, </a:t>
            </a:r>
          </a:p>
          <a:p>
            <a:r>
              <a:rPr lang="en-US" sz="1200" i="0" dirty="0">
                <a:solidFill>
                  <a:srgbClr val="000000"/>
                </a:solidFill>
                <a:effectLst/>
              </a:rPr>
              <a:t>-Ideally, CSA produces triple-win outcomes: increased productivity, enhanced resilience and reduced emissions. But often it is not possible to achieve all three. Frequently, when it comes time to implement CSA, trade-offs must be made. This requires us to identify synergies and weigh the costs and benefits of different options based on stakeholder objectives identified through participatory approaches (see figure 1).</a:t>
            </a:r>
            <a:endParaRPr lang="en-US" dirty="0"/>
          </a:p>
        </p:txBody>
      </p:sp>
      <p:sp>
        <p:nvSpPr>
          <p:cNvPr id="4" name="Slide Number Placeholder 3"/>
          <p:cNvSpPr>
            <a:spLocks noGrp="1"/>
          </p:cNvSpPr>
          <p:nvPr>
            <p:ph type="sldNum" sz="quarter" idx="5"/>
          </p:nvPr>
        </p:nvSpPr>
        <p:spPr/>
        <p:txBody>
          <a:bodyPr/>
          <a:lstStyle/>
          <a:p>
            <a:fld id="{8A186F5E-C832-4CB0-8208-C430E6F43D3D}" type="slidenum">
              <a:rPr lang="en-US" smtClean="0"/>
              <a:t>5</a:t>
            </a:fld>
            <a:endParaRPr lang="en-US"/>
          </a:p>
        </p:txBody>
      </p:sp>
    </p:spTree>
    <p:extLst>
      <p:ext uri="{BB962C8B-B14F-4D97-AF65-F5344CB8AC3E}">
        <p14:creationId xmlns:p14="http://schemas.microsoft.com/office/powerpoint/2010/main" val="2022845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r>
              <a:rPr lang="en-US" b="1" i="0" dirty="0">
                <a:solidFill>
                  <a:srgbClr val="000000"/>
                </a:solidFill>
                <a:effectLst/>
                <a:latin typeface="inherit"/>
              </a:rPr>
              <a:t>CSA maintains ecosystems services:</a:t>
            </a:r>
            <a:r>
              <a:rPr lang="en-US" b="0" i="0" dirty="0">
                <a:solidFill>
                  <a:srgbClr val="000000"/>
                </a:solidFill>
                <a:effectLst/>
                <a:latin typeface="inherit"/>
              </a:rPr>
              <a:t> Ecosystems provide farmers with essential services, including clean air, water, food and materials. It is imperative that CSA interventions do not contribute to their degradation. Thus, CSA adopts a </a:t>
            </a:r>
            <a:r>
              <a:rPr lang="en-US" b="0" i="0" u="none" strike="noStrike" dirty="0">
                <a:solidFill>
                  <a:srgbClr val="000000"/>
                </a:solidFill>
                <a:effectLst/>
                <a:latin typeface="inherit"/>
              </a:rPr>
              <a:t>landscape approach</a:t>
            </a:r>
            <a:r>
              <a:rPr lang="en-US" b="0" i="0" dirty="0">
                <a:solidFill>
                  <a:srgbClr val="000000"/>
                </a:solidFill>
                <a:effectLst/>
                <a:latin typeface="inherit"/>
              </a:rPr>
              <a:t> that builds upon the principles of </a:t>
            </a:r>
            <a:r>
              <a:rPr lang="en-US" b="0" i="0" u="none" strike="noStrike" dirty="0">
                <a:solidFill>
                  <a:srgbClr val="000000"/>
                </a:solidFill>
                <a:effectLst/>
                <a:latin typeface="inherit"/>
              </a:rPr>
              <a:t>sustainable agriculture</a:t>
            </a:r>
            <a:r>
              <a:rPr lang="en-US" b="0" i="0" dirty="0">
                <a:solidFill>
                  <a:srgbClr val="000000"/>
                </a:solidFill>
                <a:effectLst/>
                <a:latin typeface="inherit"/>
              </a:rPr>
              <a:t> but goes beyond the narrow sectoral approaches that result in uncoordinated and competing land uses, to integrated planning and management (FAO 2012b; </a:t>
            </a:r>
            <a:r>
              <a:rPr lang="en-US" b="0" i="0" u="none" strike="noStrike" dirty="0">
                <a:solidFill>
                  <a:srgbClr val="4BA4E2"/>
                </a:solidFill>
                <a:effectLst/>
                <a:latin typeface="Raleway" pitchFamily="2" charset="0"/>
                <a:hlinkClick r:id="rId3" tooltip="FAO. 2012b. Mainstreaming climate-smart agriculture into a broader landscape approach. Rome, Italy: Food and Agriculture Organization of the United Nations."/>
              </a:rPr>
              <a:t>5</a:t>
            </a:r>
            <a:r>
              <a:rPr lang="en-US" b="0" i="0" dirty="0">
                <a:solidFill>
                  <a:srgbClr val="000000"/>
                </a:solidFill>
                <a:effectLst/>
                <a:latin typeface="inherit"/>
              </a:rPr>
              <a:t> FAO 2013a </a:t>
            </a:r>
            <a:r>
              <a:rPr lang="en-US" b="0" i="0" u="none" strike="noStrike" dirty="0">
                <a:solidFill>
                  <a:srgbClr val="4BA4E2"/>
                </a:solidFill>
                <a:effectLst/>
                <a:latin typeface="Raleway" pitchFamily="2" charset="0"/>
                <a:hlinkClick r:id="rId4" tooltip="FAO. 2013a. Climate-Smart Agriculture: Sourcebook. Rome, Italy: Food and Agriculture Organization of the United Nations."/>
              </a:rPr>
              <a:t>2</a:t>
            </a:r>
            <a:r>
              <a:rPr lang="en-US" b="0" i="0" dirty="0">
                <a:solidFill>
                  <a:srgbClr val="000000"/>
                </a:solidFill>
                <a:effectLst/>
                <a:latin typeface="inherit"/>
              </a:rPr>
              <a:t>).</a:t>
            </a:r>
          </a:p>
          <a:p>
            <a:pPr algn="l" fontAlgn="base">
              <a:buFont typeface="Arial" panose="020B0604020202020204" pitchFamily="34" charset="0"/>
              <a:buChar char="•"/>
            </a:pPr>
            <a:r>
              <a:rPr lang="en-US" b="1" i="0" dirty="0">
                <a:solidFill>
                  <a:srgbClr val="000000"/>
                </a:solidFill>
                <a:effectLst/>
                <a:latin typeface="inherit"/>
              </a:rPr>
              <a:t>CSA has multiple entry points at different levels:</a:t>
            </a:r>
            <a:r>
              <a:rPr lang="en-US" b="0" i="0" dirty="0">
                <a:solidFill>
                  <a:srgbClr val="000000"/>
                </a:solidFill>
                <a:effectLst/>
                <a:latin typeface="inherit"/>
              </a:rPr>
              <a:t> CSA should not be perceived as a set of practices and technologies. It has multiple entry points, ranging from the development of technologies and practices to the elaboration of climate change models and scenarios, information technologies, insurance schemes, </a:t>
            </a:r>
            <a:r>
              <a:rPr lang="en-US" b="0" i="0" u="none" strike="noStrike" dirty="0">
                <a:solidFill>
                  <a:srgbClr val="000000"/>
                </a:solidFill>
                <a:effectLst/>
                <a:latin typeface="inherit"/>
              </a:rPr>
              <a:t>value chains</a:t>
            </a:r>
            <a:r>
              <a:rPr lang="en-US" b="0" i="0" dirty="0">
                <a:solidFill>
                  <a:srgbClr val="000000"/>
                </a:solidFill>
                <a:effectLst/>
                <a:latin typeface="inherit"/>
              </a:rPr>
              <a:t> and the strengthening of institutional and political enabling environments. As such, it goes beyond single technologies at the farm level and includes the integration of multiple interventions at the food system, landscape, value chain or policy level.</a:t>
            </a:r>
          </a:p>
          <a:p>
            <a:pPr algn="l" fontAlgn="base">
              <a:buFont typeface="Arial" panose="020B0604020202020204" pitchFamily="34" charset="0"/>
              <a:buChar char="•"/>
            </a:pPr>
            <a:r>
              <a:rPr lang="en-US" b="1" i="0" dirty="0">
                <a:solidFill>
                  <a:srgbClr val="000000"/>
                </a:solidFill>
                <a:effectLst/>
                <a:latin typeface="inherit"/>
              </a:rPr>
              <a:t>CSA is context specific:</a:t>
            </a:r>
            <a:r>
              <a:rPr lang="en-US" b="0" i="0" dirty="0">
                <a:solidFill>
                  <a:srgbClr val="000000"/>
                </a:solidFill>
                <a:effectLst/>
                <a:latin typeface="inherit"/>
              </a:rPr>
              <a:t> What is climate-smart in one-place may not be climate-smart in another, and no interventions are climate-smart everywhere or every time. Interventions must take into account how different elements interact at the landscape level, within or among ecosystems and as a part of different institutional arrangements and political realities. The fact that CSA often strives to reach multiple objectives at the system level makes it particularly difficult to transfer experiences from one context to another.</a:t>
            </a:r>
          </a:p>
          <a:p>
            <a:pPr algn="l" fontAlgn="base">
              <a:buFont typeface="Arial" panose="020B0604020202020204" pitchFamily="34" charset="0"/>
              <a:buChar char="•"/>
            </a:pPr>
            <a:r>
              <a:rPr lang="en-US" b="1" i="0" dirty="0">
                <a:solidFill>
                  <a:srgbClr val="000000"/>
                </a:solidFill>
                <a:effectLst/>
                <a:latin typeface="inherit"/>
              </a:rPr>
              <a:t>CSA engages women and </a:t>
            </a:r>
            <a:r>
              <a:rPr lang="en-US" b="1" i="0" dirty="0" err="1">
                <a:solidFill>
                  <a:srgbClr val="000000"/>
                </a:solidFill>
                <a:effectLst/>
                <a:latin typeface="inherit"/>
              </a:rPr>
              <a:t>marginalised</a:t>
            </a:r>
            <a:r>
              <a:rPr lang="en-US" b="1" i="0" dirty="0">
                <a:solidFill>
                  <a:srgbClr val="000000"/>
                </a:solidFill>
                <a:effectLst/>
                <a:latin typeface="inherit"/>
              </a:rPr>
              <a:t> </a:t>
            </a:r>
            <a:r>
              <a:rPr lang="en-US" b="1" i="0" dirty="0" err="1">
                <a:solidFill>
                  <a:srgbClr val="000000"/>
                </a:solidFill>
                <a:effectLst/>
                <a:latin typeface="inherit"/>
              </a:rPr>
              <a:t>groups:</a:t>
            </a:r>
            <a:r>
              <a:rPr lang="en-US" b="0" i="0" dirty="0" err="1">
                <a:solidFill>
                  <a:srgbClr val="000000"/>
                </a:solidFill>
                <a:effectLst/>
                <a:latin typeface="inherit"/>
              </a:rPr>
              <a:t>To</a:t>
            </a:r>
            <a:r>
              <a:rPr lang="en-US" b="0" i="0" dirty="0">
                <a:solidFill>
                  <a:srgbClr val="000000"/>
                </a:solidFill>
                <a:effectLst/>
                <a:latin typeface="inherit"/>
              </a:rPr>
              <a:t> achieve food security goals and enhance resilience, CSA approaches must involve the poorest and most vulnerable groups. These groups often live on marginal lands which are most vulnerable to climate events like drought and floods. They are, thus, most likely to be affected by climate change. Gender is another central aspect of CSA. Women typically have less access and legal right to the land which they farm, or to other productive and economic resources which could help build their </a:t>
            </a:r>
            <a:r>
              <a:rPr lang="en-US" b="0" i="0" u="none" strike="noStrike" dirty="0">
                <a:solidFill>
                  <a:srgbClr val="000000"/>
                </a:solidFill>
                <a:effectLst/>
                <a:latin typeface="inherit"/>
              </a:rPr>
              <a:t>adaptive capacity</a:t>
            </a:r>
            <a:r>
              <a:rPr lang="en-US" b="0" i="0" dirty="0">
                <a:solidFill>
                  <a:srgbClr val="000000"/>
                </a:solidFill>
                <a:effectLst/>
                <a:latin typeface="inherit"/>
              </a:rPr>
              <a:t> to cope with events like droughts and floods (</a:t>
            </a:r>
            <a:r>
              <a:rPr lang="en-US" b="0" i="0" dirty="0" err="1">
                <a:solidFill>
                  <a:srgbClr val="000000"/>
                </a:solidFill>
                <a:effectLst/>
                <a:latin typeface="inherit"/>
              </a:rPr>
              <a:t>Huyer</a:t>
            </a:r>
            <a:r>
              <a:rPr lang="en-US" b="0" i="0" dirty="0">
                <a:solidFill>
                  <a:srgbClr val="000000"/>
                </a:solidFill>
                <a:effectLst/>
                <a:latin typeface="inherit"/>
              </a:rPr>
              <a:t> et al. 2015). </a:t>
            </a:r>
            <a:r>
              <a:rPr lang="en-US" b="0" i="0" u="none" strike="noStrike" dirty="0">
                <a:solidFill>
                  <a:srgbClr val="4BA4E2"/>
                </a:solidFill>
                <a:effectLst/>
                <a:latin typeface="Raleway" pitchFamily="2" charset="0"/>
                <a:hlinkClick r:id="rId5" tooltip="Huyer S, Twyman J, Koningstein M, Ashby J, Vermeulen SJ. 2015.  Supporting women farmers in a changing climate: five policy lessons. Policy Brief 10. Copenhagen, Denamrk: Reseach Program on Climate Change, Agriculture and Food Security (CCAFS)."/>
              </a:rPr>
              <a:t>6</a:t>
            </a:r>
            <a:r>
              <a:rPr lang="en-US" b="0" i="0" dirty="0">
                <a:solidFill>
                  <a:srgbClr val="000000"/>
                </a:solidFill>
                <a:effectLst/>
                <a:latin typeface="inherit"/>
              </a:rPr>
              <a:t> CSA strives to involve all local, regional and national stakeholders in decision-making. Only by doing so, is it possible to identify the most appropriate interventions and form the partnerships and alliances needed to enable sustainable development.</a:t>
            </a:r>
          </a:p>
          <a:p>
            <a:endParaRPr lang="en-US" dirty="0"/>
          </a:p>
        </p:txBody>
      </p:sp>
      <p:sp>
        <p:nvSpPr>
          <p:cNvPr id="4" name="Slide Number Placeholder 3"/>
          <p:cNvSpPr>
            <a:spLocks noGrp="1"/>
          </p:cNvSpPr>
          <p:nvPr>
            <p:ph type="sldNum" sz="quarter" idx="5"/>
          </p:nvPr>
        </p:nvSpPr>
        <p:spPr/>
        <p:txBody>
          <a:bodyPr/>
          <a:lstStyle/>
          <a:p>
            <a:fld id="{8A186F5E-C832-4CB0-8208-C430E6F43D3D}" type="slidenum">
              <a:rPr lang="en-US" smtClean="0"/>
              <a:t>6</a:t>
            </a:fld>
            <a:endParaRPr lang="en-US"/>
          </a:p>
        </p:txBody>
      </p:sp>
    </p:spTree>
    <p:extLst>
      <p:ext uri="{BB962C8B-B14F-4D97-AF65-F5344CB8AC3E}">
        <p14:creationId xmlns:p14="http://schemas.microsoft.com/office/powerpoint/2010/main" val="1479585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sp>
      <p:sp>
        <p:nvSpPr>
          <p:cNvPr id="5" name="TextBox 4">
            <a:extLst>
              <a:ext uri="{FF2B5EF4-FFF2-40B4-BE49-F238E27FC236}">
                <a16:creationId xmlns:a16="http://schemas.microsoft.com/office/drawing/2014/main" id="{ABE36FAB-DF32-F564-A363-ED38DC671A73}"/>
              </a:ext>
            </a:extLst>
          </p:cNvPr>
          <p:cNvSpPr txBox="1"/>
          <p:nvPr/>
        </p:nvSpPr>
        <p:spPr>
          <a:xfrm>
            <a:off x="3085240" y="3465749"/>
            <a:ext cx="11353800" cy="1569660"/>
          </a:xfrm>
          <a:prstGeom prst="rect">
            <a:avLst/>
          </a:prstGeom>
          <a:noFill/>
        </p:spPr>
        <p:txBody>
          <a:bodyPr wrap="square" rtlCol="0">
            <a:spAutoFit/>
          </a:bodyPr>
          <a:lstStyle/>
          <a:p>
            <a:pPr algn="ctr"/>
            <a:r>
              <a:rPr lang="en-US" sz="4800" dirty="0"/>
              <a:t>Building Resilience through Green Innovations (</a:t>
            </a:r>
            <a:r>
              <a:rPr lang="en-US" sz="4800" i="1" dirty="0"/>
              <a:t>BRAKA</a:t>
            </a:r>
            <a:r>
              <a:rPr lang="en-US" sz="4800" dirty="0"/>
              <a:t>)</a:t>
            </a:r>
            <a:endParaRPr lang="en-US" sz="4800" b="1" dirty="0">
              <a:solidFill>
                <a:schemeClr val="accent6">
                  <a:lumMod val="75000"/>
                </a:schemeClr>
              </a:solidFill>
            </a:endParaRPr>
          </a:p>
        </p:txBody>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8" name="TextBox 7">
            <a:extLst>
              <a:ext uri="{FF2B5EF4-FFF2-40B4-BE49-F238E27FC236}">
                <a16:creationId xmlns:a16="http://schemas.microsoft.com/office/drawing/2014/main" id="{F861C566-132F-1125-AA73-F6AB4CC0FD69}"/>
              </a:ext>
            </a:extLst>
          </p:cNvPr>
          <p:cNvSpPr txBox="1"/>
          <p:nvPr/>
        </p:nvSpPr>
        <p:spPr>
          <a:xfrm>
            <a:off x="4724400" y="6261100"/>
            <a:ext cx="8648700" cy="3539430"/>
          </a:xfrm>
          <a:prstGeom prst="rect">
            <a:avLst/>
          </a:prstGeom>
          <a:noFill/>
        </p:spPr>
        <p:txBody>
          <a:bodyPr wrap="square" rtlCol="0">
            <a:spAutoFit/>
          </a:bodyPr>
          <a:lstStyle/>
          <a:p>
            <a:pPr algn="ctr"/>
            <a:r>
              <a:rPr lang="en-US" sz="3200" b="1" dirty="0">
                <a:solidFill>
                  <a:schemeClr val="tx2">
                    <a:lumMod val="75000"/>
                  </a:schemeClr>
                </a:solidFill>
              </a:rPr>
              <a:t>Almoayied Assayed, Director</a:t>
            </a:r>
          </a:p>
          <a:p>
            <a:pPr algn="ctr"/>
            <a:r>
              <a:rPr lang="en-US" sz="3200" b="1" dirty="0">
                <a:solidFill>
                  <a:schemeClr val="tx2">
                    <a:lumMod val="75000"/>
                  </a:schemeClr>
                </a:solidFill>
              </a:rPr>
              <a:t>Water, Environment and Climate Change Centre</a:t>
            </a:r>
          </a:p>
          <a:p>
            <a:pPr algn="ctr"/>
            <a:r>
              <a:rPr lang="en-US" sz="3200" b="1" dirty="0">
                <a:solidFill>
                  <a:schemeClr val="tx2">
                    <a:lumMod val="75000"/>
                  </a:schemeClr>
                </a:solidFill>
              </a:rPr>
              <a:t>Royal Scientific Society, Jordan</a:t>
            </a:r>
          </a:p>
          <a:p>
            <a:pPr algn="ctr"/>
            <a:endParaRPr lang="en-US" sz="3200" b="1" dirty="0">
              <a:solidFill>
                <a:schemeClr val="tx2">
                  <a:lumMod val="75000"/>
                </a:schemeClr>
              </a:solidFill>
            </a:endParaRPr>
          </a:p>
          <a:p>
            <a:pPr algn="ctr"/>
            <a:endParaRPr lang="en-US" sz="3200" b="1" dirty="0">
              <a:solidFill>
                <a:schemeClr val="tx2">
                  <a:lumMod val="75000"/>
                </a:schemeClr>
              </a:solidFill>
            </a:endParaRPr>
          </a:p>
          <a:p>
            <a:pPr algn="ctr"/>
            <a:endParaRPr lang="en-US" sz="3200" b="1" dirty="0">
              <a:solidFill>
                <a:schemeClr val="tx2">
                  <a:lumMod val="75000"/>
                </a:schemeClr>
              </a:solidFill>
            </a:endParaRPr>
          </a:p>
          <a:p>
            <a:pPr algn="ctr"/>
            <a:r>
              <a:rPr lang="en-US" sz="3200" b="1" dirty="0">
                <a:solidFill>
                  <a:schemeClr val="tx2">
                    <a:lumMod val="75000"/>
                  </a:schemeClr>
                </a:solidFill>
              </a:rPr>
              <a:t>May, 2025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80372C-6E44-4D05-AE11-1396CD547EDB}"/>
              </a:ext>
            </a:extLst>
          </p:cNvPr>
          <p:cNvSpPr txBox="1"/>
          <p:nvPr/>
        </p:nvSpPr>
        <p:spPr>
          <a:xfrm>
            <a:off x="1143000" y="1866900"/>
            <a:ext cx="15544800" cy="5290294"/>
          </a:xfrm>
          <a:prstGeom prst="rect">
            <a:avLst/>
          </a:prstGeom>
          <a:noFill/>
        </p:spPr>
        <p:txBody>
          <a:bodyPr wrap="square" rtlCol="0">
            <a:spAutoFit/>
          </a:bodyPr>
          <a:lstStyle/>
          <a:p>
            <a:pPr marL="342900" indent="-342900">
              <a:lnSpc>
                <a:spcPct val="113000"/>
              </a:lnSpc>
              <a:spcBef>
                <a:spcPts val="600"/>
              </a:spcBef>
              <a:buFont typeface="Arial" panose="020B0604020202020204" pitchFamily="34" charset="0"/>
              <a:buChar char="•"/>
            </a:pPr>
            <a:r>
              <a:rPr lang="en-US" sz="2800" b="1" dirty="0"/>
              <a:t>Donor: </a:t>
            </a:r>
            <a:r>
              <a:rPr lang="en-US" sz="2800" dirty="0"/>
              <a:t>European Commission – Jordan Delegation, </a:t>
            </a:r>
            <a:r>
              <a:rPr lang="en-US" sz="2800" b="1" dirty="0"/>
              <a:t>EuropeAid</a:t>
            </a:r>
            <a:r>
              <a:rPr lang="en-US" sz="2800" dirty="0"/>
              <a:t>/174783/DD/ACT/JO, Green Innovation Projects as part of the EU support to Green Economy in Response to the Syrian crisis in Jordan 2021 – 2024</a:t>
            </a:r>
          </a:p>
          <a:p>
            <a:pPr marL="342900" indent="-342900">
              <a:lnSpc>
                <a:spcPct val="113000"/>
              </a:lnSpc>
              <a:spcBef>
                <a:spcPts val="600"/>
              </a:spcBef>
              <a:buFont typeface="Arial" panose="020B0604020202020204" pitchFamily="34" charset="0"/>
              <a:buChar char="•"/>
            </a:pPr>
            <a:r>
              <a:rPr lang="en-US" sz="2800" b="1" dirty="0"/>
              <a:t>Fund: </a:t>
            </a:r>
            <a:r>
              <a:rPr lang="en-US" sz="2800" dirty="0"/>
              <a:t>1.24M €</a:t>
            </a:r>
          </a:p>
          <a:p>
            <a:pPr marL="342900" indent="-342900">
              <a:lnSpc>
                <a:spcPct val="113000"/>
              </a:lnSpc>
              <a:spcBef>
                <a:spcPts val="600"/>
              </a:spcBef>
              <a:buFont typeface="Arial" panose="020B0604020202020204" pitchFamily="34" charset="0"/>
              <a:buChar char="•"/>
            </a:pPr>
            <a:r>
              <a:rPr lang="en-US" sz="2800" b="1" dirty="0"/>
              <a:t>Targeted Areas: </a:t>
            </a:r>
            <a:r>
              <a:rPr lang="en-US" sz="2800" dirty="0"/>
              <a:t>Amman, Irbid, Jerash, </a:t>
            </a:r>
            <a:r>
              <a:rPr lang="en-US" sz="2800" dirty="0" err="1"/>
              <a:t>Ajloun</a:t>
            </a:r>
            <a:r>
              <a:rPr lang="en-US" sz="2800" dirty="0"/>
              <a:t>, Zarqa, Mafraq and </a:t>
            </a:r>
            <a:r>
              <a:rPr lang="en-US" sz="2800" dirty="0" err="1"/>
              <a:t>Karak</a:t>
            </a:r>
            <a:endParaRPr lang="en-US" sz="2800" dirty="0"/>
          </a:p>
          <a:p>
            <a:pPr marL="342900" indent="-342900">
              <a:lnSpc>
                <a:spcPct val="113000"/>
              </a:lnSpc>
              <a:spcBef>
                <a:spcPts val="600"/>
              </a:spcBef>
              <a:buFont typeface="Arial" panose="020B0604020202020204" pitchFamily="34" charset="0"/>
              <a:buChar char="•"/>
            </a:pPr>
            <a:r>
              <a:rPr lang="en-US" sz="2800" b="1" dirty="0"/>
              <a:t>Duration</a:t>
            </a:r>
            <a:r>
              <a:rPr lang="en-US" sz="2800" dirty="0"/>
              <a:t>: 30 months </a:t>
            </a:r>
          </a:p>
          <a:p>
            <a:pPr marL="342900" indent="-342900">
              <a:lnSpc>
                <a:spcPct val="113000"/>
              </a:lnSpc>
              <a:spcBef>
                <a:spcPts val="600"/>
              </a:spcBef>
              <a:buFont typeface="Arial" panose="020B0604020202020204" pitchFamily="34" charset="0"/>
              <a:buChar char="•"/>
            </a:pPr>
            <a:r>
              <a:rPr lang="en-US" sz="2800" b="1" dirty="0"/>
              <a:t> Implementing Teams: </a:t>
            </a:r>
            <a:r>
              <a:rPr lang="en-US" sz="2800" dirty="0"/>
              <a:t>RSS/Water, Environment and Climate Change Centre, National Energy Research Centre and WANA institute</a:t>
            </a:r>
          </a:p>
          <a:p>
            <a:pPr marL="342900" indent="-342900">
              <a:lnSpc>
                <a:spcPct val="113000"/>
              </a:lnSpc>
              <a:spcBef>
                <a:spcPts val="600"/>
              </a:spcBef>
              <a:buFont typeface="Arial" panose="020B0604020202020204" pitchFamily="34" charset="0"/>
              <a:buChar char="•"/>
            </a:pPr>
            <a:endParaRPr lang="en-US" sz="2800" dirty="0"/>
          </a:p>
          <a:p>
            <a:endParaRPr lang="en-US" sz="2800" dirty="0"/>
          </a:p>
        </p:txBody>
      </p:sp>
      <p:sp>
        <p:nvSpPr>
          <p:cNvPr id="4" name="TextBox 3">
            <a:extLst>
              <a:ext uri="{FF2B5EF4-FFF2-40B4-BE49-F238E27FC236}">
                <a16:creationId xmlns:a16="http://schemas.microsoft.com/office/drawing/2014/main" id="{0F345A9A-9323-4F14-9617-A9690182DFC5}"/>
              </a:ext>
            </a:extLst>
          </p:cNvPr>
          <p:cNvSpPr txBox="1"/>
          <p:nvPr/>
        </p:nvSpPr>
        <p:spPr>
          <a:xfrm>
            <a:off x="1371600" y="952500"/>
            <a:ext cx="15316200" cy="492443"/>
          </a:xfrm>
          <a:prstGeom prst="rect">
            <a:avLst/>
          </a:prstGeom>
          <a:noFill/>
        </p:spPr>
        <p:txBody>
          <a:bodyPr wrap="square" rtlCol="0">
            <a:spAutoFit/>
          </a:bodyPr>
          <a:lstStyle/>
          <a:p>
            <a:r>
              <a:rPr lang="en-US" sz="2600" b="1" dirty="0"/>
              <a:t>BARAKA project: Summary </a:t>
            </a:r>
          </a:p>
        </p:txBody>
      </p:sp>
      <p:sp>
        <p:nvSpPr>
          <p:cNvPr id="5" name="Freeform 2">
            <a:extLst>
              <a:ext uri="{FF2B5EF4-FFF2-40B4-BE49-F238E27FC236}">
                <a16:creationId xmlns:a16="http://schemas.microsoft.com/office/drawing/2014/main" id="{3772696B-75A1-467E-9FCA-56A4D87619D1}"/>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graphicFrame>
        <p:nvGraphicFramePr>
          <p:cNvPr id="5" name="Diagram 4">
            <a:extLst>
              <a:ext uri="{FF2B5EF4-FFF2-40B4-BE49-F238E27FC236}">
                <a16:creationId xmlns:a16="http://schemas.microsoft.com/office/drawing/2014/main" id="{E7BEA63A-4183-4176-A145-1D571627A1DD}"/>
              </a:ext>
            </a:extLst>
          </p:cNvPr>
          <p:cNvGraphicFramePr/>
          <p:nvPr>
            <p:extLst>
              <p:ext uri="{D42A27DB-BD31-4B8C-83A1-F6EECF244321}">
                <p14:modId xmlns:p14="http://schemas.microsoft.com/office/powerpoint/2010/main" val="256544274"/>
              </p:ext>
            </p:extLst>
          </p:nvPr>
        </p:nvGraphicFramePr>
        <p:xfrm>
          <a:off x="762000" y="1333500"/>
          <a:ext cx="15773400" cy="754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a:extLst>
              <a:ext uri="{FF2B5EF4-FFF2-40B4-BE49-F238E27FC236}">
                <a16:creationId xmlns:a16="http://schemas.microsoft.com/office/drawing/2014/main" id="{5F9FCDB1-FDAC-43E6-9F4F-0179222AC88C}"/>
              </a:ext>
            </a:extLst>
          </p:cNvPr>
          <p:cNvSpPr/>
          <p:nvPr/>
        </p:nvSpPr>
        <p:spPr>
          <a:xfrm>
            <a:off x="5410200" y="1104900"/>
            <a:ext cx="8610600" cy="228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1794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26670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graphicFrame>
        <p:nvGraphicFramePr>
          <p:cNvPr id="5" name="Diagram 4">
            <a:extLst>
              <a:ext uri="{FF2B5EF4-FFF2-40B4-BE49-F238E27FC236}">
                <a16:creationId xmlns:a16="http://schemas.microsoft.com/office/drawing/2014/main" id="{220D6DD2-AE1F-48C5-A613-074F17360CF5}"/>
              </a:ext>
            </a:extLst>
          </p:cNvPr>
          <p:cNvGraphicFramePr/>
          <p:nvPr>
            <p:extLst>
              <p:ext uri="{D42A27DB-BD31-4B8C-83A1-F6EECF244321}">
                <p14:modId xmlns:p14="http://schemas.microsoft.com/office/powerpoint/2010/main" val="1521523937"/>
              </p:ext>
            </p:extLst>
          </p:nvPr>
        </p:nvGraphicFramePr>
        <p:xfrm>
          <a:off x="762000" y="1652033"/>
          <a:ext cx="14935200" cy="6717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Arrow Connector 6">
            <a:extLst>
              <a:ext uri="{FF2B5EF4-FFF2-40B4-BE49-F238E27FC236}">
                <a16:creationId xmlns:a16="http://schemas.microsoft.com/office/drawing/2014/main" id="{914ACA00-2C26-4799-AD18-897C3E8E5185}"/>
              </a:ext>
            </a:extLst>
          </p:cNvPr>
          <p:cNvCxnSpPr/>
          <p:nvPr/>
        </p:nvCxnSpPr>
        <p:spPr>
          <a:xfrm flipH="1">
            <a:off x="6896100" y="3444719"/>
            <a:ext cx="2667000" cy="1905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31B3E0B-9057-4999-A79E-B2DA5849D596}"/>
              </a:ext>
            </a:extLst>
          </p:cNvPr>
          <p:cNvSpPr/>
          <p:nvPr/>
        </p:nvSpPr>
        <p:spPr>
          <a:xfrm>
            <a:off x="5334000" y="5377105"/>
            <a:ext cx="3086100" cy="1714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Climate Resilient Agriculture </a:t>
            </a:r>
          </a:p>
        </p:txBody>
      </p:sp>
      <p:cxnSp>
        <p:nvCxnSpPr>
          <p:cNvPr id="10" name="Straight Arrow Connector 9">
            <a:extLst>
              <a:ext uri="{FF2B5EF4-FFF2-40B4-BE49-F238E27FC236}">
                <a16:creationId xmlns:a16="http://schemas.microsoft.com/office/drawing/2014/main" id="{35455EEA-6006-42B4-AD45-B4B7D0574087}"/>
              </a:ext>
            </a:extLst>
          </p:cNvPr>
          <p:cNvCxnSpPr>
            <a:cxnSpLocks/>
          </p:cNvCxnSpPr>
          <p:nvPr/>
        </p:nvCxnSpPr>
        <p:spPr>
          <a:xfrm>
            <a:off x="9563100" y="3419319"/>
            <a:ext cx="2819400" cy="1905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CC7DC64-4802-4337-8723-E56E40EC705B}"/>
              </a:ext>
            </a:extLst>
          </p:cNvPr>
          <p:cNvSpPr/>
          <p:nvPr/>
        </p:nvSpPr>
        <p:spPr>
          <a:xfrm>
            <a:off x="11353800" y="5427905"/>
            <a:ext cx="3657600" cy="1663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Resource Efficiency and Cleaner Production in Industries and Households </a:t>
            </a:r>
          </a:p>
        </p:txBody>
      </p:sp>
      <p:sp>
        <p:nvSpPr>
          <p:cNvPr id="13" name="Oval 12">
            <a:extLst>
              <a:ext uri="{FF2B5EF4-FFF2-40B4-BE49-F238E27FC236}">
                <a16:creationId xmlns:a16="http://schemas.microsoft.com/office/drawing/2014/main" id="{C1DCFF59-553D-4106-98BE-F66F63475409}"/>
              </a:ext>
            </a:extLst>
          </p:cNvPr>
          <p:cNvSpPr/>
          <p:nvPr/>
        </p:nvSpPr>
        <p:spPr>
          <a:xfrm>
            <a:off x="4838700" y="4643836"/>
            <a:ext cx="4114800" cy="31810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88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345A9A-9323-4F14-9617-A9690182DFC5}"/>
              </a:ext>
            </a:extLst>
          </p:cNvPr>
          <p:cNvSpPr txBox="1"/>
          <p:nvPr/>
        </p:nvSpPr>
        <p:spPr>
          <a:xfrm>
            <a:off x="1371600" y="796565"/>
            <a:ext cx="14706600" cy="523220"/>
          </a:xfrm>
          <a:prstGeom prst="rect">
            <a:avLst/>
          </a:prstGeom>
          <a:noFill/>
        </p:spPr>
        <p:txBody>
          <a:bodyPr wrap="square" rtlCol="0">
            <a:spAutoFit/>
          </a:bodyPr>
          <a:lstStyle/>
          <a:p>
            <a:r>
              <a:rPr lang="en-US" sz="2800" b="1" dirty="0"/>
              <a:t>Climate Resilient Agriculture Interventions</a:t>
            </a:r>
          </a:p>
        </p:txBody>
      </p:sp>
      <p:sp>
        <p:nvSpPr>
          <p:cNvPr id="6" name="TextBox 5">
            <a:extLst>
              <a:ext uri="{FF2B5EF4-FFF2-40B4-BE49-F238E27FC236}">
                <a16:creationId xmlns:a16="http://schemas.microsoft.com/office/drawing/2014/main" id="{7ED61ECB-84E1-4A4D-9819-EE045F29502F}"/>
              </a:ext>
            </a:extLst>
          </p:cNvPr>
          <p:cNvSpPr txBox="1"/>
          <p:nvPr/>
        </p:nvSpPr>
        <p:spPr>
          <a:xfrm>
            <a:off x="1371600" y="1790700"/>
            <a:ext cx="15316200"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a:t>The impacts of climate change on Ag: droughts, floods, temperature extremes, pests/disease, water, etc.</a:t>
            </a:r>
            <a:br>
              <a:rPr lang="en-US" sz="2800" dirty="0"/>
            </a:br>
            <a:endParaRPr lang="en-US" sz="2800" dirty="0"/>
          </a:p>
          <a:p>
            <a:pPr marL="457200" indent="-457200">
              <a:buFont typeface="Arial" panose="020B0604020202020204" pitchFamily="34" charset="0"/>
              <a:buChar char="•"/>
            </a:pPr>
            <a:r>
              <a:rPr lang="en-US" sz="2800" dirty="0"/>
              <a:t>Climate Resilient Agriculture (CRA) : </a:t>
            </a:r>
          </a:p>
        </p:txBody>
      </p:sp>
      <p:sp>
        <p:nvSpPr>
          <p:cNvPr id="14" name="TextBox 13">
            <a:extLst>
              <a:ext uri="{FF2B5EF4-FFF2-40B4-BE49-F238E27FC236}">
                <a16:creationId xmlns:a16="http://schemas.microsoft.com/office/drawing/2014/main" id="{BCBC6CBD-1A47-4008-BBB0-365C66D1FC52}"/>
              </a:ext>
            </a:extLst>
          </p:cNvPr>
          <p:cNvSpPr txBox="1"/>
          <p:nvPr/>
        </p:nvSpPr>
        <p:spPr>
          <a:xfrm>
            <a:off x="7391400" y="3086100"/>
            <a:ext cx="10363200" cy="1815882"/>
          </a:xfrm>
          <a:prstGeom prst="rect">
            <a:avLst/>
          </a:prstGeom>
          <a:noFill/>
        </p:spPr>
        <p:txBody>
          <a:bodyPr wrap="square">
            <a:spAutoFit/>
          </a:bodyPr>
          <a:lstStyle/>
          <a:p>
            <a:pPr marL="457200" indent="-457200">
              <a:buFontTx/>
              <a:buChar char="-"/>
            </a:pPr>
            <a:r>
              <a:rPr lang="en-US" sz="2800" b="0" i="0" dirty="0">
                <a:effectLst/>
              </a:rPr>
              <a:t>Reducing emissions</a:t>
            </a:r>
          </a:p>
          <a:p>
            <a:pPr marL="457200" indent="-457200">
              <a:buFontTx/>
              <a:buChar char="-"/>
            </a:pPr>
            <a:r>
              <a:rPr lang="en-US" sz="2800" dirty="0"/>
              <a:t>I</a:t>
            </a:r>
            <a:r>
              <a:rPr lang="en-US" sz="2800" b="0" i="0" dirty="0">
                <a:effectLst/>
              </a:rPr>
              <a:t>ncreasing resilience</a:t>
            </a:r>
            <a:endParaRPr lang="en-US" sz="2800" dirty="0"/>
          </a:p>
          <a:p>
            <a:pPr marL="457200" indent="-457200">
              <a:buFontTx/>
              <a:buChar char="-"/>
            </a:pPr>
            <a:r>
              <a:rPr lang="en-US" sz="2800" b="0" i="0" dirty="0">
                <a:effectLst/>
              </a:rPr>
              <a:t>Boosting productivity</a:t>
            </a:r>
          </a:p>
          <a:p>
            <a:pPr marL="457200" indent="-457200">
              <a:buFontTx/>
              <a:buChar char="-"/>
            </a:pPr>
            <a:r>
              <a:rPr lang="en-US" sz="2800" dirty="0"/>
              <a:t>While- </a:t>
            </a:r>
            <a:r>
              <a:rPr lang="en-US" sz="2800" b="0" i="0" dirty="0">
                <a:effectLst/>
              </a:rPr>
              <a:t>ensuring food security</a:t>
            </a:r>
            <a:endParaRPr lang="en-US" sz="2800" dirty="0"/>
          </a:p>
        </p:txBody>
      </p:sp>
      <p:sp>
        <p:nvSpPr>
          <p:cNvPr id="15" name="TextBox 14">
            <a:extLst>
              <a:ext uri="{FF2B5EF4-FFF2-40B4-BE49-F238E27FC236}">
                <a16:creationId xmlns:a16="http://schemas.microsoft.com/office/drawing/2014/main" id="{911AC75A-32DE-44E9-AD77-71972B24470F}"/>
              </a:ext>
            </a:extLst>
          </p:cNvPr>
          <p:cNvSpPr txBox="1"/>
          <p:nvPr/>
        </p:nvSpPr>
        <p:spPr>
          <a:xfrm>
            <a:off x="1295400" y="5772478"/>
            <a:ext cx="16154400" cy="1815882"/>
          </a:xfrm>
          <a:prstGeom prst="rect">
            <a:avLst/>
          </a:prstGeom>
          <a:noFill/>
        </p:spPr>
        <p:txBody>
          <a:bodyPr wrap="square">
            <a:spAutoFit/>
          </a:bodyPr>
          <a:lstStyle/>
          <a:p>
            <a:pPr marL="457200" indent="-457200" algn="l" fontAlgn="base">
              <a:buFont typeface="Arial" panose="020B0604020202020204" pitchFamily="34" charset="0"/>
              <a:buChar char="•"/>
            </a:pPr>
            <a:r>
              <a:rPr lang="en-US" sz="2800" i="0" dirty="0">
                <a:solidFill>
                  <a:srgbClr val="000000"/>
                </a:solidFill>
                <a:effectLst/>
              </a:rPr>
              <a:t>CSA : CSA systematically integrates climate change into the planning and development of sustainable agricultural systems.</a:t>
            </a:r>
          </a:p>
          <a:p>
            <a:pPr algn="l" fontAlgn="base"/>
            <a:endParaRPr lang="en-US" sz="2800" i="0" dirty="0">
              <a:solidFill>
                <a:srgbClr val="000000"/>
              </a:solidFill>
              <a:effectLst/>
            </a:endParaRPr>
          </a:p>
          <a:p>
            <a:pPr marL="457200" indent="-457200" algn="l" fontAlgn="base">
              <a:buFont typeface="Arial" panose="020B0604020202020204" pitchFamily="34" charset="0"/>
              <a:buChar char="•"/>
            </a:pPr>
            <a:r>
              <a:rPr lang="en-US" sz="2800" i="0" dirty="0">
                <a:solidFill>
                  <a:srgbClr val="000000"/>
                </a:solidFill>
                <a:effectLst/>
              </a:rPr>
              <a:t>CSA integrates multiple goals and manages trade-offs</a:t>
            </a:r>
            <a:r>
              <a:rPr lang="en-US" sz="2800" dirty="0">
                <a:solidFill>
                  <a:srgbClr val="000000"/>
                </a:solidFill>
              </a:rPr>
              <a:t>.</a:t>
            </a:r>
            <a:endParaRPr lang="en-US" sz="2800" i="0" dirty="0">
              <a:solidFill>
                <a:srgbClr val="000000"/>
              </a:solidFill>
              <a:effectLst/>
            </a:endParaRPr>
          </a:p>
        </p:txBody>
      </p:sp>
      <p:sp>
        <p:nvSpPr>
          <p:cNvPr id="16" name="Freeform 2">
            <a:extLst>
              <a:ext uri="{FF2B5EF4-FFF2-40B4-BE49-F238E27FC236}">
                <a16:creationId xmlns:a16="http://schemas.microsoft.com/office/drawing/2014/main" id="{318C7339-3F26-4C9B-851B-19242833983B}"/>
              </a:ext>
            </a:extLst>
          </p:cNvPr>
          <p:cNvSpPr/>
          <p:nvPr/>
        </p:nvSpPr>
        <p:spPr>
          <a:xfrm>
            <a:off x="5562600" y="241519"/>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sp>
    </p:spTree>
    <p:extLst>
      <p:ext uri="{BB962C8B-B14F-4D97-AF65-F5344CB8AC3E}">
        <p14:creationId xmlns:p14="http://schemas.microsoft.com/office/powerpoint/2010/main" val="150083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943600" y="495300"/>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sp>
      <p:sp>
        <p:nvSpPr>
          <p:cNvPr id="4" name="TextBox 3">
            <a:extLst>
              <a:ext uri="{FF2B5EF4-FFF2-40B4-BE49-F238E27FC236}">
                <a16:creationId xmlns:a16="http://schemas.microsoft.com/office/drawing/2014/main" id="{0F345A9A-9323-4F14-9617-A9690182DFC5}"/>
              </a:ext>
            </a:extLst>
          </p:cNvPr>
          <p:cNvSpPr txBox="1"/>
          <p:nvPr/>
        </p:nvSpPr>
        <p:spPr>
          <a:xfrm>
            <a:off x="762000" y="814775"/>
            <a:ext cx="14706600" cy="523220"/>
          </a:xfrm>
          <a:prstGeom prst="rect">
            <a:avLst/>
          </a:prstGeom>
          <a:noFill/>
        </p:spPr>
        <p:txBody>
          <a:bodyPr wrap="square" rtlCol="0">
            <a:spAutoFit/>
          </a:bodyPr>
          <a:lstStyle/>
          <a:p>
            <a:r>
              <a:rPr lang="en-US" sz="2800" b="1" dirty="0">
                <a:solidFill>
                  <a:srgbClr val="000000"/>
                </a:solidFill>
              </a:rPr>
              <a:t>Key characteristics of CSA</a:t>
            </a:r>
            <a:endParaRPr lang="en-US" sz="2800" dirty="0"/>
          </a:p>
        </p:txBody>
      </p:sp>
      <p:graphicFrame>
        <p:nvGraphicFramePr>
          <p:cNvPr id="9" name="Diagram 8">
            <a:extLst>
              <a:ext uri="{FF2B5EF4-FFF2-40B4-BE49-F238E27FC236}">
                <a16:creationId xmlns:a16="http://schemas.microsoft.com/office/drawing/2014/main" id="{6ECF07B2-EF10-4534-9258-990D252ECA0D}"/>
              </a:ext>
            </a:extLst>
          </p:cNvPr>
          <p:cNvGraphicFramePr/>
          <p:nvPr>
            <p:extLst>
              <p:ext uri="{D42A27DB-BD31-4B8C-83A1-F6EECF244321}">
                <p14:modId xmlns:p14="http://schemas.microsoft.com/office/powerpoint/2010/main" val="1085843563"/>
              </p:ext>
            </p:extLst>
          </p:nvPr>
        </p:nvGraphicFramePr>
        <p:xfrm>
          <a:off x="2832100" y="1427763"/>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14">
            <a:extLst>
              <a:ext uri="{FF2B5EF4-FFF2-40B4-BE49-F238E27FC236}">
                <a16:creationId xmlns:a16="http://schemas.microsoft.com/office/drawing/2014/main" id="{665D252E-3F1C-4971-9EAD-88D9EB3F745C}"/>
              </a:ext>
            </a:extLst>
          </p:cNvPr>
          <p:cNvSpPr txBox="1"/>
          <p:nvPr/>
        </p:nvSpPr>
        <p:spPr>
          <a:xfrm>
            <a:off x="762000" y="9639300"/>
            <a:ext cx="2057400" cy="381000"/>
          </a:xfrm>
          <a:prstGeom prst="rect">
            <a:avLst/>
          </a:prstGeom>
          <a:noFill/>
        </p:spPr>
        <p:txBody>
          <a:bodyPr wrap="square" rtlCol="0">
            <a:spAutoFit/>
          </a:bodyPr>
          <a:lstStyle/>
          <a:p>
            <a:r>
              <a:rPr lang="en-US" dirty="0"/>
              <a:t>Ref: FAO, 2021</a:t>
            </a:r>
          </a:p>
        </p:txBody>
      </p:sp>
    </p:spTree>
    <p:extLst>
      <p:ext uri="{BB962C8B-B14F-4D97-AF65-F5344CB8AC3E}">
        <p14:creationId xmlns:p14="http://schemas.microsoft.com/office/powerpoint/2010/main" val="1330466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pic>
        <p:nvPicPr>
          <p:cNvPr id="1026" name="Picture 2">
            <a:extLst>
              <a:ext uri="{FF2B5EF4-FFF2-40B4-BE49-F238E27FC236}">
                <a16:creationId xmlns:a16="http://schemas.microsoft.com/office/drawing/2014/main" id="{DE783903-AFA2-4900-BD99-3C8662E91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66314"/>
            <a:ext cx="14097000" cy="915437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E0ACE84-D9E4-418C-AF63-17C48B4BD10B}"/>
              </a:ext>
            </a:extLst>
          </p:cNvPr>
          <p:cNvSpPr txBox="1"/>
          <p:nvPr/>
        </p:nvSpPr>
        <p:spPr>
          <a:xfrm>
            <a:off x="3657600" y="419100"/>
            <a:ext cx="9144000" cy="830997"/>
          </a:xfrm>
          <a:prstGeom prst="rect">
            <a:avLst/>
          </a:prstGeom>
          <a:noFill/>
        </p:spPr>
        <p:txBody>
          <a:bodyPr wrap="square">
            <a:spAutoFit/>
          </a:bodyPr>
          <a:lstStyle/>
          <a:p>
            <a:pPr algn="l" fontAlgn="base"/>
            <a:r>
              <a:rPr lang="en-US" sz="2400" b="1" dirty="0">
                <a:solidFill>
                  <a:srgbClr val="000000"/>
                </a:solidFill>
                <a:effectLst/>
                <a:latin typeface="inherit"/>
              </a:rPr>
              <a:t>Synergies and trade-offs for adaptation, mitigation and food security</a:t>
            </a:r>
            <a:br>
              <a:rPr lang="en-US" sz="2400" b="1" dirty="0"/>
            </a:br>
            <a:endParaRPr lang="en-US" sz="2400" b="1" dirty="0"/>
          </a:p>
        </p:txBody>
      </p:sp>
    </p:spTree>
    <p:extLst>
      <p:ext uri="{BB962C8B-B14F-4D97-AF65-F5344CB8AC3E}">
        <p14:creationId xmlns:p14="http://schemas.microsoft.com/office/powerpoint/2010/main" val="2452582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345A9A-9323-4F14-9617-A9690182DFC5}"/>
              </a:ext>
            </a:extLst>
          </p:cNvPr>
          <p:cNvSpPr txBox="1"/>
          <p:nvPr/>
        </p:nvSpPr>
        <p:spPr>
          <a:xfrm>
            <a:off x="1143000" y="646004"/>
            <a:ext cx="14706600" cy="523220"/>
          </a:xfrm>
          <a:prstGeom prst="rect">
            <a:avLst/>
          </a:prstGeom>
          <a:noFill/>
        </p:spPr>
        <p:txBody>
          <a:bodyPr wrap="square" rtlCol="0">
            <a:spAutoFit/>
          </a:bodyPr>
          <a:lstStyle/>
          <a:p>
            <a:r>
              <a:rPr lang="en-US" sz="2800" b="1" dirty="0"/>
              <a:t>Climate Resilient Agriculture Interventions: BARAKA project </a:t>
            </a:r>
          </a:p>
        </p:txBody>
      </p:sp>
      <p:sp>
        <p:nvSpPr>
          <p:cNvPr id="2" name="TextBox 1">
            <a:extLst>
              <a:ext uri="{FF2B5EF4-FFF2-40B4-BE49-F238E27FC236}">
                <a16:creationId xmlns:a16="http://schemas.microsoft.com/office/drawing/2014/main" id="{7DAB9219-E3B5-4064-822E-5FF6F06D0245}"/>
              </a:ext>
            </a:extLst>
          </p:cNvPr>
          <p:cNvSpPr txBox="1"/>
          <p:nvPr/>
        </p:nvSpPr>
        <p:spPr>
          <a:xfrm>
            <a:off x="1295400" y="1194624"/>
            <a:ext cx="16002000" cy="1785104"/>
          </a:xfrm>
          <a:prstGeom prst="rect">
            <a:avLst/>
          </a:prstGeom>
          <a:noFill/>
        </p:spPr>
        <p:txBody>
          <a:bodyPr wrap="square" rtlCol="0">
            <a:spAutoFit/>
          </a:bodyPr>
          <a:lstStyle/>
          <a:p>
            <a:endParaRPr lang="en-US" dirty="0"/>
          </a:p>
          <a:p>
            <a:r>
              <a:rPr lang="en-US" sz="2800" b="1" dirty="0"/>
              <a:t>1. Zaid Bin AL Hussain Secondary Vocational School/</a:t>
            </a:r>
            <a:r>
              <a:rPr lang="en-US" sz="2800" b="1" dirty="0" err="1"/>
              <a:t>Karak</a:t>
            </a:r>
            <a:r>
              <a:rPr lang="en-US" sz="2800" b="1" dirty="0"/>
              <a:t>: </a:t>
            </a:r>
            <a:r>
              <a:rPr lang="en-US" sz="2800" dirty="0"/>
              <a:t>Rainwater Harvesting connected with soil moisture sensors fully controlled with online platform linked with weather stations. </a:t>
            </a:r>
          </a:p>
          <a:p>
            <a:endParaRPr lang="en-US" dirty="0"/>
          </a:p>
          <a:p>
            <a:endParaRPr lang="en-US" dirty="0"/>
          </a:p>
        </p:txBody>
      </p:sp>
      <p:sp>
        <p:nvSpPr>
          <p:cNvPr id="3" name="TextBox 2">
            <a:extLst>
              <a:ext uri="{FF2B5EF4-FFF2-40B4-BE49-F238E27FC236}">
                <a16:creationId xmlns:a16="http://schemas.microsoft.com/office/drawing/2014/main" id="{E34FA39A-7B82-4782-BFA9-D25F05A402A0}"/>
              </a:ext>
            </a:extLst>
          </p:cNvPr>
          <p:cNvSpPr txBox="1"/>
          <p:nvPr/>
        </p:nvSpPr>
        <p:spPr>
          <a:xfrm>
            <a:off x="1752600" y="2628900"/>
            <a:ext cx="14859000" cy="369332"/>
          </a:xfrm>
          <a:prstGeom prst="rect">
            <a:avLst/>
          </a:prstGeom>
          <a:noFill/>
        </p:spPr>
        <p:txBody>
          <a:bodyPr wrap="square" rtlCol="0">
            <a:spAutoFit/>
          </a:bodyPr>
          <a:lstStyle/>
          <a:p>
            <a:endParaRPr lang="en-US" dirty="0"/>
          </a:p>
        </p:txBody>
      </p:sp>
      <p:pic>
        <p:nvPicPr>
          <p:cNvPr id="9" name="Picture 8">
            <a:extLst>
              <a:ext uri="{FF2B5EF4-FFF2-40B4-BE49-F238E27FC236}">
                <a16:creationId xmlns:a16="http://schemas.microsoft.com/office/drawing/2014/main" id="{98E38F39-3282-4DC3-A4C4-08E1A2F4884C}"/>
              </a:ext>
            </a:extLst>
          </p:cNvPr>
          <p:cNvPicPr>
            <a:picLocks noChangeAspect="1"/>
          </p:cNvPicPr>
          <p:nvPr/>
        </p:nvPicPr>
        <p:blipFill>
          <a:blip r:embed="rId2"/>
          <a:stretch>
            <a:fillRect/>
          </a:stretch>
        </p:blipFill>
        <p:spPr>
          <a:xfrm>
            <a:off x="12885419" y="2751739"/>
            <a:ext cx="4716781" cy="6506562"/>
          </a:xfrm>
          <a:prstGeom prst="rect">
            <a:avLst/>
          </a:prstGeom>
        </p:spPr>
      </p:pic>
      <p:pic>
        <p:nvPicPr>
          <p:cNvPr id="12" name="Picture 11">
            <a:extLst>
              <a:ext uri="{FF2B5EF4-FFF2-40B4-BE49-F238E27FC236}">
                <a16:creationId xmlns:a16="http://schemas.microsoft.com/office/drawing/2014/main" id="{C7FA82BD-6832-4BFE-8C47-3EF0E7B29797}"/>
              </a:ext>
            </a:extLst>
          </p:cNvPr>
          <p:cNvPicPr>
            <a:picLocks noChangeAspect="1"/>
          </p:cNvPicPr>
          <p:nvPr/>
        </p:nvPicPr>
        <p:blipFill>
          <a:blip r:embed="rId3"/>
          <a:stretch>
            <a:fillRect/>
          </a:stretch>
        </p:blipFill>
        <p:spPr>
          <a:xfrm>
            <a:off x="609600" y="2751739"/>
            <a:ext cx="6758697" cy="5682734"/>
          </a:xfrm>
          <a:prstGeom prst="rect">
            <a:avLst/>
          </a:prstGeom>
        </p:spPr>
      </p:pic>
      <p:sp>
        <p:nvSpPr>
          <p:cNvPr id="10" name="AutoShape 4">
            <a:extLst>
              <a:ext uri="{FF2B5EF4-FFF2-40B4-BE49-F238E27FC236}">
                <a16:creationId xmlns:a16="http://schemas.microsoft.com/office/drawing/2014/main" id="{2B959917-8411-4343-B2B3-08F255324BBD}"/>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A2EFF866-CFC7-4B8A-92E5-9345BB80FA7A}"/>
              </a:ext>
            </a:extLst>
          </p:cNvPr>
          <p:cNvPicPr>
            <a:picLocks noChangeAspect="1"/>
          </p:cNvPicPr>
          <p:nvPr/>
        </p:nvPicPr>
        <p:blipFill>
          <a:blip r:embed="rId4"/>
          <a:stretch>
            <a:fillRect/>
          </a:stretch>
        </p:blipFill>
        <p:spPr>
          <a:xfrm>
            <a:off x="7508437" y="2751739"/>
            <a:ext cx="5216964" cy="6506561"/>
          </a:xfrm>
          <a:prstGeom prst="rect">
            <a:avLst/>
          </a:prstGeom>
        </p:spPr>
      </p:pic>
      <p:sp>
        <p:nvSpPr>
          <p:cNvPr id="13" name="TextBox 12">
            <a:extLst>
              <a:ext uri="{FF2B5EF4-FFF2-40B4-BE49-F238E27FC236}">
                <a16:creationId xmlns:a16="http://schemas.microsoft.com/office/drawing/2014/main" id="{2930DFB4-8490-4F5A-AEEA-3407B2398425}"/>
              </a:ext>
            </a:extLst>
          </p:cNvPr>
          <p:cNvSpPr txBox="1"/>
          <p:nvPr/>
        </p:nvSpPr>
        <p:spPr>
          <a:xfrm>
            <a:off x="1447800" y="8644916"/>
            <a:ext cx="4724400" cy="369332"/>
          </a:xfrm>
          <a:prstGeom prst="rect">
            <a:avLst/>
          </a:prstGeom>
          <a:noFill/>
        </p:spPr>
        <p:txBody>
          <a:bodyPr wrap="square" rtlCol="0">
            <a:spAutoFit/>
          </a:bodyPr>
          <a:lstStyle/>
          <a:p>
            <a:r>
              <a:rPr lang="en-US" dirty="0"/>
              <a:t>Rainwater harvesting from the rooftop </a:t>
            </a:r>
          </a:p>
        </p:txBody>
      </p:sp>
    </p:spTree>
    <p:extLst>
      <p:ext uri="{BB962C8B-B14F-4D97-AF65-F5344CB8AC3E}">
        <p14:creationId xmlns:p14="http://schemas.microsoft.com/office/powerpoint/2010/main" val="508692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a:extLst>
              <a:ext uri="{FF2B5EF4-FFF2-40B4-BE49-F238E27FC236}">
                <a16:creationId xmlns:a16="http://schemas.microsoft.com/office/drawing/2014/main" id="{CAF13B57-C93A-44AA-A451-5E9A51375301}"/>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3EB84764-D7C8-4CFD-A03B-0E1AEE24BF9B}"/>
              </a:ext>
            </a:extLst>
          </p:cNvPr>
          <p:cNvPicPr>
            <a:picLocks noChangeAspect="1"/>
          </p:cNvPicPr>
          <p:nvPr/>
        </p:nvPicPr>
        <p:blipFill>
          <a:blip r:embed="rId2"/>
          <a:stretch>
            <a:fillRect/>
          </a:stretch>
        </p:blipFill>
        <p:spPr>
          <a:xfrm>
            <a:off x="642581" y="627139"/>
            <a:ext cx="4996220" cy="7815263"/>
          </a:xfrm>
          <a:prstGeom prst="rect">
            <a:avLst/>
          </a:prstGeom>
        </p:spPr>
      </p:pic>
      <p:pic>
        <p:nvPicPr>
          <p:cNvPr id="8" name="عنصر نائب للمحتوى 4">
            <a:extLst>
              <a:ext uri="{FF2B5EF4-FFF2-40B4-BE49-F238E27FC236}">
                <a16:creationId xmlns:a16="http://schemas.microsoft.com/office/drawing/2014/main" id="{EBEC0A19-C5F1-40B4-AB2F-2D26FE65E04F}"/>
              </a:ext>
            </a:extLst>
          </p:cNvPr>
          <p:cNvPicPr>
            <a:picLocks noChangeAspect="1"/>
          </p:cNvPicPr>
          <p:nvPr/>
        </p:nvPicPr>
        <p:blipFill rotWithShape="1">
          <a:blip r:embed="rId3">
            <a:extLst>
              <a:ext uri="{28A0092B-C50C-407E-A947-70E740481C1C}">
                <a14:useLocalDpi xmlns:a14="http://schemas.microsoft.com/office/drawing/2010/main" val="0"/>
              </a:ext>
            </a:extLst>
          </a:blip>
          <a:srcRect t="27517"/>
          <a:stretch/>
        </p:blipFill>
        <p:spPr>
          <a:xfrm>
            <a:off x="5838834" y="627139"/>
            <a:ext cx="7401621" cy="4053468"/>
          </a:xfrm>
          <a:prstGeom prst="rect">
            <a:avLst/>
          </a:prstGeom>
        </p:spPr>
      </p:pic>
      <p:sp>
        <p:nvSpPr>
          <p:cNvPr id="9" name="TextBox 8">
            <a:extLst>
              <a:ext uri="{FF2B5EF4-FFF2-40B4-BE49-F238E27FC236}">
                <a16:creationId xmlns:a16="http://schemas.microsoft.com/office/drawing/2014/main" id="{CBD60BE0-A3DB-4F49-9070-5CEEBA8F41CC}"/>
              </a:ext>
            </a:extLst>
          </p:cNvPr>
          <p:cNvSpPr txBox="1"/>
          <p:nvPr/>
        </p:nvSpPr>
        <p:spPr>
          <a:xfrm>
            <a:off x="6213828" y="5448300"/>
            <a:ext cx="6591300" cy="369332"/>
          </a:xfrm>
          <a:prstGeom prst="rect">
            <a:avLst/>
          </a:prstGeom>
          <a:noFill/>
        </p:spPr>
        <p:txBody>
          <a:bodyPr wrap="square" rtlCol="0">
            <a:spAutoFit/>
          </a:bodyPr>
          <a:lstStyle/>
          <a:p>
            <a:pPr algn="ctr"/>
            <a:r>
              <a:rPr lang="en-US" b="1" dirty="0"/>
              <a:t>Deep irrigation technique </a:t>
            </a:r>
          </a:p>
        </p:txBody>
      </p:sp>
      <p:sp>
        <p:nvSpPr>
          <p:cNvPr id="10" name="AutoShape 6">
            <a:extLst>
              <a:ext uri="{FF2B5EF4-FFF2-40B4-BE49-F238E27FC236}">
                <a16:creationId xmlns:a16="http://schemas.microsoft.com/office/drawing/2014/main" id="{8A6AD8B7-388C-47CE-80E3-F77543B4DEF8}"/>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F5D38CEA-7E29-49A2-A65E-FFEE2C3C76B1}"/>
              </a:ext>
            </a:extLst>
          </p:cNvPr>
          <p:cNvPicPr>
            <a:picLocks noChangeAspect="1"/>
          </p:cNvPicPr>
          <p:nvPr/>
        </p:nvPicPr>
        <p:blipFill rotWithShape="1">
          <a:blip r:embed="rId4"/>
          <a:srcRect t="14445" b="15185"/>
          <a:stretch/>
        </p:blipFill>
        <p:spPr>
          <a:xfrm>
            <a:off x="13380155" y="627139"/>
            <a:ext cx="4513421" cy="7815262"/>
          </a:xfrm>
          <a:prstGeom prst="rect">
            <a:avLst/>
          </a:prstGeom>
        </p:spPr>
      </p:pic>
    </p:spTree>
    <p:extLst>
      <p:ext uri="{BB962C8B-B14F-4D97-AF65-F5344CB8AC3E}">
        <p14:creationId xmlns:p14="http://schemas.microsoft.com/office/powerpoint/2010/main" val="2036284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CF51BC-537B-4F68-82B6-5249F4275C7B}"/>
              </a:ext>
            </a:extLst>
          </p:cNvPr>
          <p:cNvPicPr>
            <a:picLocks noChangeAspect="1"/>
          </p:cNvPicPr>
          <p:nvPr/>
        </p:nvPicPr>
        <p:blipFill>
          <a:blip r:embed="rId2"/>
          <a:stretch>
            <a:fillRect/>
          </a:stretch>
        </p:blipFill>
        <p:spPr>
          <a:xfrm>
            <a:off x="12725400" y="815009"/>
            <a:ext cx="4953000" cy="7429500"/>
          </a:xfrm>
          <a:prstGeom prst="rect">
            <a:avLst/>
          </a:prstGeom>
        </p:spPr>
      </p:pic>
      <p:pic>
        <p:nvPicPr>
          <p:cNvPr id="4" name="Picture 3">
            <a:extLst>
              <a:ext uri="{FF2B5EF4-FFF2-40B4-BE49-F238E27FC236}">
                <a16:creationId xmlns:a16="http://schemas.microsoft.com/office/drawing/2014/main" id="{83C86F63-46F9-4940-A078-D12FA269B17E}"/>
              </a:ext>
            </a:extLst>
          </p:cNvPr>
          <p:cNvPicPr>
            <a:picLocks noChangeAspect="1"/>
          </p:cNvPicPr>
          <p:nvPr/>
        </p:nvPicPr>
        <p:blipFill>
          <a:blip r:embed="rId3"/>
          <a:stretch>
            <a:fillRect/>
          </a:stretch>
        </p:blipFill>
        <p:spPr>
          <a:xfrm>
            <a:off x="6602896" y="815009"/>
            <a:ext cx="5514975" cy="7353300"/>
          </a:xfrm>
          <a:prstGeom prst="rect">
            <a:avLst/>
          </a:prstGeom>
        </p:spPr>
      </p:pic>
      <p:pic>
        <p:nvPicPr>
          <p:cNvPr id="5" name="Picture 4">
            <a:extLst>
              <a:ext uri="{FF2B5EF4-FFF2-40B4-BE49-F238E27FC236}">
                <a16:creationId xmlns:a16="http://schemas.microsoft.com/office/drawing/2014/main" id="{EC34D34F-CA68-4229-BDA2-C13DC1A031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575" y="815008"/>
            <a:ext cx="5257800" cy="7353299"/>
          </a:xfrm>
          <a:prstGeom prst="rect">
            <a:avLst/>
          </a:prstGeom>
        </p:spPr>
      </p:pic>
      <p:sp>
        <p:nvSpPr>
          <p:cNvPr id="6" name="TextBox 5">
            <a:extLst>
              <a:ext uri="{FF2B5EF4-FFF2-40B4-BE49-F238E27FC236}">
                <a16:creationId xmlns:a16="http://schemas.microsoft.com/office/drawing/2014/main" id="{1B5586D2-2D62-482D-AE69-DBC2F2719B86}"/>
              </a:ext>
            </a:extLst>
          </p:cNvPr>
          <p:cNvSpPr txBox="1"/>
          <p:nvPr/>
        </p:nvSpPr>
        <p:spPr>
          <a:xfrm>
            <a:off x="1524000" y="8572500"/>
            <a:ext cx="15240000" cy="369332"/>
          </a:xfrm>
          <a:prstGeom prst="rect">
            <a:avLst/>
          </a:prstGeom>
          <a:noFill/>
        </p:spPr>
        <p:txBody>
          <a:bodyPr wrap="square" rtlCol="0">
            <a:spAutoFit/>
          </a:bodyPr>
          <a:lstStyle/>
          <a:p>
            <a:pPr algn="ctr"/>
            <a:r>
              <a:rPr lang="en-US" dirty="0"/>
              <a:t>Digital sensors connected with controller </a:t>
            </a:r>
          </a:p>
        </p:txBody>
      </p:sp>
    </p:spTree>
    <p:extLst>
      <p:ext uri="{BB962C8B-B14F-4D97-AF65-F5344CB8AC3E}">
        <p14:creationId xmlns:p14="http://schemas.microsoft.com/office/powerpoint/2010/main" val="2464142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5586D2-2D62-482D-AE69-DBC2F2719B86}"/>
              </a:ext>
            </a:extLst>
          </p:cNvPr>
          <p:cNvSpPr txBox="1"/>
          <p:nvPr/>
        </p:nvSpPr>
        <p:spPr>
          <a:xfrm>
            <a:off x="1524000" y="8572500"/>
            <a:ext cx="15240000" cy="369332"/>
          </a:xfrm>
          <a:prstGeom prst="rect">
            <a:avLst/>
          </a:prstGeom>
          <a:noFill/>
        </p:spPr>
        <p:txBody>
          <a:bodyPr wrap="square" rtlCol="0">
            <a:spAutoFit/>
          </a:bodyPr>
          <a:lstStyle/>
          <a:p>
            <a:pPr algn="ctr"/>
            <a:r>
              <a:rPr lang="en-US" dirty="0" err="1"/>
              <a:t>Solenoide</a:t>
            </a:r>
            <a:r>
              <a:rPr lang="en-US" dirty="0"/>
              <a:t> Valves connected with the drip irrigation network </a:t>
            </a:r>
          </a:p>
        </p:txBody>
      </p:sp>
      <p:pic>
        <p:nvPicPr>
          <p:cNvPr id="7" name="Picture 6">
            <a:extLst>
              <a:ext uri="{FF2B5EF4-FFF2-40B4-BE49-F238E27FC236}">
                <a16:creationId xmlns:a16="http://schemas.microsoft.com/office/drawing/2014/main" id="{EFF46D0F-4FBC-421D-9015-0547802C4389}"/>
              </a:ext>
            </a:extLst>
          </p:cNvPr>
          <p:cNvPicPr>
            <a:picLocks noChangeAspect="1"/>
          </p:cNvPicPr>
          <p:nvPr/>
        </p:nvPicPr>
        <p:blipFill>
          <a:blip r:embed="rId2"/>
          <a:stretch>
            <a:fillRect/>
          </a:stretch>
        </p:blipFill>
        <p:spPr>
          <a:xfrm>
            <a:off x="8991600" y="723900"/>
            <a:ext cx="5181600" cy="7147756"/>
          </a:xfrm>
          <a:prstGeom prst="rect">
            <a:avLst/>
          </a:prstGeom>
        </p:spPr>
      </p:pic>
      <p:pic>
        <p:nvPicPr>
          <p:cNvPr id="8" name="Picture 7">
            <a:extLst>
              <a:ext uri="{FF2B5EF4-FFF2-40B4-BE49-F238E27FC236}">
                <a16:creationId xmlns:a16="http://schemas.microsoft.com/office/drawing/2014/main" id="{FD38BB65-3F0E-4A5D-AEFE-EEFADE28A5A7}"/>
              </a:ext>
            </a:extLst>
          </p:cNvPr>
          <p:cNvPicPr>
            <a:picLocks noChangeAspect="1"/>
          </p:cNvPicPr>
          <p:nvPr/>
        </p:nvPicPr>
        <p:blipFill>
          <a:blip r:embed="rId3"/>
          <a:stretch>
            <a:fillRect/>
          </a:stretch>
        </p:blipFill>
        <p:spPr>
          <a:xfrm>
            <a:off x="2057400" y="531266"/>
            <a:ext cx="5686425" cy="7581900"/>
          </a:xfrm>
          <a:prstGeom prst="rect">
            <a:avLst/>
          </a:prstGeom>
        </p:spPr>
      </p:pic>
    </p:spTree>
    <p:extLst>
      <p:ext uri="{BB962C8B-B14F-4D97-AF65-F5344CB8AC3E}">
        <p14:creationId xmlns:p14="http://schemas.microsoft.com/office/powerpoint/2010/main" val="135743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محتوى 4">
            <a:extLst>
              <a:ext uri="{FF2B5EF4-FFF2-40B4-BE49-F238E27FC236}">
                <a16:creationId xmlns:a16="http://schemas.microsoft.com/office/drawing/2014/main" id="{6F453686-C751-4E47-86C9-DEB38D4630DD}"/>
              </a:ext>
            </a:extLst>
          </p:cNvPr>
          <p:cNvPicPr>
            <a:picLocks noChangeAspect="1"/>
          </p:cNvPicPr>
          <p:nvPr/>
        </p:nvPicPr>
        <p:blipFill>
          <a:blip r:embed="rId2">
            <a:extLst>
              <a:ext uri="{28A0092B-C50C-407E-A947-70E740481C1C}">
                <a14:useLocalDpi xmlns:a14="http://schemas.microsoft.com/office/drawing/2010/main" val="0"/>
              </a:ext>
            </a:extLst>
          </a:blip>
          <a:srcRect t="4729"/>
          <a:stretch/>
        </p:blipFill>
        <p:spPr>
          <a:xfrm>
            <a:off x="990600" y="495299"/>
            <a:ext cx="3688498" cy="8001001"/>
          </a:xfrm>
          <a:prstGeom prst="rect">
            <a:avLst/>
          </a:prstGeom>
        </p:spPr>
      </p:pic>
      <p:pic>
        <p:nvPicPr>
          <p:cNvPr id="3" name="صورة 6">
            <a:extLst>
              <a:ext uri="{FF2B5EF4-FFF2-40B4-BE49-F238E27FC236}">
                <a16:creationId xmlns:a16="http://schemas.microsoft.com/office/drawing/2014/main" id="{3355C871-A641-460F-8324-A39FE7133E74}"/>
              </a:ext>
            </a:extLst>
          </p:cNvPr>
          <p:cNvPicPr>
            <a:picLocks noChangeAspect="1"/>
          </p:cNvPicPr>
          <p:nvPr/>
        </p:nvPicPr>
        <p:blipFill>
          <a:blip r:embed="rId3">
            <a:extLst>
              <a:ext uri="{28A0092B-C50C-407E-A947-70E740481C1C}">
                <a14:useLocalDpi xmlns:a14="http://schemas.microsoft.com/office/drawing/2010/main" val="0"/>
              </a:ext>
            </a:extLst>
          </a:blip>
          <a:srcRect t="6073"/>
          <a:stretch/>
        </p:blipFill>
        <p:spPr>
          <a:xfrm>
            <a:off x="5625462" y="495299"/>
            <a:ext cx="3688498" cy="8001001"/>
          </a:xfrm>
          <a:prstGeom prst="rect">
            <a:avLst/>
          </a:prstGeom>
        </p:spPr>
      </p:pic>
      <p:pic>
        <p:nvPicPr>
          <p:cNvPr id="4" name="صورة 8">
            <a:extLst>
              <a:ext uri="{FF2B5EF4-FFF2-40B4-BE49-F238E27FC236}">
                <a16:creationId xmlns:a16="http://schemas.microsoft.com/office/drawing/2014/main" id="{5492CE16-4587-4326-87A6-C3C4DD2FAE8A}"/>
              </a:ext>
            </a:extLst>
          </p:cNvPr>
          <p:cNvPicPr>
            <a:picLocks noChangeAspect="1"/>
          </p:cNvPicPr>
          <p:nvPr/>
        </p:nvPicPr>
        <p:blipFill>
          <a:blip r:embed="rId4">
            <a:extLst>
              <a:ext uri="{28A0092B-C50C-407E-A947-70E740481C1C}">
                <a14:useLocalDpi xmlns:a14="http://schemas.microsoft.com/office/drawing/2010/main" val="0"/>
              </a:ext>
            </a:extLst>
          </a:blip>
          <a:srcRect t="5616"/>
          <a:stretch/>
        </p:blipFill>
        <p:spPr>
          <a:xfrm>
            <a:off x="10744200" y="723900"/>
            <a:ext cx="3656613" cy="7772400"/>
          </a:xfrm>
          <a:prstGeom prst="rect">
            <a:avLst/>
          </a:prstGeom>
        </p:spPr>
      </p:pic>
      <p:sp>
        <p:nvSpPr>
          <p:cNvPr id="5" name="TextBox 4">
            <a:extLst>
              <a:ext uri="{FF2B5EF4-FFF2-40B4-BE49-F238E27FC236}">
                <a16:creationId xmlns:a16="http://schemas.microsoft.com/office/drawing/2014/main" id="{4B8A80B0-C414-4902-891C-CDB2CA786AA8}"/>
              </a:ext>
            </a:extLst>
          </p:cNvPr>
          <p:cNvSpPr txBox="1"/>
          <p:nvPr/>
        </p:nvSpPr>
        <p:spPr>
          <a:xfrm>
            <a:off x="2895600" y="8877300"/>
            <a:ext cx="10820400" cy="369332"/>
          </a:xfrm>
          <a:prstGeom prst="rect">
            <a:avLst/>
          </a:prstGeom>
          <a:noFill/>
        </p:spPr>
        <p:txBody>
          <a:bodyPr wrap="square" rtlCol="0">
            <a:spAutoFit/>
          </a:bodyPr>
          <a:lstStyle/>
          <a:p>
            <a:pPr algn="ctr"/>
            <a:r>
              <a:rPr lang="en-US" dirty="0"/>
              <a:t>Mobile application on-line controller </a:t>
            </a:r>
          </a:p>
        </p:txBody>
      </p:sp>
    </p:spTree>
    <p:extLst>
      <p:ext uri="{BB962C8B-B14F-4D97-AF65-F5344CB8AC3E}">
        <p14:creationId xmlns:p14="http://schemas.microsoft.com/office/powerpoint/2010/main" val="1610122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F9762D-BC6E-49C8-B7E6-BFB22BEF07DB}"/>
              </a:ext>
            </a:extLst>
          </p:cNvPr>
          <p:cNvSpPr txBox="1"/>
          <p:nvPr/>
        </p:nvSpPr>
        <p:spPr>
          <a:xfrm>
            <a:off x="914400" y="1485900"/>
            <a:ext cx="16459200" cy="3477875"/>
          </a:xfrm>
          <a:prstGeom prst="rect">
            <a:avLst/>
          </a:prstGeom>
          <a:noFill/>
        </p:spPr>
        <p:txBody>
          <a:bodyPr wrap="square" rtlCol="0">
            <a:spAutoFit/>
          </a:bodyPr>
          <a:lstStyle/>
          <a:p>
            <a:r>
              <a:rPr lang="en-US" sz="2800" b="1" dirty="0"/>
              <a:t>The logical statement of the system:</a:t>
            </a:r>
          </a:p>
          <a:p>
            <a:endParaRPr lang="en-US" sz="2400" dirty="0"/>
          </a:p>
          <a:p>
            <a:endParaRPr lang="en-US" sz="2400" dirty="0"/>
          </a:p>
          <a:p>
            <a:pPr marL="342900" indent="-342900">
              <a:buFont typeface="Arial" panose="020B0604020202020204" pitchFamily="34" charset="0"/>
              <a:buChar char="•"/>
            </a:pPr>
            <a:r>
              <a:rPr lang="en-US" sz="2400" dirty="0"/>
              <a:t>The irrigation schedule is programmed based on time intervals.</a:t>
            </a:r>
          </a:p>
          <a:p>
            <a:pPr marL="342900" indent="-342900">
              <a:buFont typeface="Arial" panose="020B0604020202020204" pitchFamily="34" charset="0"/>
              <a:buChar char="•"/>
            </a:pPr>
            <a:r>
              <a:rPr lang="en-US" sz="2400" dirty="0"/>
              <a:t>If the scheduled irrigation time arrives but the sensors detect sufficient soil moisture, the pump remains off.</a:t>
            </a:r>
          </a:p>
          <a:p>
            <a:pPr marL="342900" indent="-342900">
              <a:buFont typeface="Arial" panose="020B0604020202020204" pitchFamily="34" charset="0"/>
              <a:buChar char="•"/>
            </a:pPr>
            <a:r>
              <a:rPr lang="en-US" sz="2400" dirty="0"/>
              <a:t>If it's time to irrigate Plot A, but the sensors indicate that Plot B is drier, the controller automatically prioritizes irrigating Plot B instead.</a:t>
            </a:r>
          </a:p>
          <a:p>
            <a:pPr marL="342900" indent="-342900">
              <a:buFont typeface="Arial" panose="020B0604020202020204" pitchFamily="34" charset="0"/>
              <a:buChar char="•"/>
            </a:pPr>
            <a:r>
              <a:rPr lang="en-US" sz="2400" dirty="0"/>
              <a:t>If the irrigation time coincides with a signal indicating that rain is expected soon, the entire system remains shut down.</a:t>
            </a:r>
          </a:p>
          <a:p>
            <a:endParaRPr lang="en-US" sz="2400" dirty="0"/>
          </a:p>
        </p:txBody>
      </p:sp>
      <p:sp>
        <p:nvSpPr>
          <p:cNvPr id="5" name="Freeform 2">
            <a:extLst>
              <a:ext uri="{FF2B5EF4-FFF2-40B4-BE49-F238E27FC236}">
                <a16:creationId xmlns:a16="http://schemas.microsoft.com/office/drawing/2014/main" id="{89369F9E-4ABA-43E8-98EE-B387853C0A72}"/>
              </a:ext>
            </a:extLst>
          </p:cNvPr>
          <p:cNvSpPr/>
          <p:nvPr/>
        </p:nvSpPr>
        <p:spPr>
          <a:xfrm>
            <a:off x="5181600" y="579776"/>
            <a:ext cx="7315200" cy="94869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Tree>
    <p:extLst>
      <p:ext uri="{BB962C8B-B14F-4D97-AF65-F5344CB8AC3E}">
        <p14:creationId xmlns:p14="http://schemas.microsoft.com/office/powerpoint/2010/main" val="1306273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77F68C-0D5D-4D41-8C24-339EAB465379}"/>
              </a:ext>
            </a:extLst>
          </p:cNvPr>
          <p:cNvSpPr txBox="1"/>
          <p:nvPr/>
        </p:nvSpPr>
        <p:spPr>
          <a:xfrm>
            <a:off x="762000" y="876300"/>
            <a:ext cx="16459200" cy="523220"/>
          </a:xfrm>
          <a:prstGeom prst="rect">
            <a:avLst/>
          </a:prstGeom>
          <a:noFill/>
        </p:spPr>
        <p:txBody>
          <a:bodyPr wrap="square" rtlCol="0">
            <a:spAutoFit/>
          </a:bodyPr>
          <a:lstStyle/>
          <a:p>
            <a:r>
              <a:rPr lang="en-US" sz="2800" b="1" dirty="0"/>
              <a:t>2. Hydroponic and Aquaculture for persons with disabilities </a:t>
            </a:r>
          </a:p>
        </p:txBody>
      </p:sp>
      <p:sp>
        <p:nvSpPr>
          <p:cNvPr id="7" name="TextBox 6">
            <a:extLst>
              <a:ext uri="{FF2B5EF4-FFF2-40B4-BE49-F238E27FC236}">
                <a16:creationId xmlns:a16="http://schemas.microsoft.com/office/drawing/2014/main" id="{351BA939-7538-44D0-9FA7-BA371E55ADED}"/>
              </a:ext>
            </a:extLst>
          </p:cNvPr>
          <p:cNvSpPr txBox="1"/>
          <p:nvPr/>
        </p:nvSpPr>
        <p:spPr>
          <a:xfrm>
            <a:off x="800100" y="1638300"/>
            <a:ext cx="14935200" cy="4401205"/>
          </a:xfrm>
          <a:prstGeom prst="rect">
            <a:avLst/>
          </a:prstGeom>
          <a:noFill/>
        </p:spPr>
        <p:txBody>
          <a:bodyPr wrap="square">
            <a:spAutoFit/>
          </a:bodyPr>
          <a:lstStyle/>
          <a:p>
            <a:pPr marL="285750" indent="-285750">
              <a:buFont typeface="Arial" panose="020B0604020202020204" pitchFamily="34" charset="0"/>
              <a:buChar char="•"/>
            </a:pPr>
            <a:r>
              <a:rPr lang="en-US" sz="2800" dirty="0"/>
              <a:t>This intervention is being implemented in collaboration with Orient Spirit Development for Adults Centre – Amman. </a:t>
            </a:r>
            <a:endParaRPr lang="ar-JO" sz="2800" dirty="0"/>
          </a:p>
          <a:p>
            <a:pPr marL="285750" indent="-285750">
              <a:buFont typeface="Arial" panose="020B0604020202020204" pitchFamily="34" charset="0"/>
              <a:buChar char="•"/>
            </a:pPr>
            <a:r>
              <a:rPr lang="en-US" sz="2800" dirty="0"/>
              <a:t>Hydroponics and aquaculture present structured, therapeutic, and engaging platforms for vocational training tailored to persons with mental disabilities.</a:t>
            </a:r>
          </a:p>
          <a:p>
            <a:pPr marL="285750" indent="-285750">
              <a:buFont typeface="Arial" panose="020B0604020202020204" pitchFamily="34" charset="0"/>
              <a:buChar char="•"/>
            </a:pPr>
            <a:r>
              <a:rPr lang="en-US" sz="2800" dirty="0"/>
              <a:t> These systems involve repetitive, hands-on tasks—such as planting, feeding, monitoring, and harvesting—which help improve focus, coordination, and responsibility in a calm and supportive environment.</a:t>
            </a:r>
          </a:p>
          <a:p>
            <a:pPr marL="285750" indent="-285750">
              <a:buFont typeface="Arial" panose="020B0604020202020204" pitchFamily="34" charset="0"/>
              <a:buChar char="•"/>
            </a:pPr>
            <a:r>
              <a:rPr lang="en-US" sz="2800" dirty="0"/>
              <a:t>Hydroponics allows individuals to grow plants without soil, while aquaculture involves raising fish in controlled environments. Both systems can be scaled and simplified to match varying ability levels, fostering a sense of achievement and independence. </a:t>
            </a:r>
          </a:p>
        </p:txBody>
      </p:sp>
      <p:sp>
        <p:nvSpPr>
          <p:cNvPr id="8" name="Freeform 2">
            <a:extLst>
              <a:ext uri="{FF2B5EF4-FFF2-40B4-BE49-F238E27FC236}">
                <a16:creationId xmlns:a16="http://schemas.microsoft.com/office/drawing/2014/main" id="{94501C73-A5F7-4B2D-ACA8-2E512302FE9F}"/>
              </a:ext>
            </a:extLst>
          </p:cNvPr>
          <p:cNvSpPr/>
          <p:nvPr/>
        </p:nvSpPr>
        <p:spPr>
          <a:xfrm>
            <a:off x="4724400" y="400050"/>
            <a:ext cx="7315200" cy="94869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dirty="0"/>
          </a:p>
        </p:txBody>
      </p:sp>
    </p:spTree>
    <p:extLst>
      <p:ext uri="{BB962C8B-B14F-4D97-AF65-F5344CB8AC3E}">
        <p14:creationId xmlns:p14="http://schemas.microsoft.com/office/powerpoint/2010/main" val="3560670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E538CE-0DFE-4645-AE34-9AFF9D9D5DCC}"/>
              </a:ext>
            </a:extLst>
          </p:cNvPr>
          <p:cNvPicPr>
            <a:picLocks noChangeAspect="1"/>
          </p:cNvPicPr>
          <p:nvPr/>
        </p:nvPicPr>
        <p:blipFill>
          <a:blip r:embed="rId2"/>
          <a:stretch>
            <a:fillRect/>
          </a:stretch>
        </p:blipFill>
        <p:spPr>
          <a:xfrm>
            <a:off x="10134601" y="647700"/>
            <a:ext cx="6172200" cy="8229600"/>
          </a:xfrm>
          <a:prstGeom prst="rect">
            <a:avLst/>
          </a:prstGeom>
        </p:spPr>
      </p:pic>
      <p:pic>
        <p:nvPicPr>
          <p:cNvPr id="4" name="Picture 3">
            <a:extLst>
              <a:ext uri="{FF2B5EF4-FFF2-40B4-BE49-F238E27FC236}">
                <a16:creationId xmlns:a16="http://schemas.microsoft.com/office/drawing/2014/main" id="{CBC93B5F-2768-4D8B-8156-323842314649}"/>
              </a:ext>
            </a:extLst>
          </p:cNvPr>
          <p:cNvPicPr>
            <a:picLocks noChangeAspect="1"/>
          </p:cNvPicPr>
          <p:nvPr/>
        </p:nvPicPr>
        <p:blipFill>
          <a:blip r:embed="rId3"/>
          <a:stretch>
            <a:fillRect/>
          </a:stretch>
        </p:blipFill>
        <p:spPr>
          <a:xfrm>
            <a:off x="1981200" y="647700"/>
            <a:ext cx="6172200" cy="8229600"/>
          </a:xfrm>
          <a:prstGeom prst="rect">
            <a:avLst/>
          </a:prstGeom>
        </p:spPr>
      </p:pic>
      <p:sp>
        <p:nvSpPr>
          <p:cNvPr id="5" name="TextBox 4">
            <a:extLst>
              <a:ext uri="{FF2B5EF4-FFF2-40B4-BE49-F238E27FC236}">
                <a16:creationId xmlns:a16="http://schemas.microsoft.com/office/drawing/2014/main" id="{031290FA-5BF6-424C-940A-0EA6598C9BF5}"/>
              </a:ext>
            </a:extLst>
          </p:cNvPr>
          <p:cNvSpPr txBox="1"/>
          <p:nvPr/>
        </p:nvSpPr>
        <p:spPr>
          <a:xfrm>
            <a:off x="2971800" y="9454634"/>
            <a:ext cx="12725400" cy="369332"/>
          </a:xfrm>
          <a:prstGeom prst="rect">
            <a:avLst/>
          </a:prstGeom>
          <a:noFill/>
        </p:spPr>
        <p:txBody>
          <a:bodyPr wrap="square" rtlCol="0">
            <a:spAutoFit/>
          </a:bodyPr>
          <a:lstStyle/>
          <a:p>
            <a:r>
              <a:rPr lang="en-US" dirty="0"/>
              <a:t>Hydroponic and Aquaculture systems at the rooftop of the center – operated and maintained by persons with disabilities </a:t>
            </a:r>
          </a:p>
        </p:txBody>
      </p:sp>
      <p:sp>
        <p:nvSpPr>
          <p:cNvPr id="7" name="TextBox 6">
            <a:extLst>
              <a:ext uri="{FF2B5EF4-FFF2-40B4-BE49-F238E27FC236}">
                <a16:creationId xmlns:a16="http://schemas.microsoft.com/office/drawing/2014/main" id="{05F14050-A872-4584-9D3C-8E11A9B87B6C}"/>
              </a:ext>
            </a:extLst>
          </p:cNvPr>
          <p:cNvSpPr txBox="1"/>
          <p:nvPr/>
        </p:nvSpPr>
        <p:spPr>
          <a:xfrm>
            <a:off x="1981199" y="8845034"/>
            <a:ext cx="5638800" cy="369332"/>
          </a:xfrm>
          <a:prstGeom prst="rect">
            <a:avLst/>
          </a:prstGeom>
          <a:noFill/>
        </p:spPr>
        <p:txBody>
          <a:bodyPr wrap="square">
            <a:spAutoFit/>
          </a:bodyPr>
          <a:lstStyle/>
          <a:p>
            <a:r>
              <a:rPr lang="en-US" dirty="0"/>
              <a:t>Photos credit: </a:t>
            </a:r>
            <a:r>
              <a:rPr lang="en-US" dirty="0" err="1"/>
              <a:t>Phelastine</a:t>
            </a:r>
            <a:r>
              <a:rPr lang="en-US" dirty="0"/>
              <a:t> </a:t>
            </a:r>
            <a:r>
              <a:rPr lang="en-US" dirty="0" err="1"/>
              <a:t>Awad</a:t>
            </a:r>
            <a:r>
              <a:rPr lang="en-US" dirty="0"/>
              <a:t>, 2025</a:t>
            </a:r>
          </a:p>
        </p:txBody>
      </p:sp>
      <p:sp>
        <p:nvSpPr>
          <p:cNvPr id="8" name="TextBox 7">
            <a:extLst>
              <a:ext uri="{FF2B5EF4-FFF2-40B4-BE49-F238E27FC236}">
                <a16:creationId xmlns:a16="http://schemas.microsoft.com/office/drawing/2014/main" id="{78BECD71-88AE-4A57-8DCA-C8BC3312E0E8}"/>
              </a:ext>
            </a:extLst>
          </p:cNvPr>
          <p:cNvSpPr txBox="1"/>
          <p:nvPr/>
        </p:nvSpPr>
        <p:spPr>
          <a:xfrm>
            <a:off x="10287000" y="8845034"/>
            <a:ext cx="5638800" cy="369332"/>
          </a:xfrm>
          <a:prstGeom prst="rect">
            <a:avLst/>
          </a:prstGeom>
          <a:noFill/>
        </p:spPr>
        <p:txBody>
          <a:bodyPr wrap="square">
            <a:spAutoFit/>
          </a:bodyPr>
          <a:lstStyle/>
          <a:p>
            <a:r>
              <a:rPr lang="en-US" dirty="0"/>
              <a:t>Photos credit: </a:t>
            </a:r>
            <a:r>
              <a:rPr lang="en-US" dirty="0" err="1"/>
              <a:t>Phelastine</a:t>
            </a:r>
            <a:r>
              <a:rPr lang="en-US" dirty="0"/>
              <a:t> </a:t>
            </a:r>
            <a:r>
              <a:rPr lang="en-US" dirty="0" err="1"/>
              <a:t>Awad</a:t>
            </a:r>
            <a:r>
              <a:rPr lang="en-US" dirty="0"/>
              <a:t>, 2025</a:t>
            </a:r>
          </a:p>
        </p:txBody>
      </p:sp>
    </p:spTree>
    <p:extLst>
      <p:ext uri="{BB962C8B-B14F-4D97-AF65-F5344CB8AC3E}">
        <p14:creationId xmlns:p14="http://schemas.microsoft.com/office/powerpoint/2010/main" val="3575556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DC6F63-E065-408A-905E-7D2A8F581075}"/>
              </a:ext>
            </a:extLst>
          </p:cNvPr>
          <p:cNvSpPr txBox="1"/>
          <p:nvPr/>
        </p:nvSpPr>
        <p:spPr>
          <a:xfrm>
            <a:off x="838200" y="800100"/>
            <a:ext cx="16002000" cy="523220"/>
          </a:xfrm>
          <a:prstGeom prst="rect">
            <a:avLst/>
          </a:prstGeom>
          <a:noFill/>
        </p:spPr>
        <p:txBody>
          <a:bodyPr wrap="square" rtlCol="0">
            <a:spAutoFit/>
          </a:bodyPr>
          <a:lstStyle/>
          <a:p>
            <a:r>
              <a:rPr lang="en-US" sz="2800" b="1" dirty="0"/>
              <a:t>3. Vertical Farming with LED light* </a:t>
            </a:r>
          </a:p>
        </p:txBody>
      </p:sp>
      <p:sp>
        <p:nvSpPr>
          <p:cNvPr id="4" name="TextBox 3">
            <a:extLst>
              <a:ext uri="{FF2B5EF4-FFF2-40B4-BE49-F238E27FC236}">
                <a16:creationId xmlns:a16="http://schemas.microsoft.com/office/drawing/2014/main" id="{223336E1-9923-4E87-BE6A-D111F67595C5}"/>
              </a:ext>
            </a:extLst>
          </p:cNvPr>
          <p:cNvSpPr txBox="1"/>
          <p:nvPr/>
        </p:nvSpPr>
        <p:spPr>
          <a:xfrm>
            <a:off x="685800" y="1638300"/>
            <a:ext cx="15468600" cy="2677656"/>
          </a:xfrm>
          <a:prstGeom prst="rect">
            <a:avLst/>
          </a:prstGeom>
          <a:noFill/>
        </p:spPr>
        <p:txBody>
          <a:bodyPr wrap="square">
            <a:spAutoFit/>
          </a:bodyPr>
          <a:lstStyle/>
          <a:p>
            <a:pPr eaLnBrk="1" hangingPunct="1"/>
            <a:r>
              <a:rPr lang="en-GB" sz="2800" dirty="0">
                <a:latin typeface="Calibri" pitchFamily="34" charset="0"/>
              </a:rPr>
              <a:t>This project advances Controlled Environment Agriculture (CEA)  in Jordan to enhance food security, resource efficiency, and climate resilience; It focuses on:  </a:t>
            </a:r>
          </a:p>
          <a:p>
            <a:pPr eaLnBrk="1" hangingPunct="1"/>
            <a:endParaRPr lang="en-GB" sz="2800" dirty="0">
              <a:latin typeface="Calibri" pitchFamily="34" charset="0"/>
            </a:endParaRPr>
          </a:p>
          <a:p>
            <a:pPr marL="457200" indent="-457200" eaLnBrk="1" hangingPunct="1">
              <a:buFont typeface="Arial" panose="020B0604020202020204" pitchFamily="34" charset="0"/>
              <a:buChar char="•"/>
            </a:pPr>
            <a:r>
              <a:rPr lang="en-GB" sz="2800" dirty="0">
                <a:latin typeface="Calibri" pitchFamily="34" charset="0"/>
              </a:rPr>
              <a:t>Minimizing water and energy use through hydroponics and solar-powered systems.  </a:t>
            </a:r>
          </a:p>
          <a:p>
            <a:pPr marL="457200" indent="-457200" eaLnBrk="1" hangingPunct="1">
              <a:buFont typeface="Arial" panose="020B0604020202020204" pitchFamily="34" charset="0"/>
              <a:buChar char="•"/>
            </a:pPr>
            <a:r>
              <a:rPr lang="en-GB" sz="2800" dirty="0">
                <a:latin typeface="Calibri" pitchFamily="34" charset="0"/>
              </a:rPr>
              <a:t>Implementing IoT-driven automation to optimize environmental conditions and crop yields.  </a:t>
            </a:r>
          </a:p>
          <a:p>
            <a:pPr marL="457200" indent="-457200" eaLnBrk="1" hangingPunct="1">
              <a:buFont typeface="Arial" panose="020B0604020202020204" pitchFamily="34" charset="0"/>
              <a:buChar char="•"/>
            </a:pPr>
            <a:r>
              <a:rPr lang="en-GB" sz="2800" dirty="0">
                <a:latin typeface="Calibri" pitchFamily="34" charset="0"/>
              </a:rPr>
              <a:t>Providing real-time cultivation data via a mobile application for farmers and stakeholders.  </a:t>
            </a:r>
          </a:p>
        </p:txBody>
      </p:sp>
      <p:sp>
        <p:nvSpPr>
          <p:cNvPr id="10" name="Title 1">
            <a:extLst>
              <a:ext uri="{FF2B5EF4-FFF2-40B4-BE49-F238E27FC236}">
                <a16:creationId xmlns:a16="http://schemas.microsoft.com/office/drawing/2014/main" id="{543281C7-1AAA-4645-AF6B-5BD18985A52C}"/>
              </a:ext>
            </a:extLst>
          </p:cNvPr>
          <p:cNvSpPr txBox="1">
            <a:spLocks/>
          </p:cNvSpPr>
          <p:nvPr/>
        </p:nvSpPr>
        <p:spPr>
          <a:xfrm>
            <a:off x="533400" y="9079361"/>
            <a:ext cx="16306800" cy="407539"/>
          </a:xfrm>
          <a:prstGeom prst="rect">
            <a:avLst/>
          </a:prstGeom>
          <a:noFill/>
        </p:spPr>
        <p:txBody>
          <a:bodyPr wrap="square" lIns="95119" tIns="95119" rIns="95119" bIns="95119" anchor="t" anchorCtr="0">
            <a:spAutoFit/>
          </a:bodyPr>
          <a:lstStyle>
            <a:lvl1pPr algn="ctr" defTabSz="2194731" rtl="0" eaLnBrk="1" latinLnBrk="0" hangingPunct="1">
              <a:spcBef>
                <a:spcPct val="0"/>
              </a:spcBef>
              <a:buNone/>
              <a:defRPr sz="10548" kern="1200">
                <a:solidFill>
                  <a:schemeClr val="tx1"/>
                </a:solidFill>
                <a:latin typeface="+mj-lt"/>
                <a:ea typeface="+mj-ea"/>
                <a:cs typeface="+mj-cs"/>
              </a:defRPr>
            </a:lvl1pPr>
          </a:lstStyle>
          <a:p>
            <a:pPr algn="l"/>
            <a:r>
              <a:rPr lang="en-GB" sz="1400" b="1" dirty="0">
                <a:latin typeface="Calibri" pitchFamily="34" charset="0"/>
              </a:rPr>
              <a:t>Controlled Environment Agriculture (CEA) for Enhanced WEFE Nexus Performance, Royal Scientific Society , University of Plymouth, University of Oxford, University of West London, funded by </a:t>
            </a:r>
            <a:r>
              <a:rPr lang="en-GB" sz="1400" b="1" dirty="0" err="1">
                <a:latin typeface="Calibri" pitchFamily="34" charset="0"/>
              </a:rPr>
              <a:t>RaEng</a:t>
            </a:r>
            <a:r>
              <a:rPr lang="en-GB" sz="1400" b="1" dirty="0">
                <a:latin typeface="Calibri" pitchFamily="34" charset="0"/>
              </a:rPr>
              <a:t>, 2024-2025. </a:t>
            </a:r>
          </a:p>
        </p:txBody>
      </p:sp>
      <p:sp>
        <p:nvSpPr>
          <p:cNvPr id="11" name="Freeform 2">
            <a:extLst>
              <a:ext uri="{FF2B5EF4-FFF2-40B4-BE49-F238E27FC236}">
                <a16:creationId xmlns:a16="http://schemas.microsoft.com/office/drawing/2014/main" id="{89653024-B0A9-4EC5-AD58-790499273BB2}"/>
              </a:ext>
            </a:extLst>
          </p:cNvPr>
          <p:cNvSpPr/>
          <p:nvPr/>
        </p:nvSpPr>
        <p:spPr>
          <a:xfrm>
            <a:off x="4762500" y="571500"/>
            <a:ext cx="7315200" cy="94869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dirty="0"/>
          </a:p>
        </p:txBody>
      </p:sp>
    </p:spTree>
    <p:extLst>
      <p:ext uri="{BB962C8B-B14F-4D97-AF65-F5344CB8AC3E}">
        <p14:creationId xmlns:p14="http://schemas.microsoft.com/office/powerpoint/2010/main" val="320084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2">
            <a:extLst>
              <a:ext uri="{FF2B5EF4-FFF2-40B4-BE49-F238E27FC236}">
                <a16:creationId xmlns:a16="http://schemas.microsoft.com/office/drawing/2014/main" id="{8F438925-572D-44D3-99F2-5078D1F57ACE}"/>
              </a:ext>
            </a:extLst>
          </p:cNvPr>
          <p:cNvSpPr txBox="1">
            <a:spLocks noChangeArrowheads="1"/>
          </p:cNvSpPr>
          <p:nvPr/>
        </p:nvSpPr>
        <p:spPr bwMode="auto">
          <a:xfrm>
            <a:off x="1143000" y="647700"/>
            <a:ext cx="14850929" cy="8009620"/>
          </a:xfrm>
          <a:prstGeom prst="rect">
            <a:avLst/>
          </a:prstGeom>
          <a:noFill/>
          <a:ln>
            <a:noFill/>
          </a:ln>
          <a:effectLst/>
        </p:spPr>
        <p:txBody>
          <a:bodyPr wrap="square" lIns="95119" tIns="95119" rIns="95119" bIns="95119">
            <a:spAutoFit/>
          </a:bodyPr>
          <a:lstStyle/>
          <a:p>
            <a:r>
              <a:rPr lang="en-GB" sz="2800" dirty="0"/>
              <a:t>This project integrates Controlled Environment Agriculture (CEA) with IoT, automation, and renewable energy to optimize water use, energy efficiency, and crop production.</a:t>
            </a:r>
          </a:p>
          <a:p>
            <a:endParaRPr lang="en-GB" sz="2800" dirty="0"/>
          </a:p>
          <a:p>
            <a:pPr marL="457200" indent="-457200">
              <a:spcBef>
                <a:spcPts val="600"/>
              </a:spcBef>
              <a:spcAft>
                <a:spcPts val="600"/>
              </a:spcAft>
              <a:buFont typeface="Arial" panose="020B0604020202020204" pitchFamily="34" charset="0"/>
              <a:buChar char="•"/>
            </a:pPr>
            <a:r>
              <a:rPr lang="en-GB" sz="2800" dirty="0"/>
              <a:t>System Setup: A vertical farming unit powered by solar and grid energy with IoT sensors (pH, EC, temperature, humidity, CO₂, light intensity) for real-time monitoring.</a:t>
            </a:r>
          </a:p>
          <a:p>
            <a:pPr marL="457200" indent="-457200">
              <a:spcBef>
                <a:spcPts val="600"/>
              </a:spcBef>
              <a:spcAft>
                <a:spcPts val="600"/>
              </a:spcAft>
              <a:buFont typeface="Arial" panose="020B0604020202020204" pitchFamily="34" charset="0"/>
              <a:buChar char="•"/>
            </a:pPr>
            <a:r>
              <a:rPr lang="en-GB" sz="2800" dirty="0"/>
              <a:t>Data Collection &amp; Optimization: AI-driven sensor data analysis to enhance water efficiency, energy use, and plant health through machine learning models.</a:t>
            </a:r>
          </a:p>
          <a:p>
            <a:pPr marL="457200" indent="-457200">
              <a:spcBef>
                <a:spcPts val="600"/>
              </a:spcBef>
              <a:spcAft>
                <a:spcPts val="600"/>
              </a:spcAft>
              <a:buFont typeface="Arial" panose="020B0604020202020204" pitchFamily="34" charset="0"/>
              <a:buChar char="•"/>
            </a:pPr>
            <a:r>
              <a:rPr lang="en-GB" sz="2800" dirty="0"/>
              <a:t>Hydroponic Cultivation: Nutrient film technique (NFT) hydroponics reducing water use by 90%, with automated nutrient and climate adjustments.</a:t>
            </a:r>
          </a:p>
          <a:p>
            <a:pPr marL="457200" indent="-457200">
              <a:spcBef>
                <a:spcPts val="600"/>
              </a:spcBef>
              <a:spcAft>
                <a:spcPts val="600"/>
              </a:spcAft>
              <a:buFont typeface="Arial" panose="020B0604020202020204" pitchFamily="34" charset="0"/>
              <a:buChar char="•"/>
            </a:pPr>
            <a:r>
              <a:rPr lang="en-GB" sz="2800" dirty="0"/>
              <a:t>Impact Assessment: Measuring water and energy productivity, crop yield efficiency, and carbon footprint reduction for scalability and adoption.</a:t>
            </a:r>
          </a:p>
          <a:p>
            <a:pPr marL="457200" indent="-457200">
              <a:spcBef>
                <a:spcPts val="600"/>
              </a:spcBef>
              <a:spcAft>
                <a:spcPts val="600"/>
              </a:spcAft>
              <a:buFont typeface="Arial" panose="020B0604020202020204" pitchFamily="34" charset="0"/>
              <a:buChar char="•"/>
            </a:pPr>
            <a:r>
              <a:rPr lang="en-GB" sz="2800" dirty="0"/>
              <a:t>Dissemination: Findings shared via workshops, publications, and stakeholder engagement to promote sustainable agriculture solutions.</a:t>
            </a:r>
          </a:p>
          <a:p>
            <a:pPr>
              <a:spcBef>
                <a:spcPts val="600"/>
              </a:spcBef>
              <a:spcAft>
                <a:spcPts val="600"/>
              </a:spcAft>
            </a:pPr>
            <a:endParaRPr lang="en-GB" sz="2800" dirty="0"/>
          </a:p>
          <a:p>
            <a:r>
              <a:rPr lang="en-GB" sz="2800" dirty="0"/>
              <a:t>This data-driven approach enhances resource efficiency, food security, and climate resilience in arid regions.</a:t>
            </a:r>
          </a:p>
        </p:txBody>
      </p:sp>
    </p:spTree>
    <p:extLst>
      <p:ext uri="{BB962C8B-B14F-4D97-AF65-F5344CB8AC3E}">
        <p14:creationId xmlns:p14="http://schemas.microsoft.com/office/powerpoint/2010/main" val="771361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45">
            <a:extLst>
              <a:ext uri="{FF2B5EF4-FFF2-40B4-BE49-F238E27FC236}">
                <a16:creationId xmlns:a16="http://schemas.microsoft.com/office/drawing/2014/main" id="{35CE4790-3AF3-4231-B7D0-A9EF0F61C8F6}"/>
              </a:ext>
            </a:extLst>
          </p:cNvPr>
          <p:cNvSpPr txBox="1">
            <a:spLocks noChangeArrowheads="1"/>
          </p:cNvSpPr>
          <p:nvPr/>
        </p:nvSpPr>
        <p:spPr bwMode="auto">
          <a:xfrm>
            <a:off x="7544857" y="8202565"/>
            <a:ext cx="2606907" cy="330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1612" tIns="20806" rIns="41612" bIns="20806">
            <a:spAutoFit/>
          </a:bodyPr>
          <a:lstStyle>
            <a:lvl1pPr defTabSz="4022725">
              <a:defRPr>
                <a:solidFill>
                  <a:schemeClr val="tx1"/>
                </a:solidFill>
                <a:latin typeface="Arial" pitchFamily="34" charset="0"/>
              </a:defRPr>
            </a:lvl1pPr>
            <a:lvl2pPr marL="419100" defTabSz="4022725">
              <a:defRPr>
                <a:solidFill>
                  <a:schemeClr val="tx1"/>
                </a:solidFill>
                <a:latin typeface="Arial" pitchFamily="34" charset="0"/>
              </a:defRPr>
            </a:lvl2pPr>
            <a:lvl3pPr marL="838200" defTabSz="4022725">
              <a:defRPr>
                <a:solidFill>
                  <a:schemeClr val="tx1"/>
                </a:solidFill>
                <a:latin typeface="Arial" pitchFamily="34" charset="0"/>
              </a:defRPr>
            </a:lvl3pPr>
            <a:lvl4pPr marL="1257300" defTabSz="4022725">
              <a:defRPr>
                <a:solidFill>
                  <a:schemeClr val="tx1"/>
                </a:solidFill>
                <a:latin typeface="Arial" pitchFamily="34" charset="0"/>
              </a:defRPr>
            </a:lvl4pPr>
            <a:lvl5pPr marL="1676400" defTabSz="4022725">
              <a:defRPr>
                <a:solidFill>
                  <a:schemeClr val="tx1"/>
                </a:solidFill>
                <a:latin typeface="Arial" pitchFamily="34" charset="0"/>
              </a:defRPr>
            </a:lvl5pPr>
            <a:lvl6pPr marL="2133600" defTabSz="4022725" fontAlgn="base">
              <a:spcBef>
                <a:spcPct val="0"/>
              </a:spcBef>
              <a:spcAft>
                <a:spcPct val="0"/>
              </a:spcAft>
              <a:defRPr>
                <a:solidFill>
                  <a:schemeClr val="tx1"/>
                </a:solidFill>
                <a:latin typeface="Arial" pitchFamily="34" charset="0"/>
              </a:defRPr>
            </a:lvl6pPr>
            <a:lvl7pPr marL="2590800" defTabSz="4022725" fontAlgn="base">
              <a:spcBef>
                <a:spcPct val="0"/>
              </a:spcBef>
              <a:spcAft>
                <a:spcPct val="0"/>
              </a:spcAft>
              <a:defRPr>
                <a:solidFill>
                  <a:schemeClr val="tx1"/>
                </a:solidFill>
                <a:latin typeface="Arial" pitchFamily="34" charset="0"/>
              </a:defRPr>
            </a:lvl7pPr>
            <a:lvl8pPr marL="3048000" defTabSz="4022725" fontAlgn="base">
              <a:spcBef>
                <a:spcPct val="0"/>
              </a:spcBef>
              <a:spcAft>
                <a:spcPct val="0"/>
              </a:spcAft>
              <a:defRPr>
                <a:solidFill>
                  <a:schemeClr val="tx1"/>
                </a:solidFill>
                <a:latin typeface="Arial" pitchFamily="34" charset="0"/>
              </a:defRPr>
            </a:lvl8pPr>
            <a:lvl9pPr marL="3505200" defTabSz="4022725" fontAlgn="base">
              <a:spcBef>
                <a:spcPct val="0"/>
              </a:spcBef>
              <a:spcAft>
                <a:spcPct val="0"/>
              </a:spcAft>
              <a:defRPr>
                <a:solidFill>
                  <a:schemeClr val="tx1"/>
                </a:solidFill>
                <a:latin typeface="Arial" pitchFamily="34" charset="0"/>
              </a:defRPr>
            </a:lvl9pPr>
          </a:lstStyle>
          <a:p>
            <a:r>
              <a:rPr lang="en-US" sz="1872" dirty="0">
                <a:solidFill>
                  <a:schemeClr val="accent1">
                    <a:lumMod val="50000"/>
                  </a:schemeClr>
                </a:solidFill>
                <a:latin typeface="Calibri" pitchFamily="34" charset="0"/>
              </a:rPr>
              <a:t>CEA unit with IoT sensors</a:t>
            </a:r>
          </a:p>
        </p:txBody>
      </p:sp>
      <p:pic>
        <p:nvPicPr>
          <p:cNvPr id="4" name="Picture 3">
            <a:extLst>
              <a:ext uri="{FF2B5EF4-FFF2-40B4-BE49-F238E27FC236}">
                <a16:creationId xmlns:a16="http://schemas.microsoft.com/office/drawing/2014/main" id="{351DE404-1C2C-472A-B346-5A2ED6288DB4}"/>
              </a:ext>
            </a:extLst>
          </p:cNvPr>
          <p:cNvPicPr>
            <a:picLocks noChangeAspect="1"/>
          </p:cNvPicPr>
          <p:nvPr/>
        </p:nvPicPr>
        <p:blipFill>
          <a:blip r:embed="rId2">
            <a:extLst>
              <a:ext uri="{28A0092B-C50C-407E-A947-70E740481C1C}">
                <a14:useLocalDpi xmlns:a14="http://schemas.microsoft.com/office/drawing/2010/main" val="0"/>
              </a:ext>
            </a:extLst>
          </a:blip>
          <a:srcRect l="13471" t="17439" r="4876"/>
          <a:stretch/>
        </p:blipFill>
        <p:spPr>
          <a:xfrm>
            <a:off x="5975782" y="571498"/>
            <a:ext cx="6371980" cy="7566731"/>
          </a:xfrm>
          <a:prstGeom prst="rect">
            <a:avLst/>
          </a:prstGeom>
        </p:spPr>
      </p:pic>
      <p:pic>
        <p:nvPicPr>
          <p:cNvPr id="5" name="Picture 4">
            <a:extLst>
              <a:ext uri="{FF2B5EF4-FFF2-40B4-BE49-F238E27FC236}">
                <a16:creationId xmlns:a16="http://schemas.microsoft.com/office/drawing/2014/main" id="{98BDDD44-EECB-4798-977F-4AEB38ACE9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571500"/>
            <a:ext cx="3678241" cy="3572975"/>
          </a:xfrm>
          <a:prstGeom prst="rect">
            <a:avLst/>
          </a:prstGeom>
        </p:spPr>
      </p:pic>
      <p:pic>
        <p:nvPicPr>
          <p:cNvPr id="6" name="Picture 5">
            <a:extLst>
              <a:ext uri="{FF2B5EF4-FFF2-40B4-BE49-F238E27FC236}">
                <a16:creationId xmlns:a16="http://schemas.microsoft.com/office/drawing/2014/main" id="{D771980F-A583-4C46-B51F-68650749C6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399" y="4711933"/>
            <a:ext cx="3672050" cy="3283382"/>
          </a:xfrm>
          <a:prstGeom prst="rect">
            <a:avLst/>
          </a:prstGeom>
        </p:spPr>
      </p:pic>
      <p:cxnSp>
        <p:nvCxnSpPr>
          <p:cNvPr id="7" name="Straight Arrow Connector 6">
            <a:extLst>
              <a:ext uri="{FF2B5EF4-FFF2-40B4-BE49-F238E27FC236}">
                <a16:creationId xmlns:a16="http://schemas.microsoft.com/office/drawing/2014/main" id="{AAD91E31-B043-484D-906F-AA13E412490D}"/>
              </a:ext>
            </a:extLst>
          </p:cNvPr>
          <p:cNvCxnSpPr>
            <a:cxnSpLocks/>
          </p:cNvCxnSpPr>
          <p:nvPr/>
        </p:nvCxnSpPr>
        <p:spPr>
          <a:xfrm flipH="1">
            <a:off x="5277693" y="1662202"/>
            <a:ext cx="928281" cy="0"/>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DACD2349-48F9-4303-A676-832137C58308}"/>
              </a:ext>
            </a:extLst>
          </p:cNvPr>
          <p:cNvCxnSpPr>
            <a:cxnSpLocks/>
          </p:cNvCxnSpPr>
          <p:nvPr/>
        </p:nvCxnSpPr>
        <p:spPr>
          <a:xfrm flipH="1">
            <a:off x="4930411" y="3204350"/>
            <a:ext cx="1994223" cy="2684556"/>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pic>
        <p:nvPicPr>
          <p:cNvPr id="9" name="Picture 8">
            <a:extLst>
              <a:ext uri="{FF2B5EF4-FFF2-40B4-BE49-F238E27FC236}">
                <a16:creationId xmlns:a16="http://schemas.microsoft.com/office/drawing/2014/main" id="{1E9ACEB7-AB7B-4127-9FB2-FCC2446480B6}"/>
              </a:ext>
            </a:extLst>
          </p:cNvPr>
          <p:cNvPicPr>
            <a:picLocks noChangeAspect="1"/>
          </p:cNvPicPr>
          <p:nvPr/>
        </p:nvPicPr>
        <p:blipFill>
          <a:blip r:embed="rId5" cstate="print">
            <a:extLst>
              <a:ext uri="{28A0092B-C50C-407E-A947-70E740481C1C}">
                <a14:useLocalDpi xmlns:a14="http://schemas.microsoft.com/office/drawing/2010/main" val="0"/>
              </a:ext>
            </a:extLst>
          </a:blip>
          <a:srcRect l="6389" t="15218" r="821" b="28721"/>
          <a:stretch/>
        </p:blipFill>
        <p:spPr>
          <a:xfrm>
            <a:off x="12497645" y="747422"/>
            <a:ext cx="4036221" cy="2185144"/>
          </a:xfrm>
          <a:prstGeom prst="rect">
            <a:avLst/>
          </a:prstGeom>
        </p:spPr>
      </p:pic>
      <p:pic>
        <p:nvPicPr>
          <p:cNvPr id="10" name="Picture 9">
            <a:extLst>
              <a:ext uri="{FF2B5EF4-FFF2-40B4-BE49-F238E27FC236}">
                <a16:creationId xmlns:a16="http://schemas.microsoft.com/office/drawing/2014/main" id="{A0EE1609-8ADD-4313-9FA5-4F08DFF8B8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84519" y="5864420"/>
            <a:ext cx="1482284" cy="1482284"/>
          </a:xfrm>
          <a:prstGeom prst="rect">
            <a:avLst/>
          </a:prstGeom>
        </p:spPr>
      </p:pic>
      <p:pic>
        <p:nvPicPr>
          <p:cNvPr id="11" name="Picture 10">
            <a:extLst>
              <a:ext uri="{FF2B5EF4-FFF2-40B4-BE49-F238E27FC236}">
                <a16:creationId xmlns:a16="http://schemas.microsoft.com/office/drawing/2014/main" id="{93943222-AA1D-4045-A27D-DE0CD448244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04526" y="3526833"/>
            <a:ext cx="1910748" cy="1910748"/>
          </a:xfrm>
          <a:prstGeom prst="rect">
            <a:avLst/>
          </a:prstGeom>
        </p:spPr>
      </p:pic>
      <p:cxnSp>
        <p:nvCxnSpPr>
          <p:cNvPr id="12" name="Straight Arrow Connector 11">
            <a:extLst>
              <a:ext uri="{FF2B5EF4-FFF2-40B4-BE49-F238E27FC236}">
                <a16:creationId xmlns:a16="http://schemas.microsoft.com/office/drawing/2014/main" id="{FF9EBF9C-00AF-4FD5-A46E-F4C0EDB6A546}"/>
              </a:ext>
            </a:extLst>
          </p:cNvPr>
          <p:cNvCxnSpPr>
            <a:cxnSpLocks/>
          </p:cNvCxnSpPr>
          <p:nvPr/>
        </p:nvCxnSpPr>
        <p:spPr>
          <a:xfrm flipH="1" flipV="1">
            <a:off x="10333078" y="2290453"/>
            <a:ext cx="5099136" cy="1759264"/>
          </a:xfrm>
          <a:prstGeom prst="straightConnector1">
            <a:avLst/>
          </a:prstGeom>
          <a:ln w="76200">
            <a:solidFill>
              <a:schemeClr val="accent6">
                <a:lumMod val="75000"/>
              </a:schemeClr>
            </a:solidFill>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39AE2F68-7E98-4B2F-8F3F-DBDD8432F747}"/>
              </a:ext>
            </a:extLst>
          </p:cNvPr>
          <p:cNvCxnSpPr>
            <a:cxnSpLocks/>
          </p:cNvCxnSpPr>
          <p:nvPr/>
        </p:nvCxnSpPr>
        <p:spPr>
          <a:xfrm flipH="1" flipV="1">
            <a:off x="9610820" y="3526833"/>
            <a:ext cx="5435377" cy="720082"/>
          </a:xfrm>
          <a:prstGeom prst="straightConnector1">
            <a:avLst/>
          </a:prstGeom>
          <a:ln w="76200">
            <a:solidFill>
              <a:schemeClr val="accent6">
                <a:lumMod val="75000"/>
              </a:schemeClr>
            </a:solidFill>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6AB47772-95A9-4335-932D-1F27B3DDD7C5}"/>
              </a:ext>
            </a:extLst>
          </p:cNvPr>
          <p:cNvCxnSpPr>
            <a:cxnSpLocks/>
          </p:cNvCxnSpPr>
          <p:nvPr/>
        </p:nvCxnSpPr>
        <p:spPr>
          <a:xfrm flipH="1" flipV="1">
            <a:off x="9300537" y="5310515"/>
            <a:ext cx="5803815" cy="739426"/>
          </a:xfrm>
          <a:prstGeom prst="straightConnector1">
            <a:avLst/>
          </a:prstGeom>
          <a:ln w="76200">
            <a:solidFill>
              <a:schemeClr val="accent5"/>
            </a:solidFill>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AC2951B4-9255-4335-A5E2-6EC12A5B48EA}"/>
              </a:ext>
            </a:extLst>
          </p:cNvPr>
          <p:cNvCxnSpPr>
            <a:cxnSpLocks/>
          </p:cNvCxnSpPr>
          <p:nvPr/>
        </p:nvCxnSpPr>
        <p:spPr>
          <a:xfrm flipH="1" flipV="1">
            <a:off x="9373219" y="6615716"/>
            <a:ext cx="5672981" cy="264803"/>
          </a:xfrm>
          <a:prstGeom prst="straightConnector1">
            <a:avLst/>
          </a:prstGeom>
          <a:ln w="76200">
            <a:solidFill>
              <a:schemeClr val="accent5"/>
            </a:solidFill>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91C8D319-596E-440A-9A52-C3F06AE0E9C7}"/>
              </a:ext>
            </a:extLst>
          </p:cNvPr>
          <p:cNvCxnSpPr>
            <a:cxnSpLocks/>
          </p:cNvCxnSpPr>
          <p:nvPr/>
        </p:nvCxnSpPr>
        <p:spPr>
          <a:xfrm flipV="1">
            <a:off x="15960735" y="2051588"/>
            <a:ext cx="0" cy="2236992"/>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24387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7FB510-BB4E-4FA8-8FD1-8E644F4F987D}"/>
              </a:ext>
            </a:extLst>
          </p:cNvPr>
          <p:cNvSpPr txBox="1"/>
          <p:nvPr/>
        </p:nvSpPr>
        <p:spPr>
          <a:xfrm>
            <a:off x="2895600" y="2628900"/>
            <a:ext cx="12344400" cy="584775"/>
          </a:xfrm>
          <a:prstGeom prst="rect">
            <a:avLst/>
          </a:prstGeom>
          <a:noFill/>
        </p:spPr>
        <p:txBody>
          <a:bodyPr wrap="square" rtlCol="0">
            <a:spAutoFit/>
          </a:bodyPr>
          <a:lstStyle/>
          <a:p>
            <a:pPr algn="ctr"/>
            <a:r>
              <a:rPr lang="en-US" sz="3200" b="1" dirty="0"/>
              <a:t>The End </a:t>
            </a:r>
          </a:p>
        </p:txBody>
      </p:sp>
      <p:sp>
        <p:nvSpPr>
          <p:cNvPr id="3" name="Freeform 2">
            <a:extLst>
              <a:ext uri="{FF2B5EF4-FFF2-40B4-BE49-F238E27FC236}">
                <a16:creationId xmlns:a16="http://schemas.microsoft.com/office/drawing/2014/main" id="{D3F01863-DD9E-4665-AAC5-FFC1A8D31489}"/>
              </a:ext>
            </a:extLst>
          </p:cNvPr>
          <p:cNvSpPr/>
          <p:nvPr/>
        </p:nvSpPr>
        <p:spPr>
          <a:xfrm>
            <a:off x="4724400" y="400050"/>
            <a:ext cx="7315200" cy="94869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dirty="0"/>
          </a:p>
        </p:txBody>
      </p:sp>
    </p:spTree>
    <p:extLst>
      <p:ext uri="{BB962C8B-B14F-4D97-AF65-F5344CB8AC3E}">
        <p14:creationId xmlns:p14="http://schemas.microsoft.com/office/powerpoint/2010/main" val="728619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2f6dacc-e5f0-4bf8-bf3e-253e7d672e96">
      <Terms xmlns="http://schemas.microsoft.com/office/infopath/2007/PartnerControls"/>
    </lcf76f155ced4ddcb4097134ff3c332f>
    <TaxCatchAll xmlns="1aeaac01-4327-4221-bf2f-8865ac61736d" xsi:nil="true"/>
    <_Flow_SignoffStatus xmlns="a2f6dacc-e5f0-4bf8-bf3e-253e7d672e9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42C2A5599CA174EABBC069C2492C68C" ma:contentTypeVersion="20" ma:contentTypeDescription="Create a new document." ma:contentTypeScope="" ma:versionID="518667580c34580ed8251d490f918b4e">
  <xsd:schema xmlns:xsd="http://www.w3.org/2001/XMLSchema" xmlns:xs="http://www.w3.org/2001/XMLSchema" xmlns:p="http://schemas.microsoft.com/office/2006/metadata/properties" xmlns:ns2="a2f6dacc-e5f0-4bf8-bf3e-253e7d672e96" xmlns:ns3="1aeaac01-4327-4221-bf2f-8865ac61736d" targetNamespace="http://schemas.microsoft.com/office/2006/metadata/properties" ma:root="true" ma:fieldsID="b657b01ec85b849b0ec0cf4c9f1df4f9" ns2:_="" ns3:_="">
    <xsd:import namespace="a2f6dacc-e5f0-4bf8-bf3e-253e7d672e96"/>
    <xsd:import namespace="1aeaac01-4327-4221-bf2f-8865ac61736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6dacc-e5f0-4bf8-bf3e-253e7d672e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aac78e-c31f-47f8-a112-42e7fa0a16da"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aac01-4327-4221-bf2f-8865ac61736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dd97a27-7279-49d4-97e7-92b42d7b7be0}" ma:internalName="TaxCatchAll" ma:showField="CatchAllData" ma:web="1aeaac01-4327-4221-bf2f-8865ac6173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1CD842-DA52-4D6B-A219-D46F25D18D9C}">
  <ds:schemaRefs>
    <ds:schemaRef ds:uri="http://schemas.microsoft.com/sharepoint/v3/contenttype/forms"/>
  </ds:schemaRefs>
</ds:datastoreItem>
</file>

<file path=customXml/itemProps2.xml><?xml version="1.0" encoding="utf-8"?>
<ds:datastoreItem xmlns:ds="http://schemas.openxmlformats.org/officeDocument/2006/customXml" ds:itemID="{6B21EE9E-9881-4274-A887-27A10EF8F3F1}">
  <ds:schemaRefs>
    <ds:schemaRef ds:uri="http://schemas.microsoft.com/office/2006/metadata/properties"/>
    <ds:schemaRef ds:uri="http://schemas.microsoft.com/office/infopath/2007/PartnerControls"/>
    <ds:schemaRef ds:uri="a2f6dacc-e5f0-4bf8-bf3e-253e7d672e96"/>
    <ds:schemaRef ds:uri="1aeaac01-4327-4221-bf2f-8865ac61736d"/>
  </ds:schemaRefs>
</ds:datastoreItem>
</file>

<file path=customXml/itemProps3.xml><?xml version="1.0" encoding="utf-8"?>
<ds:datastoreItem xmlns:ds="http://schemas.openxmlformats.org/officeDocument/2006/customXml" ds:itemID="{CF2906FC-D506-43F4-A659-678FB626F7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6dacc-e5f0-4bf8-bf3e-253e7d672e96"/>
    <ds:schemaRef ds:uri="1aeaac01-4327-4221-bf2f-8865ac6173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3206</TotalTime>
  <Words>1364</Words>
  <Application>Microsoft Office PowerPoint</Application>
  <PresentationFormat>Custom</PresentationFormat>
  <Paragraphs>89</Paragraphs>
  <Slides>19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Raleway</vt:lpstr>
      <vt:lpstr>Calibri</vt:lpstr>
      <vt:lpstr>inherit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Heba Abuazzam</dc:creator>
  <cp:lastModifiedBy>Almoayied Assayed</cp:lastModifiedBy>
  <cp:revision>23</cp:revision>
  <dcterms:created xsi:type="dcterms:W3CDTF">2006-08-16T00:00:00Z</dcterms:created>
  <dcterms:modified xsi:type="dcterms:W3CDTF">2025-04-21T19:55:15Z</dcterms:modified>
  <dc:identifier>DAGeU-Jwvdc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0x010100D42C2A5599CA174EABBC069C2492C68C</vt:lpwstr>
  </property>
  <property fmtid="{D5CDD505-2E9C-101B-9397-08002B2CF9AE}" pid="3" name="MediaServiceImageTags">
    <vt:lpwstr/>
  </property>
</Properties>
</file>