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handoutMasterIdLst>
    <p:handoutMasterId r:id="rId21"/>
  </p:handoutMasterIdLst>
  <p:sldIdLst>
    <p:sldId id="258" r:id="rId2"/>
    <p:sldId id="264" r:id="rId3"/>
    <p:sldId id="274" r:id="rId4"/>
    <p:sldId id="275" r:id="rId5"/>
    <p:sldId id="272" r:id="rId6"/>
    <p:sldId id="271" r:id="rId7"/>
    <p:sldId id="270" r:id="rId8"/>
    <p:sldId id="273" r:id="rId9"/>
    <p:sldId id="284" r:id="rId10"/>
    <p:sldId id="280" r:id="rId11"/>
    <p:sldId id="277" r:id="rId12"/>
    <p:sldId id="276" r:id="rId13"/>
    <p:sldId id="281" r:id="rId14"/>
    <p:sldId id="278" r:id="rId15"/>
    <p:sldId id="282" r:id="rId16"/>
    <p:sldId id="283" r:id="rId17"/>
    <p:sldId id="269" r:id="rId18"/>
    <p:sldId id="285" r:id="rId19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BE5A"/>
    <a:srgbClr val="D24B19"/>
    <a:srgbClr val="00416E"/>
    <a:srgbClr val="41B496"/>
    <a:srgbClr val="004070"/>
    <a:srgbClr val="9BB4C8"/>
    <a:srgbClr val="E6EB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62" autoAdjust="0"/>
    <p:restoredTop sz="87324" autoAdjust="0"/>
  </p:normalViewPr>
  <p:slideViewPr>
    <p:cSldViewPr snapToGrid="0" snapToObjects="1" showGuides="1">
      <p:cViewPr varScale="1">
        <p:scale>
          <a:sx n="127" d="100"/>
          <a:sy n="127" d="100"/>
        </p:scale>
        <p:origin x="486" y="10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 showGuides="1">
      <p:cViewPr varScale="1">
        <p:scale>
          <a:sx n="139" d="100"/>
          <a:sy n="139" d="100"/>
        </p:scale>
        <p:origin x="4624" y="1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FEEF546F-4FA4-BDF4-91AE-D359D1C65C6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261C1829-3C5C-66F4-B7F6-5952243ED6A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66065C-0886-5E48-ACAD-AFD2F61DB99E}" type="datetimeFigureOut">
              <a:rPr lang="de-DE" smtClean="0"/>
              <a:t>29.04.2025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7106F8E-01D5-68B1-FCAF-5190128F8C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1ADB99C-D3EA-154C-A280-EF97C53287F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D3CAE6-2DCB-7148-A1AE-D53C429F956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37902494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EB06B6-0CFC-4341-85C2-3C1C52EA9AD0}" type="datetimeFigureOut">
              <a:rPr lang="de-DE" smtClean="0"/>
              <a:t>29.04.2025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DBF965-7FE4-407B-A472-646F99C2CE7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941313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DBF965-7FE4-407B-A472-646F99C2CE7A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037206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Mandate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Ministry</a:t>
            </a:r>
            <a:endParaRPr lang="de-DE" dirty="0" smtClean="0"/>
          </a:p>
          <a:p>
            <a:r>
              <a:rPr lang="de-DE" dirty="0" smtClean="0"/>
              <a:t>Different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to</a:t>
            </a:r>
            <a:r>
              <a:rPr lang="de-DE" baseline="0" dirty="0" smtClean="0"/>
              <a:t> all </a:t>
            </a:r>
            <a:r>
              <a:rPr lang="de-DE" baseline="0" dirty="0" err="1" smtClean="0"/>
              <a:t>the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other</a:t>
            </a:r>
            <a:r>
              <a:rPr lang="de-DE" baseline="0" dirty="0" smtClean="0"/>
              <a:t> </a:t>
            </a:r>
            <a:r>
              <a:rPr lang="de-DE" baseline="0" dirty="0" err="1" smtClean="0"/>
              <a:t>Ministry</a:t>
            </a:r>
            <a:r>
              <a:rPr lang="de-DE" baseline="0" dirty="0" smtClean="0"/>
              <a:t> </a:t>
            </a:r>
            <a:r>
              <a:rPr lang="de-DE" baseline="0" dirty="0" err="1" smtClean="0"/>
              <a:t>publications</a:t>
            </a:r>
            <a:r>
              <a:rPr lang="de-DE" baseline="0" dirty="0" smtClean="0"/>
              <a:t>…. </a:t>
            </a:r>
          </a:p>
          <a:p>
            <a:r>
              <a:rPr lang="de-DE" baseline="0" dirty="0" smtClean="0"/>
              <a:t>This 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DBF965-7FE4-407B-A472-646F99C2CE7A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565699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 smtClean="0"/>
              <a:t>One</a:t>
            </a:r>
            <a:r>
              <a:rPr lang="de-DE" dirty="0" smtClean="0"/>
              <a:t> </a:t>
            </a:r>
            <a:r>
              <a:rPr lang="de-DE" dirty="0" err="1" smtClean="0"/>
              <a:t>could</a:t>
            </a:r>
            <a:r>
              <a:rPr lang="de-DE" dirty="0" smtClean="0"/>
              <a:t> </a:t>
            </a:r>
            <a:r>
              <a:rPr lang="de-DE" dirty="0" err="1" smtClean="0"/>
              <a:t>say</a:t>
            </a:r>
            <a:r>
              <a:rPr lang="de-DE" dirty="0" smtClean="0"/>
              <a:t>, </a:t>
            </a:r>
            <a:r>
              <a:rPr lang="de-DE" dirty="0" err="1" smtClean="0"/>
              <a:t>there</a:t>
            </a:r>
            <a:r>
              <a:rPr lang="de-DE" dirty="0" smtClean="0"/>
              <a:t> </a:t>
            </a:r>
            <a:r>
              <a:rPr lang="de-DE" dirty="0" err="1" smtClean="0"/>
              <a:t>are</a:t>
            </a:r>
            <a:r>
              <a:rPr lang="de-DE" dirty="0" smtClean="0"/>
              <a:t> </a:t>
            </a:r>
            <a:r>
              <a:rPr lang="de-DE" dirty="0" err="1" smtClean="0"/>
              <a:t>many</a:t>
            </a:r>
            <a:r>
              <a:rPr lang="de-DE" dirty="0" smtClean="0"/>
              <a:t> </a:t>
            </a:r>
            <a:r>
              <a:rPr lang="de-DE" dirty="0" err="1" smtClean="0"/>
              <a:t>dashboards</a:t>
            </a:r>
            <a:r>
              <a:rPr lang="de-DE" dirty="0" smtClean="0"/>
              <a:t> </a:t>
            </a:r>
            <a:r>
              <a:rPr lang="de-DE" dirty="0" err="1" smtClean="0"/>
              <a:t>or</a:t>
            </a:r>
            <a:r>
              <a:rPr lang="de-DE" dirty="0" smtClean="0"/>
              <a:t> </a:t>
            </a:r>
            <a:r>
              <a:rPr lang="de-DE" dirty="0" err="1" smtClean="0"/>
              <a:t>information</a:t>
            </a:r>
            <a:r>
              <a:rPr lang="de-DE" dirty="0" smtClean="0"/>
              <a:t> </a:t>
            </a:r>
            <a:r>
              <a:rPr lang="de-DE" dirty="0" err="1" smtClean="0"/>
              <a:t>plattforms</a:t>
            </a:r>
            <a:r>
              <a:rPr lang="de-DE" dirty="0" smtClean="0"/>
              <a:t> </a:t>
            </a:r>
            <a:r>
              <a:rPr lang="de-DE" dirty="0" err="1" smtClean="0"/>
              <a:t>available</a:t>
            </a:r>
            <a:r>
              <a:rPr lang="de-DE" dirty="0" smtClean="0"/>
              <a:t>,</a:t>
            </a:r>
            <a:r>
              <a:rPr lang="de-DE" baseline="0" dirty="0" smtClean="0"/>
              <a:t> but </a:t>
            </a:r>
            <a:r>
              <a:rPr lang="de-DE" baseline="0" dirty="0" err="1" smtClean="0"/>
              <a:t>this</a:t>
            </a:r>
            <a:r>
              <a:rPr lang="de-DE" baseline="0" dirty="0" smtClean="0"/>
              <a:t> </a:t>
            </a:r>
            <a:r>
              <a:rPr lang="de-DE" baseline="0" dirty="0" err="1" smtClean="0"/>
              <a:t>is</a:t>
            </a:r>
            <a:r>
              <a:rPr lang="de-DE" baseline="0" dirty="0" smtClean="0"/>
              <a:t> </a:t>
            </a:r>
            <a:r>
              <a:rPr lang="de-DE" baseline="0" dirty="0" err="1" smtClean="0"/>
              <a:t>spesifically</a:t>
            </a:r>
            <a:r>
              <a:rPr lang="de-DE" baseline="0" dirty="0" smtClean="0"/>
              <a:t> </a:t>
            </a:r>
            <a:r>
              <a:rPr lang="de-DE" baseline="0" dirty="0" err="1" smtClean="0"/>
              <a:t>for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the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public</a:t>
            </a:r>
            <a:r>
              <a:rPr lang="de-DE" baseline="0" dirty="0" smtClean="0"/>
              <a:t>, </a:t>
            </a:r>
            <a:r>
              <a:rPr lang="de-DE" baseline="0" dirty="0" err="1" smtClean="0"/>
              <a:t>to</a:t>
            </a:r>
            <a:r>
              <a:rPr lang="de-DE" baseline="0" dirty="0" smtClean="0"/>
              <a:t> </a:t>
            </a:r>
            <a:r>
              <a:rPr lang="de-DE" baseline="0" dirty="0" err="1" smtClean="0"/>
              <a:t>get</a:t>
            </a:r>
            <a:r>
              <a:rPr lang="de-DE" baseline="0" dirty="0" smtClean="0"/>
              <a:t> a </a:t>
            </a:r>
            <a:r>
              <a:rPr lang="de-DE" baseline="0" dirty="0" err="1" smtClean="0"/>
              <a:t>good</a:t>
            </a:r>
            <a:r>
              <a:rPr lang="de-DE" baseline="0" dirty="0" smtClean="0"/>
              <a:t> </a:t>
            </a:r>
            <a:r>
              <a:rPr lang="de-DE" baseline="0" dirty="0" err="1" smtClean="0"/>
              <a:t>understanding</a:t>
            </a:r>
            <a:r>
              <a:rPr lang="de-DE" baseline="0" dirty="0" smtClean="0"/>
              <a:t> </a:t>
            </a:r>
            <a:r>
              <a:rPr lang="de-DE" baseline="0" dirty="0" err="1" smtClean="0"/>
              <a:t>of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the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overall</a:t>
            </a:r>
            <a:r>
              <a:rPr lang="de-DE" baseline="0" dirty="0" smtClean="0"/>
              <a:t> </a:t>
            </a:r>
            <a:r>
              <a:rPr lang="de-DE" baseline="0" dirty="0" err="1" smtClean="0"/>
              <a:t>situation</a:t>
            </a:r>
            <a:r>
              <a:rPr lang="de-DE" baseline="0" dirty="0" smtClean="0"/>
              <a:t> </a:t>
            </a:r>
            <a:r>
              <a:rPr lang="de-DE" baseline="0" dirty="0" err="1" smtClean="0"/>
              <a:t>based</a:t>
            </a:r>
            <a:r>
              <a:rPr lang="de-DE" baseline="0" dirty="0" smtClean="0"/>
              <a:t> on </a:t>
            </a:r>
            <a:r>
              <a:rPr lang="de-DE" baseline="0" dirty="0" err="1" smtClean="0"/>
              <a:t>selected</a:t>
            </a:r>
            <a:r>
              <a:rPr lang="de-DE" baseline="0" dirty="0" smtClean="0"/>
              <a:t> </a:t>
            </a:r>
            <a:r>
              <a:rPr lang="de-DE" baseline="0" dirty="0" err="1" smtClean="0"/>
              <a:t>and</a:t>
            </a:r>
            <a:r>
              <a:rPr lang="de-DE" baseline="0" dirty="0" smtClean="0"/>
              <a:t> </a:t>
            </a:r>
            <a:r>
              <a:rPr lang="de-DE" baseline="0" dirty="0" err="1" smtClean="0"/>
              <a:t>qualtiy</a:t>
            </a:r>
            <a:r>
              <a:rPr lang="de-DE" baseline="0" dirty="0" smtClean="0"/>
              <a:t> </a:t>
            </a:r>
            <a:r>
              <a:rPr lang="de-DE" baseline="0" dirty="0" err="1" smtClean="0"/>
              <a:t>controlled</a:t>
            </a:r>
            <a:r>
              <a:rPr lang="de-DE" baseline="0" dirty="0" smtClean="0"/>
              <a:t> </a:t>
            </a:r>
            <a:r>
              <a:rPr lang="de-DE" baseline="0" dirty="0" err="1" smtClean="0"/>
              <a:t>parameters</a:t>
            </a:r>
            <a:r>
              <a:rPr lang="de-DE" baseline="0" dirty="0" smtClean="0"/>
              <a:t>. 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DBF965-7FE4-407B-A472-646F99C2CE7A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736095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>
            <a:extLst>
              <a:ext uri="{FF2B5EF4-FFF2-40B4-BE49-F238E27FC236}">
                <a16:creationId xmlns:a16="http://schemas.microsoft.com/office/drawing/2014/main" id="{57D3A44B-CB18-B4A8-F5E0-FE6D50523E77}"/>
              </a:ext>
            </a:extLst>
          </p:cNvPr>
          <p:cNvSpPr/>
          <p:nvPr userDrawn="1"/>
        </p:nvSpPr>
        <p:spPr>
          <a:xfrm>
            <a:off x="0" y="3937500"/>
            <a:ext cx="9144000" cy="120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  <p:grpSp>
        <p:nvGrpSpPr>
          <p:cNvPr id="20" name="Gruppieren 19">
            <a:extLst>
              <a:ext uri="{FF2B5EF4-FFF2-40B4-BE49-F238E27FC236}">
                <a16:creationId xmlns:a16="http://schemas.microsoft.com/office/drawing/2014/main" id="{D34DE476-E9E8-8BE1-4956-B40F65C11E68}"/>
              </a:ext>
            </a:extLst>
          </p:cNvPr>
          <p:cNvGrpSpPr/>
          <p:nvPr userDrawn="1"/>
        </p:nvGrpSpPr>
        <p:grpSpPr>
          <a:xfrm>
            <a:off x="0" y="3821208"/>
            <a:ext cx="9144000" cy="348160"/>
            <a:chOff x="34931" y="3497432"/>
            <a:chExt cx="9144000" cy="348160"/>
          </a:xfrm>
        </p:grpSpPr>
        <p:sp>
          <p:nvSpPr>
            <p:cNvPr id="18" name="Freihandform: Form 17">
              <a:extLst>
                <a:ext uri="{FF2B5EF4-FFF2-40B4-BE49-F238E27FC236}">
                  <a16:creationId xmlns:a16="http://schemas.microsoft.com/office/drawing/2014/main" id="{BF74A7CD-8DA8-9822-A588-CBF54A7445AF}"/>
                </a:ext>
              </a:extLst>
            </p:cNvPr>
            <p:cNvSpPr/>
            <p:nvPr/>
          </p:nvSpPr>
          <p:spPr>
            <a:xfrm>
              <a:off x="34931" y="3613494"/>
              <a:ext cx="2763847" cy="232098"/>
            </a:xfrm>
            <a:custGeom>
              <a:avLst/>
              <a:gdLst>
                <a:gd name="connsiteX0" fmla="*/ 2627428 w 2761783"/>
                <a:gd name="connsiteY0" fmla="*/ 231832 h 232098"/>
                <a:gd name="connsiteX1" fmla="*/ -490 w 2761783"/>
                <a:gd name="connsiteY1" fmla="*/ 231832 h 232098"/>
                <a:gd name="connsiteX2" fmla="*/ -490 w 2761783"/>
                <a:gd name="connsiteY2" fmla="*/ -266 h 232098"/>
                <a:gd name="connsiteX3" fmla="*/ 2761294 w 2761783"/>
                <a:gd name="connsiteY3" fmla="*/ -266 h 232098"/>
                <a:gd name="connsiteX4" fmla="*/ 2627428 w 2761783"/>
                <a:gd name="connsiteY4" fmla="*/ 231832 h 232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61783" h="232098">
                  <a:moveTo>
                    <a:pt x="2627428" y="231832"/>
                  </a:moveTo>
                  <a:lnTo>
                    <a:pt x="-490" y="231832"/>
                  </a:lnTo>
                  <a:lnTo>
                    <a:pt x="-490" y="-266"/>
                  </a:lnTo>
                  <a:lnTo>
                    <a:pt x="2761294" y="-266"/>
                  </a:lnTo>
                  <a:lnTo>
                    <a:pt x="2627428" y="231832"/>
                  </a:lnTo>
                  <a:close/>
                </a:path>
              </a:pathLst>
            </a:custGeom>
            <a:solidFill>
              <a:srgbClr val="F5BE5A"/>
            </a:solidFill>
            <a:ln w="12408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19" name="Freihandform: Form 18">
              <a:extLst>
                <a:ext uri="{FF2B5EF4-FFF2-40B4-BE49-F238E27FC236}">
                  <a16:creationId xmlns:a16="http://schemas.microsoft.com/office/drawing/2014/main" id="{7DFF2076-408D-E6FF-1214-0C4F6E978EE0}"/>
                </a:ext>
              </a:extLst>
            </p:cNvPr>
            <p:cNvSpPr/>
            <p:nvPr/>
          </p:nvSpPr>
          <p:spPr>
            <a:xfrm>
              <a:off x="2730222" y="3497432"/>
              <a:ext cx="6448709" cy="232110"/>
            </a:xfrm>
            <a:custGeom>
              <a:avLst/>
              <a:gdLst>
                <a:gd name="connsiteX0" fmla="*/ 136180 w 6448709"/>
                <a:gd name="connsiteY0" fmla="*/ -336 h 232110"/>
                <a:gd name="connsiteX1" fmla="*/ 2192 w 6448709"/>
                <a:gd name="connsiteY1" fmla="*/ 231775 h 232110"/>
                <a:gd name="connsiteX2" fmla="*/ 6450902 w 6448709"/>
                <a:gd name="connsiteY2" fmla="*/ 231775 h 232110"/>
                <a:gd name="connsiteX3" fmla="*/ 6450902 w 6448709"/>
                <a:gd name="connsiteY3" fmla="*/ -336 h 232110"/>
                <a:gd name="connsiteX4" fmla="*/ 136180 w 6448709"/>
                <a:gd name="connsiteY4" fmla="*/ -336 h 23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48709" h="232110">
                  <a:moveTo>
                    <a:pt x="136180" y="-336"/>
                  </a:moveTo>
                  <a:lnTo>
                    <a:pt x="2192" y="231775"/>
                  </a:lnTo>
                  <a:lnTo>
                    <a:pt x="6450902" y="231775"/>
                  </a:lnTo>
                  <a:lnTo>
                    <a:pt x="6450902" y="-336"/>
                  </a:lnTo>
                  <a:lnTo>
                    <a:pt x="136180" y="-336"/>
                  </a:lnTo>
                  <a:close/>
                </a:path>
              </a:pathLst>
            </a:custGeom>
            <a:solidFill>
              <a:srgbClr val="99B3C5"/>
            </a:solidFill>
            <a:ln w="12408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17510" y="316464"/>
            <a:ext cx="6262485" cy="675084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lnSpc>
                <a:spcPts val="2400"/>
              </a:lnSpc>
              <a:defRPr sz="2100"/>
            </a:lvl1pPr>
          </a:lstStyle>
          <a:p>
            <a:r>
              <a:rPr lang="de-DE" dirty="0"/>
              <a:t>Mastertitelformat bearbeiten</a:t>
            </a:r>
            <a:br>
              <a:rPr lang="de-DE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1163" y="1355098"/>
            <a:ext cx="8337550" cy="645857"/>
          </a:xfrm>
        </p:spPr>
        <p:txBody>
          <a:bodyPr>
            <a:noAutofit/>
          </a:bodyPr>
          <a:lstStyle>
            <a:lvl1pPr marL="0" indent="0" algn="l">
              <a:buNone/>
              <a:defRPr sz="1400" b="1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/>
              <a:t>Formatvorlage des Untertitelmasters durch Klicken bearbeiten</a:t>
            </a:r>
            <a:endParaRPr lang="de-DE" dirty="0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3B392DD5-FECC-EB3C-BDD4-986AD19C559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1161" y="2000955"/>
            <a:ext cx="8335965" cy="1068183"/>
          </a:xfrm>
        </p:spPr>
        <p:txBody>
          <a:bodyPr>
            <a:no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01475" y="3934590"/>
            <a:ext cx="2021215" cy="237600"/>
          </a:xfrm>
        </p:spPr>
        <p:txBody>
          <a:bodyPr/>
          <a:lstStyle/>
          <a:p>
            <a:r>
              <a:rPr lang="de-DE" dirty="0"/>
              <a:t>26.01.2023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4CCC73F8-E434-A3E6-CC3A-3BC704671DDC}"/>
              </a:ext>
            </a:extLst>
          </p:cNvPr>
          <p:cNvSpPr txBox="1"/>
          <p:nvPr userDrawn="1"/>
        </p:nvSpPr>
        <p:spPr>
          <a:xfrm>
            <a:off x="411163" y="4344570"/>
            <a:ext cx="1200151" cy="470859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>
              <a:lnSpc>
                <a:spcPts val="1050"/>
              </a:lnSpc>
            </a:pPr>
            <a:r>
              <a:rPr lang="en-US" sz="1100" dirty="0">
                <a:solidFill>
                  <a:schemeClr val="bg1"/>
                </a:solidFill>
              </a:rPr>
              <a:t>www.bgr.bund.de</a:t>
            </a:r>
            <a:endParaRPr lang="de-DE" sz="1100" dirty="0">
              <a:solidFill>
                <a:schemeClr val="bg1"/>
              </a:solidFill>
            </a:endParaRP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A9506B5E-2FF5-1F7D-05B3-21847E041FB1}"/>
              </a:ext>
            </a:extLst>
          </p:cNvPr>
          <p:cNvSpPr txBox="1"/>
          <p:nvPr userDrawn="1"/>
        </p:nvSpPr>
        <p:spPr>
          <a:xfrm>
            <a:off x="7550151" y="4202947"/>
            <a:ext cx="1498599" cy="61795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algn="l">
              <a:lnSpc>
                <a:spcPts val="1350"/>
              </a:lnSpc>
            </a:pPr>
            <a:r>
              <a:rPr lang="de-DE" sz="1100" b="0" baseline="0" dirty="0">
                <a:solidFill>
                  <a:srgbClr val="FFFFFF"/>
                </a:solidFill>
                <a:latin typeface="Noto Sans Display" panose="020B0502040504020204" pitchFamily="34" charset="0"/>
                <a:ea typeface="Noto Sans Display" panose="020B0502040504020204" pitchFamily="34" charset="0"/>
                <a:cs typeface="Noto Sans Display" panose="020B0502040504020204" pitchFamily="34" charset="0"/>
              </a:rPr>
              <a:t>Federal Institute</a:t>
            </a:r>
          </a:p>
          <a:p>
            <a:pPr algn="l">
              <a:lnSpc>
                <a:spcPts val="1350"/>
              </a:lnSpc>
            </a:pPr>
            <a:r>
              <a:rPr lang="de-DE" sz="1100" b="0" baseline="0" dirty="0">
                <a:solidFill>
                  <a:srgbClr val="FFFFFF"/>
                </a:solidFill>
                <a:latin typeface="Noto Sans Display" panose="020B0502040504020204" pitchFamily="34" charset="0"/>
                <a:ea typeface="Noto Sans Display" panose="020B0502040504020204" pitchFamily="34" charset="0"/>
                <a:cs typeface="Noto Sans Display" panose="020B0502040504020204" pitchFamily="34" charset="0"/>
              </a:rPr>
              <a:t>for Geosciences and</a:t>
            </a:r>
          </a:p>
          <a:p>
            <a:pPr algn="l">
              <a:lnSpc>
                <a:spcPts val="1350"/>
              </a:lnSpc>
            </a:pPr>
            <a:r>
              <a:rPr lang="de-DE" sz="1100" b="0" baseline="0" dirty="0">
                <a:solidFill>
                  <a:srgbClr val="FFFFFF"/>
                </a:solidFill>
                <a:latin typeface="Noto Sans Display" panose="020B0502040504020204" pitchFamily="34" charset="0"/>
                <a:ea typeface="Noto Sans Display" panose="020B0502040504020204" pitchFamily="34" charset="0"/>
                <a:cs typeface="Noto Sans Display" panose="020B0502040504020204" pitchFamily="34" charset="0"/>
              </a:rPr>
              <a:t>Natural Ressources</a:t>
            </a:r>
            <a:endParaRPr lang="de-DE" sz="1100" b="0" baseline="0" dirty="0">
              <a:solidFill>
                <a:schemeClr val="bg1"/>
              </a:solidFill>
              <a:latin typeface="Noto Sans Display" panose="020B0502040504020204" pitchFamily="34" charset="0"/>
              <a:ea typeface="Noto Sans Display" panose="020B0502040504020204" pitchFamily="34" charset="0"/>
              <a:cs typeface="Noto Sans Display" panose="020B0502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4031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hteck 18">
            <a:extLst>
              <a:ext uri="{FF2B5EF4-FFF2-40B4-BE49-F238E27FC236}">
                <a16:creationId xmlns:a16="http://schemas.microsoft.com/office/drawing/2014/main" id="{59926E78-9095-2A92-2F4D-F2098B065F8B}"/>
              </a:ext>
            </a:extLst>
          </p:cNvPr>
          <p:cNvSpPr/>
          <p:nvPr userDrawn="1"/>
        </p:nvSpPr>
        <p:spPr>
          <a:xfrm>
            <a:off x="0" y="3937500"/>
            <a:ext cx="9144000" cy="120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5CBC89E0-95FE-F562-291A-73D231126F4A}"/>
              </a:ext>
            </a:extLst>
          </p:cNvPr>
          <p:cNvGrpSpPr/>
          <p:nvPr userDrawn="1"/>
        </p:nvGrpSpPr>
        <p:grpSpPr>
          <a:xfrm>
            <a:off x="0" y="3821208"/>
            <a:ext cx="9144000" cy="348160"/>
            <a:chOff x="34931" y="3497432"/>
            <a:chExt cx="9144000" cy="348160"/>
          </a:xfrm>
        </p:grpSpPr>
        <p:sp>
          <p:nvSpPr>
            <p:cNvPr id="9" name="Freihandform: Form 8">
              <a:extLst>
                <a:ext uri="{FF2B5EF4-FFF2-40B4-BE49-F238E27FC236}">
                  <a16:creationId xmlns:a16="http://schemas.microsoft.com/office/drawing/2014/main" id="{28269D3F-CEB9-36FE-48D7-F02C8103E9F8}"/>
                </a:ext>
              </a:extLst>
            </p:cNvPr>
            <p:cNvSpPr/>
            <p:nvPr/>
          </p:nvSpPr>
          <p:spPr>
            <a:xfrm>
              <a:off x="34931" y="3613494"/>
              <a:ext cx="2763847" cy="232098"/>
            </a:xfrm>
            <a:custGeom>
              <a:avLst/>
              <a:gdLst>
                <a:gd name="connsiteX0" fmla="*/ 2627428 w 2761783"/>
                <a:gd name="connsiteY0" fmla="*/ 231832 h 232098"/>
                <a:gd name="connsiteX1" fmla="*/ -490 w 2761783"/>
                <a:gd name="connsiteY1" fmla="*/ 231832 h 232098"/>
                <a:gd name="connsiteX2" fmla="*/ -490 w 2761783"/>
                <a:gd name="connsiteY2" fmla="*/ -266 h 232098"/>
                <a:gd name="connsiteX3" fmla="*/ 2761294 w 2761783"/>
                <a:gd name="connsiteY3" fmla="*/ -266 h 232098"/>
                <a:gd name="connsiteX4" fmla="*/ 2627428 w 2761783"/>
                <a:gd name="connsiteY4" fmla="*/ 231832 h 232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61783" h="232098">
                  <a:moveTo>
                    <a:pt x="2627428" y="231832"/>
                  </a:moveTo>
                  <a:lnTo>
                    <a:pt x="-490" y="231832"/>
                  </a:lnTo>
                  <a:lnTo>
                    <a:pt x="-490" y="-266"/>
                  </a:lnTo>
                  <a:lnTo>
                    <a:pt x="2761294" y="-266"/>
                  </a:lnTo>
                  <a:lnTo>
                    <a:pt x="2627428" y="231832"/>
                  </a:lnTo>
                  <a:close/>
                </a:path>
              </a:pathLst>
            </a:custGeom>
            <a:solidFill>
              <a:srgbClr val="F5BE5A"/>
            </a:solidFill>
            <a:ln w="12408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11" name="Freihandform: Form 10">
              <a:extLst>
                <a:ext uri="{FF2B5EF4-FFF2-40B4-BE49-F238E27FC236}">
                  <a16:creationId xmlns:a16="http://schemas.microsoft.com/office/drawing/2014/main" id="{6DAA1C56-F4BD-2FD5-6057-4F4BAD22CC9D}"/>
                </a:ext>
              </a:extLst>
            </p:cNvPr>
            <p:cNvSpPr/>
            <p:nvPr/>
          </p:nvSpPr>
          <p:spPr>
            <a:xfrm>
              <a:off x="2730222" y="3497432"/>
              <a:ext cx="6448709" cy="232110"/>
            </a:xfrm>
            <a:custGeom>
              <a:avLst/>
              <a:gdLst>
                <a:gd name="connsiteX0" fmla="*/ 136180 w 6448709"/>
                <a:gd name="connsiteY0" fmla="*/ -336 h 232110"/>
                <a:gd name="connsiteX1" fmla="*/ 2192 w 6448709"/>
                <a:gd name="connsiteY1" fmla="*/ 231775 h 232110"/>
                <a:gd name="connsiteX2" fmla="*/ 6450902 w 6448709"/>
                <a:gd name="connsiteY2" fmla="*/ 231775 h 232110"/>
                <a:gd name="connsiteX3" fmla="*/ 6450902 w 6448709"/>
                <a:gd name="connsiteY3" fmla="*/ -336 h 232110"/>
                <a:gd name="connsiteX4" fmla="*/ 136180 w 6448709"/>
                <a:gd name="connsiteY4" fmla="*/ -336 h 23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48709" h="232110">
                  <a:moveTo>
                    <a:pt x="136180" y="-336"/>
                  </a:moveTo>
                  <a:lnTo>
                    <a:pt x="2192" y="231775"/>
                  </a:lnTo>
                  <a:lnTo>
                    <a:pt x="6450902" y="231775"/>
                  </a:lnTo>
                  <a:lnTo>
                    <a:pt x="6450902" y="-336"/>
                  </a:lnTo>
                  <a:lnTo>
                    <a:pt x="136180" y="-336"/>
                  </a:lnTo>
                  <a:close/>
                </a:path>
              </a:pathLst>
            </a:custGeom>
            <a:solidFill>
              <a:srgbClr val="9BB4C8"/>
            </a:solidFill>
            <a:ln w="12408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3192EF7E-C267-2DFD-CE49-48548B0DFBB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-1588" y="1"/>
            <a:ext cx="5040927" cy="3939351"/>
          </a:xfrm>
          <a:custGeom>
            <a:avLst/>
            <a:gdLst>
              <a:gd name="connsiteX0" fmla="*/ 0 w 2692401"/>
              <a:gd name="connsiteY0" fmla="*/ 0 h 5311775"/>
              <a:gd name="connsiteX1" fmla="*/ 2692401 w 2692401"/>
              <a:gd name="connsiteY1" fmla="*/ 0 h 5311775"/>
              <a:gd name="connsiteX2" fmla="*/ 2692401 w 2692401"/>
              <a:gd name="connsiteY2" fmla="*/ 5311775 h 5311775"/>
              <a:gd name="connsiteX3" fmla="*/ 0 w 2692401"/>
              <a:gd name="connsiteY3" fmla="*/ 5311775 h 5311775"/>
              <a:gd name="connsiteX4" fmla="*/ 0 w 2692401"/>
              <a:gd name="connsiteY4" fmla="*/ 0 h 5311775"/>
              <a:gd name="connsiteX0" fmla="*/ 0 w 5910083"/>
              <a:gd name="connsiteY0" fmla="*/ 0 h 5311775"/>
              <a:gd name="connsiteX1" fmla="*/ 5910083 w 5910083"/>
              <a:gd name="connsiteY1" fmla="*/ 0 h 5311775"/>
              <a:gd name="connsiteX2" fmla="*/ 2692401 w 5910083"/>
              <a:gd name="connsiteY2" fmla="*/ 5311775 h 5311775"/>
              <a:gd name="connsiteX3" fmla="*/ 0 w 5910083"/>
              <a:gd name="connsiteY3" fmla="*/ 5311775 h 5311775"/>
              <a:gd name="connsiteX4" fmla="*/ 0 w 5910083"/>
              <a:gd name="connsiteY4" fmla="*/ 0 h 5311775"/>
              <a:gd name="connsiteX0" fmla="*/ 0 w 5910083"/>
              <a:gd name="connsiteY0" fmla="*/ 0 h 5311775"/>
              <a:gd name="connsiteX1" fmla="*/ 5910083 w 5910083"/>
              <a:gd name="connsiteY1" fmla="*/ 0 h 5311775"/>
              <a:gd name="connsiteX2" fmla="*/ 2694783 w 5910083"/>
              <a:gd name="connsiteY2" fmla="*/ 5311775 h 5311775"/>
              <a:gd name="connsiteX3" fmla="*/ 0 w 5910083"/>
              <a:gd name="connsiteY3" fmla="*/ 5311775 h 5311775"/>
              <a:gd name="connsiteX4" fmla="*/ 0 w 5910083"/>
              <a:gd name="connsiteY4" fmla="*/ 0 h 5311775"/>
              <a:gd name="connsiteX0" fmla="*/ 0 w 5910083"/>
              <a:gd name="connsiteY0" fmla="*/ 0 h 5318204"/>
              <a:gd name="connsiteX1" fmla="*/ 5910083 w 5910083"/>
              <a:gd name="connsiteY1" fmla="*/ 0 h 5318204"/>
              <a:gd name="connsiteX2" fmla="*/ 2704308 w 5910083"/>
              <a:gd name="connsiteY2" fmla="*/ 5318204 h 5318204"/>
              <a:gd name="connsiteX3" fmla="*/ 0 w 5910083"/>
              <a:gd name="connsiteY3" fmla="*/ 5311775 h 5318204"/>
              <a:gd name="connsiteX4" fmla="*/ 0 w 5910083"/>
              <a:gd name="connsiteY4" fmla="*/ 0 h 5318204"/>
              <a:gd name="connsiteX0" fmla="*/ 0 w 5910083"/>
              <a:gd name="connsiteY0" fmla="*/ 0 h 5318204"/>
              <a:gd name="connsiteX1" fmla="*/ 5910083 w 5910083"/>
              <a:gd name="connsiteY1" fmla="*/ 0 h 5318204"/>
              <a:gd name="connsiteX2" fmla="*/ 2709070 w 5910083"/>
              <a:gd name="connsiteY2" fmla="*/ 5318204 h 5318204"/>
              <a:gd name="connsiteX3" fmla="*/ 0 w 5910083"/>
              <a:gd name="connsiteY3" fmla="*/ 5311775 h 5318204"/>
              <a:gd name="connsiteX4" fmla="*/ 0 w 5910083"/>
              <a:gd name="connsiteY4" fmla="*/ 0 h 5318204"/>
              <a:gd name="connsiteX0" fmla="*/ 0 w 5910083"/>
              <a:gd name="connsiteY0" fmla="*/ 0 h 5318204"/>
              <a:gd name="connsiteX1" fmla="*/ 5910083 w 5910083"/>
              <a:gd name="connsiteY1" fmla="*/ 0 h 5318204"/>
              <a:gd name="connsiteX2" fmla="*/ 2766220 w 5910083"/>
              <a:gd name="connsiteY2" fmla="*/ 5318204 h 5318204"/>
              <a:gd name="connsiteX3" fmla="*/ 0 w 5910083"/>
              <a:gd name="connsiteY3" fmla="*/ 5311775 h 5318204"/>
              <a:gd name="connsiteX4" fmla="*/ 0 w 5910083"/>
              <a:gd name="connsiteY4" fmla="*/ 0 h 5318204"/>
              <a:gd name="connsiteX0" fmla="*/ 0 w 5355252"/>
              <a:gd name="connsiteY0" fmla="*/ 0 h 5318204"/>
              <a:gd name="connsiteX1" fmla="*/ 5355252 w 5355252"/>
              <a:gd name="connsiteY1" fmla="*/ 0 h 5318204"/>
              <a:gd name="connsiteX2" fmla="*/ 2766220 w 5355252"/>
              <a:gd name="connsiteY2" fmla="*/ 5318204 h 5318204"/>
              <a:gd name="connsiteX3" fmla="*/ 0 w 5355252"/>
              <a:gd name="connsiteY3" fmla="*/ 5311775 h 5318204"/>
              <a:gd name="connsiteX4" fmla="*/ 0 w 5355252"/>
              <a:gd name="connsiteY4" fmla="*/ 0 h 5318204"/>
              <a:gd name="connsiteX0" fmla="*/ 0 w 4802802"/>
              <a:gd name="connsiteY0" fmla="*/ 0 h 5318204"/>
              <a:gd name="connsiteX1" fmla="*/ 4802802 w 4802802"/>
              <a:gd name="connsiteY1" fmla="*/ 0 h 5318204"/>
              <a:gd name="connsiteX2" fmla="*/ 2766220 w 4802802"/>
              <a:gd name="connsiteY2" fmla="*/ 5318204 h 5318204"/>
              <a:gd name="connsiteX3" fmla="*/ 0 w 4802802"/>
              <a:gd name="connsiteY3" fmla="*/ 5311775 h 5318204"/>
              <a:gd name="connsiteX4" fmla="*/ 0 w 4802802"/>
              <a:gd name="connsiteY4" fmla="*/ 0 h 5318204"/>
              <a:gd name="connsiteX0" fmla="*/ 0 w 4936152"/>
              <a:gd name="connsiteY0" fmla="*/ 0 h 5318204"/>
              <a:gd name="connsiteX1" fmla="*/ 4936152 w 4936152"/>
              <a:gd name="connsiteY1" fmla="*/ 3216 h 5318204"/>
              <a:gd name="connsiteX2" fmla="*/ 2766220 w 4936152"/>
              <a:gd name="connsiteY2" fmla="*/ 5318204 h 5318204"/>
              <a:gd name="connsiteX3" fmla="*/ 0 w 4936152"/>
              <a:gd name="connsiteY3" fmla="*/ 5311775 h 5318204"/>
              <a:gd name="connsiteX4" fmla="*/ 0 w 4936152"/>
              <a:gd name="connsiteY4" fmla="*/ 0 h 5318204"/>
              <a:gd name="connsiteX0" fmla="*/ 0 w 5040927"/>
              <a:gd name="connsiteY0" fmla="*/ 0 h 5318204"/>
              <a:gd name="connsiteX1" fmla="*/ 5040927 w 5040927"/>
              <a:gd name="connsiteY1" fmla="*/ 1 h 5318204"/>
              <a:gd name="connsiteX2" fmla="*/ 2766220 w 5040927"/>
              <a:gd name="connsiteY2" fmla="*/ 5318204 h 5318204"/>
              <a:gd name="connsiteX3" fmla="*/ 0 w 5040927"/>
              <a:gd name="connsiteY3" fmla="*/ 5311775 h 5318204"/>
              <a:gd name="connsiteX4" fmla="*/ 0 w 5040927"/>
              <a:gd name="connsiteY4" fmla="*/ 0 h 5318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40927" h="5318204">
                <a:moveTo>
                  <a:pt x="0" y="0"/>
                </a:moveTo>
                <a:lnTo>
                  <a:pt x="5040927" y="1"/>
                </a:lnTo>
                <a:lnTo>
                  <a:pt x="2766220" y="5318204"/>
                </a:lnTo>
                <a:lnTo>
                  <a:pt x="0" y="5311775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685611" y="1354204"/>
            <a:ext cx="4061676" cy="675084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lnSpc>
                <a:spcPts val="2400"/>
              </a:lnSpc>
              <a:defRPr sz="2100"/>
            </a:lvl1pPr>
          </a:lstStyle>
          <a:p>
            <a:r>
              <a:rPr lang="de-DE" dirty="0"/>
              <a:t>Mastertitelformat bearbeiten</a:t>
            </a:r>
            <a:br>
              <a:rPr lang="de-DE" dirty="0"/>
            </a:br>
            <a:r>
              <a:rPr lang="de-DE" dirty="0"/>
              <a:t>2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86343" y="2081084"/>
            <a:ext cx="4062369" cy="649942"/>
          </a:xfrm>
        </p:spPr>
        <p:txBody>
          <a:bodyPr>
            <a:noAutofit/>
          </a:bodyPr>
          <a:lstStyle>
            <a:lvl1pPr marL="0" indent="0" algn="l">
              <a:buNone/>
              <a:defRPr sz="1400" b="1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/>
              <a:t>Formatvorlage des Untertitelmasters durch Klicken bearbeiten</a:t>
            </a:r>
            <a:endParaRPr lang="de-DE" dirty="0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3B392DD5-FECC-EB3C-BDD4-986AD19C559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85528" y="2731026"/>
            <a:ext cx="4061597" cy="649000"/>
          </a:xfrm>
        </p:spPr>
        <p:txBody>
          <a:bodyPr>
            <a:no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01475" y="3934590"/>
            <a:ext cx="2021215" cy="237600"/>
          </a:xfrm>
        </p:spPr>
        <p:txBody>
          <a:bodyPr/>
          <a:lstStyle/>
          <a:p>
            <a:r>
              <a:rPr lang="de-DE" dirty="0"/>
              <a:t>26.01.2023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0158BE8E-042B-B4D7-0659-D7CA45392FCD}"/>
              </a:ext>
            </a:extLst>
          </p:cNvPr>
          <p:cNvSpPr txBox="1"/>
          <p:nvPr userDrawn="1"/>
        </p:nvSpPr>
        <p:spPr>
          <a:xfrm>
            <a:off x="411163" y="4538607"/>
            <a:ext cx="1200151" cy="138654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>
              <a:lnSpc>
                <a:spcPts val="1050"/>
              </a:lnSpc>
            </a:pPr>
            <a:r>
              <a:rPr lang="en-US" sz="1100" dirty="0">
                <a:solidFill>
                  <a:schemeClr val="bg1"/>
                </a:solidFill>
              </a:rPr>
              <a:t>www.bgr.bund.de</a:t>
            </a:r>
            <a:endParaRPr lang="de-DE" sz="1100" dirty="0">
              <a:solidFill>
                <a:schemeClr val="bg1"/>
              </a:solidFill>
            </a:endParaRPr>
          </a:p>
        </p:txBody>
      </p:sp>
      <p:pic>
        <p:nvPicPr>
          <p:cNvPr id="14" name="Grafik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9345" y="4224019"/>
            <a:ext cx="2137780" cy="767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6988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fld id="{01F32AC8-AA64-439B-8F4F-2CB1188EB1C7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98351F84-F0DB-89BE-59C7-15D92E54523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7600" y="1347788"/>
            <a:ext cx="8337550" cy="2968625"/>
          </a:xfrm>
        </p:spPr>
        <p:txBody>
          <a:bodyPr/>
          <a:lstStyle>
            <a:lvl1pPr marL="268288" indent="-268288">
              <a:spcBef>
                <a:spcPts val="850"/>
              </a:spcBef>
              <a:buFont typeface="+mj-lt"/>
              <a:buAutoNum type="arabicPeriod"/>
              <a:defRPr/>
            </a:lvl1pPr>
            <a:lvl2pPr marL="539750" indent="-271463">
              <a:spcBef>
                <a:spcPts val="0"/>
              </a:spcBef>
              <a:buSzPct val="100000"/>
              <a:buFont typeface="+mj-lt"/>
              <a:buAutoNum type="arabicPeriod"/>
              <a:defRPr/>
            </a:lvl2pPr>
            <a:lvl3pPr marL="806450" indent="-266700">
              <a:buSzPct val="100000"/>
              <a:buFont typeface="+mj-lt"/>
              <a:buAutoNum type="arabicPeriod"/>
              <a:defRPr/>
            </a:lvl3pPr>
            <a:lvl4pPr marL="1074738" indent="-268288">
              <a:buSzPct val="100000"/>
              <a:buFont typeface="+mj-lt"/>
              <a:buAutoNum type="arabicPeriod"/>
              <a:defRPr/>
            </a:lvl4pPr>
            <a:lvl5pPr marL="228600" indent="-228600">
              <a:buFont typeface="+mj-lt"/>
              <a:buAutoNum type="arabicPeriod"/>
              <a:defRPr/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29817060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7600" y="316800"/>
            <a:ext cx="6317016" cy="930451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7600" y="1347786"/>
            <a:ext cx="8337550" cy="2968627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fld id="{01F32AC8-AA64-439B-8F4F-2CB1188EB1C7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705849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7600" y="316800"/>
            <a:ext cx="6328305" cy="9288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17600" y="1347788"/>
            <a:ext cx="4052888" cy="2968625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9951" y="1347788"/>
            <a:ext cx="4068761" cy="2968625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fld id="{01F32AC8-AA64-439B-8F4F-2CB1188EB1C7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939136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tre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4312" y="1347788"/>
            <a:ext cx="4064401" cy="1223962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84311" y="2571750"/>
            <a:ext cx="4064401" cy="174466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fld id="{01F32AC8-AA64-439B-8F4F-2CB1188EB1C7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9" name="Bildplatzhalter 8">
            <a:extLst>
              <a:ext uri="{FF2B5EF4-FFF2-40B4-BE49-F238E27FC236}">
                <a16:creationId xmlns:a16="http://schemas.microsoft.com/office/drawing/2014/main" id="{D3CE2631-9C7D-6565-1667-D08F97EE2CB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464050" cy="4946650"/>
          </a:xfrm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38031389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llflächiges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AAF50C0-8483-7030-818F-BE7C8F6D5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4D0614C-7234-F15A-7C10-697EF73D6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fld id="{01F32AC8-AA64-439B-8F4F-2CB1188EB1C7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7" name="Bildplatzhalter 6">
            <a:extLst>
              <a:ext uri="{FF2B5EF4-FFF2-40B4-BE49-F238E27FC236}">
                <a16:creationId xmlns:a16="http://schemas.microsoft.com/office/drawing/2014/main" id="{D04A7EA6-691F-7B84-81BF-D49F8B1824F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353104"/>
            <a:ext cx="9148762" cy="3598862"/>
          </a:xfrm>
          <a:custGeom>
            <a:avLst/>
            <a:gdLst>
              <a:gd name="connsiteX0" fmla="*/ 0 w 9144000"/>
              <a:gd name="connsiteY0" fmla="*/ 0 h 3598862"/>
              <a:gd name="connsiteX1" fmla="*/ 9144000 w 9144000"/>
              <a:gd name="connsiteY1" fmla="*/ 0 h 3598862"/>
              <a:gd name="connsiteX2" fmla="*/ 9144000 w 9144000"/>
              <a:gd name="connsiteY2" fmla="*/ 3598862 h 3598862"/>
              <a:gd name="connsiteX3" fmla="*/ 0 w 9144000"/>
              <a:gd name="connsiteY3" fmla="*/ 3598862 h 3598862"/>
              <a:gd name="connsiteX4" fmla="*/ 0 w 9144000"/>
              <a:gd name="connsiteY4" fmla="*/ 0 h 3598862"/>
              <a:gd name="connsiteX0" fmla="*/ 0 w 9144000"/>
              <a:gd name="connsiteY0" fmla="*/ 0 h 3598862"/>
              <a:gd name="connsiteX1" fmla="*/ 9144000 w 9144000"/>
              <a:gd name="connsiteY1" fmla="*/ 0 h 3598862"/>
              <a:gd name="connsiteX2" fmla="*/ 9144000 w 9144000"/>
              <a:gd name="connsiteY2" fmla="*/ 3598862 h 3598862"/>
              <a:gd name="connsiteX3" fmla="*/ 7219950 w 9144000"/>
              <a:gd name="connsiteY3" fmla="*/ 3598068 h 3598862"/>
              <a:gd name="connsiteX4" fmla="*/ 0 w 9144000"/>
              <a:gd name="connsiteY4" fmla="*/ 3598862 h 3598862"/>
              <a:gd name="connsiteX5" fmla="*/ 0 w 9144000"/>
              <a:gd name="connsiteY5" fmla="*/ 0 h 3598862"/>
              <a:gd name="connsiteX0" fmla="*/ 0 w 9144000"/>
              <a:gd name="connsiteY0" fmla="*/ 0 h 3598862"/>
              <a:gd name="connsiteX1" fmla="*/ 9144000 w 9144000"/>
              <a:gd name="connsiteY1" fmla="*/ 0 h 3598862"/>
              <a:gd name="connsiteX2" fmla="*/ 9144000 w 9144000"/>
              <a:gd name="connsiteY2" fmla="*/ 3598862 h 3598862"/>
              <a:gd name="connsiteX3" fmla="*/ 7219950 w 9144000"/>
              <a:gd name="connsiteY3" fmla="*/ 3598068 h 3598862"/>
              <a:gd name="connsiteX4" fmla="*/ 0 w 9144000"/>
              <a:gd name="connsiteY4" fmla="*/ 3598862 h 3598862"/>
              <a:gd name="connsiteX5" fmla="*/ 0 w 9144000"/>
              <a:gd name="connsiteY5" fmla="*/ 0 h 3598862"/>
              <a:gd name="connsiteX0" fmla="*/ 0 w 9144000"/>
              <a:gd name="connsiteY0" fmla="*/ 0 h 3600450"/>
              <a:gd name="connsiteX1" fmla="*/ 9144000 w 9144000"/>
              <a:gd name="connsiteY1" fmla="*/ 0 h 3600450"/>
              <a:gd name="connsiteX2" fmla="*/ 9144000 w 9144000"/>
              <a:gd name="connsiteY2" fmla="*/ 3598862 h 3600450"/>
              <a:gd name="connsiteX3" fmla="*/ 8012906 w 9144000"/>
              <a:gd name="connsiteY3" fmla="*/ 3600450 h 3600450"/>
              <a:gd name="connsiteX4" fmla="*/ 7219950 w 9144000"/>
              <a:gd name="connsiteY4" fmla="*/ 3598068 h 3600450"/>
              <a:gd name="connsiteX5" fmla="*/ 0 w 9144000"/>
              <a:gd name="connsiteY5" fmla="*/ 3598862 h 3600450"/>
              <a:gd name="connsiteX6" fmla="*/ 0 w 9144000"/>
              <a:gd name="connsiteY6" fmla="*/ 0 h 3600450"/>
              <a:gd name="connsiteX0" fmla="*/ 0 w 9144000"/>
              <a:gd name="connsiteY0" fmla="*/ 0 h 3598862"/>
              <a:gd name="connsiteX1" fmla="*/ 9144000 w 9144000"/>
              <a:gd name="connsiteY1" fmla="*/ 0 h 3598862"/>
              <a:gd name="connsiteX2" fmla="*/ 9144000 w 9144000"/>
              <a:gd name="connsiteY2" fmla="*/ 3598862 h 3598862"/>
              <a:gd name="connsiteX3" fmla="*/ 7298531 w 9144000"/>
              <a:gd name="connsiteY3" fmla="*/ 3438525 h 3598862"/>
              <a:gd name="connsiteX4" fmla="*/ 7219950 w 9144000"/>
              <a:gd name="connsiteY4" fmla="*/ 3598068 h 3598862"/>
              <a:gd name="connsiteX5" fmla="*/ 0 w 9144000"/>
              <a:gd name="connsiteY5" fmla="*/ 3598862 h 3598862"/>
              <a:gd name="connsiteX6" fmla="*/ 0 w 9144000"/>
              <a:gd name="connsiteY6" fmla="*/ 0 h 3598862"/>
              <a:gd name="connsiteX0" fmla="*/ 0 w 9148762"/>
              <a:gd name="connsiteY0" fmla="*/ 0 h 3598862"/>
              <a:gd name="connsiteX1" fmla="*/ 9144000 w 9148762"/>
              <a:gd name="connsiteY1" fmla="*/ 0 h 3598862"/>
              <a:gd name="connsiteX2" fmla="*/ 9148762 w 9148762"/>
              <a:gd name="connsiteY2" fmla="*/ 3439319 h 3598862"/>
              <a:gd name="connsiteX3" fmla="*/ 7298531 w 9148762"/>
              <a:gd name="connsiteY3" fmla="*/ 3438525 h 3598862"/>
              <a:gd name="connsiteX4" fmla="*/ 7219950 w 9148762"/>
              <a:gd name="connsiteY4" fmla="*/ 3598068 h 3598862"/>
              <a:gd name="connsiteX5" fmla="*/ 0 w 9148762"/>
              <a:gd name="connsiteY5" fmla="*/ 3598862 h 3598862"/>
              <a:gd name="connsiteX6" fmla="*/ 0 w 9148762"/>
              <a:gd name="connsiteY6" fmla="*/ 0 h 3598862"/>
              <a:gd name="connsiteX0" fmla="*/ 0 w 9148762"/>
              <a:gd name="connsiteY0" fmla="*/ 0 h 3598862"/>
              <a:gd name="connsiteX1" fmla="*/ 9144000 w 9148762"/>
              <a:gd name="connsiteY1" fmla="*/ 0 h 3598862"/>
              <a:gd name="connsiteX2" fmla="*/ 9148762 w 9148762"/>
              <a:gd name="connsiteY2" fmla="*/ 3439319 h 3598862"/>
              <a:gd name="connsiteX3" fmla="*/ 7331869 w 9148762"/>
              <a:gd name="connsiteY3" fmla="*/ 3438525 h 3598862"/>
              <a:gd name="connsiteX4" fmla="*/ 7219950 w 9148762"/>
              <a:gd name="connsiteY4" fmla="*/ 3598068 h 3598862"/>
              <a:gd name="connsiteX5" fmla="*/ 0 w 9148762"/>
              <a:gd name="connsiteY5" fmla="*/ 3598862 h 3598862"/>
              <a:gd name="connsiteX6" fmla="*/ 0 w 9148762"/>
              <a:gd name="connsiteY6" fmla="*/ 0 h 3598862"/>
              <a:gd name="connsiteX0" fmla="*/ 0 w 9148762"/>
              <a:gd name="connsiteY0" fmla="*/ 0 h 3598862"/>
              <a:gd name="connsiteX1" fmla="*/ 9144000 w 9148762"/>
              <a:gd name="connsiteY1" fmla="*/ 0 h 3598862"/>
              <a:gd name="connsiteX2" fmla="*/ 9148762 w 9148762"/>
              <a:gd name="connsiteY2" fmla="*/ 3439319 h 3598862"/>
              <a:gd name="connsiteX3" fmla="*/ 7331869 w 9148762"/>
              <a:gd name="connsiteY3" fmla="*/ 3438525 h 3598862"/>
              <a:gd name="connsiteX4" fmla="*/ 7231857 w 9148762"/>
              <a:gd name="connsiteY4" fmla="*/ 3598068 h 3598862"/>
              <a:gd name="connsiteX5" fmla="*/ 0 w 9148762"/>
              <a:gd name="connsiteY5" fmla="*/ 3598862 h 3598862"/>
              <a:gd name="connsiteX6" fmla="*/ 0 w 9148762"/>
              <a:gd name="connsiteY6" fmla="*/ 0 h 3598862"/>
              <a:gd name="connsiteX0" fmla="*/ 0 w 9148762"/>
              <a:gd name="connsiteY0" fmla="*/ 0 h 3598862"/>
              <a:gd name="connsiteX1" fmla="*/ 9144000 w 9148762"/>
              <a:gd name="connsiteY1" fmla="*/ 0 h 3598862"/>
              <a:gd name="connsiteX2" fmla="*/ 9148762 w 9148762"/>
              <a:gd name="connsiteY2" fmla="*/ 3439319 h 3598862"/>
              <a:gd name="connsiteX3" fmla="*/ 7331869 w 9148762"/>
              <a:gd name="connsiteY3" fmla="*/ 3438525 h 3598862"/>
              <a:gd name="connsiteX4" fmla="*/ 7236620 w 9148762"/>
              <a:gd name="connsiteY4" fmla="*/ 3598068 h 3598862"/>
              <a:gd name="connsiteX5" fmla="*/ 0 w 9148762"/>
              <a:gd name="connsiteY5" fmla="*/ 3598862 h 3598862"/>
              <a:gd name="connsiteX6" fmla="*/ 0 w 9148762"/>
              <a:gd name="connsiteY6" fmla="*/ 0 h 3598862"/>
              <a:gd name="connsiteX0" fmla="*/ 0 w 9148762"/>
              <a:gd name="connsiteY0" fmla="*/ 0 h 3598862"/>
              <a:gd name="connsiteX1" fmla="*/ 9144000 w 9148762"/>
              <a:gd name="connsiteY1" fmla="*/ 0 h 3598862"/>
              <a:gd name="connsiteX2" fmla="*/ 9148762 w 9148762"/>
              <a:gd name="connsiteY2" fmla="*/ 3439319 h 3598862"/>
              <a:gd name="connsiteX3" fmla="*/ 7331869 w 9148762"/>
              <a:gd name="connsiteY3" fmla="*/ 3438525 h 3598862"/>
              <a:gd name="connsiteX4" fmla="*/ 7236620 w 9148762"/>
              <a:gd name="connsiteY4" fmla="*/ 3598068 h 3598862"/>
              <a:gd name="connsiteX5" fmla="*/ 0 w 9148762"/>
              <a:gd name="connsiteY5" fmla="*/ 3598862 h 3598862"/>
              <a:gd name="connsiteX6" fmla="*/ 0 w 9148762"/>
              <a:gd name="connsiteY6" fmla="*/ 0 h 3598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8762" h="3598862">
                <a:moveTo>
                  <a:pt x="0" y="0"/>
                </a:moveTo>
                <a:lnTo>
                  <a:pt x="9144000" y="0"/>
                </a:lnTo>
                <a:cubicBezTo>
                  <a:pt x="9145587" y="1146440"/>
                  <a:pt x="9147175" y="2292879"/>
                  <a:pt x="9148762" y="3439319"/>
                </a:cubicBezTo>
                <a:lnTo>
                  <a:pt x="7331869" y="3438525"/>
                </a:lnTo>
                <a:lnTo>
                  <a:pt x="7236620" y="3598068"/>
                </a:lnTo>
                <a:lnTo>
                  <a:pt x="0" y="3598862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006166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7600" y="316800"/>
            <a:ext cx="6328305" cy="9288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95825" y="1353104"/>
            <a:ext cx="4052888" cy="2414233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fld id="{01F32AC8-AA64-439B-8F4F-2CB1188EB1C7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9" name="Bildplatzhalter 8">
            <a:extLst>
              <a:ext uri="{FF2B5EF4-FFF2-40B4-BE49-F238E27FC236}">
                <a16:creationId xmlns:a16="http://schemas.microsoft.com/office/drawing/2014/main" id="{4A93F1E5-2F0F-7CFF-214B-DCAA1B38CBC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356352"/>
            <a:ext cx="4464050" cy="3612268"/>
          </a:xfrm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10" name="Textplatzhalter 10">
            <a:extLst>
              <a:ext uri="{FF2B5EF4-FFF2-40B4-BE49-F238E27FC236}">
                <a16:creationId xmlns:a16="http://schemas.microsoft.com/office/drawing/2014/main" id="{D28AEA9E-9F5C-5327-3B1C-6CB5B4B80C1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684713" y="3762022"/>
            <a:ext cx="2646362" cy="554392"/>
          </a:xfrm>
        </p:spPr>
        <p:txBody>
          <a:bodyPr anchor="b"/>
          <a:lstStyle>
            <a:lvl1pPr>
              <a:lnSpc>
                <a:spcPts val="1500"/>
              </a:lnSpc>
              <a:defRPr sz="1100"/>
            </a:lvl1pPr>
            <a:lvl2pPr>
              <a:lnSpc>
                <a:spcPts val="1500"/>
              </a:lnSpc>
              <a:spcBef>
                <a:spcPts val="0"/>
              </a:spcBef>
              <a:defRPr sz="1100"/>
            </a:lvl2pPr>
            <a:lvl3pPr>
              <a:lnSpc>
                <a:spcPts val="1500"/>
              </a:lnSpc>
              <a:defRPr sz="1100"/>
            </a:lvl3pPr>
            <a:lvl4pPr>
              <a:lnSpc>
                <a:spcPts val="1500"/>
              </a:lnSpc>
              <a:defRPr sz="1100"/>
            </a:lvl4pPr>
            <a:lvl5pPr>
              <a:defRPr sz="1100"/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702339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7600" y="316800"/>
            <a:ext cx="6328305" cy="9288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fld id="{01F32AC8-AA64-439B-8F4F-2CB1188EB1C7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9" name="Bildplatzhalter 8">
            <a:extLst>
              <a:ext uri="{FF2B5EF4-FFF2-40B4-BE49-F238E27FC236}">
                <a16:creationId xmlns:a16="http://schemas.microsoft.com/office/drawing/2014/main" id="{4A93F1E5-2F0F-7CFF-214B-DCAA1B38CBC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5316" y="1356352"/>
            <a:ext cx="4464050" cy="3612268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8" name="Bildplatzhalter 7">
            <a:extLst>
              <a:ext uri="{FF2B5EF4-FFF2-40B4-BE49-F238E27FC236}">
                <a16:creationId xmlns:a16="http://schemas.microsoft.com/office/drawing/2014/main" id="{3F04C2C6-7D43-AEF7-CE15-A90342B8088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84713" y="1356352"/>
            <a:ext cx="2646362" cy="1625600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5FA2925A-61E4-599A-D871-6308CB2F9C2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684713" y="3139780"/>
            <a:ext cx="2646362" cy="1112838"/>
          </a:xfrm>
        </p:spPr>
        <p:txBody>
          <a:bodyPr/>
          <a:lstStyle>
            <a:lvl1pPr>
              <a:lnSpc>
                <a:spcPts val="1500"/>
              </a:lnSpc>
              <a:defRPr sz="1100"/>
            </a:lvl1pPr>
            <a:lvl2pPr>
              <a:lnSpc>
                <a:spcPts val="1500"/>
              </a:lnSpc>
              <a:spcBef>
                <a:spcPts val="0"/>
              </a:spcBef>
              <a:defRPr sz="1100"/>
            </a:lvl2pPr>
            <a:lvl3pPr>
              <a:lnSpc>
                <a:spcPts val="1500"/>
              </a:lnSpc>
              <a:defRPr sz="1100"/>
            </a:lvl3pPr>
            <a:lvl4pPr>
              <a:lnSpc>
                <a:spcPts val="1500"/>
              </a:lnSpc>
              <a:defRPr sz="1100"/>
            </a:lvl4pPr>
            <a:lvl5pPr>
              <a:defRPr sz="1100"/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00187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rei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7600" y="316800"/>
            <a:ext cx="6328305" cy="9288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fld id="{01F32AC8-AA64-439B-8F4F-2CB1188EB1C7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8" name="Bildplatzhalter 7">
            <a:extLst>
              <a:ext uri="{FF2B5EF4-FFF2-40B4-BE49-F238E27FC236}">
                <a16:creationId xmlns:a16="http://schemas.microsoft.com/office/drawing/2014/main" id="{3F04C2C6-7D43-AEF7-CE15-A90342B8088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1356352"/>
            <a:ext cx="3032125" cy="1625600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5FA2925A-61E4-599A-D871-6308CB2F9C2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11162" y="3123831"/>
            <a:ext cx="2620963" cy="1112838"/>
          </a:xfrm>
        </p:spPr>
        <p:txBody>
          <a:bodyPr/>
          <a:lstStyle>
            <a:lvl1pPr>
              <a:lnSpc>
                <a:spcPts val="1500"/>
              </a:lnSpc>
              <a:defRPr sz="1100"/>
            </a:lvl1pPr>
            <a:lvl2pPr>
              <a:lnSpc>
                <a:spcPts val="1500"/>
              </a:lnSpc>
              <a:spcBef>
                <a:spcPts val="0"/>
              </a:spcBef>
              <a:defRPr sz="1100"/>
            </a:lvl2pPr>
            <a:lvl3pPr>
              <a:lnSpc>
                <a:spcPts val="1500"/>
              </a:lnSpc>
              <a:defRPr sz="1100"/>
            </a:lvl3pPr>
            <a:lvl4pPr>
              <a:lnSpc>
                <a:spcPts val="1500"/>
              </a:lnSpc>
              <a:defRPr sz="1100"/>
            </a:lvl4pPr>
            <a:lvl5pPr>
              <a:defRPr sz="1100"/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3" name="Bildplatzhalter 7">
            <a:extLst>
              <a:ext uri="{FF2B5EF4-FFF2-40B4-BE49-F238E27FC236}">
                <a16:creationId xmlns:a16="http://schemas.microsoft.com/office/drawing/2014/main" id="{6A658A92-E836-051F-AB48-49DF556476C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261518" y="1356352"/>
            <a:ext cx="2636045" cy="1625600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4" name="Textplatzhalter 10">
            <a:extLst>
              <a:ext uri="{FF2B5EF4-FFF2-40B4-BE49-F238E27FC236}">
                <a16:creationId xmlns:a16="http://schemas.microsoft.com/office/drawing/2014/main" id="{7830E358-1345-B305-B885-D93E416C557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61518" y="3123831"/>
            <a:ext cx="2620963" cy="1112838"/>
          </a:xfrm>
        </p:spPr>
        <p:txBody>
          <a:bodyPr/>
          <a:lstStyle>
            <a:lvl1pPr>
              <a:lnSpc>
                <a:spcPts val="1500"/>
              </a:lnSpc>
              <a:defRPr sz="1100"/>
            </a:lvl1pPr>
            <a:lvl2pPr>
              <a:lnSpc>
                <a:spcPts val="1500"/>
              </a:lnSpc>
              <a:spcBef>
                <a:spcPts val="0"/>
              </a:spcBef>
              <a:defRPr sz="1100"/>
            </a:lvl2pPr>
            <a:lvl3pPr>
              <a:lnSpc>
                <a:spcPts val="1500"/>
              </a:lnSpc>
              <a:defRPr sz="1100"/>
            </a:lvl3pPr>
            <a:lvl4pPr>
              <a:lnSpc>
                <a:spcPts val="1500"/>
              </a:lnSpc>
              <a:defRPr sz="1100"/>
            </a:lvl4pPr>
            <a:lvl5pPr>
              <a:defRPr sz="1100"/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0" name="Bildplatzhalter 7">
            <a:extLst>
              <a:ext uri="{FF2B5EF4-FFF2-40B4-BE49-F238E27FC236}">
                <a16:creationId xmlns:a16="http://schemas.microsoft.com/office/drawing/2014/main" id="{2EE2832C-1F83-9B64-1E34-2D987372C878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112670" y="1356352"/>
            <a:ext cx="2636044" cy="1625600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1F795B58-3009-CE7D-F7D4-F61896D248A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127750" y="3123831"/>
            <a:ext cx="2620963" cy="1112838"/>
          </a:xfrm>
        </p:spPr>
        <p:txBody>
          <a:bodyPr/>
          <a:lstStyle>
            <a:lvl1pPr>
              <a:lnSpc>
                <a:spcPts val="1500"/>
              </a:lnSpc>
              <a:defRPr sz="1100"/>
            </a:lvl1pPr>
            <a:lvl2pPr>
              <a:lnSpc>
                <a:spcPts val="1500"/>
              </a:lnSpc>
              <a:spcBef>
                <a:spcPts val="0"/>
              </a:spcBef>
              <a:defRPr sz="1100"/>
            </a:lvl2pPr>
            <a:lvl3pPr>
              <a:lnSpc>
                <a:spcPts val="1500"/>
              </a:lnSpc>
              <a:defRPr sz="1100"/>
            </a:lvl3pPr>
            <a:lvl4pPr>
              <a:lnSpc>
                <a:spcPts val="1500"/>
              </a:lnSpc>
              <a:defRPr sz="1100"/>
            </a:lvl4pPr>
            <a:lvl5pPr>
              <a:defRPr sz="1100"/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281285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7600" y="316800"/>
            <a:ext cx="6328305" cy="9288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fld id="{01F32AC8-AA64-439B-8F4F-2CB1188EB1C7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318184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fld id="{01F32AC8-AA64-439B-8F4F-2CB1188EB1C7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9040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bschluss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1163" y="339725"/>
            <a:ext cx="6328305" cy="3910393"/>
          </a:xfrm>
          <a:prstGeom prst="rect">
            <a:avLst/>
          </a:prstGeom>
        </p:spPr>
        <p:txBody>
          <a:bodyPr anchor="ctr" anchorCtr="0"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fld id="{01F32AC8-AA64-439B-8F4F-2CB1188EB1C7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80179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hteck 27">
            <a:extLst>
              <a:ext uri="{FF2B5EF4-FFF2-40B4-BE49-F238E27FC236}">
                <a16:creationId xmlns:a16="http://schemas.microsoft.com/office/drawing/2014/main" id="{EE1679EB-1B34-D342-9915-BF06BAB1E1C9}"/>
              </a:ext>
            </a:extLst>
          </p:cNvPr>
          <p:cNvSpPr/>
          <p:nvPr userDrawn="1"/>
        </p:nvSpPr>
        <p:spPr>
          <a:xfrm>
            <a:off x="0" y="4945500"/>
            <a:ext cx="9144000" cy="19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7" name="Rechteck 26">
            <a:extLst>
              <a:ext uri="{FF2B5EF4-FFF2-40B4-BE49-F238E27FC236}">
                <a16:creationId xmlns:a16="http://schemas.microsoft.com/office/drawing/2014/main" id="{3B77DD05-B796-EF54-C352-DC8E534E31B1}"/>
              </a:ext>
            </a:extLst>
          </p:cNvPr>
          <p:cNvSpPr/>
          <p:nvPr userDrawn="1"/>
        </p:nvSpPr>
        <p:spPr>
          <a:xfrm>
            <a:off x="7118475" y="4783500"/>
            <a:ext cx="2025525" cy="360000"/>
          </a:xfrm>
          <a:custGeom>
            <a:avLst/>
            <a:gdLst>
              <a:gd name="connsiteX0" fmla="*/ 0 w 2160000"/>
              <a:gd name="connsiteY0" fmla="*/ 0 h 360000"/>
              <a:gd name="connsiteX1" fmla="*/ 2160000 w 2160000"/>
              <a:gd name="connsiteY1" fmla="*/ 0 h 360000"/>
              <a:gd name="connsiteX2" fmla="*/ 2160000 w 2160000"/>
              <a:gd name="connsiteY2" fmla="*/ 360000 h 360000"/>
              <a:gd name="connsiteX3" fmla="*/ 0 w 2160000"/>
              <a:gd name="connsiteY3" fmla="*/ 360000 h 360000"/>
              <a:gd name="connsiteX4" fmla="*/ 0 w 2160000"/>
              <a:gd name="connsiteY4" fmla="*/ 0 h 360000"/>
              <a:gd name="connsiteX0" fmla="*/ 175967 w 2160000"/>
              <a:gd name="connsiteY0" fmla="*/ 0 h 360000"/>
              <a:gd name="connsiteX1" fmla="*/ 2160000 w 2160000"/>
              <a:gd name="connsiteY1" fmla="*/ 0 h 360000"/>
              <a:gd name="connsiteX2" fmla="*/ 2160000 w 2160000"/>
              <a:gd name="connsiteY2" fmla="*/ 360000 h 360000"/>
              <a:gd name="connsiteX3" fmla="*/ 0 w 2160000"/>
              <a:gd name="connsiteY3" fmla="*/ 360000 h 360000"/>
              <a:gd name="connsiteX4" fmla="*/ 175967 w 2160000"/>
              <a:gd name="connsiteY4" fmla="*/ 0 h 360000"/>
              <a:gd name="connsiteX0" fmla="*/ 219340 w 2160000"/>
              <a:gd name="connsiteY0" fmla="*/ 0 h 360000"/>
              <a:gd name="connsiteX1" fmla="*/ 2160000 w 2160000"/>
              <a:gd name="connsiteY1" fmla="*/ 0 h 360000"/>
              <a:gd name="connsiteX2" fmla="*/ 2160000 w 2160000"/>
              <a:gd name="connsiteY2" fmla="*/ 360000 h 360000"/>
              <a:gd name="connsiteX3" fmla="*/ 0 w 2160000"/>
              <a:gd name="connsiteY3" fmla="*/ 360000 h 360000"/>
              <a:gd name="connsiteX4" fmla="*/ 219340 w 2160000"/>
              <a:gd name="connsiteY4" fmla="*/ 0 h 360000"/>
              <a:gd name="connsiteX0" fmla="*/ 247405 w 2188065"/>
              <a:gd name="connsiteY0" fmla="*/ 0 h 360000"/>
              <a:gd name="connsiteX1" fmla="*/ 2188065 w 2188065"/>
              <a:gd name="connsiteY1" fmla="*/ 0 h 360000"/>
              <a:gd name="connsiteX2" fmla="*/ 2188065 w 2188065"/>
              <a:gd name="connsiteY2" fmla="*/ 360000 h 360000"/>
              <a:gd name="connsiteX3" fmla="*/ 0 w 2188065"/>
              <a:gd name="connsiteY3" fmla="*/ 360000 h 360000"/>
              <a:gd name="connsiteX4" fmla="*/ 247405 w 2188065"/>
              <a:gd name="connsiteY4" fmla="*/ 0 h 360000"/>
              <a:gd name="connsiteX0" fmla="*/ 229545 w 2170205"/>
              <a:gd name="connsiteY0" fmla="*/ 0 h 360000"/>
              <a:gd name="connsiteX1" fmla="*/ 2170205 w 2170205"/>
              <a:gd name="connsiteY1" fmla="*/ 0 h 360000"/>
              <a:gd name="connsiteX2" fmla="*/ 2170205 w 2170205"/>
              <a:gd name="connsiteY2" fmla="*/ 360000 h 360000"/>
              <a:gd name="connsiteX3" fmla="*/ 0 w 2170205"/>
              <a:gd name="connsiteY3" fmla="*/ 357619 h 360000"/>
              <a:gd name="connsiteX4" fmla="*/ 229545 w 2170205"/>
              <a:gd name="connsiteY4" fmla="*/ 0 h 360000"/>
              <a:gd name="connsiteX0" fmla="*/ 229545 w 2170205"/>
              <a:gd name="connsiteY0" fmla="*/ 0 h 360000"/>
              <a:gd name="connsiteX1" fmla="*/ 2170205 w 2170205"/>
              <a:gd name="connsiteY1" fmla="*/ 0 h 360000"/>
              <a:gd name="connsiteX2" fmla="*/ 2170205 w 2170205"/>
              <a:gd name="connsiteY2" fmla="*/ 360000 h 360000"/>
              <a:gd name="connsiteX3" fmla="*/ 0 w 2170205"/>
              <a:gd name="connsiteY3" fmla="*/ 360000 h 360000"/>
              <a:gd name="connsiteX4" fmla="*/ 229545 w 2170205"/>
              <a:gd name="connsiteY4" fmla="*/ 0 h 3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0205" h="360000">
                <a:moveTo>
                  <a:pt x="229545" y="0"/>
                </a:moveTo>
                <a:lnTo>
                  <a:pt x="2170205" y="0"/>
                </a:lnTo>
                <a:lnTo>
                  <a:pt x="2170205" y="360000"/>
                </a:lnTo>
                <a:lnTo>
                  <a:pt x="0" y="360000"/>
                </a:lnTo>
                <a:lnTo>
                  <a:pt x="229545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2920F60B-6EDD-907F-3E34-BD7734486F5D}"/>
              </a:ext>
            </a:extLst>
          </p:cNvPr>
          <p:cNvGrpSpPr/>
          <p:nvPr userDrawn="1"/>
        </p:nvGrpSpPr>
        <p:grpSpPr>
          <a:xfrm>
            <a:off x="411163" y="406799"/>
            <a:ext cx="8348784" cy="3909614"/>
            <a:chOff x="411163" y="406799"/>
            <a:chExt cx="8348784" cy="3909614"/>
          </a:xfrm>
        </p:grpSpPr>
        <p:sp>
          <p:nvSpPr>
            <p:cNvPr id="13" name="Rechteck 12">
              <a:extLst>
                <a:ext uri="{FF2B5EF4-FFF2-40B4-BE49-F238E27FC236}">
                  <a16:creationId xmlns:a16="http://schemas.microsoft.com/office/drawing/2014/main" id="{894274D9-BD53-8148-3778-292E0A96217B}"/>
                </a:ext>
              </a:extLst>
            </p:cNvPr>
            <p:cNvSpPr/>
            <p:nvPr userDrawn="1"/>
          </p:nvSpPr>
          <p:spPr>
            <a:xfrm>
              <a:off x="411163" y="406799"/>
              <a:ext cx="1207304" cy="390961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350"/>
            </a:p>
          </p:txBody>
        </p:sp>
        <p:sp>
          <p:nvSpPr>
            <p:cNvPr id="17" name="Rechteck 16">
              <a:extLst>
                <a:ext uri="{FF2B5EF4-FFF2-40B4-BE49-F238E27FC236}">
                  <a16:creationId xmlns:a16="http://schemas.microsoft.com/office/drawing/2014/main" id="{2B648422-C44E-F0F2-CE5D-357F768F5D90}"/>
                </a:ext>
              </a:extLst>
            </p:cNvPr>
            <p:cNvSpPr/>
            <p:nvPr userDrawn="1"/>
          </p:nvSpPr>
          <p:spPr>
            <a:xfrm>
              <a:off x="1839459" y="406799"/>
              <a:ext cx="1207304" cy="390961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350"/>
            </a:p>
          </p:txBody>
        </p:sp>
        <p:sp>
          <p:nvSpPr>
            <p:cNvPr id="18" name="Rechteck 17">
              <a:extLst>
                <a:ext uri="{FF2B5EF4-FFF2-40B4-BE49-F238E27FC236}">
                  <a16:creationId xmlns:a16="http://schemas.microsoft.com/office/drawing/2014/main" id="{F9A6FD10-FB14-3F39-B610-055924E7C73C}"/>
                </a:ext>
              </a:extLst>
            </p:cNvPr>
            <p:cNvSpPr/>
            <p:nvPr userDrawn="1"/>
          </p:nvSpPr>
          <p:spPr>
            <a:xfrm>
              <a:off x="3267755" y="406799"/>
              <a:ext cx="1207304" cy="390961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350"/>
            </a:p>
          </p:txBody>
        </p:sp>
        <p:sp>
          <p:nvSpPr>
            <p:cNvPr id="19" name="Rechteck 18">
              <a:extLst>
                <a:ext uri="{FF2B5EF4-FFF2-40B4-BE49-F238E27FC236}">
                  <a16:creationId xmlns:a16="http://schemas.microsoft.com/office/drawing/2014/main" id="{F2378745-09FA-5E4D-35F7-1CD32C27AF14}"/>
                </a:ext>
              </a:extLst>
            </p:cNvPr>
            <p:cNvSpPr/>
            <p:nvPr userDrawn="1"/>
          </p:nvSpPr>
          <p:spPr>
            <a:xfrm>
              <a:off x="4696051" y="406799"/>
              <a:ext cx="1207304" cy="390961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350"/>
            </a:p>
          </p:txBody>
        </p:sp>
        <p:sp>
          <p:nvSpPr>
            <p:cNvPr id="20" name="Rechteck 19">
              <a:extLst>
                <a:ext uri="{FF2B5EF4-FFF2-40B4-BE49-F238E27FC236}">
                  <a16:creationId xmlns:a16="http://schemas.microsoft.com/office/drawing/2014/main" id="{08F5E265-D474-5C54-BBE2-117B3D5C5FCC}"/>
                </a:ext>
              </a:extLst>
            </p:cNvPr>
            <p:cNvSpPr/>
            <p:nvPr userDrawn="1"/>
          </p:nvSpPr>
          <p:spPr>
            <a:xfrm>
              <a:off x="6124348" y="406799"/>
              <a:ext cx="1207304" cy="390961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350" dirty="0"/>
            </a:p>
          </p:txBody>
        </p:sp>
        <p:sp>
          <p:nvSpPr>
            <p:cNvPr id="21" name="Rechteck 20">
              <a:extLst>
                <a:ext uri="{FF2B5EF4-FFF2-40B4-BE49-F238E27FC236}">
                  <a16:creationId xmlns:a16="http://schemas.microsoft.com/office/drawing/2014/main" id="{489E6AEB-A634-96A3-CB25-ED4EF1C11D89}"/>
                </a:ext>
              </a:extLst>
            </p:cNvPr>
            <p:cNvSpPr/>
            <p:nvPr userDrawn="1"/>
          </p:nvSpPr>
          <p:spPr>
            <a:xfrm>
              <a:off x="7552643" y="406799"/>
              <a:ext cx="1207304" cy="390961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350"/>
            </a:p>
          </p:txBody>
        </p:sp>
      </p:grpSp>
      <p:sp>
        <p:nvSpPr>
          <p:cNvPr id="2" name="Title Placeholder 1"/>
          <p:cNvSpPr>
            <a:spLocks noGrp="1"/>
          </p:cNvSpPr>
          <p:nvPr userDrawn="1">
            <p:ph type="title"/>
          </p:nvPr>
        </p:nvSpPr>
        <p:spPr>
          <a:xfrm>
            <a:off x="417513" y="316800"/>
            <a:ext cx="6316560" cy="9288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dirty="0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 userDrawn="1">
            <p:ph type="body" idx="1"/>
          </p:nvPr>
        </p:nvSpPr>
        <p:spPr>
          <a:xfrm>
            <a:off x="417513" y="1334821"/>
            <a:ext cx="8337550" cy="29806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 userDrawn="1">
            <p:ph type="dt" sz="half" idx="2"/>
          </p:nvPr>
        </p:nvSpPr>
        <p:spPr>
          <a:xfrm>
            <a:off x="628650" y="5205437"/>
            <a:ext cx="2057400" cy="27384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lnSpc>
                <a:spcPts val="1400"/>
              </a:lnSpc>
              <a:defRPr sz="1100" b="1">
                <a:solidFill>
                  <a:schemeClr val="tx2"/>
                </a:solidFill>
              </a:defRPr>
            </a:lvl1pPr>
          </a:lstStyle>
          <a:p>
            <a:r>
              <a:rPr lang="de-DE"/>
              <a:t>26.01.2023</a:t>
            </a:r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3"/>
          </p:nvPr>
        </p:nvSpPr>
        <p:spPr>
          <a:xfrm>
            <a:off x="3028950" y="5205437"/>
            <a:ext cx="3086100" cy="27384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lnSpc>
                <a:spcPts val="1400"/>
              </a:lnSpc>
              <a:defRPr sz="1100">
                <a:solidFill>
                  <a:schemeClr val="tx2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4"/>
          </p:nvPr>
        </p:nvSpPr>
        <p:spPr>
          <a:xfrm>
            <a:off x="7550346" y="4783500"/>
            <a:ext cx="1186854" cy="36821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lnSpc>
                <a:spcPts val="1400"/>
              </a:lnSpc>
              <a:defRPr sz="1100">
                <a:solidFill>
                  <a:schemeClr val="tx2"/>
                </a:solidFill>
              </a:defRPr>
            </a:lvl1pPr>
          </a:lstStyle>
          <a:p>
            <a:fld id="{01F32AC8-AA64-439B-8F4F-2CB1188EB1C7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2642" y="302850"/>
            <a:ext cx="1288379" cy="718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684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73" r:id="rId3"/>
    <p:sldLayoutId id="2147483662" r:id="rId4"/>
    <p:sldLayoutId id="2147483664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66" r:id="rId11"/>
    <p:sldLayoutId id="2147483667" r:id="rId12"/>
    <p:sldLayoutId id="2147483679" r:id="rId13"/>
  </p:sldLayoutIdLst>
  <p:hf hdr="0" ftr="0"/>
  <p:txStyles>
    <p:titleStyle>
      <a:lvl1pPr algn="l" defTabSz="685800" rtl="0" eaLnBrk="1" latinLnBrk="0" hangingPunct="1">
        <a:lnSpc>
          <a:spcPts val="2500"/>
        </a:lnSpc>
        <a:spcBef>
          <a:spcPct val="0"/>
        </a:spcBef>
        <a:buNone/>
        <a:defRPr sz="21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ts val="1700"/>
        </a:lnSpc>
        <a:spcBef>
          <a:spcPts val="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200025" indent="-200025" algn="l" defTabSz="685800" rtl="0" eaLnBrk="1" latinLnBrk="0" hangingPunct="1">
        <a:lnSpc>
          <a:spcPts val="1700"/>
        </a:lnSpc>
        <a:spcBef>
          <a:spcPts val="0"/>
        </a:spcBef>
        <a:buSzPct val="11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402431" indent="-202406" algn="l" defTabSz="685800" rtl="0" eaLnBrk="1" latinLnBrk="0" hangingPunct="1">
        <a:lnSpc>
          <a:spcPts val="1700"/>
        </a:lnSpc>
        <a:spcBef>
          <a:spcPts val="0"/>
        </a:spcBef>
        <a:buSzPct val="11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606029" indent="-203597" algn="l" defTabSz="685800" rtl="0" eaLnBrk="1" latinLnBrk="0" hangingPunct="1">
        <a:lnSpc>
          <a:spcPts val="1700"/>
        </a:lnSpc>
        <a:spcBef>
          <a:spcPts val="0"/>
        </a:spcBef>
        <a:buSzPct val="11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685800" rtl="0" eaLnBrk="1" latinLnBrk="0" hangingPunct="1">
        <a:lnSpc>
          <a:spcPts val="1500"/>
        </a:lnSpc>
        <a:spcBef>
          <a:spcPts val="0"/>
        </a:spcBef>
        <a:buFont typeface="Arial" panose="020B0604020202020204" pitchFamily="34" charset="0"/>
        <a:buNone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4" userDrawn="1">
          <p15:clr>
            <a:srgbClr val="F26B43"/>
          </p15:clr>
        </p15:guide>
        <p15:guide id="2" pos="259" userDrawn="1">
          <p15:clr>
            <a:srgbClr val="F26B43"/>
          </p15:clr>
        </p15:guide>
        <p15:guide id="3" pos="5511" userDrawn="1">
          <p15:clr>
            <a:srgbClr val="F26B43"/>
          </p15:clr>
        </p15:guide>
        <p15:guide id="4" orient="horz" pos="3017" userDrawn="1">
          <p15:clr>
            <a:srgbClr val="F26B43"/>
          </p15:clr>
        </p15:guide>
        <p15:guide id="5" orient="horz" pos="849" userDrawn="1">
          <p15:clr>
            <a:srgbClr val="F26B43"/>
          </p15:clr>
        </p15:guide>
        <p15:guide id="7" pos="2812" userDrawn="1">
          <p15:clr>
            <a:srgbClr val="F26B43"/>
          </p15:clr>
        </p15:guide>
        <p15:guide id="8" pos="2951" userDrawn="1">
          <p15:clr>
            <a:srgbClr val="F26B43"/>
          </p15:clr>
        </p15:guide>
        <p15:guide id="9" pos="1015" userDrawn="1">
          <p15:clr>
            <a:srgbClr val="F26B43"/>
          </p15:clr>
        </p15:guide>
        <p15:guide id="10" pos="1146" userDrawn="1">
          <p15:clr>
            <a:srgbClr val="F26B43"/>
          </p15:clr>
        </p15:guide>
        <p15:guide id="11" pos="1910" userDrawn="1">
          <p15:clr>
            <a:srgbClr val="F26B43"/>
          </p15:clr>
        </p15:guide>
        <p15:guide id="12" pos="2053" userDrawn="1">
          <p15:clr>
            <a:srgbClr val="F26B43"/>
          </p15:clr>
        </p15:guide>
        <p15:guide id="13" pos="3715" userDrawn="1">
          <p15:clr>
            <a:srgbClr val="F26B43"/>
          </p15:clr>
        </p15:guide>
        <p15:guide id="14" pos="3850" userDrawn="1">
          <p15:clr>
            <a:srgbClr val="F26B43"/>
          </p15:clr>
        </p15:guide>
        <p15:guide id="15" pos="4618" userDrawn="1">
          <p15:clr>
            <a:srgbClr val="F26B43"/>
          </p15:clr>
        </p15:guide>
        <p15:guide id="16" pos="4756" userDrawn="1">
          <p15:clr>
            <a:srgbClr val="F26B43"/>
          </p15:clr>
        </p15:guide>
        <p15:guide id="17" orient="horz" pos="271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3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jpe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4.xml"/><Relationship Id="rId5" Type="http://schemas.openxmlformats.org/officeDocument/2006/relationships/image" Target="../media/image5.png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5.xml"/><Relationship Id="rId5" Type="http://schemas.openxmlformats.org/officeDocument/2006/relationships/image" Target="../media/image29.png"/><Relationship Id="rId4" Type="http://schemas.openxmlformats.org/officeDocument/2006/relationships/hyperlink" Target="http://www.groundwaterinformation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>
            <a:extLst>
              <a:ext uri="{FF2B5EF4-FFF2-40B4-BE49-F238E27FC236}">
                <a16:creationId xmlns:a16="http://schemas.microsoft.com/office/drawing/2014/main" id="{285CF19E-DC33-2B6B-86A5-28FDF7B842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71949" y="2351009"/>
            <a:ext cx="5117067" cy="675084"/>
          </a:xfrm>
        </p:spPr>
        <p:txBody>
          <a:bodyPr/>
          <a:lstStyle/>
          <a:p>
            <a:pPr algn="ctr"/>
            <a:r>
              <a:rPr lang="de-DE" dirty="0" err="1" smtClean="0"/>
              <a:t>Groundwater</a:t>
            </a:r>
            <a:r>
              <a:rPr lang="de-DE" dirty="0" smtClean="0"/>
              <a:t> Information </a:t>
            </a:r>
            <a:r>
              <a:rPr lang="de-DE" dirty="0" smtClean="0"/>
              <a:t>Plattform</a:t>
            </a:r>
            <a:br>
              <a:rPr lang="de-DE" dirty="0" smtClean="0"/>
            </a:br>
            <a:r>
              <a:rPr lang="de-DE" dirty="0"/>
              <a:t/>
            </a:r>
            <a:br>
              <a:rPr lang="de-DE" dirty="0"/>
            </a:br>
            <a:r>
              <a:rPr lang="de-DE" dirty="0" err="1" smtClean="0"/>
              <a:t>A‘laa</a:t>
            </a:r>
            <a:r>
              <a:rPr lang="de-DE" dirty="0" smtClean="0"/>
              <a:t> </a:t>
            </a:r>
            <a:r>
              <a:rPr lang="de-DE" dirty="0" err="1" smtClean="0"/>
              <a:t>Atieh</a:t>
            </a:r>
            <a:r>
              <a:rPr lang="de-DE" dirty="0" smtClean="0"/>
              <a:t> &amp; </a:t>
            </a:r>
            <a:r>
              <a:rPr lang="de-DE" dirty="0"/>
              <a:t>Rebecca </a:t>
            </a:r>
            <a:r>
              <a:rPr lang="de-DE" dirty="0" smtClean="0"/>
              <a:t>Bahls</a:t>
            </a:r>
            <a:endParaRPr lang="de-DE" dirty="0"/>
          </a:p>
        </p:txBody>
      </p:sp>
      <p:sp>
        <p:nvSpPr>
          <p:cNvPr id="13" name="Datumsplatzhalter 12">
            <a:extLst>
              <a:ext uri="{FF2B5EF4-FFF2-40B4-BE49-F238E27FC236}">
                <a16:creationId xmlns:a16="http://schemas.microsoft.com/office/drawing/2014/main" id="{0E1EF8A7-46AA-DEE2-6D76-B8173A5CF6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 smtClean="0"/>
              <a:t>06. May 2025</a:t>
            </a:r>
            <a:endParaRPr lang="de-DE" dirty="0"/>
          </a:p>
        </p:txBody>
      </p:sp>
      <p:pic>
        <p:nvPicPr>
          <p:cNvPr id="12" name="Grafik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35" b="18866"/>
          <a:stretch/>
        </p:blipFill>
        <p:spPr>
          <a:xfrm>
            <a:off x="6892212" y="66915"/>
            <a:ext cx="2251788" cy="1101012"/>
          </a:xfrm>
          <a:prstGeom prst="rect">
            <a:avLst/>
          </a:prstGeom>
        </p:spPr>
      </p:pic>
      <p:pic>
        <p:nvPicPr>
          <p:cNvPr id="7" name="Bildplatzhalter 6"/>
          <p:cNvPicPr>
            <a:picLocks noGrp="1" noChangeAspect="1"/>
          </p:cNvPicPr>
          <p:nvPr>
            <p:ph type="pic" sz="quarter" idx="14"/>
          </p:nvPr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29" b="10929"/>
          <a:stretch>
            <a:fillRect/>
          </a:stretch>
        </p:blipFill>
        <p:spPr/>
      </p:pic>
    </p:spTree>
    <p:custDataLst>
      <p:tags r:id="rId1"/>
    </p:custDataLst>
    <p:extLst>
      <p:ext uri="{BB962C8B-B14F-4D97-AF65-F5344CB8AC3E}">
        <p14:creationId xmlns:p14="http://schemas.microsoft.com/office/powerpoint/2010/main" val="20969993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D6E7B69-ABB7-56B3-1A13-B06AC79BA0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32AC8-AA64-439B-8F4F-2CB1188EB1C7}" type="slidenum">
              <a:rPr lang="de-DE" smtClean="0"/>
              <a:pPr/>
              <a:t>2</a:t>
            </a:fld>
            <a:endParaRPr lang="de-DE"/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35" b="18866"/>
          <a:stretch/>
        </p:blipFill>
        <p:spPr>
          <a:xfrm>
            <a:off x="6892212" y="66915"/>
            <a:ext cx="2251788" cy="1101012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9005"/>
            <a:ext cx="7215622" cy="461605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87284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Introduction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Groundwater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32AC8-AA64-439B-8F4F-2CB1188EB1C7}" type="slidenum">
              <a:rPr lang="de-DE" smtClean="0"/>
              <a:pPr/>
              <a:t>3</a:t>
            </a:fld>
            <a:endParaRPr lang="de-DE" dirty="0"/>
          </a:p>
        </p:txBody>
      </p:sp>
      <p:pic>
        <p:nvPicPr>
          <p:cNvPr id="7" name="Bildplatzhalter 6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8" b="1348"/>
          <a:stretch>
            <a:fillRect/>
          </a:stretch>
        </p:blipFill>
        <p:spPr>
          <a:xfrm>
            <a:off x="18948" y="1029153"/>
            <a:ext cx="8124825" cy="3613150"/>
          </a:xfrm>
        </p:spPr>
      </p:pic>
    </p:spTree>
    <p:extLst>
      <p:ext uri="{BB962C8B-B14F-4D97-AF65-F5344CB8AC3E}">
        <p14:creationId xmlns:p14="http://schemas.microsoft.com/office/powerpoint/2010/main" val="14508734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Groundwater</a:t>
            </a:r>
            <a:r>
              <a:rPr lang="de-DE" dirty="0" smtClean="0"/>
              <a:t> Quality</a:t>
            </a:r>
            <a:br>
              <a:rPr lang="de-DE" dirty="0" smtClean="0"/>
            </a:b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32AC8-AA64-439B-8F4F-2CB1188EB1C7}" type="slidenum">
              <a:rPr lang="de-DE" smtClean="0"/>
              <a:pPr/>
              <a:t>4</a:t>
            </a:fld>
            <a:endParaRPr lang="de-DE" dirty="0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9" name="Bildplatzhalter 8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97" b="6097"/>
          <a:stretch>
            <a:fillRect/>
          </a:stretch>
        </p:blipFill>
        <p:spPr>
          <a:xfrm>
            <a:off x="0" y="1170350"/>
            <a:ext cx="9045575" cy="3613150"/>
          </a:xfrm>
        </p:spPr>
      </p:pic>
    </p:spTree>
    <p:extLst>
      <p:ext uri="{BB962C8B-B14F-4D97-AF65-F5344CB8AC3E}">
        <p14:creationId xmlns:p14="http://schemas.microsoft.com/office/powerpoint/2010/main" val="10612552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Geology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main</a:t>
            </a:r>
            <a:r>
              <a:rPr lang="de-DE" dirty="0" smtClean="0"/>
              <a:t> </a:t>
            </a:r>
            <a:r>
              <a:rPr lang="de-DE" dirty="0" err="1" smtClean="0"/>
              <a:t>Aquifers</a:t>
            </a:r>
            <a:r>
              <a:rPr lang="de-DE" dirty="0" smtClean="0"/>
              <a:t> </a:t>
            </a:r>
            <a:endParaRPr lang="de-DE" dirty="0"/>
          </a:p>
        </p:txBody>
      </p:sp>
      <p:pic>
        <p:nvPicPr>
          <p:cNvPr id="8" name="Inhaltsplatzhalter 7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5825" y="1396451"/>
            <a:ext cx="4052888" cy="2326785"/>
          </a:xfrm>
        </p:spPr>
      </p:pic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32AC8-AA64-439B-8F4F-2CB1188EB1C7}" type="slidenum">
              <a:rPr lang="de-DE" smtClean="0"/>
              <a:pPr/>
              <a:t>5</a:t>
            </a:fld>
            <a:endParaRPr lang="de-DE" dirty="0"/>
          </a:p>
        </p:txBody>
      </p:sp>
      <p:pic>
        <p:nvPicPr>
          <p:cNvPr id="7" name="Bildplatzhalter 6"/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43" b="7443"/>
          <a:stretch>
            <a:fillRect/>
          </a:stretch>
        </p:blipFill>
        <p:spPr>
          <a:xfrm>
            <a:off x="45720" y="1016717"/>
            <a:ext cx="4464050" cy="3612268"/>
          </a:xfrm>
        </p:spPr>
      </p:pic>
      <p:sp>
        <p:nvSpPr>
          <p:cNvPr id="6" name="Textplatzhalter 5"/>
          <p:cNvSpPr>
            <a:spLocks noGrp="1"/>
          </p:cNvSpPr>
          <p:nvPr>
            <p:ph type="body" sz="quarter" idx="15"/>
          </p:nvPr>
        </p:nvSpPr>
        <p:spPr>
          <a:xfrm>
            <a:off x="4991690" y="3413322"/>
            <a:ext cx="2646362" cy="554392"/>
          </a:xfrm>
        </p:spPr>
        <p:txBody>
          <a:bodyPr/>
          <a:lstStyle/>
          <a:p>
            <a:r>
              <a:rPr lang="de-DE" dirty="0" err="1" smtClean="0"/>
              <a:t>Map</a:t>
            </a:r>
            <a:r>
              <a:rPr lang="de-DE" dirty="0" smtClean="0"/>
              <a:t> </a:t>
            </a:r>
            <a:r>
              <a:rPr lang="de-DE" dirty="0" err="1" smtClean="0"/>
              <a:t>with</a:t>
            </a:r>
            <a:r>
              <a:rPr lang="de-DE" dirty="0" smtClean="0"/>
              <a:t> </a:t>
            </a:r>
            <a:r>
              <a:rPr lang="de-DE" dirty="0" err="1" smtClean="0"/>
              <a:t>selection</a:t>
            </a:r>
            <a:r>
              <a:rPr lang="de-DE" dirty="0" smtClean="0"/>
              <a:t> </a:t>
            </a:r>
            <a:r>
              <a:rPr lang="de-DE" dirty="0" err="1" smtClean="0"/>
              <a:t>function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different </a:t>
            </a:r>
            <a:r>
              <a:rPr lang="de-DE" dirty="0" err="1" smtClean="0"/>
              <a:t>aquifers</a:t>
            </a:r>
            <a:r>
              <a:rPr lang="de-DE" dirty="0" smtClean="0"/>
              <a:t>.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06608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Groundwater</a:t>
            </a:r>
            <a:r>
              <a:rPr lang="de-DE" dirty="0" smtClean="0"/>
              <a:t> Quality Baseline Study </a:t>
            </a:r>
            <a:endParaRPr lang="de-DE" dirty="0"/>
          </a:p>
        </p:txBody>
      </p:sp>
      <p:pic>
        <p:nvPicPr>
          <p:cNvPr id="8" name="Inhaltsplatzhalter 7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2303" y="65268"/>
            <a:ext cx="3781697" cy="4416087"/>
          </a:xfrm>
        </p:spPr>
      </p:pic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32AC8-AA64-439B-8F4F-2CB1188EB1C7}" type="slidenum">
              <a:rPr lang="de-DE" smtClean="0"/>
              <a:pPr/>
              <a:t>6</a:t>
            </a:fld>
            <a:endParaRPr lang="de-DE" dirty="0"/>
          </a:p>
        </p:txBody>
      </p:sp>
      <p:pic>
        <p:nvPicPr>
          <p:cNvPr id="7" name="Bildplatzhalter 6"/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01" b="6201"/>
          <a:stretch>
            <a:fillRect/>
          </a:stretch>
        </p:blipFill>
        <p:spPr>
          <a:xfrm>
            <a:off x="0" y="875214"/>
            <a:ext cx="5018286" cy="4060751"/>
          </a:xfrm>
        </p:spPr>
      </p:pic>
    </p:spTree>
    <p:extLst>
      <p:ext uri="{BB962C8B-B14F-4D97-AF65-F5344CB8AC3E}">
        <p14:creationId xmlns:p14="http://schemas.microsoft.com/office/powerpoint/2010/main" val="39066240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Annual </a:t>
            </a:r>
            <a:r>
              <a:rPr lang="de-DE" dirty="0" err="1" smtClean="0"/>
              <a:t>Groundwater</a:t>
            </a:r>
            <a:r>
              <a:rPr lang="de-DE" dirty="0" smtClean="0"/>
              <a:t> Sampling</a:t>
            </a:r>
            <a:br>
              <a:rPr lang="de-DE" dirty="0" smtClean="0"/>
            </a:b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32AC8-AA64-439B-8F4F-2CB1188EB1C7}" type="slidenum">
              <a:rPr lang="de-DE" smtClean="0"/>
              <a:pPr/>
              <a:t>7</a:t>
            </a:fld>
            <a:endParaRPr lang="de-DE" dirty="0"/>
          </a:p>
        </p:txBody>
      </p:sp>
      <p:pic>
        <p:nvPicPr>
          <p:cNvPr id="7" name="Bildplatzhalter 6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22" b="4722"/>
          <a:stretch>
            <a:fillRect/>
          </a:stretch>
        </p:blipFill>
        <p:spPr>
          <a:xfrm>
            <a:off x="45720" y="754086"/>
            <a:ext cx="4979560" cy="4029414"/>
          </a:xfrm>
        </p:spPr>
      </p:pic>
      <p:sp>
        <p:nvSpPr>
          <p:cNvPr id="6" name="Textplatzhalter 5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07942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Dashboard</a:t>
            </a:r>
            <a:br>
              <a:rPr lang="de-DE" dirty="0" smtClean="0"/>
            </a:br>
            <a:endParaRPr lang="de-DE" dirty="0"/>
          </a:p>
        </p:txBody>
      </p:sp>
      <p:pic>
        <p:nvPicPr>
          <p:cNvPr id="8" name="Inhaltsplatzhalter 7"/>
          <p:cNvPicPr>
            <a:picLocks noGrp="1" noChangeAspect="1"/>
          </p:cNvPicPr>
          <p:nvPr>
            <p:ph sz="half"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314" y="781201"/>
            <a:ext cx="7369032" cy="3689942"/>
          </a:xfrm>
        </p:spPr>
      </p:pic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32AC8-AA64-439B-8F4F-2CB1188EB1C7}" type="slidenum">
              <a:rPr lang="de-DE" smtClean="0"/>
              <a:pPr/>
              <a:t>8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62882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32AC8-AA64-439B-8F4F-2CB1188EB1C7}" type="slidenum">
              <a:rPr lang="de-DE" smtClean="0"/>
              <a:pPr/>
              <a:t>9</a:t>
            </a:fld>
            <a:endParaRPr lang="de-DE" dirty="0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7521780" cy="4715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3795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D6E7B69-ABB7-56B3-1A13-B06AC79BA0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32AC8-AA64-439B-8F4F-2CB1188EB1C7}" type="slidenum">
              <a:rPr lang="de-DE" smtClean="0"/>
              <a:pPr/>
              <a:t>10</a:t>
            </a:fld>
            <a:endParaRPr lang="de-DE"/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35" b="18866"/>
          <a:stretch/>
        </p:blipFill>
        <p:spPr>
          <a:xfrm>
            <a:off x="6892212" y="66915"/>
            <a:ext cx="2251788" cy="1101012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9005"/>
            <a:ext cx="7215622" cy="4616055"/>
          </a:xfrm>
          <a:prstGeom prst="rect">
            <a:avLst/>
          </a:prstGeom>
        </p:spPr>
      </p:pic>
      <p:sp>
        <p:nvSpPr>
          <p:cNvPr id="7" name="Abgerundetes Rechteck 6"/>
          <p:cNvSpPr/>
          <p:nvPr/>
        </p:nvSpPr>
        <p:spPr>
          <a:xfrm>
            <a:off x="6675120" y="3314057"/>
            <a:ext cx="1273628" cy="1371600"/>
          </a:xfrm>
          <a:prstGeom prst="roundRect">
            <a:avLst>
              <a:gd name="adj" fmla="val 1795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Textfeld 7"/>
          <p:cNvSpPr txBox="1"/>
          <p:nvPr/>
        </p:nvSpPr>
        <p:spPr>
          <a:xfrm>
            <a:off x="6675120" y="3418333"/>
            <a:ext cx="1443446" cy="581524"/>
          </a:xfrm>
          <a:prstGeom prst="rect">
            <a:avLst/>
          </a:prstGeom>
          <a:noFill/>
          <a:ln w="38100">
            <a:noFill/>
          </a:ln>
        </p:spPr>
        <p:txBody>
          <a:bodyPr wrap="square" lIns="180000" tIns="180000" rIns="180000" bIns="180000" rtlCol="0">
            <a:spAutoFit/>
          </a:bodyPr>
          <a:lstStyle/>
          <a:p>
            <a:pPr algn="l">
              <a:lnSpc>
                <a:spcPts val="1700"/>
              </a:lnSpc>
            </a:pPr>
            <a:r>
              <a:rPr lang="de-DE" sz="1400" b="1" dirty="0" err="1" smtClean="0">
                <a:solidFill>
                  <a:srgbClr val="D24B19"/>
                </a:solidFill>
              </a:rPr>
              <a:t>Water</a:t>
            </a:r>
            <a:r>
              <a:rPr lang="de-DE" sz="1400" b="1" dirty="0" smtClean="0">
                <a:solidFill>
                  <a:srgbClr val="D24B19"/>
                </a:solidFill>
              </a:rPr>
              <a:t> </a:t>
            </a:r>
            <a:r>
              <a:rPr lang="de-DE" sz="1400" b="1" dirty="0" err="1" smtClean="0">
                <a:solidFill>
                  <a:srgbClr val="D24B19"/>
                </a:solidFill>
              </a:rPr>
              <a:t>year</a:t>
            </a:r>
            <a:endParaRPr lang="de-DE" sz="1400" b="1" dirty="0" smtClean="0">
              <a:solidFill>
                <a:srgbClr val="D24B19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95770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Water</a:t>
            </a:r>
            <a:r>
              <a:rPr lang="de-DE" dirty="0" smtClean="0"/>
              <a:t> Year Book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32AC8-AA64-439B-8F4F-2CB1188EB1C7}" type="slidenum">
              <a:rPr lang="de-DE" smtClean="0"/>
              <a:pPr/>
              <a:t>11</a:t>
            </a:fld>
            <a:endParaRPr lang="de-DE" dirty="0"/>
          </a:p>
        </p:txBody>
      </p:sp>
      <p:pic>
        <p:nvPicPr>
          <p:cNvPr id="10" name="Bildplatzhalter 9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4" b="1134"/>
          <a:stretch>
            <a:fillRect/>
          </a:stretch>
        </p:blipFill>
        <p:spPr>
          <a:xfrm>
            <a:off x="269716" y="709933"/>
            <a:ext cx="2991904" cy="41383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9632" y="269716"/>
            <a:ext cx="1696905" cy="2400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Grafik 1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7"/>
          <a:stretch/>
        </p:blipFill>
        <p:spPr>
          <a:xfrm>
            <a:off x="5704399" y="274135"/>
            <a:ext cx="1445858" cy="20525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Grafik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3443" y="1088996"/>
            <a:ext cx="1734861" cy="2466084"/>
          </a:xfrm>
          <a:prstGeom prst="rect">
            <a:avLst/>
          </a:prstGeom>
        </p:spPr>
      </p:pic>
      <p:pic>
        <p:nvPicPr>
          <p:cNvPr id="14" name="Grafik 13"/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555" y="2140191"/>
            <a:ext cx="1741581" cy="24595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Grafik 1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4835" y="2140191"/>
            <a:ext cx="1631022" cy="23100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15435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D6E7B69-ABB7-56B3-1A13-B06AC79BA0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32AC8-AA64-439B-8F4F-2CB1188EB1C7}" type="slidenum">
              <a:rPr lang="de-DE" smtClean="0"/>
              <a:pPr/>
              <a:t>12</a:t>
            </a:fld>
            <a:endParaRPr lang="de-DE"/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35" b="18866"/>
          <a:stretch/>
        </p:blipFill>
        <p:spPr>
          <a:xfrm>
            <a:off x="6892212" y="66915"/>
            <a:ext cx="2251788" cy="1101012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9005"/>
            <a:ext cx="7215622" cy="4616055"/>
          </a:xfrm>
          <a:prstGeom prst="rect">
            <a:avLst/>
          </a:prstGeom>
        </p:spPr>
      </p:pic>
      <p:cxnSp>
        <p:nvCxnSpPr>
          <p:cNvPr id="4" name="Gerader Verbinder 3"/>
          <p:cNvCxnSpPr/>
          <p:nvPr/>
        </p:nvCxnSpPr>
        <p:spPr>
          <a:xfrm flipV="1">
            <a:off x="4101737" y="947057"/>
            <a:ext cx="986246" cy="6532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feld 5"/>
          <p:cNvSpPr txBox="1"/>
          <p:nvPr/>
        </p:nvSpPr>
        <p:spPr>
          <a:xfrm>
            <a:off x="5036534" y="672511"/>
            <a:ext cx="2611768" cy="593259"/>
          </a:xfrm>
          <a:prstGeom prst="rect">
            <a:avLst/>
          </a:prstGeom>
          <a:noFill/>
          <a:ln w="38100">
            <a:noFill/>
          </a:ln>
        </p:spPr>
        <p:txBody>
          <a:bodyPr wrap="square" lIns="180000" tIns="180000" rIns="180000" bIns="180000" rtlCol="0">
            <a:spAutoFit/>
          </a:bodyPr>
          <a:lstStyle/>
          <a:p>
            <a:pPr algn="l">
              <a:lnSpc>
                <a:spcPts val="1700"/>
              </a:lnSpc>
            </a:pPr>
            <a:r>
              <a:rPr lang="de-DE" sz="2000" b="1" dirty="0" smtClean="0">
                <a:solidFill>
                  <a:srgbClr val="C00000"/>
                </a:solidFill>
              </a:rPr>
              <a:t>Information</a:t>
            </a:r>
          </a:p>
        </p:txBody>
      </p:sp>
      <p:sp>
        <p:nvSpPr>
          <p:cNvPr id="7" name="Abgerundetes Rechteck 6"/>
          <p:cNvSpPr/>
          <p:nvPr/>
        </p:nvSpPr>
        <p:spPr>
          <a:xfrm>
            <a:off x="6675120" y="3314057"/>
            <a:ext cx="1273628" cy="1371600"/>
          </a:xfrm>
          <a:prstGeom prst="roundRect">
            <a:avLst>
              <a:gd name="adj" fmla="val 1795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Textfeld 7"/>
          <p:cNvSpPr txBox="1"/>
          <p:nvPr/>
        </p:nvSpPr>
        <p:spPr>
          <a:xfrm>
            <a:off x="6675120" y="3418333"/>
            <a:ext cx="1443446" cy="581524"/>
          </a:xfrm>
          <a:prstGeom prst="rect">
            <a:avLst/>
          </a:prstGeom>
          <a:noFill/>
          <a:ln w="38100">
            <a:noFill/>
          </a:ln>
        </p:spPr>
        <p:txBody>
          <a:bodyPr wrap="square" lIns="180000" tIns="180000" rIns="180000" bIns="180000" rtlCol="0">
            <a:spAutoFit/>
          </a:bodyPr>
          <a:lstStyle/>
          <a:p>
            <a:pPr algn="l">
              <a:lnSpc>
                <a:spcPts val="1700"/>
              </a:lnSpc>
            </a:pPr>
            <a:r>
              <a:rPr lang="de-DE" sz="1400" b="1" dirty="0" err="1" smtClean="0">
                <a:solidFill>
                  <a:srgbClr val="D24B19"/>
                </a:solidFill>
              </a:rPr>
              <a:t>Water</a:t>
            </a:r>
            <a:r>
              <a:rPr lang="de-DE" sz="1400" b="1" dirty="0" smtClean="0">
                <a:solidFill>
                  <a:srgbClr val="D24B19"/>
                </a:solidFill>
              </a:rPr>
              <a:t> </a:t>
            </a:r>
            <a:r>
              <a:rPr lang="de-DE" sz="1400" b="1" dirty="0" err="1" smtClean="0">
                <a:solidFill>
                  <a:srgbClr val="D24B19"/>
                </a:solidFill>
              </a:rPr>
              <a:t>year</a:t>
            </a:r>
            <a:endParaRPr lang="de-DE" sz="1400" b="1" dirty="0" smtClean="0">
              <a:solidFill>
                <a:srgbClr val="D24B19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09968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Groundwater</a:t>
            </a:r>
            <a:r>
              <a:rPr lang="de-DE" dirty="0" smtClean="0"/>
              <a:t> Monitoring </a:t>
            </a:r>
            <a:endParaRPr lang="de-DE" dirty="0"/>
          </a:p>
        </p:txBody>
      </p:sp>
      <p:pic>
        <p:nvPicPr>
          <p:cNvPr id="8" name="Inhaltsplatzhalter 7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6453" y="1526519"/>
            <a:ext cx="4734541" cy="2453934"/>
          </a:xfrm>
        </p:spPr>
      </p:pic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32AC8-AA64-439B-8F4F-2CB1188EB1C7}" type="slidenum">
              <a:rPr lang="de-DE" smtClean="0"/>
              <a:pPr/>
              <a:t>13</a:t>
            </a:fld>
            <a:endParaRPr lang="de-DE" dirty="0"/>
          </a:p>
        </p:txBody>
      </p:sp>
      <p:pic>
        <p:nvPicPr>
          <p:cNvPr id="7" name="Bildplatzhalter 6"/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6" r="4066"/>
          <a:stretch>
            <a:fillRect/>
          </a:stretch>
        </p:blipFill>
        <p:spPr>
          <a:xfrm>
            <a:off x="0" y="654811"/>
            <a:ext cx="3937000" cy="4197350"/>
          </a:xfrm>
        </p:spPr>
      </p:pic>
    </p:spTree>
    <p:extLst>
      <p:ext uri="{BB962C8B-B14F-4D97-AF65-F5344CB8AC3E}">
        <p14:creationId xmlns:p14="http://schemas.microsoft.com/office/powerpoint/2010/main" val="3817188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Springs </a:t>
            </a:r>
            <a:endParaRPr lang="de-DE" dirty="0"/>
          </a:p>
        </p:txBody>
      </p:sp>
      <p:pic>
        <p:nvPicPr>
          <p:cNvPr id="9" name="Inhaltsplatzhalter 8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3086" y="1268497"/>
            <a:ext cx="4725638" cy="2470628"/>
          </a:xfrm>
        </p:spPr>
      </p:pic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32AC8-AA64-439B-8F4F-2CB1188EB1C7}" type="slidenum">
              <a:rPr lang="de-DE" smtClean="0"/>
              <a:pPr/>
              <a:t>14</a:t>
            </a:fld>
            <a:endParaRPr lang="de-DE" dirty="0"/>
          </a:p>
        </p:txBody>
      </p:sp>
      <p:pic>
        <p:nvPicPr>
          <p:cNvPr id="7" name="Bildplatzhalter 6"/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0" r="3370"/>
          <a:stretch>
            <a:fillRect/>
          </a:stretch>
        </p:blipFill>
        <p:spPr>
          <a:xfrm>
            <a:off x="0" y="657921"/>
            <a:ext cx="4073525" cy="4265612"/>
          </a:xfrm>
        </p:spPr>
      </p:pic>
    </p:spTree>
    <p:extLst>
      <p:ext uri="{BB962C8B-B14F-4D97-AF65-F5344CB8AC3E}">
        <p14:creationId xmlns:p14="http://schemas.microsoft.com/office/powerpoint/2010/main" val="3115985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Climate</a:t>
            </a:r>
            <a:r>
              <a:rPr lang="de-DE" smtClean="0"/>
              <a:t> Data </a:t>
            </a:r>
            <a:endParaRPr lang="de-DE"/>
          </a:p>
        </p:txBody>
      </p:sp>
      <p:pic>
        <p:nvPicPr>
          <p:cNvPr id="12" name="Inhaltsplatzhalter 11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3417" y="1390493"/>
            <a:ext cx="5210583" cy="3147461"/>
          </a:xfrm>
        </p:spPr>
      </p:pic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32AC8-AA64-439B-8F4F-2CB1188EB1C7}" type="slidenum">
              <a:rPr lang="de-DE" smtClean="0"/>
              <a:pPr/>
              <a:t>15</a:t>
            </a:fld>
            <a:endParaRPr lang="de-DE" dirty="0"/>
          </a:p>
        </p:txBody>
      </p:sp>
      <p:pic>
        <p:nvPicPr>
          <p:cNvPr id="11" name="Bildplatzhalter 10"/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6" r="6116"/>
          <a:stretch>
            <a:fillRect/>
          </a:stretch>
        </p:blipFill>
        <p:spPr>
          <a:xfrm>
            <a:off x="0" y="786508"/>
            <a:ext cx="3800475" cy="4137025"/>
          </a:xfrm>
        </p:spPr>
      </p:pic>
    </p:spTree>
    <p:extLst>
      <p:ext uri="{BB962C8B-B14F-4D97-AF65-F5344CB8AC3E}">
        <p14:creationId xmlns:p14="http://schemas.microsoft.com/office/powerpoint/2010/main" val="1391807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Infrastructure – Dams </a:t>
            </a:r>
            <a:endParaRPr lang="de-DE" dirty="0"/>
          </a:p>
        </p:txBody>
      </p:sp>
      <p:pic>
        <p:nvPicPr>
          <p:cNvPr id="9" name="Inhaltsplatzhalter 8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6737" y="1275384"/>
            <a:ext cx="4052888" cy="2907168"/>
          </a:xfrm>
        </p:spPr>
      </p:pic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32AC8-AA64-439B-8F4F-2CB1188EB1C7}" type="slidenum">
              <a:rPr lang="de-DE" smtClean="0"/>
              <a:pPr/>
              <a:t>16</a:t>
            </a:fld>
            <a:endParaRPr lang="de-DE" dirty="0"/>
          </a:p>
        </p:txBody>
      </p:sp>
      <p:pic>
        <p:nvPicPr>
          <p:cNvPr id="8" name="Bildplatzhalter 7"/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8" b="838"/>
          <a:stretch>
            <a:fillRect/>
          </a:stretch>
        </p:blipFill>
        <p:spPr>
          <a:xfrm>
            <a:off x="0" y="741363"/>
            <a:ext cx="4057650" cy="4224337"/>
          </a:xfrm>
        </p:spPr>
      </p:pic>
      <p:sp>
        <p:nvSpPr>
          <p:cNvPr id="3" name="Rechteck 2"/>
          <p:cNvSpPr/>
          <p:nvPr/>
        </p:nvSpPr>
        <p:spPr>
          <a:xfrm>
            <a:off x="3614045" y="2387084"/>
            <a:ext cx="19159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/>
              <a:t>Rebecca Bahls &amp; </a:t>
            </a:r>
          </a:p>
        </p:txBody>
      </p:sp>
    </p:spTree>
    <p:extLst>
      <p:ext uri="{BB962C8B-B14F-4D97-AF65-F5344CB8AC3E}">
        <p14:creationId xmlns:p14="http://schemas.microsoft.com/office/powerpoint/2010/main" val="3969375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FAF7709-0C50-3A42-31DE-D96B40E502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32AC8-AA64-439B-8F4F-2CB1188EB1C7}" type="slidenum">
              <a:rPr lang="de-DE" smtClean="0"/>
              <a:t>17</a:t>
            </a:fld>
            <a:endParaRPr lang="de-DE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35" b="18866"/>
          <a:stretch/>
        </p:blipFill>
        <p:spPr>
          <a:xfrm>
            <a:off x="6892212" y="66915"/>
            <a:ext cx="2251788" cy="1101012"/>
          </a:xfrm>
          <a:prstGeom prst="rect">
            <a:avLst/>
          </a:prstGeom>
        </p:spPr>
      </p:pic>
      <p:sp>
        <p:nvSpPr>
          <p:cNvPr id="6" name="Titel 1">
            <a:extLst>
              <a:ext uri="{FF2B5EF4-FFF2-40B4-BE49-F238E27FC236}">
                <a16:creationId xmlns:a16="http://schemas.microsoft.com/office/drawing/2014/main" id="{A0B43FC9-434C-3D1C-2496-9B2A5477880E}"/>
              </a:ext>
            </a:extLst>
          </p:cNvPr>
          <p:cNvSpPr txBox="1">
            <a:spLocks/>
          </p:cNvSpPr>
          <p:nvPr/>
        </p:nvSpPr>
        <p:spPr>
          <a:xfrm>
            <a:off x="460979" y="377851"/>
            <a:ext cx="6178947" cy="636390"/>
          </a:xfrm>
          <a:prstGeom prst="rect">
            <a:avLst/>
          </a:prstGeom>
          <a:solidFill>
            <a:srgbClr val="F5BE5A">
              <a:alpha val="90000"/>
            </a:srgb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0" tIns="0" rIns="0" bIns="0" rtlCol="0" anchor="ctr" anchorCtr="0">
            <a:noAutofit/>
          </a:bodyPr>
          <a:lstStyle>
            <a:lvl1pPr algn="l" defTabSz="685800" rtl="0" eaLnBrk="1" latinLnBrk="0" hangingPunct="1">
              <a:lnSpc>
                <a:spcPts val="2500"/>
              </a:lnSpc>
              <a:spcBef>
                <a:spcPct val="0"/>
              </a:spcBef>
              <a:buNone/>
              <a:defRPr sz="21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de-DE" u="sng" dirty="0" smtClean="0">
                <a:hlinkClick r:id="rId4"/>
              </a:rPr>
              <a:t>www.groundwaterinformation</a:t>
            </a:r>
            <a:r>
              <a:rPr lang="de-DE" u="sng" dirty="0" smtClean="0"/>
              <a:t>-jordan.com</a:t>
            </a:r>
            <a:endParaRPr lang="de-DE" u="sng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32" y="1244579"/>
            <a:ext cx="5140130" cy="34557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51126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B43FC9-434C-3D1C-2496-9B2A547788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162" y="1048838"/>
            <a:ext cx="2611647" cy="1368163"/>
          </a:xfrm>
        </p:spPr>
        <p:txBody>
          <a:bodyPr/>
          <a:lstStyle/>
          <a:p>
            <a:r>
              <a:rPr lang="de-DE" dirty="0" err="1">
                <a:solidFill>
                  <a:srgbClr val="F5BE5A"/>
                </a:solidFill>
              </a:rPr>
              <a:t>Thank</a:t>
            </a:r>
            <a:r>
              <a:rPr lang="de-DE" dirty="0">
                <a:solidFill>
                  <a:srgbClr val="F5BE5A"/>
                </a:solidFill>
              </a:rPr>
              <a:t> </a:t>
            </a:r>
            <a:r>
              <a:rPr lang="de-DE" dirty="0" err="1">
                <a:solidFill>
                  <a:srgbClr val="F5BE5A"/>
                </a:solidFill>
              </a:rPr>
              <a:t>you</a:t>
            </a:r>
            <a:r>
              <a:rPr lang="de-DE" dirty="0">
                <a:solidFill>
                  <a:srgbClr val="F5BE5A"/>
                </a:solidFill>
              </a:rPr>
              <a:t>!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FAF7709-0C50-3A42-31DE-D96B40E502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32AC8-AA64-439B-8F4F-2CB1188EB1C7}" type="slidenum">
              <a:rPr lang="de-DE" smtClean="0"/>
              <a:t>18</a:t>
            </a:fld>
            <a:endParaRPr lang="de-DE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35" b="18866"/>
          <a:stretch/>
        </p:blipFill>
        <p:spPr>
          <a:xfrm>
            <a:off x="6892212" y="66915"/>
            <a:ext cx="2251788" cy="110101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14269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RRECTED" val="tru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RRECTED" val="tru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RRECTED" val="tru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RRECTED" val="tru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RRECTED" val="tru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RRECTED" val="true"/>
</p:tagLst>
</file>

<file path=ppt/theme/theme1.xml><?xml version="1.0" encoding="utf-8"?>
<a:theme xmlns:a="http://schemas.openxmlformats.org/drawingml/2006/main" name="Office">
  <a:themeElements>
    <a:clrScheme name="bgr">
      <a:dk1>
        <a:sysClr val="windowText" lastClr="000000"/>
      </a:dk1>
      <a:lt1>
        <a:sysClr val="window" lastClr="FFFFFF"/>
      </a:lt1>
      <a:dk2>
        <a:srgbClr val="00416E"/>
      </a:dk2>
      <a:lt2>
        <a:srgbClr val="FFFFFF"/>
      </a:lt2>
      <a:accent1>
        <a:srgbClr val="00416E"/>
      </a:accent1>
      <a:accent2>
        <a:srgbClr val="F5BE5A"/>
      </a:accent2>
      <a:accent3>
        <a:srgbClr val="41B496"/>
      </a:accent3>
      <a:accent4>
        <a:srgbClr val="D24B19"/>
      </a:accent4>
      <a:accent5>
        <a:srgbClr val="41A0CD"/>
      </a:accent5>
      <a:accent6>
        <a:srgbClr val="00416E"/>
      </a:accent6>
      <a:hlink>
        <a:srgbClr val="00416E"/>
      </a:hlink>
      <a:folHlink>
        <a:srgbClr val="00416E"/>
      </a:folHlink>
    </a:clrScheme>
    <a:fontScheme name="bgr">
      <a:majorFont>
        <a:latin typeface="Noto Sans Display"/>
        <a:ea typeface=""/>
        <a:cs typeface=""/>
      </a:majorFont>
      <a:minorFont>
        <a:latin typeface="Noto Sans Displ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  <a:ln w="38100">
          <a:solidFill>
            <a:schemeClr val="accent5"/>
          </a:solidFill>
        </a:ln>
      </a:spPr>
      <a:bodyPr wrap="square" lIns="180000" tIns="180000" rIns="180000" bIns="180000" rtlCol="0">
        <a:spAutoFit/>
      </a:bodyPr>
      <a:lstStyle>
        <a:defPPr algn="l">
          <a:lnSpc>
            <a:spcPts val="1700"/>
          </a:lnSpc>
          <a:defRPr sz="14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äsentation3" id="{A7454A20-3365-4649-BC5A-E70E03ABDE33}" vid="{979A4A9C-73A8-43B3-BAED-B2323EF75716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BGR_16_9_Power_Point_Praesentation_TZ</Template>
  <TotalTime>0</TotalTime>
  <Words>138</Words>
  <Application>Microsoft Office PowerPoint</Application>
  <PresentationFormat>Bildschirmpräsentation (16:9)</PresentationFormat>
  <Paragraphs>44</Paragraphs>
  <Slides>18</Slides>
  <Notes>3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18</vt:i4>
      </vt:variant>
    </vt:vector>
  </HeadingPairs>
  <TitlesOfParts>
    <vt:vector size="22" baseType="lpstr">
      <vt:lpstr>Arial</vt:lpstr>
      <vt:lpstr>Calibri</vt:lpstr>
      <vt:lpstr>Noto Sans Display</vt:lpstr>
      <vt:lpstr>Office</vt:lpstr>
      <vt:lpstr>Groundwater Information Plattform  A‘laa Atieh &amp; Rebecca Bahls</vt:lpstr>
      <vt:lpstr>PowerPoint-Präsentation</vt:lpstr>
      <vt:lpstr>Introduction to Groundwater</vt:lpstr>
      <vt:lpstr>Groundwater Quality </vt:lpstr>
      <vt:lpstr>Geology and the main Aquifers </vt:lpstr>
      <vt:lpstr>Groundwater Quality Baseline Study </vt:lpstr>
      <vt:lpstr>Annual Groundwater Sampling </vt:lpstr>
      <vt:lpstr>Dashboard </vt:lpstr>
      <vt:lpstr>PowerPoint-Präsentation</vt:lpstr>
      <vt:lpstr>PowerPoint-Präsentation</vt:lpstr>
      <vt:lpstr>Water Year Book</vt:lpstr>
      <vt:lpstr>PowerPoint-Präsentation</vt:lpstr>
      <vt:lpstr>Groundwater Monitoring </vt:lpstr>
      <vt:lpstr>Springs </vt:lpstr>
      <vt:lpstr>Climate Data </vt:lpstr>
      <vt:lpstr>Infrastructure – Dams </vt:lpstr>
      <vt:lpstr>PowerPoint-Präsentation</vt:lpstr>
      <vt:lpstr>Thank you!</vt:lpstr>
    </vt:vector>
  </TitlesOfParts>
  <Company>GZH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Water Documentation and Awareness Centre in Jordan</dc:title>
  <dc:creator>Büns, Christina</dc:creator>
  <cp:lastModifiedBy>Rebecca Bahls</cp:lastModifiedBy>
  <cp:revision>64</cp:revision>
  <cp:lastPrinted>2023-02-01T18:36:18Z</cp:lastPrinted>
  <dcterms:created xsi:type="dcterms:W3CDTF">2024-01-08T08:13:45Z</dcterms:created>
  <dcterms:modified xsi:type="dcterms:W3CDTF">2025-04-29T09:40:18Z</dcterms:modified>
</cp:coreProperties>
</file>