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75" r:id="rId10"/>
    <p:sldId id="271" r:id="rId11"/>
    <p:sldId id="272" r:id="rId12"/>
    <p:sldId id="273" r:id="rId13"/>
    <p:sldId id="264" r:id="rId14"/>
    <p:sldId id="265" r:id="rId15"/>
    <p:sldId id="266" r:id="rId16"/>
    <p:sldId id="267" r:id="rId17"/>
    <p:sldId id="274" r:id="rId18"/>
    <p:sldId id="268" r:id="rId19"/>
    <p:sldId id="269" r:id="rId20"/>
    <p:sldId id="257" r:id="rId21"/>
  </p:sldIdLst>
  <p:sldSz cx="18288000" cy="10287000"/>
  <p:notesSz cx="6858000" cy="9144000"/>
  <p:embeddedFontLst>
    <p:embeddedFont>
      <p:font typeface="Cambria Math" panose="02040503050406030204" pitchFamily="18" charset="0"/>
      <p:regular r:id="rId22"/>
    </p:embeddedFont>
    <p:embeddedFont>
      <p:font typeface="Freestyle Script" panose="030804020302050B0404" pitchFamily="66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FCD223-1012-453B-9A8C-E6281C5213A2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72A8082-4099-41D5-BABD-E6F7E34CEC29}">
      <dgm:prSet phldrT="[Text]"/>
      <dgm:spPr>
        <a:xfrm rot="10800000">
          <a:off x="342148" y="2438400"/>
          <a:ext cx="3350206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D55FB30-1E75-40EE-A701-C321C400E1D1}" type="parTrans" cxnId="{E130EA95-B0D0-4520-B190-0CF642A80952}">
      <dgm:prSet/>
      <dgm:spPr/>
      <dgm:t>
        <a:bodyPr/>
        <a:lstStyle/>
        <a:p>
          <a:endParaRPr lang="en-US"/>
        </a:p>
      </dgm:t>
    </dgm:pt>
    <dgm:pt modelId="{E45E0F3C-D6B2-48BD-91C2-D86585E55252}" type="sibTrans" cxnId="{E130EA95-B0D0-4520-B190-0CF642A80952}">
      <dgm:prSet/>
      <dgm:spPr/>
      <dgm:t>
        <a:bodyPr/>
        <a:lstStyle/>
        <a:p>
          <a:endParaRPr lang="en-US"/>
        </a:p>
      </dgm:t>
    </dgm:pt>
    <dgm:pt modelId="{6BFA0B5D-E283-4191-9FD1-DAE86233DECB}">
      <dgm:prSet phldrT="[Text]"/>
      <dgm:spPr>
        <a:xfrm rot="10800000">
          <a:off x="4027375" y="2438400"/>
          <a:ext cx="3350206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48185A6E-10C4-41D2-AD8F-376292C7D45B}" type="parTrans" cxnId="{0426C478-B3B6-4864-A8BF-D198F6231E55}">
      <dgm:prSet/>
      <dgm:spPr/>
      <dgm:t>
        <a:bodyPr/>
        <a:lstStyle/>
        <a:p>
          <a:endParaRPr lang="en-US"/>
        </a:p>
      </dgm:t>
    </dgm:pt>
    <dgm:pt modelId="{CA07ACFF-33F0-43D6-9A01-605FB7250F53}" type="sibTrans" cxnId="{0426C478-B3B6-4864-A8BF-D198F6231E55}">
      <dgm:prSet/>
      <dgm:spPr/>
      <dgm:t>
        <a:bodyPr/>
        <a:lstStyle/>
        <a:p>
          <a:endParaRPr lang="en-US"/>
        </a:p>
      </dgm:t>
    </dgm:pt>
    <dgm:pt modelId="{E517DE4C-5AA5-4B0E-B014-F7F3F46C809F}">
      <dgm:prSet phldrT="[Text]" custT="1"/>
      <dgm:spPr>
        <a:xfrm rot="10800000">
          <a:off x="7712602" y="2438400"/>
          <a:ext cx="3350206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en-US" sz="1600" dirty="0">
              <a:solidFill>
                <a:schemeClr val="bg1"/>
              </a:solidFill>
              <a:latin typeface="+mn-lt"/>
              <a:ea typeface="Calibri" panose="020F0502020204030204" pitchFamily="34" charset="0"/>
            </a:rPr>
            <a:t>.</a:t>
          </a:r>
          <a:r>
            <a:rPr lang="en-US" sz="16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</a:p>
        <a:p>
          <a:pPr algn="ctr"/>
          <a:endParaRPr lang="en-US" sz="1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72C8681-1384-41DB-B815-B625EEA94B03}" type="sibTrans" cxnId="{A91BC6B4-965D-49EC-9BC4-C3E5F962EEC7}">
      <dgm:prSet/>
      <dgm:spPr/>
      <dgm:t>
        <a:bodyPr/>
        <a:lstStyle/>
        <a:p>
          <a:endParaRPr lang="en-US"/>
        </a:p>
      </dgm:t>
    </dgm:pt>
    <dgm:pt modelId="{ED176EA1-20CC-419E-BE6E-A419B0D172AD}" type="parTrans" cxnId="{A91BC6B4-965D-49EC-9BC4-C3E5F962EEC7}">
      <dgm:prSet/>
      <dgm:spPr/>
      <dgm:t>
        <a:bodyPr/>
        <a:lstStyle/>
        <a:p>
          <a:endParaRPr lang="en-US"/>
        </a:p>
      </dgm:t>
    </dgm:pt>
    <dgm:pt modelId="{1DC9F76E-6E85-4CD7-9B97-6F3166BCD000}" type="pres">
      <dgm:prSet presAssocID="{51FCD223-1012-453B-9A8C-E6281C5213A2}" presName="Name0" presStyleCnt="0">
        <dgm:presLayoutVars>
          <dgm:dir/>
          <dgm:resizeHandles val="exact"/>
        </dgm:presLayoutVars>
      </dgm:prSet>
      <dgm:spPr/>
    </dgm:pt>
    <dgm:pt modelId="{E24E0005-5A44-4616-968B-EE854704DE13}" type="pres">
      <dgm:prSet presAssocID="{51FCD223-1012-453B-9A8C-E6281C5213A2}" presName="bkgdShp" presStyleLbl="alignAccFollowNode1" presStyleIdx="0" presStyleCnt="1" custLinFactNeighborX="7923" custLinFactNeighborY="-7595"/>
      <dgm:spPr>
        <a:xfrm>
          <a:off x="0" y="0"/>
          <a:ext cx="11404957" cy="2438400"/>
        </a:xfrm>
        <a:prstGeom prst="roundRect">
          <a:avLst>
            <a:gd name="adj" fmla="val 10000"/>
          </a:avLst>
        </a:prstGeom>
        <a:solidFill>
          <a:srgbClr val="5B9BD5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B9BD5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6E9D2E40-DE0F-4B0F-9CAE-9685CD1D9E8F}" type="pres">
      <dgm:prSet presAssocID="{51FCD223-1012-453B-9A8C-E6281C5213A2}" presName="linComp" presStyleCnt="0"/>
      <dgm:spPr/>
    </dgm:pt>
    <dgm:pt modelId="{7BA94A68-52A7-47B5-B88D-FCA9DEF1DF23}" type="pres">
      <dgm:prSet presAssocID="{272A8082-4099-41D5-BABD-E6F7E34CEC29}" presName="compNode" presStyleCnt="0"/>
      <dgm:spPr/>
    </dgm:pt>
    <dgm:pt modelId="{EC761226-E11A-4430-A5E1-DE7C99F14699}" type="pres">
      <dgm:prSet presAssocID="{272A8082-4099-41D5-BABD-E6F7E34CEC29}" presName="node" presStyleLbl="node1" presStyleIdx="0" presStyleCnt="3" custScaleX="121035">
        <dgm:presLayoutVars>
          <dgm:bulletEnabled val="1"/>
        </dgm:presLayoutVars>
      </dgm:prSet>
      <dgm:spPr/>
    </dgm:pt>
    <dgm:pt modelId="{4B67DA6A-AA5D-43C7-993E-F94D79B217C5}" type="pres">
      <dgm:prSet presAssocID="{272A8082-4099-41D5-BABD-E6F7E34CEC29}" presName="invisiNode" presStyleLbl="node1" presStyleIdx="0" presStyleCnt="3"/>
      <dgm:spPr/>
    </dgm:pt>
    <dgm:pt modelId="{DAD976AF-5F80-4618-806B-34D5F3A536FB}" type="pres">
      <dgm:prSet presAssocID="{272A8082-4099-41D5-BABD-E6F7E34CEC29}" presName="imagNode" presStyleLbl="fgImgPlace1" presStyleIdx="0" presStyleCnt="3" custLinFactX="20339" custLinFactNeighborX="100000" custLinFactNeighborY="-3820"/>
      <dgm:spPr>
        <a:xfrm>
          <a:off x="342148" y="325120"/>
          <a:ext cx="3350206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F6A7030-EE42-4B8D-83AD-87C1C5845C68}" type="pres">
      <dgm:prSet presAssocID="{E45E0F3C-D6B2-48BD-91C2-D86585E55252}" presName="sibTrans" presStyleLbl="sibTrans2D1" presStyleIdx="0" presStyleCnt="0"/>
      <dgm:spPr/>
    </dgm:pt>
    <dgm:pt modelId="{6BC384E3-409F-429F-89E4-A7C7021F0AE2}" type="pres">
      <dgm:prSet presAssocID="{6BFA0B5D-E283-4191-9FD1-DAE86233DECB}" presName="compNode" presStyleCnt="0"/>
      <dgm:spPr/>
    </dgm:pt>
    <dgm:pt modelId="{B212E10F-FE29-4A98-8A2C-4A7CFBC6B567}" type="pres">
      <dgm:prSet presAssocID="{6BFA0B5D-E283-4191-9FD1-DAE86233DECB}" presName="node" presStyleLbl="node1" presStyleIdx="1" presStyleCnt="3">
        <dgm:presLayoutVars>
          <dgm:bulletEnabled val="1"/>
        </dgm:presLayoutVars>
      </dgm:prSet>
      <dgm:spPr/>
    </dgm:pt>
    <dgm:pt modelId="{4D785E8A-DA70-46AB-A090-83A1D7BD5C9C}" type="pres">
      <dgm:prSet presAssocID="{6BFA0B5D-E283-4191-9FD1-DAE86233DECB}" presName="invisiNode" presStyleLbl="node1" presStyleIdx="1" presStyleCnt="3"/>
      <dgm:spPr/>
    </dgm:pt>
    <dgm:pt modelId="{41E61613-9368-45A8-BFD1-795B44C38EC5}" type="pres">
      <dgm:prSet presAssocID="{6BFA0B5D-E283-4191-9FD1-DAE86233DECB}" presName="imagNode" presStyleLbl="fgImgPlace1" presStyleIdx="1" presStyleCnt="3" custLinFactX="10417" custLinFactNeighborX="100000" custLinFactNeighborY="-4806"/>
      <dgm:spPr>
        <a:xfrm>
          <a:off x="4027375" y="325120"/>
          <a:ext cx="3350206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887BDC58-A204-41A3-8118-513D6D905332}" type="pres">
      <dgm:prSet presAssocID="{CA07ACFF-33F0-43D6-9A01-605FB7250F53}" presName="sibTrans" presStyleLbl="sibTrans2D1" presStyleIdx="0" presStyleCnt="0"/>
      <dgm:spPr/>
    </dgm:pt>
    <dgm:pt modelId="{60B7325E-E5CF-4FF0-A49C-985D30337E8C}" type="pres">
      <dgm:prSet presAssocID="{E517DE4C-5AA5-4B0E-B014-F7F3F46C809F}" presName="compNode" presStyleCnt="0"/>
      <dgm:spPr/>
    </dgm:pt>
    <dgm:pt modelId="{E8E342FD-4EDB-41AF-B100-BA07BF627520}" type="pres">
      <dgm:prSet presAssocID="{E517DE4C-5AA5-4B0E-B014-F7F3F46C809F}" presName="node" presStyleLbl="node1" presStyleIdx="2" presStyleCnt="3">
        <dgm:presLayoutVars>
          <dgm:bulletEnabled val="1"/>
        </dgm:presLayoutVars>
      </dgm:prSet>
      <dgm:spPr/>
    </dgm:pt>
    <dgm:pt modelId="{33206FF4-F2B5-49A8-823C-23A80819C33A}" type="pres">
      <dgm:prSet presAssocID="{E517DE4C-5AA5-4B0E-B014-F7F3F46C809F}" presName="invisiNode" presStyleLbl="node1" presStyleIdx="2" presStyleCnt="3"/>
      <dgm:spPr/>
    </dgm:pt>
    <dgm:pt modelId="{1BA9EE9B-024D-4DB6-9B41-6015875CB545}" type="pres">
      <dgm:prSet presAssocID="{E517DE4C-5AA5-4B0E-B014-F7F3F46C809F}" presName="imagNode" presStyleLbl="fgImgPlace1" presStyleIdx="2" presStyleCnt="3" custLinFactX="-100000" custLinFactNeighborX="-127460" custLinFactNeighborY="-3353"/>
      <dgm:spPr>
        <a:xfrm>
          <a:off x="7712602" y="325120"/>
          <a:ext cx="3350206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1A97AD3D-8BAF-40F3-8843-A2D6E0AA20C7}" type="presOf" srcId="{6BFA0B5D-E283-4191-9FD1-DAE86233DECB}" destId="{B212E10F-FE29-4A98-8A2C-4A7CFBC6B567}" srcOrd="0" destOrd="0" presId="urn:microsoft.com/office/officeart/2005/8/layout/pList2"/>
    <dgm:cxn modelId="{5AFA0D58-7465-445C-9121-E5D32E48DCCC}" type="presOf" srcId="{272A8082-4099-41D5-BABD-E6F7E34CEC29}" destId="{EC761226-E11A-4430-A5E1-DE7C99F14699}" srcOrd="0" destOrd="0" presId="urn:microsoft.com/office/officeart/2005/8/layout/pList2"/>
    <dgm:cxn modelId="{0426C478-B3B6-4864-A8BF-D198F6231E55}" srcId="{51FCD223-1012-453B-9A8C-E6281C5213A2}" destId="{6BFA0B5D-E283-4191-9FD1-DAE86233DECB}" srcOrd="1" destOrd="0" parTransId="{48185A6E-10C4-41D2-AD8F-376292C7D45B}" sibTransId="{CA07ACFF-33F0-43D6-9A01-605FB7250F53}"/>
    <dgm:cxn modelId="{2D576181-BF6A-4D49-965A-CD604F5608E5}" type="presOf" srcId="{51FCD223-1012-453B-9A8C-E6281C5213A2}" destId="{1DC9F76E-6E85-4CD7-9B97-6F3166BCD000}" srcOrd="0" destOrd="0" presId="urn:microsoft.com/office/officeart/2005/8/layout/pList2"/>
    <dgm:cxn modelId="{E130EA95-B0D0-4520-B190-0CF642A80952}" srcId="{51FCD223-1012-453B-9A8C-E6281C5213A2}" destId="{272A8082-4099-41D5-BABD-E6F7E34CEC29}" srcOrd="0" destOrd="0" parTransId="{3D55FB30-1E75-40EE-A701-C321C400E1D1}" sibTransId="{E45E0F3C-D6B2-48BD-91C2-D86585E55252}"/>
    <dgm:cxn modelId="{FCD3A5A7-F81F-42A9-93F6-6B2C86C16CAD}" type="presOf" srcId="{E517DE4C-5AA5-4B0E-B014-F7F3F46C809F}" destId="{E8E342FD-4EDB-41AF-B100-BA07BF627520}" srcOrd="0" destOrd="0" presId="urn:microsoft.com/office/officeart/2005/8/layout/pList2"/>
    <dgm:cxn modelId="{DABC1AA8-2C61-42E3-A332-C5D7DEE8B6FD}" type="presOf" srcId="{CA07ACFF-33F0-43D6-9A01-605FB7250F53}" destId="{887BDC58-A204-41A3-8118-513D6D905332}" srcOrd="0" destOrd="0" presId="urn:microsoft.com/office/officeart/2005/8/layout/pList2"/>
    <dgm:cxn modelId="{A91BC6B4-965D-49EC-9BC4-C3E5F962EEC7}" srcId="{51FCD223-1012-453B-9A8C-E6281C5213A2}" destId="{E517DE4C-5AA5-4B0E-B014-F7F3F46C809F}" srcOrd="2" destOrd="0" parTransId="{ED176EA1-20CC-419E-BE6E-A419B0D172AD}" sibTransId="{872C8681-1384-41DB-B815-B625EEA94B03}"/>
    <dgm:cxn modelId="{0FA307EA-4A23-403D-8F69-106B3E8736C1}" type="presOf" srcId="{E45E0F3C-D6B2-48BD-91C2-D86585E55252}" destId="{6F6A7030-EE42-4B8D-83AD-87C1C5845C68}" srcOrd="0" destOrd="0" presId="urn:microsoft.com/office/officeart/2005/8/layout/pList2"/>
    <dgm:cxn modelId="{53B13EAD-1158-444F-8807-7D23A9A27827}" type="presParOf" srcId="{1DC9F76E-6E85-4CD7-9B97-6F3166BCD000}" destId="{E24E0005-5A44-4616-968B-EE854704DE13}" srcOrd="0" destOrd="0" presId="urn:microsoft.com/office/officeart/2005/8/layout/pList2"/>
    <dgm:cxn modelId="{500DD2C0-4163-4AA1-9E26-BDA20016A0BF}" type="presParOf" srcId="{1DC9F76E-6E85-4CD7-9B97-6F3166BCD000}" destId="{6E9D2E40-DE0F-4B0F-9CAE-9685CD1D9E8F}" srcOrd="1" destOrd="0" presId="urn:microsoft.com/office/officeart/2005/8/layout/pList2"/>
    <dgm:cxn modelId="{407E81A5-2720-46AC-9A25-13074B171A87}" type="presParOf" srcId="{6E9D2E40-DE0F-4B0F-9CAE-9685CD1D9E8F}" destId="{7BA94A68-52A7-47B5-B88D-FCA9DEF1DF23}" srcOrd="0" destOrd="0" presId="urn:microsoft.com/office/officeart/2005/8/layout/pList2"/>
    <dgm:cxn modelId="{C0178FFC-FFAA-4ED0-886A-460C21FE2827}" type="presParOf" srcId="{7BA94A68-52A7-47B5-B88D-FCA9DEF1DF23}" destId="{EC761226-E11A-4430-A5E1-DE7C99F14699}" srcOrd="0" destOrd="0" presId="urn:microsoft.com/office/officeart/2005/8/layout/pList2"/>
    <dgm:cxn modelId="{67DE1D0C-5CC5-4C22-97D4-91BE6747F42B}" type="presParOf" srcId="{7BA94A68-52A7-47B5-B88D-FCA9DEF1DF23}" destId="{4B67DA6A-AA5D-43C7-993E-F94D79B217C5}" srcOrd="1" destOrd="0" presId="urn:microsoft.com/office/officeart/2005/8/layout/pList2"/>
    <dgm:cxn modelId="{EC375320-5BF1-46F1-BD30-E5948854F5A2}" type="presParOf" srcId="{7BA94A68-52A7-47B5-B88D-FCA9DEF1DF23}" destId="{DAD976AF-5F80-4618-806B-34D5F3A536FB}" srcOrd="2" destOrd="0" presId="urn:microsoft.com/office/officeart/2005/8/layout/pList2"/>
    <dgm:cxn modelId="{E7AD181F-C95E-472D-8E5A-B6DB5E0EB62F}" type="presParOf" srcId="{6E9D2E40-DE0F-4B0F-9CAE-9685CD1D9E8F}" destId="{6F6A7030-EE42-4B8D-83AD-87C1C5845C68}" srcOrd="1" destOrd="0" presId="urn:microsoft.com/office/officeart/2005/8/layout/pList2"/>
    <dgm:cxn modelId="{43C77744-01E7-455D-9015-44CF2407F440}" type="presParOf" srcId="{6E9D2E40-DE0F-4B0F-9CAE-9685CD1D9E8F}" destId="{6BC384E3-409F-429F-89E4-A7C7021F0AE2}" srcOrd="2" destOrd="0" presId="urn:microsoft.com/office/officeart/2005/8/layout/pList2"/>
    <dgm:cxn modelId="{731AB089-4F95-4777-B773-0F12FBD651C8}" type="presParOf" srcId="{6BC384E3-409F-429F-89E4-A7C7021F0AE2}" destId="{B212E10F-FE29-4A98-8A2C-4A7CFBC6B567}" srcOrd="0" destOrd="0" presId="urn:microsoft.com/office/officeart/2005/8/layout/pList2"/>
    <dgm:cxn modelId="{6DC8D173-E6CB-4030-AD5B-A374AE1A399A}" type="presParOf" srcId="{6BC384E3-409F-429F-89E4-A7C7021F0AE2}" destId="{4D785E8A-DA70-46AB-A090-83A1D7BD5C9C}" srcOrd="1" destOrd="0" presId="urn:microsoft.com/office/officeart/2005/8/layout/pList2"/>
    <dgm:cxn modelId="{EE2061FD-DD60-4E58-82E8-39888004BBA2}" type="presParOf" srcId="{6BC384E3-409F-429F-89E4-A7C7021F0AE2}" destId="{41E61613-9368-45A8-BFD1-795B44C38EC5}" srcOrd="2" destOrd="0" presId="urn:microsoft.com/office/officeart/2005/8/layout/pList2"/>
    <dgm:cxn modelId="{0A6DB52D-F4FE-4500-8085-3E5642538F44}" type="presParOf" srcId="{6E9D2E40-DE0F-4B0F-9CAE-9685CD1D9E8F}" destId="{887BDC58-A204-41A3-8118-513D6D905332}" srcOrd="3" destOrd="0" presId="urn:microsoft.com/office/officeart/2005/8/layout/pList2"/>
    <dgm:cxn modelId="{40C31033-9EA3-4D11-AEA5-B37D32BE2421}" type="presParOf" srcId="{6E9D2E40-DE0F-4B0F-9CAE-9685CD1D9E8F}" destId="{60B7325E-E5CF-4FF0-A49C-985D30337E8C}" srcOrd="4" destOrd="0" presId="urn:microsoft.com/office/officeart/2005/8/layout/pList2"/>
    <dgm:cxn modelId="{EF67C043-61DF-4F03-A42C-7229793E691F}" type="presParOf" srcId="{60B7325E-E5CF-4FF0-A49C-985D30337E8C}" destId="{E8E342FD-4EDB-41AF-B100-BA07BF627520}" srcOrd="0" destOrd="0" presId="urn:microsoft.com/office/officeart/2005/8/layout/pList2"/>
    <dgm:cxn modelId="{1CC48A02-1CD6-4F62-8C0D-D335801C7A27}" type="presParOf" srcId="{60B7325E-E5CF-4FF0-A49C-985D30337E8C}" destId="{33206FF4-F2B5-49A8-823C-23A80819C33A}" srcOrd="1" destOrd="0" presId="urn:microsoft.com/office/officeart/2005/8/layout/pList2"/>
    <dgm:cxn modelId="{C0F3AA8C-89F7-442D-B9A0-20E85014DEDD}" type="presParOf" srcId="{60B7325E-E5CF-4FF0-A49C-985D30337E8C}" destId="{1BA9EE9B-024D-4DB6-9B41-6015875CB54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FCD223-1012-453B-9A8C-E6281C5213A2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72A8082-4099-41D5-BABD-E6F7E34CEC29}">
      <dgm:prSet phldrT="[Text]"/>
      <dgm:spPr>
        <a:xfrm rot="10800000">
          <a:off x="271805" y="2280527"/>
          <a:ext cx="2661425" cy="278731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D55FB30-1E75-40EE-A701-C321C400E1D1}" type="parTrans" cxnId="{E130EA95-B0D0-4520-B190-0CF642A80952}">
      <dgm:prSet/>
      <dgm:spPr/>
      <dgm:t>
        <a:bodyPr/>
        <a:lstStyle/>
        <a:p>
          <a:endParaRPr lang="en-US"/>
        </a:p>
      </dgm:t>
    </dgm:pt>
    <dgm:pt modelId="{E45E0F3C-D6B2-48BD-91C2-D86585E55252}" type="sibTrans" cxnId="{E130EA95-B0D0-4520-B190-0CF642A80952}">
      <dgm:prSet/>
      <dgm:spPr/>
      <dgm:t>
        <a:bodyPr/>
        <a:lstStyle/>
        <a:p>
          <a:endParaRPr lang="en-US"/>
        </a:p>
      </dgm:t>
    </dgm:pt>
    <dgm:pt modelId="{6BFA0B5D-E283-4191-9FD1-DAE86233DECB}">
      <dgm:prSet phldrT="[Text]"/>
      <dgm:spPr>
        <a:xfrm rot="10800000">
          <a:off x="3199373" y="2280527"/>
          <a:ext cx="2661425" cy="278731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48185A6E-10C4-41D2-AD8F-376292C7D45B}" type="parTrans" cxnId="{0426C478-B3B6-4864-A8BF-D198F6231E55}">
      <dgm:prSet/>
      <dgm:spPr/>
      <dgm:t>
        <a:bodyPr/>
        <a:lstStyle/>
        <a:p>
          <a:endParaRPr lang="en-US"/>
        </a:p>
      </dgm:t>
    </dgm:pt>
    <dgm:pt modelId="{CA07ACFF-33F0-43D6-9A01-605FB7250F53}" type="sibTrans" cxnId="{0426C478-B3B6-4864-A8BF-D198F6231E55}">
      <dgm:prSet/>
      <dgm:spPr/>
      <dgm:t>
        <a:bodyPr/>
        <a:lstStyle/>
        <a:p>
          <a:endParaRPr lang="en-US"/>
        </a:p>
      </dgm:t>
    </dgm:pt>
    <dgm:pt modelId="{E517DE4C-5AA5-4B0E-B014-F7F3F46C809F}">
      <dgm:prSet phldrT="[Text]"/>
      <dgm:spPr>
        <a:xfrm rot="10800000">
          <a:off x="6126941" y="2280527"/>
          <a:ext cx="2661425" cy="278731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ED176EA1-20CC-419E-BE6E-A419B0D172AD}" type="parTrans" cxnId="{A91BC6B4-965D-49EC-9BC4-C3E5F962EEC7}">
      <dgm:prSet/>
      <dgm:spPr/>
      <dgm:t>
        <a:bodyPr/>
        <a:lstStyle/>
        <a:p>
          <a:endParaRPr lang="en-US"/>
        </a:p>
      </dgm:t>
    </dgm:pt>
    <dgm:pt modelId="{872C8681-1384-41DB-B815-B625EEA94B03}" type="sibTrans" cxnId="{A91BC6B4-965D-49EC-9BC4-C3E5F962EEC7}">
      <dgm:prSet/>
      <dgm:spPr/>
      <dgm:t>
        <a:bodyPr/>
        <a:lstStyle/>
        <a:p>
          <a:endParaRPr lang="en-US"/>
        </a:p>
      </dgm:t>
    </dgm:pt>
    <dgm:pt modelId="{1DC9F76E-6E85-4CD7-9B97-6F3166BCD000}" type="pres">
      <dgm:prSet presAssocID="{51FCD223-1012-453B-9A8C-E6281C5213A2}" presName="Name0" presStyleCnt="0">
        <dgm:presLayoutVars>
          <dgm:dir/>
          <dgm:resizeHandles val="exact"/>
        </dgm:presLayoutVars>
      </dgm:prSet>
      <dgm:spPr/>
    </dgm:pt>
    <dgm:pt modelId="{E24E0005-5A44-4616-968B-EE854704DE13}" type="pres">
      <dgm:prSet presAssocID="{51FCD223-1012-453B-9A8C-E6281C5213A2}" presName="bkgdShp" presStyleLbl="alignAccFollowNode1" presStyleIdx="0" presStyleCnt="1" custLinFactNeighborX="7923" custLinFactNeighborY="-7595"/>
      <dgm:spPr>
        <a:xfrm>
          <a:off x="0" y="0"/>
          <a:ext cx="9060172" cy="2280527"/>
        </a:xfrm>
        <a:prstGeom prst="roundRect">
          <a:avLst>
            <a:gd name="adj" fmla="val 10000"/>
          </a:avLst>
        </a:prstGeom>
        <a:solidFill>
          <a:srgbClr val="5B9BD5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B9BD5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6E9D2E40-DE0F-4B0F-9CAE-9685CD1D9E8F}" type="pres">
      <dgm:prSet presAssocID="{51FCD223-1012-453B-9A8C-E6281C5213A2}" presName="linComp" presStyleCnt="0"/>
      <dgm:spPr/>
    </dgm:pt>
    <dgm:pt modelId="{7BA94A68-52A7-47B5-B88D-FCA9DEF1DF23}" type="pres">
      <dgm:prSet presAssocID="{272A8082-4099-41D5-BABD-E6F7E34CEC29}" presName="compNode" presStyleCnt="0"/>
      <dgm:spPr/>
    </dgm:pt>
    <dgm:pt modelId="{EC761226-E11A-4430-A5E1-DE7C99F14699}" type="pres">
      <dgm:prSet presAssocID="{272A8082-4099-41D5-BABD-E6F7E34CEC29}" presName="node" presStyleLbl="node1" presStyleIdx="0" presStyleCnt="3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4B67DA6A-AA5D-43C7-993E-F94D79B217C5}" type="pres">
      <dgm:prSet presAssocID="{272A8082-4099-41D5-BABD-E6F7E34CEC29}" presName="invisiNode" presStyleLbl="node1" presStyleIdx="0" presStyleCnt="3"/>
      <dgm:spPr/>
    </dgm:pt>
    <dgm:pt modelId="{DAD976AF-5F80-4618-806B-34D5F3A536FB}" type="pres">
      <dgm:prSet presAssocID="{272A8082-4099-41D5-BABD-E6F7E34CEC29}" presName="imagNode" presStyleLbl="fgImgPlace1" presStyleIdx="0" presStyleCnt="3"/>
      <dgm:spPr>
        <a:xfrm>
          <a:off x="271805" y="304070"/>
          <a:ext cx="2661425" cy="16723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F6A7030-EE42-4B8D-83AD-87C1C5845C68}" type="pres">
      <dgm:prSet presAssocID="{E45E0F3C-D6B2-48BD-91C2-D86585E55252}" presName="sibTrans" presStyleLbl="sibTrans2D1" presStyleIdx="0" presStyleCnt="0"/>
      <dgm:spPr/>
    </dgm:pt>
    <dgm:pt modelId="{6BC384E3-409F-429F-89E4-A7C7021F0AE2}" type="pres">
      <dgm:prSet presAssocID="{6BFA0B5D-E283-4191-9FD1-DAE86233DECB}" presName="compNode" presStyleCnt="0"/>
      <dgm:spPr/>
    </dgm:pt>
    <dgm:pt modelId="{B212E10F-FE29-4A98-8A2C-4A7CFBC6B567}" type="pres">
      <dgm:prSet presAssocID="{6BFA0B5D-E283-4191-9FD1-DAE86233DECB}" presName="node" presStyleLbl="node1" presStyleIdx="1" presStyleCnt="3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4D785E8A-DA70-46AB-A090-83A1D7BD5C9C}" type="pres">
      <dgm:prSet presAssocID="{6BFA0B5D-E283-4191-9FD1-DAE86233DECB}" presName="invisiNode" presStyleLbl="node1" presStyleIdx="1" presStyleCnt="3"/>
      <dgm:spPr/>
    </dgm:pt>
    <dgm:pt modelId="{41E61613-9368-45A8-BFD1-795B44C38EC5}" type="pres">
      <dgm:prSet presAssocID="{6BFA0B5D-E283-4191-9FD1-DAE86233DECB}" presName="imagNode" presStyleLbl="fgImgPlace1" presStyleIdx="1" presStyleCnt="3"/>
      <dgm:spPr>
        <a:xfrm>
          <a:off x="3199373" y="304070"/>
          <a:ext cx="2661425" cy="16723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887BDC58-A204-41A3-8118-513D6D905332}" type="pres">
      <dgm:prSet presAssocID="{CA07ACFF-33F0-43D6-9A01-605FB7250F53}" presName="sibTrans" presStyleLbl="sibTrans2D1" presStyleIdx="0" presStyleCnt="0"/>
      <dgm:spPr/>
    </dgm:pt>
    <dgm:pt modelId="{60B7325E-E5CF-4FF0-A49C-985D30337E8C}" type="pres">
      <dgm:prSet presAssocID="{E517DE4C-5AA5-4B0E-B014-F7F3F46C809F}" presName="compNode" presStyleCnt="0"/>
      <dgm:spPr/>
    </dgm:pt>
    <dgm:pt modelId="{E8E342FD-4EDB-41AF-B100-BA07BF627520}" type="pres">
      <dgm:prSet presAssocID="{E517DE4C-5AA5-4B0E-B014-F7F3F46C809F}" presName="node" presStyleLbl="node1" presStyleIdx="2" presStyleCnt="3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33206FF4-F2B5-49A8-823C-23A80819C33A}" type="pres">
      <dgm:prSet presAssocID="{E517DE4C-5AA5-4B0E-B014-F7F3F46C809F}" presName="invisiNode" presStyleLbl="node1" presStyleIdx="2" presStyleCnt="3"/>
      <dgm:spPr/>
    </dgm:pt>
    <dgm:pt modelId="{1BA9EE9B-024D-4DB6-9B41-6015875CB545}" type="pres">
      <dgm:prSet presAssocID="{E517DE4C-5AA5-4B0E-B014-F7F3F46C809F}" presName="imagNode" presStyleLbl="fgImgPlace1" presStyleIdx="2" presStyleCnt="3"/>
      <dgm:spPr>
        <a:xfrm>
          <a:off x="6126941" y="304070"/>
          <a:ext cx="2661425" cy="16723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06C14515-961B-4B13-BBC1-7A95547019FA}" type="presOf" srcId="{E45E0F3C-D6B2-48BD-91C2-D86585E55252}" destId="{6F6A7030-EE42-4B8D-83AD-87C1C5845C68}" srcOrd="0" destOrd="0" presId="urn:microsoft.com/office/officeart/2005/8/layout/pList2"/>
    <dgm:cxn modelId="{55587C21-29AE-4C01-B1AD-4CAA0528ED30}" type="presOf" srcId="{51FCD223-1012-453B-9A8C-E6281C5213A2}" destId="{1DC9F76E-6E85-4CD7-9B97-6F3166BCD000}" srcOrd="0" destOrd="0" presId="urn:microsoft.com/office/officeart/2005/8/layout/pList2"/>
    <dgm:cxn modelId="{82915C29-0E5C-4C84-83DC-6DC47463F2E2}" type="presOf" srcId="{CA07ACFF-33F0-43D6-9A01-605FB7250F53}" destId="{887BDC58-A204-41A3-8118-513D6D905332}" srcOrd="0" destOrd="0" presId="urn:microsoft.com/office/officeart/2005/8/layout/pList2"/>
    <dgm:cxn modelId="{0426C478-B3B6-4864-A8BF-D198F6231E55}" srcId="{51FCD223-1012-453B-9A8C-E6281C5213A2}" destId="{6BFA0B5D-E283-4191-9FD1-DAE86233DECB}" srcOrd="1" destOrd="0" parTransId="{48185A6E-10C4-41D2-AD8F-376292C7D45B}" sibTransId="{CA07ACFF-33F0-43D6-9A01-605FB7250F53}"/>
    <dgm:cxn modelId="{E130EA95-B0D0-4520-B190-0CF642A80952}" srcId="{51FCD223-1012-453B-9A8C-E6281C5213A2}" destId="{272A8082-4099-41D5-BABD-E6F7E34CEC29}" srcOrd="0" destOrd="0" parTransId="{3D55FB30-1E75-40EE-A701-C321C400E1D1}" sibTransId="{E45E0F3C-D6B2-48BD-91C2-D86585E55252}"/>
    <dgm:cxn modelId="{09721DA0-7564-4DAB-8D67-F68708C2EE4B}" type="presOf" srcId="{E517DE4C-5AA5-4B0E-B014-F7F3F46C809F}" destId="{E8E342FD-4EDB-41AF-B100-BA07BF627520}" srcOrd="0" destOrd="0" presId="urn:microsoft.com/office/officeart/2005/8/layout/pList2"/>
    <dgm:cxn modelId="{A91BC6B4-965D-49EC-9BC4-C3E5F962EEC7}" srcId="{51FCD223-1012-453B-9A8C-E6281C5213A2}" destId="{E517DE4C-5AA5-4B0E-B014-F7F3F46C809F}" srcOrd="2" destOrd="0" parTransId="{ED176EA1-20CC-419E-BE6E-A419B0D172AD}" sibTransId="{872C8681-1384-41DB-B815-B625EEA94B03}"/>
    <dgm:cxn modelId="{1A1D70DF-0FD2-41A2-AE61-C5CB2D803130}" type="presOf" srcId="{6BFA0B5D-E283-4191-9FD1-DAE86233DECB}" destId="{B212E10F-FE29-4A98-8A2C-4A7CFBC6B567}" srcOrd="0" destOrd="0" presId="urn:microsoft.com/office/officeart/2005/8/layout/pList2"/>
    <dgm:cxn modelId="{97C3CEFB-1B66-4566-8961-C12782FFAA47}" type="presOf" srcId="{272A8082-4099-41D5-BABD-E6F7E34CEC29}" destId="{EC761226-E11A-4430-A5E1-DE7C99F14699}" srcOrd="0" destOrd="0" presId="urn:microsoft.com/office/officeart/2005/8/layout/pList2"/>
    <dgm:cxn modelId="{FE9E712A-0AB5-4AA0-B082-03751CBB268E}" type="presParOf" srcId="{1DC9F76E-6E85-4CD7-9B97-6F3166BCD000}" destId="{E24E0005-5A44-4616-968B-EE854704DE13}" srcOrd="0" destOrd="0" presId="urn:microsoft.com/office/officeart/2005/8/layout/pList2"/>
    <dgm:cxn modelId="{1FC90AE3-1537-47DC-9F26-481DCE54AFB4}" type="presParOf" srcId="{1DC9F76E-6E85-4CD7-9B97-6F3166BCD000}" destId="{6E9D2E40-DE0F-4B0F-9CAE-9685CD1D9E8F}" srcOrd="1" destOrd="0" presId="urn:microsoft.com/office/officeart/2005/8/layout/pList2"/>
    <dgm:cxn modelId="{33D90060-718B-44DE-9155-171A92225FE1}" type="presParOf" srcId="{6E9D2E40-DE0F-4B0F-9CAE-9685CD1D9E8F}" destId="{7BA94A68-52A7-47B5-B88D-FCA9DEF1DF23}" srcOrd="0" destOrd="0" presId="urn:microsoft.com/office/officeart/2005/8/layout/pList2"/>
    <dgm:cxn modelId="{298CC9F0-7D3A-48D7-A7DA-7336B317B009}" type="presParOf" srcId="{7BA94A68-52A7-47B5-B88D-FCA9DEF1DF23}" destId="{EC761226-E11A-4430-A5E1-DE7C99F14699}" srcOrd="0" destOrd="0" presId="urn:microsoft.com/office/officeart/2005/8/layout/pList2"/>
    <dgm:cxn modelId="{7056406E-607B-4DE9-A412-17A4C8D379EB}" type="presParOf" srcId="{7BA94A68-52A7-47B5-B88D-FCA9DEF1DF23}" destId="{4B67DA6A-AA5D-43C7-993E-F94D79B217C5}" srcOrd="1" destOrd="0" presId="urn:microsoft.com/office/officeart/2005/8/layout/pList2"/>
    <dgm:cxn modelId="{477199DC-893C-4702-8F5F-CE077AA470BF}" type="presParOf" srcId="{7BA94A68-52A7-47B5-B88D-FCA9DEF1DF23}" destId="{DAD976AF-5F80-4618-806B-34D5F3A536FB}" srcOrd="2" destOrd="0" presId="urn:microsoft.com/office/officeart/2005/8/layout/pList2"/>
    <dgm:cxn modelId="{479978B1-38D7-49BF-BDAD-061399DC8462}" type="presParOf" srcId="{6E9D2E40-DE0F-4B0F-9CAE-9685CD1D9E8F}" destId="{6F6A7030-EE42-4B8D-83AD-87C1C5845C68}" srcOrd="1" destOrd="0" presId="urn:microsoft.com/office/officeart/2005/8/layout/pList2"/>
    <dgm:cxn modelId="{14C74DFB-34E1-4903-81B9-EB240CA3FA07}" type="presParOf" srcId="{6E9D2E40-DE0F-4B0F-9CAE-9685CD1D9E8F}" destId="{6BC384E3-409F-429F-89E4-A7C7021F0AE2}" srcOrd="2" destOrd="0" presId="urn:microsoft.com/office/officeart/2005/8/layout/pList2"/>
    <dgm:cxn modelId="{81C2E617-B47D-48BF-8439-47F9541B4263}" type="presParOf" srcId="{6BC384E3-409F-429F-89E4-A7C7021F0AE2}" destId="{B212E10F-FE29-4A98-8A2C-4A7CFBC6B567}" srcOrd="0" destOrd="0" presId="urn:microsoft.com/office/officeart/2005/8/layout/pList2"/>
    <dgm:cxn modelId="{59AA75F0-BBBB-491A-963B-22847106E888}" type="presParOf" srcId="{6BC384E3-409F-429F-89E4-A7C7021F0AE2}" destId="{4D785E8A-DA70-46AB-A090-83A1D7BD5C9C}" srcOrd="1" destOrd="0" presId="urn:microsoft.com/office/officeart/2005/8/layout/pList2"/>
    <dgm:cxn modelId="{703D5DB7-092A-4952-9D1B-24DF8DF7F2AF}" type="presParOf" srcId="{6BC384E3-409F-429F-89E4-A7C7021F0AE2}" destId="{41E61613-9368-45A8-BFD1-795B44C38EC5}" srcOrd="2" destOrd="0" presId="urn:microsoft.com/office/officeart/2005/8/layout/pList2"/>
    <dgm:cxn modelId="{E7F1F378-EECB-47DD-9AA1-D8C913546ABF}" type="presParOf" srcId="{6E9D2E40-DE0F-4B0F-9CAE-9685CD1D9E8F}" destId="{887BDC58-A204-41A3-8118-513D6D905332}" srcOrd="3" destOrd="0" presId="urn:microsoft.com/office/officeart/2005/8/layout/pList2"/>
    <dgm:cxn modelId="{AC045766-A98F-45F6-B894-AB29594B12F1}" type="presParOf" srcId="{6E9D2E40-DE0F-4B0F-9CAE-9685CD1D9E8F}" destId="{60B7325E-E5CF-4FF0-A49C-985D30337E8C}" srcOrd="4" destOrd="0" presId="urn:microsoft.com/office/officeart/2005/8/layout/pList2"/>
    <dgm:cxn modelId="{F3733B3A-B8FC-48E6-A13E-8B922986D845}" type="presParOf" srcId="{60B7325E-E5CF-4FF0-A49C-985D30337E8C}" destId="{E8E342FD-4EDB-41AF-B100-BA07BF627520}" srcOrd="0" destOrd="0" presId="urn:microsoft.com/office/officeart/2005/8/layout/pList2"/>
    <dgm:cxn modelId="{0823936B-C79D-46A5-8EFB-33B6B829DD3A}" type="presParOf" srcId="{60B7325E-E5CF-4FF0-A49C-985D30337E8C}" destId="{33206FF4-F2B5-49A8-823C-23A80819C33A}" srcOrd="1" destOrd="0" presId="urn:microsoft.com/office/officeart/2005/8/layout/pList2"/>
    <dgm:cxn modelId="{BA5D2FBB-F6CE-4FF2-ABBE-736136C4E567}" type="presParOf" srcId="{60B7325E-E5CF-4FF0-A49C-985D30337E8C}" destId="{1BA9EE9B-024D-4DB6-9B41-6015875CB54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C0508D-0B90-494F-9999-82D78CCBE922}" type="doc">
      <dgm:prSet loTypeId="urn:microsoft.com/office/officeart/2005/8/layout/matrix1" loCatId="matrix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7CCEE3-F408-4308-9059-EA65CE5EE4BA}">
      <dgm:prSet phldrT="[Text]" custT="1"/>
      <dgm:spPr>
        <a:xfrm>
          <a:off x="3712867" y="2350657"/>
          <a:ext cx="2814829" cy="870811"/>
        </a:xfrm>
        <a:prstGeom prst="roundRect">
          <a:avLst/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6000" b="1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Conclusions</a:t>
          </a:r>
        </a:p>
      </dgm:t>
    </dgm:pt>
    <dgm:pt modelId="{6EB14BCC-6192-40DA-8096-EE46D3A80418}" type="parTrans" cxnId="{C1A3C08C-2EA2-4778-BAA1-F7EA9685BDAE}">
      <dgm:prSet/>
      <dgm:spPr/>
      <dgm:t>
        <a:bodyPr/>
        <a:lstStyle/>
        <a:p>
          <a:endParaRPr lang="en-US"/>
        </a:p>
      </dgm:t>
    </dgm:pt>
    <dgm:pt modelId="{04AE6052-0D4D-4414-8168-74B408265932}" type="sibTrans" cxnId="{C1A3C08C-2EA2-4778-BAA1-F7EA9685BDAE}">
      <dgm:prSet/>
      <dgm:spPr/>
      <dgm:t>
        <a:bodyPr/>
        <a:lstStyle/>
        <a:p>
          <a:endParaRPr lang="en-US"/>
        </a:p>
      </dgm:t>
    </dgm:pt>
    <dgm:pt modelId="{3B03B724-812E-4A3B-9EF3-CB619CE66B80}">
      <dgm:prSet phldrT="[Text]" custT="1"/>
      <dgm:spPr>
        <a:xfrm rot="10800000">
          <a:off x="-29321" y="2786063"/>
          <a:ext cx="4953000" cy="2786063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endParaRPr lang="en-US" sz="28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D81BC7E-D247-477E-A9A7-0ACE04B730B4}" type="parTrans" cxnId="{B653E100-D849-4C14-8F0C-878279BDED90}">
      <dgm:prSet/>
      <dgm:spPr/>
      <dgm:t>
        <a:bodyPr/>
        <a:lstStyle/>
        <a:p>
          <a:endParaRPr lang="en-US"/>
        </a:p>
      </dgm:t>
    </dgm:pt>
    <dgm:pt modelId="{56761282-7DED-4020-AF07-EFBDCBDE5D5B}" type="sibTrans" cxnId="{B653E100-D849-4C14-8F0C-878279BDED90}">
      <dgm:prSet/>
      <dgm:spPr/>
      <dgm:t>
        <a:bodyPr/>
        <a:lstStyle/>
        <a:p>
          <a:endParaRPr lang="en-US"/>
        </a:p>
      </dgm:t>
    </dgm:pt>
    <dgm:pt modelId="{CA5B0046-F91A-4BE8-815C-ACDA46D0DA67}">
      <dgm:prSet phldrT="[Text]"/>
      <dgm:spPr>
        <a:xfrm rot="5400000">
          <a:off x="6007146" y="1702594"/>
          <a:ext cx="2786063" cy="4953000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5196035-64CA-4D20-AF60-B6175875DB62}" type="sibTrans" cxnId="{E82BBFD7-5662-4C8C-8254-E48EACB58BA8}">
      <dgm:prSet/>
      <dgm:spPr/>
      <dgm:t>
        <a:bodyPr/>
        <a:lstStyle/>
        <a:p>
          <a:endParaRPr lang="en-US"/>
        </a:p>
      </dgm:t>
    </dgm:pt>
    <dgm:pt modelId="{E18E6F86-B730-4D80-A1E5-E258F1184668}" type="parTrans" cxnId="{E82BBFD7-5662-4C8C-8254-E48EACB58BA8}">
      <dgm:prSet/>
      <dgm:spPr/>
      <dgm:t>
        <a:bodyPr/>
        <a:lstStyle/>
        <a:p>
          <a:endParaRPr lang="en-US"/>
        </a:p>
      </dgm:t>
    </dgm:pt>
    <dgm:pt modelId="{B8A4A224-5923-497F-87C5-A3099EAD84D3}">
      <dgm:prSet phldrT="[Text]" custT="1"/>
      <dgm:spPr>
        <a:xfrm>
          <a:off x="4806391" y="0"/>
          <a:ext cx="5070287" cy="2786063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endParaRPr lang="en-US" sz="20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i="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F3894B0-AB62-4634-A218-667A5F3FDA09}" type="sibTrans" cxnId="{8221B5FB-B763-4850-8270-185F21844338}">
      <dgm:prSet/>
      <dgm:spPr/>
      <dgm:t>
        <a:bodyPr/>
        <a:lstStyle/>
        <a:p>
          <a:endParaRPr lang="en-US"/>
        </a:p>
      </dgm:t>
    </dgm:pt>
    <dgm:pt modelId="{2ADD9141-E48F-428F-BA3D-63F4C025944F}" type="parTrans" cxnId="{8221B5FB-B763-4850-8270-185F21844338}">
      <dgm:prSet/>
      <dgm:spPr/>
      <dgm:t>
        <a:bodyPr/>
        <a:lstStyle/>
        <a:p>
          <a:endParaRPr lang="en-US"/>
        </a:p>
      </dgm:t>
    </dgm:pt>
    <dgm:pt modelId="{0FA16C8C-61DA-4EB5-9195-CF69B6BBCE4D}">
      <dgm:prSet phldrT="[Text]" custT="1"/>
      <dgm:spPr>
        <a:xfrm rot="16200000">
          <a:off x="1054146" y="-1083468"/>
          <a:ext cx="2786063" cy="4953000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8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buNone/>
          </a:pPr>
          <a:endParaRPr lang="en-US" sz="20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21243DB4-06E7-4666-8F5D-DCB72B0CF78A}" type="sibTrans" cxnId="{80A73F0E-0DC1-473D-88A2-D5B834583FCF}">
      <dgm:prSet/>
      <dgm:spPr/>
      <dgm:t>
        <a:bodyPr/>
        <a:lstStyle/>
        <a:p>
          <a:endParaRPr lang="en-US"/>
        </a:p>
      </dgm:t>
    </dgm:pt>
    <dgm:pt modelId="{D42AD022-5108-4E31-8E9B-3209C77783D8}" type="parTrans" cxnId="{80A73F0E-0DC1-473D-88A2-D5B834583FCF}">
      <dgm:prSet/>
      <dgm:spPr/>
      <dgm:t>
        <a:bodyPr/>
        <a:lstStyle/>
        <a:p>
          <a:endParaRPr lang="en-US"/>
        </a:p>
      </dgm:t>
    </dgm:pt>
    <dgm:pt modelId="{94DBB239-5864-4056-BCEE-F77C63679939}">
      <dgm:prSet/>
      <dgm:spPr/>
      <dgm:t>
        <a:bodyPr/>
        <a:lstStyle/>
        <a:p>
          <a:endParaRPr lang="en-US"/>
        </a:p>
      </dgm:t>
    </dgm:pt>
    <dgm:pt modelId="{FBE5C2CE-2015-42C2-9178-F64D7DCAAB14}" type="parTrans" cxnId="{FA141259-3C55-419B-B159-8FBE32B6554D}">
      <dgm:prSet/>
      <dgm:spPr/>
      <dgm:t>
        <a:bodyPr/>
        <a:lstStyle/>
        <a:p>
          <a:endParaRPr lang="en-US"/>
        </a:p>
      </dgm:t>
    </dgm:pt>
    <dgm:pt modelId="{E0953B74-F377-48BB-901B-67E520169BE7}" type="sibTrans" cxnId="{FA141259-3C55-419B-B159-8FBE32B6554D}">
      <dgm:prSet/>
      <dgm:spPr/>
      <dgm:t>
        <a:bodyPr/>
        <a:lstStyle/>
        <a:p>
          <a:endParaRPr lang="en-US"/>
        </a:p>
      </dgm:t>
    </dgm:pt>
    <dgm:pt modelId="{5A8FA821-1BF2-436B-A99C-87519348EB43}">
      <dgm:prSet/>
      <dgm:spPr/>
      <dgm:t>
        <a:bodyPr/>
        <a:lstStyle/>
        <a:p>
          <a:endParaRPr lang="en-US"/>
        </a:p>
      </dgm:t>
    </dgm:pt>
    <dgm:pt modelId="{749566E6-4DAB-4E77-A501-E3898423499D}" type="parTrans" cxnId="{2DD7655F-B166-46A6-A037-545B6D11AE1B}">
      <dgm:prSet/>
      <dgm:spPr/>
      <dgm:t>
        <a:bodyPr/>
        <a:lstStyle/>
        <a:p>
          <a:endParaRPr lang="en-US"/>
        </a:p>
      </dgm:t>
    </dgm:pt>
    <dgm:pt modelId="{793CEE92-9EB6-4E41-BF50-4F9B4652C8E0}" type="sibTrans" cxnId="{2DD7655F-B166-46A6-A037-545B6D11AE1B}">
      <dgm:prSet/>
      <dgm:spPr/>
      <dgm:t>
        <a:bodyPr/>
        <a:lstStyle/>
        <a:p>
          <a:endParaRPr lang="en-US"/>
        </a:p>
      </dgm:t>
    </dgm:pt>
    <dgm:pt modelId="{727834F2-F703-488D-80B7-346CCD6C0EAB}" type="pres">
      <dgm:prSet presAssocID="{46C0508D-0B90-494F-9999-82D78CCBE92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D94645-5D44-4B59-97B8-B7F1029E4E6C}" type="pres">
      <dgm:prSet presAssocID="{46C0508D-0B90-494F-9999-82D78CCBE922}" presName="matrix" presStyleCnt="0"/>
      <dgm:spPr/>
    </dgm:pt>
    <dgm:pt modelId="{61486291-F3FA-4F61-A547-0F3D5E2242A6}" type="pres">
      <dgm:prSet presAssocID="{46C0508D-0B90-494F-9999-82D78CCBE922}" presName="tile1" presStyleLbl="node1" presStyleIdx="0" presStyleCnt="4"/>
      <dgm:spPr/>
    </dgm:pt>
    <dgm:pt modelId="{5306059F-9E44-4859-B2CF-FEE712A5AF1B}" type="pres">
      <dgm:prSet presAssocID="{46C0508D-0B90-494F-9999-82D78CCBE92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868EED0-8437-4264-A5A8-6C5A1B653D24}" type="pres">
      <dgm:prSet presAssocID="{46C0508D-0B90-494F-9999-82D78CCBE922}" presName="tile2" presStyleLbl="node1" presStyleIdx="1" presStyleCnt="4" custScaleX="102368" custLinFactNeighborX="35930" custLinFactNeighborY="-7676"/>
      <dgm:spPr/>
    </dgm:pt>
    <dgm:pt modelId="{1CB8AC07-BA7E-484C-AA3B-A66626DF76A2}" type="pres">
      <dgm:prSet presAssocID="{46C0508D-0B90-494F-9999-82D78CCBE92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AE98CA0-6A53-4F54-BFDA-389C1569540E}" type="pres">
      <dgm:prSet presAssocID="{46C0508D-0B90-494F-9999-82D78CCBE922}" presName="tile3" presStyleLbl="node1" presStyleIdx="2" presStyleCnt="4" custLinFactNeighborY="1673"/>
      <dgm:spPr/>
    </dgm:pt>
    <dgm:pt modelId="{05CD8D93-B784-42D1-9CA9-675226D9AB4D}" type="pres">
      <dgm:prSet presAssocID="{46C0508D-0B90-494F-9999-82D78CCBE92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249B350-5280-4874-B21E-79B8CC0420AA}" type="pres">
      <dgm:prSet presAssocID="{46C0508D-0B90-494F-9999-82D78CCBE922}" presName="tile4" presStyleLbl="node1" presStyleIdx="3" presStyleCnt="4" custLinFactNeighborX="0" custLinFactNeighborY="18022"/>
      <dgm:spPr/>
    </dgm:pt>
    <dgm:pt modelId="{C3D8DCBA-3456-467E-A705-EB982EF7C86B}" type="pres">
      <dgm:prSet presAssocID="{46C0508D-0B90-494F-9999-82D78CCBE92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D435B94-4EEA-4E87-A341-1A105D1CF456}" type="pres">
      <dgm:prSet presAssocID="{46C0508D-0B90-494F-9999-82D78CCBE922}" presName="centerTile" presStyleLbl="fgShp" presStyleIdx="0" presStyleCnt="1" custScaleX="94718" custScaleY="62512" custLinFactNeighborX="5629" custLinFactNeighborY="0">
        <dgm:presLayoutVars>
          <dgm:chMax val="0"/>
          <dgm:chPref val="0"/>
        </dgm:presLayoutVars>
      </dgm:prSet>
      <dgm:spPr/>
    </dgm:pt>
  </dgm:ptLst>
  <dgm:cxnLst>
    <dgm:cxn modelId="{B653E100-D849-4C14-8F0C-878279BDED90}" srcId="{407CCEE3-F408-4308-9059-EA65CE5EE4BA}" destId="{3B03B724-812E-4A3B-9EF3-CB619CE66B80}" srcOrd="2" destOrd="0" parTransId="{0D81BC7E-D247-477E-A9A7-0ACE04B730B4}" sibTransId="{56761282-7DED-4020-AF07-EFBDCBDE5D5B}"/>
    <dgm:cxn modelId="{80A73F0E-0DC1-473D-88A2-D5B834583FCF}" srcId="{407CCEE3-F408-4308-9059-EA65CE5EE4BA}" destId="{0FA16C8C-61DA-4EB5-9195-CF69B6BBCE4D}" srcOrd="0" destOrd="0" parTransId="{D42AD022-5108-4E31-8E9B-3209C77783D8}" sibTransId="{21243DB4-06E7-4666-8F5D-DCB72B0CF78A}"/>
    <dgm:cxn modelId="{0CF79912-8F6D-4402-89CA-C9511CC80727}" type="presOf" srcId="{B8A4A224-5923-497F-87C5-A3099EAD84D3}" destId="{8868EED0-8437-4264-A5A8-6C5A1B653D24}" srcOrd="0" destOrd="0" presId="urn:microsoft.com/office/officeart/2005/8/layout/matrix1"/>
    <dgm:cxn modelId="{2DD7655F-B166-46A6-A037-545B6D11AE1B}" srcId="{407CCEE3-F408-4308-9059-EA65CE5EE4BA}" destId="{5A8FA821-1BF2-436B-A99C-87519348EB43}" srcOrd="4" destOrd="0" parTransId="{749566E6-4DAB-4E77-A501-E3898423499D}" sibTransId="{793CEE92-9EB6-4E41-BF50-4F9B4652C8E0}"/>
    <dgm:cxn modelId="{D72BF243-441B-41EE-A277-F06C826071BF}" type="presOf" srcId="{407CCEE3-F408-4308-9059-EA65CE5EE4BA}" destId="{CD435B94-4EEA-4E87-A341-1A105D1CF456}" srcOrd="0" destOrd="0" presId="urn:microsoft.com/office/officeart/2005/8/layout/matrix1"/>
    <dgm:cxn modelId="{B96C924D-D496-4C4B-89FB-699B7977C408}" type="presOf" srcId="{CA5B0046-F91A-4BE8-815C-ACDA46D0DA67}" destId="{A249B350-5280-4874-B21E-79B8CC0420AA}" srcOrd="0" destOrd="0" presId="urn:microsoft.com/office/officeart/2005/8/layout/matrix1"/>
    <dgm:cxn modelId="{FA141259-3C55-419B-B159-8FBE32B6554D}" srcId="{407CCEE3-F408-4308-9059-EA65CE5EE4BA}" destId="{94DBB239-5864-4056-BCEE-F77C63679939}" srcOrd="5" destOrd="0" parTransId="{FBE5C2CE-2015-42C2-9178-F64D7DCAAB14}" sibTransId="{E0953B74-F377-48BB-901B-67E520169BE7}"/>
    <dgm:cxn modelId="{65F6B27F-97CA-4F92-8714-78F3B40EA4C1}" type="presOf" srcId="{B8A4A224-5923-497F-87C5-A3099EAD84D3}" destId="{1CB8AC07-BA7E-484C-AA3B-A66626DF76A2}" srcOrd="1" destOrd="0" presId="urn:microsoft.com/office/officeart/2005/8/layout/matrix1"/>
    <dgm:cxn modelId="{C1A3C08C-2EA2-4778-BAA1-F7EA9685BDAE}" srcId="{46C0508D-0B90-494F-9999-82D78CCBE922}" destId="{407CCEE3-F408-4308-9059-EA65CE5EE4BA}" srcOrd="0" destOrd="0" parTransId="{6EB14BCC-6192-40DA-8096-EE46D3A80418}" sibTransId="{04AE6052-0D4D-4414-8168-74B408265932}"/>
    <dgm:cxn modelId="{2BB333A7-406D-41E3-B888-4CA85B11E58C}" type="presOf" srcId="{0FA16C8C-61DA-4EB5-9195-CF69B6BBCE4D}" destId="{61486291-F3FA-4F61-A547-0F3D5E2242A6}" srcOrd="0" destOrd="0" presId="urn:microsoft.com/office/officeart/2005/8/layout/matrix1"/>
    <dgm:cxn modelId="{790AB7AD-86C5-4D4E-B304-5C1E8A011FEF}" type="presOf" srcId="{CA5B0046-F91A-4BE8-815C-ACDA46D0DA67}" destId="{C3D8DCBA-3456-467E-A705-EB982EF7C86B}" srcOrd="1" destOrd="0" presId="urn:microsoft.com/office/officeart/2005/8/layout/matrix1"/>
    <dgm:cxn modelId="{14C039C7-6180-461D-BD49-FCF54B043511}" type="presOf" srcId="{3B03B724-812E-4A3B-9EF3-CB619CE66B80}" destId="{DAE98CA0-6A53-4F54-BFDA-389C1569540E}" srcOrd="0" destOrd="0" presId="urn:microsoft.com/office/officeart/2005/8/layout/matrix1"/>
    <dgm:cxn modelId="{75BC86CD-DB31-423C-9357-A766399A6893}" type="presOf" srcId="{0FA16C8C-61DA-4EB5-9195-CF69B6BBCE4D}" destId="{5306059F-9E44-4859-B2CF-FEE712A5AF1B}" srcOrd="1" destOrd="0" presId="urn:microsoft.com/office/officeart/2005/8/layout/matrix1"/>
    <dgm:cxn modelId="{E82BBFD7-5662-4C8C-8254-E48EACB58BA8}" srcId="{407CCEE3-F408-4308-9059-EA65CE5EE4BA}" destId="{CA5B0046-F91A-4BE8-815C-ACDA46D0DA67}" srcOrd="3" destOrd="0" parTransId="{E18E6F86-B730-4D80-A1E5-E258F1184668}" sibTransId="{A5196035-64CA-4D20-AF60-B6175875DB62}"/>
    <dgm:cxn modelId="{2AF5F6DA-C8DD-4B0D-9DD0-E732382CB49E}" type="presOf" srcId="{3B03B724-812E-4A3B-9EF3-CB619CE66B80}" destId="{05CD8D93-B784-42D1-9CA9-675226D9AB4D}" srcOrd="1" destOrd="0" presId="urn:microsoft.com/office/officeart/2005/8/layout/matrix1"/>
    <dgm:cxn modelId="{D77812F2-299B-459D-BE8D-62250BA778E4}" type="presOf" srcId="{46C0508D-0B90-494F-9999-82D78CCBE922}" destId="{727834F2-F703-488D-80B7-346CCD6C0EAB}" srcOrd="0" destOrd="0" presId="urn:microsoft.com/office/officeart/2005/8/layout/matrix1"/>
    <dgm:cxn modelId="{8221B5FB-B763-4850-8270-185F21844338}" srcId="{407CCEE3-F408-4308-9059-EA65CE5EE4BA}" destId="{B8A4A224-5923-497F-87C5-A3099EAD84D3}" srcOrd="1" destOrd="0" parTransId="{2ADD9141-E48F-428F-BA3D-63F4C025944F}" sibTransId="{CF3894B0-AB62-4634-A218-667A5F3FDA09}"/>
    <dgm:cxn modelId="{0D5F9834-07C4-4DCB-862E-5A3CC9B686F9}" type="presParOf" srcId="{727834F2-F703-488D-80B7-346CCD6C0EAB}" destId="{0BD94645-5D44-4B59-97B8-B7F1029E4E6C}" srcOrd="0" destOrd="0" presId="urn:microsoft.com/office/officeart/2005/8/layout/matrix1"/>
    <dgm:cxn modelId="{46B2628C-DC69-4E50-9F88-AE2CF2313249}" type="presParOf" srcId="{0BD94645-5D44-4B59-97B8-B7F1029E4E6C}" destId="{61486291-F3FA-4F61-A547-0F3D5E2242A6}" srcOrd="0" destOrd="0" presId="urn:microsoft.com/office/officeart/2005/8/layout/matrix1"/>
    <dgm:cxn modelId="{00FFE3BA-B5F5-4736-BEB2-54EFCE899214}" type="presParOf" srcId="{0BD94645-5D44-4B59-97B8-B7F1029E4E6C}" destId="{5306059F-9E44-4859-B2CF-FEE712A5AF1B}" srcOrd="1" destOrd="0" presId="urn:microsoft.com/office/officeart/2005/8/layout/matrix1"/>
    <dgm:cxn modelId="{ECC9142C-527B-49F2-9A40-E6C0CAE0141C}" type="presParOf" srcId="{0BD94645-5D44-4B59-97B8-B7F1029E4E6C}" destId="{8868EED0-8437-4264-A5A8-6C5A1B653D24}" srcOrd="2" destOrd="0" presId="urn:microsoft.com/office/officeart/2005/8/layout/matrix1"/>
    <dgm:cxn modelId="{DE32BB13-3286-442B-866C-95F7F28FF38D}" type="presParOf" srcId="{0BD94645-5D44-4B59-97B8-B7F1029E4E6C}" destId="{1CB8AC07-BA7E-484C-AA3B-A66626DF76A2}" srcOrd="3" destOrd="0" presId="urn:microsoft.com/office/officeart/2005/8/layout/matrix1"/>
    <dgm:cxn modelId="{23D2A496-E1B3-49EA-9D66-17A44BE1FA63}" type="presParOf" srcId="{0BD94645-5D44-4B59-97B8-B7F1029E4E6C}" destId="{DAE98CA0-6A53-4F54-BFDA-389C1569540E}" srcOrd="4" destOrd="0" presId="urn:microsoft.com/office/officeart/2005/8/layout/matrix1"/>
    <dgm:cxn modelId="{BF9546CF-7165-49B8-9F5E-D43B878B1182}" type="presParOf" srcId="{0BD94645-5D44-4B59-97B8-B7F1029E4E6C}" destId="{05CD8D93-B784-42D1-9CA9-675226D9AB4D}" srcOrd="5" destOrd="0" presId="urn:microsoft.com/office/officeart/2005/8/layout/matrix1"/>
    <dgm:cxn modelId="{E9E07E4C-E242-4E94-AAB8-3263620AB2F0}" type="presParOf" srcId="{0BD94645-5D44-4B59-97B8-B7F1029E4E6C}" destId="{A249B350-5280-4874-B21E-79B8CC0420AA}" srcOrd="6" destOrd="0" presId="urn:microsoft.com/office/officeart/2005/8/layout/matrix1"/>
    <dgm:cxn modelId="{DB85384D-F75F-4513-84A6-C081CD0CAD83}" type="presParOf" srcId="{0BD94645-5D44-4B59-97B8-B7F1029E4E6C}" destId="{C3D8DCBA-3456-467E-A705-EB982EF7C86B}" srcOrd="7" destOrd="0" presId="urn:microsoft.com/office/officeart/2005/8/layout/matrix1"/>
    <dgm:cxn modelId="{98BAE4C9-AF6A-47DB-9A97-E12CA527B961}" type="presParOf" srcId="{727834F2-F703-488D-80B7-346CCD6C0EAB}" destId="{CD435B94-4EEA-4E87-A341-1A105D1CF45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E0005-5A44-4616-968B-EE854704DE13}">
      <dsp:nvSpPr>
        <dsp:cNvPr id="0" name=""/>
        <dsp:cNvSpPr/>
      </dsp:nvSpPr>
      <dsp:spPr>
        <a:xfrm>
          <a:off x="0" y="0"/>
          <a:ext cx="18288000" cy="3317354"/>
        </a:xfrm>
        <a:prstGeom prst="roundRect">
          <a:avLst>
            <a:gd name="adj" fmla="val 10000"/>
          </a:avLst>
        </a:prstGeom>
        <a:solidFill>
          <a:srgbClr val="5B9BD5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B9BD5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976AF-5F80-4618-806B-34D5F3A536FB}">
      <dsp:nvSpPr>
        <dsp:cNvPr id="0" name=""/>
        <dsp:cNvSpPr/>
      </dsp:nvSpPr>
      <dsp:spPr>
        <a:xfrm>
          <a:off x="7146535" y="349383"/>
          <a:ext cx="5036343" cy="243272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61226-E11A-4430-A5E1-DE7C99F14699}">
      <dsp:nvSpPr>
        <dsp:cNvPr id="0" name=""/>
        <dsp:cNvSpPr/>
      </dsp:nvSpPr>
      <dsp:spPr>
        <a:xfrm rot="10800000">
          <a:off x="556152" y="3317354"/>
          <a:ext cx="6095738" cy="4054544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680843" y="3317354"/>
        <a:ext cx="5846356" cy="3929853"/>
      </dsp:txXfrm>
    </dsp:sp>
    <dsp:sp modelId="{41E61613-9368-45A8-BFD1-795B44C38EC5}">
      <dsp:nvSpPr>
        <dsp:cNvPr id="0" name=""/>
        <dsp:cNvSpPr/>
      </dsp:nvSpPr>
      <dsp:spPr>
        <a:xfrm>
          <a:off x="12716505" y="325397"/>
          <a:ext cx="5036343" cy="243272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2E10F-FE29-4A98-8A2C-4A7CFBC6B567}">
      <dsp:nvSpPr>
        <dsp:cNvPr id="0" name=""/>
        <dsp:cNvSpPr/>
      </dsp:nvSpPr>
      <dsp:spPr>
        <a:xfrm rot="10800000">
          <a:off x="7155525" y="3317354"/>
          <a:ext cx="5036343" cy="4054544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7280216" y="3317354"/>
        <a:ext cx="4786961" cy="3929853"/>
      </dsp:txXfrm>
    </dsp:sp>
    <dsp:sp modelId="{1BA9EE9B-024D-4DB6-9B41-6015875CB545}">
      <dsp:nvSpPr>
        <dsp:cNvPr id="0" name=""/>
        <dsp:cNvSpPr/>
      </dsp:nvSpPr>
      <dsp:spPr>
        <a:xfrm>
          <a:off x="1239836" y="360744"/>
          <a:ext cx="5036343" cy="243272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342FD-4EDB-41AF-B100-BA07BF627520}">
      <dsp:nvSpPr>
        <dsp:cNvPr id="0" name=""/>
        <dsp:cNvSpPr/>
      </dsp:nvSpPr>
      <dsp:spPr>
        <a:xfrm rot="10800000">
          <a:off x="12695503" y="3317354"/>
          <a:ext cx="5036343" cy="4054544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+mn-lt"/>
              <a:ea typeface="Calibri" panose="020F0502020204030204" pitchFamily="34" charset="0"/>
            </a:rPr>
            <a:t>.</a:t>
          </a:r>
          <a:r>
            <a:rPr lang="en-US" sz="16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2820194" y="3317354"/>
        <a:ext cx="4786961" cy="39298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E0005-5A44-4616-968B-EE854704DE13}">
      <dsp:nvSpPr>
        <dsp:cNvPr id="0" name=""/>
        <dsp:cNvSpPr/>
      </dsp:nvSpPr>
      <dsp:spPr>
        <a:xfrm>
          <a:off x="0" y="0"/>
          <a:ext cx="18288000" cy="3158200"/>
        </a:xfrm>
        <a:prstGeom prst="roundRect">
          <a:avLst>
            <a:gd name="adj" fmla="val 10000"/>
          </a:avLst>
        </a:prstGeom>
        <a:solidFill>
          <a:srgbClr val="5B9BD5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B9BD5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976AF-5F80-4618-806B-34D5F3A536FB}">
      <dsp:nvSpPr>
        <dsp:cNvPr id="0" name=""/>
        <dsp:cNvSpPr/>
      </dsp:nvSpPr>
      <dsp:spPr>
        <a:xfrm>
          <a:off x="548639" y="421093"/>
          <a:ext cx="5372100" cy="231601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61226-E11A-4430-A5E1-DE7C99F14699}">
      <dsp:nvSpPr>
        <dsp:cNvPr id="0" name=""/>
        <dsp:cNvSpPr/>
      </dsp:nvSpPr>
      <dsp:spPr>
        <a:xfrm rot="10800000">
          <a:off x="548639" y="3158200"/>
          <a:ext cx="5372100" cy="3860022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667348" y="3158200"/>
        <a:ext cx="5134682" cy="3741313"/>
      </dsp:txXfrm>
    </dsp:sp>
    <dsp:sp modelId="{41E61613-9368-45A8-BFD1-795B44C38EC5}">
      <dsp:nvSpPr>
        <dsp:cNvPr id="0" name=""/>
        <dsp:cNvSpPr/>
      </dsp:nvSpPr>
      <dsp:spPr>
        <a:xfrm>
          <a:off x="6457949" y="421093"/>
          <a:ext cx="5372100" cy="231601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2E10F-FE29-4A98-8A2C-4A7CFBC6B567}">
      <dsp:nvSpPr>
        <dsp:cNvPr id="0" name=""/>
        <dsp:cNvSpPr/>
      </dsp:nvSpPr>
      <dsp:spPr>
        <a:xfrm rot="10800000">
          <a:off x="6457949" y="3158200"/>
          <a:ext cx="5372100" cy="3860022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6576658" y="3158200"/>
        <a:ext cx="5134682" cy="3741313"/>
      </dsp:txXfrm>
    </dsp:sp>
    <dsp:sp modelId="{1BA9EE9B-024D-4DB6-9B41-6015875CB545}">
      <dsp:nvSpPr>
        <dsp:cNvPr id="0" name=""/>
        <dsp:cNvSpPr/>
      </dsp:nvSpPr>
      <dsp:spPr>
        <a:xfrm>
          <a:off x="12367260" y="421093"/>
          <a:ext cx="5372100" cy="231601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342FD-4EDB-41AF-B100-BA07BF627520}">
      <dsp:nvSpPr>
        <dsp:cNvPr id="0" name=""/>
        <dsp:cNvSpPr/>
      </dsp:nvSpPr>
      <dsp:spPr>
        <a:xfrm rot="10800000">
          <a:off x="12367260" y="3158200"/>
          <a:ext cx="5372100" cy="3860022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2485969" y="3158200"/>
        <a:ext cx="5134682" cy="37413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86291-F3FA-4F61-A547-0F3D5E2242A6}">
      <dsp:nvSpPr>
        <dsp:cNvPr id="0" name=""/>
        <dsp:cNvSpPr/>
      </dsp:nvSpPr>
      <dsp:spPr>
        <a:xfrm rot="16200000">
          <a:off x="2546193" y="-2600325"/>
          <a:ext cx="3943348" cy="9144000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5400000">
        <a:off x="-54133" y="144374"/>
        <a:ext cx="9144000" cy="2813137"/>
      </dsp:txXfrm>
    </dsp:sp>
    <dsp:sp modelId="{8868EED0-8437-4264-A5A8-6C5A1B653D24}">
      <dsp:nvSpPr>
        <dsp:cNvPr id="0" name=""/>
        <dsp:cNvSpPr/>
      </dsp:nvSpPr>
      <dsp:spPr>
        <a:xfrm>
          <a:off x="8981602" y="0"/>
          <a:ext cx="9360529" cy="3943348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981602" y="0"/>
        <a:ext cx="9216155" cy="2957511"/>
      </dsp:txXfrm>
    </dsp:sp>
    <dsp:sp modelId="{DAE98CA0-6A53-4F54-BFDA-389C1569540E}">
      <dsp:nvSpPr>
        <dsp:cNvPr id="0" name=""/>
        <dsp:cNvSpPr/>
      </dsp:nvSpPr>
      <dsp:spPr>
        <a:xfrm rot="10800000">
          <a:off x="-54132" y="3943348"/>
          <a:ext cx="9144000" cy="3943348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90242" y="4929185"/>
        <a:ext cx="8999626" cy="2957511"/>
      </dsp:txXfrm>
    </dsp:sp>
    <dsp:sp modelId="{A249B350-5280-4874-B21E-79B8CC0420AA}">
      <dsp:nvSpPr>
        <dsp:cNvPr id="0" name=""/>
        <dsp:cNvSpPr/>
      </dsp:nvSpPr>
      <dsp:spPr>
        <a:xfrm rot="5400000">
          <a:off x="11690193" y="1343022"/>
          <a:ext cx="3943348" cy="9144000"/>
        </a:xfrm>
        <a:prstGeom prst="round1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-5400000">
        <a:off x="9089867" y="4929185"/>
        <a:ext cx="9144000" cy="2813137"/>
      </dsp:txXfrm>
    </dsp:sp>
    <dsp:sp modelId="{CD435B94-4EEA-4E87-A341-1A105D1CF456}">
      <dsp:nvSpPr>
        <dsp:cNvPr id="0" name=""/>
        <dsp:cNvSpPr/>
      </dsp:nvSpPr>
      <dsp:spPr>
        <a:xfrm>
          <a:off x="6854525" y="3327081"/>
          <a:ext cx="5196608" cy="1232533"/>
        </a:xfrm>
        <a:prstGeom prst="roundRect">
          <a:avLst/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Conclusions</a:t>
          </a:r>
        </a:p>
      </dsp:txBody>
      <dsp:txXfrm>
        <a:off x="6914692" y="3387248"/>
        <a:ext cx="5076274" cy="1112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0" y="3050248"/>
            <a:ext cx="17826278" cy="1736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Urban Water Security: </a:t>
            </a:r>
          </a:p>
          <a:p>
            <a:pPr marL="0" marR="0" algn="ctr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From Comprehensive Assessment to Strategic Management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5765259" y="5440686"/>
            <a:ext cx="5579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</a:rPr>
              <a:t>Samah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Jabari, PhD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Palestine Polytechnic University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May-2025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558242"/>
            <a:ext cx="18288000" cy="1756290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30528CF-E7F9-4C38-B519-217B8ECA9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1824213"/>
            <a:ext cx="10972800" cy="84443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762000" y="2019300"/>
            <a:ext cx="5579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662995-7D74-4801-A748-44CA4351C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728757"/>
            <a:ext cx="16992600" cy="86352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314F98-5B1C-4AD1-8073-BC49216456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1633303"/>
            <a:ext cx="17373600" cy="87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1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9391200"/>
            <a:ext cx="18288000" cy="923331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706606" y="1778217"/>
            <a:ext cx="5579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Outline: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E01F60-9D58-417D-861F-646028CEC932}"/>
              </a:ext>
            </a:extLst>
          </p:cNvPr>
          <p:cNvSpPr txBox="1"/>
          <p:nvPr/>
        </p:nvSpPr>
        <p:spPr>
          <a:xfrm>
            <a:off x="706606" y="2650295"/>
            <a:ext cx="12856994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Water Challenges </a:t>
            </a: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Application</a:t>
            </a: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Results and Discussion</a:t>
            </a:r>
          </a:p>
          <a:p>
            <a:endParaRPr lang="de-DE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Management Model</a:t>
            </a: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Conclusions 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46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762000" y="2019300"/>
            <a:ext cx="1150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Global Water Challenges :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FB060AC-82A0-4D21-8464-0A6D7D2335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019436"/>
              </p:ext>
            </p:extLst>
          </p:nvPr>
        </p:nvGraphicFramePr>
        <p:xfrm>
          <a:off x="0" y="2942630"/>
          <a:ext cx="18288000" cy="737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47B0277-17A2-4F6E-9364-24BE5E47AB53}"/>
              </a:ext>
            </a:extLst>
          </p:cNvPr>
          <p:cNvSpPr txBox="1"/>
          <p:nvPr/>
        </p:nvSpPr>
        <p:spPr>
          <a:xfrm>
            <a:off x="762000" y="6497884"/>
            <a:ext cx="5410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Climate Change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Decrease in water availability.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water scarcity.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Over-extraction of water resources.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Intensification of floods and droughts events. 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Great impact on water quality. 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Deterioration of urban water infrastructures.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Disrupting water services 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75044-9EB5-443F-A308-1062228D666B}"/>
              </a:ext>
            </a:extLst>
          </p:cNvPr>
          <p:cNvSpPr txBox="1"/>
          <p:nvPr/>
        </p:nvSpPr>
        <p:spPr>
          <a:xfrm>
            <a:off x="7391400" y="6629400"/>
            <a:ext cx="4343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72722"/>
            <a:r>
              <a:rPr lang="en-US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 Growth</a:t>
            </a:r>
          </a:p>
          <a:p>
            <a:pPr marL="285750" indent="-285750" algn="just" defTabSz="87272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world population will reach around 10 billion in 2050.</a:t>
            </a:r>
          </a:p>
          <a:p>
            <a:pPr marL="285750" indent="-285750" algn="just" defTabSz="87272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Huge pressure on natural resources, infrastructure facilities and water consumption.</a:t>
            </a:r>
          </a:p>
          <a:p>
            <a:pPr defTabSz="872722"/>
            <a:endParaRPr lang="en-US" dirty="0">
              <a:solidFill>
                <a:srgbClr val="58595B"/>
              </a:solidFill>
              <a:latin typeface="Calibri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C59059-6D66-4A11-AFCF-C2BB7994B919}"/>
              </a:ext>
            </a:extLst>
          </p:cNvPr>
          <p:cNvSpPr txBox="1"/>
          <p:nvPr/>
        </p:nvSpPr>
        <p:spPr>
          <a:xfrm>
            <a:off x="12954000" y="6553404"/>
            <a:ext cx="434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Urbanization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56 % of the world population live in urban areas.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70 % of the population in developing countries live in unplanned urban areas.</a:t>
            </a:r>
          </a:p>
          <a:p>
            <a:pPr marL="285750" indent="-285750" algn="just" defTabSz="9144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water demand expect to increase by 55% in 2050.</a:t>
            </a:r>
          </a:p>
        </p:txBody>
      </p:sp>
    </p:spTree>
    <p:extLst>
      <p:ext uri="{BB962C8B-B14F-4D97-AF65-F5344CB8AC3E}">
        <p14:creationId xmlns:p14="http://schemas.microsoft.com/office/powerpoint/2010/main" val="1336347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762000" y="2019300"/>
            <a:ext cx="1150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Global Water Challenges :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030AE3F7-C724-4499-8B06-E1724BB79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7549818"/>
              </p:ext>
            </p:extLst>
          </p:nvPr>
        </p:nvGraphicFramePr>
        <p:xfrm>
          <a:off x="0" y="3233170"/>
          <a:ext cx="18288000" cy="7018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3E405DE-6A30-4E17-9A65-C1040500C9F1}"/>
              </a:ext>
            </a:extLst>
          </p:cNvPr>
          <p:cNvSpPr txBox="1"/>
          <p:nvPr/>
        </p:nvSpPr>
        <p:spPr>
          <a:xfrm>
            <a:off x="762000" y="6791168"/>
            <a:ext cx="47187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 Aging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Infrastructures deterioration.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Catastrophic impact on quality and  efficiency of water service.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 health and economic activity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26AFAF-52E7-4C63-9CB1-2D073B4B2243}"/>
              </a:ext>
            </a:extLst>
          </p:cNvPr>
          <p:cNvSpPr txBox="1"/>
          <p:nvPr/>
        </p:nvSpPr>
        <p:spPr>
          <a:xfrm>
            <a:off x="6730061" y="6773850"/>
            <a:ext cx="44581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Governance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Crisis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is a “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Crisis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Degradation of the water services, water infrastructures and water resources.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0588A3-636F-441F-9CD3-8F7C18211325}"/>
              </a:ext>
            </a:extLst>
          </p:cNvPr>
          <p:cNvSpPr txBox="1"/>
          <p:nvPr/>
        </p:nvSpPr>
        <p:spPr>
          <a:xfrm>
            <a:off x="12430652" y="6575724"/>
            <a:ext cx="52552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 Conflicts</a:t>
            </a:r>
          </a:p>
          <a:p>
            <a:pPr algn="just"/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Catastrophic impact on: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degradation of water resource.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destruction of physical infrastructures.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disturbance of the water governance and management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66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607CF73-722E-4E92-B7FF-81EB66D06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79298"/>
            <a:ext cx="18287999" cy="857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1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Methodology: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E0ABA-C102-4738-A486-C0375AE4C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603"/>
            <a:ext cx="18288000" cy="102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Methodology--- continue: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F28F3C-9769-196E-4E08-B4C3CEBAD0EA}"/>
                  </a:ext>
                </a:extLst>
              </p:cNvPr>
              <p:cNvSpPr txBox="1"/>
              <p:nvPr/>
            </p:nvSpPr>
            <p:spPr>
              <a:xfrm>
                <a:off x="1087672" y="2935455"/>
                <a:ext cx="9167390" cy="67613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Step 1: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Criteria and sub-criteria ranked from the most important to the less importance based on expert opinion, inventory data and/or certain standards. 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Step 2: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Experts give the relative importance of criteria (j) in relation to the previous criteria (j-1). This value known as the comparative importance of the average value (</a:t>
                </a:r>
                <a:r>
                  <a:rPr lang="en-US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sj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). It's calculated according the average values of differences of criteria importance according to experts’ opinions. (</a:t>
                </a:r>
                <a:r>
                  <a:rPr lang="en-US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sj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 is determined as follows: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𝑠𝑗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nary>
                      <m:naryPr>
                        <m:chr m:val="∑"/>
                        <m:limLoc m:val="subSup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𝐴𝑖</m:t>
                            </m:r>
                          </m:num>
                          <m:den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                  (2.1)                         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"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Ai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" designate the rank given by experts for each criterion, while "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" expresses the number of experts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Step 3: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Calculate the coefficient (</a:t>
                </a:r>
                <a:r>
                  <a:rPr lang="en-US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kj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):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𝑘𝑗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                     &amp;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e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𝑠𝑗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+1            &amp;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&gt;1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(2.2)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Step 4: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Recalculate the weight (</a:t>
                </a:r>
                <a:r>
                  <a:rPr lang="en-US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qj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):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𝑞𝑗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                   &amp;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𝑥𝑗</m:t>
                                </m:r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𝑘𝑗</m:t>
                                </m:r>
                              </m:den>
                            </m:f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         &amp;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&gt;1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 (2.3)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Step 5: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Calculate the final criteria weight (</a:t>
                </a:r>
                <a:r>
                  <a:rPr lang="en-US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wj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):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𝑤𝑗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qj</m:t>
                        </m:r>
                      </m:num>
                      <m:den>
                        <m:nary>
                          <m:naryPr>
                            <m:chr m:val="∑"/>
                            <m:limLoc m:val="undOvr"/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𝑞𝑘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F28F3C-9769-196E-4E08-B4C3CEBAD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672" y="2935455"/>
                <a:ext cx="9167390" cy="6761338"/>
              </a:xfrm>
              <a:prstGeom prst="rect">
                <a:avLst/>
              </a:prstGeom>
              <a:blipFill>
                <a:blip r:embed="rId5"/>
                <a:stretch>
                  <a:fillRect l="-532" t="-451" r="-532" b="-5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0982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A73C9B61-D259-F894-EC38-579FDE268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36"/>
            <a:ext cx="18287999" cy="10125063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03121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0AC20A-2D1D-0B01-4F4B-7F52B2820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46" t="34529" r="24999" b="18860"/>
          <a:stretch/>
        </p:blipFill>
        <p:spPr bwMode="auto">
          <a:xfrm>
            <a:off x="413837" y="467816"/>
            <a:ext cx="17761324" cy="8330720"/>
          </a:xfrm>
          <a:prstGeom prst="rect">
            <a:avLst/>
          </a:prstGeom>
          <a:ln w="28575"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20F3A4-CCA7-FF93-F559-97EF37D54855}"/>
              </a:ext>
            </a:extLst>
          </p:cNvPr>
          <p:cNvSpPr txBox="1"/>
          <p:nvPr/>
        </p:nvSpPr>
        <p:spPr>
          <a:xfrm>
            <a:off x="2846480" y="8798536"/>
            <a:ext cx="11799754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Semi- quantitative Risk Matrix </a:t>
            </a:r>
            <a:r>
              <a:rPr lang="en-US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(WHO &amp; IWA, 2001)</a:t>
            </a:r>
            <a:r>
              <a:rPr lang="en-US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72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54984DD-12D2-C2D7-356E-C4BF72646F80}"/>
                  </a:ext>
                </a:extLst>
              </p:cNvPr>
              <p:cNvSpPr txBox="1"/>
              <p:nvPr/>
            </p:nvSpPr>
            <p:spPr>
              <a:xfrm>
                <a:off x="2540600" y="3258094"/>
                <a:ext cx="13716000" cy="44714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932305" algn="l"/>
                  </a:tabLst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risk score for each indicator is estimated by using the following equation:</a:t>
                </a:r>
                <a:endParaRPr lang="en-US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 rtl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932305" algn="l"/>
                  </a:tabLst>
                </a:pPr>
                <a14:m>
                  <m:oMath xmlns:m="http://schemas.openxmlformats.org/officeDocument/2006/math"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𝑹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𝑺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𝑺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𝑺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×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𝑳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18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𝑺</m:t>
                    </m:r>
                  </m:oMath>
                </a14:m>
                <a:r>
                  <a:rPr lang="en-US" sz="1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                                                        (Eq. 2.5)</a:t>
                </a:r>
                <a:endParaRPr lang="en-US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just" rtl="0">
                  <a:lnSpc>
                    <a:spcPct val="107000"/>
                  </a:lnSpc>
                  <a:spcAft>
                    <a:spcPts val="800"/>
                  </a:spcAft>
                  <a:buFont typeface="Symbol" pitchFamily="2" charset="2"/>
                  <a:buChar char=""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R.S: Risk Score (has a value from 1 to 25)</a:t>
                </a:r>
                <a:endParaRPr lang="en-US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just" rtl="0">
                  <a:lnSpc>
                    <a:spcPct val="107000"/>
                  </a:lnSpc>
                  <a:spcAft>
                    <a:spcPts val="800"/>
                  </a:spcAft>
                  <a:buFont typeface="Symbol" pitchFamily="2" charset="2"/>
                  <a:buChar char=""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S.S: Severity Score (has a value from 1 to 5)</a:t>
                </a:r>
                <a:endParaRPr lang="en-US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just" rtl="0">
                  <a:lnSpc>
                    <a:spcPct val="107000"/>
                  </a:lnSpc>
                  <a:spcAft>
                    <a:spcPts val="800"/>
                  </a:spcAft>
                  <a:buFont typeface="Symbol" pitchFamily="2" charset="2"/>
                  <a:buChar char=""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L.S: Likelihood Score (has a value from 1 to 5) </a:t>
                </a:r>
                <a:endParaRPr lang="en-US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en-US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Where, the risk is described by its impact severity and occurrence likelihood. The outputs of this step includes a score and level of risk for each urban water security indicator and driver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54984DD-12D2-C2D7-356E-C4BF72646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600" y="3258094"/>
                <a:ext cx="13716000" cy="4471416"/>
              </a:xfrm>
              <a:prstGeom prst="rect">
                <a:avLst/>
              </a:prstGeom>
              <a:blipFill>
                <a:blip r:embed="rId2"/>
                <a:stretch>
                  <a:fillRect l="-400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15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6289F8-78B2-D61D-5968-87D8043F8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94" t="21998" r="25553" b="13808"/>
          <a:stretch/>
        </p:blipFill>
        <p:spPr bwMode="auto">
          <a:xfrm>
            <a:off x="1020198" y="359859"/>
            <a:ext cx="16828775" cy="8798536"/>
          </a:xfrm>
          <a:prstGeom prst="rect">
            <a:avLst/>
          </a:prstGeom>
          <a:ln w="28575"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50E49E-BD38-DF52-D06E-9FD44C061348}"/>
              </a:ext>
            </a:extLst>
          </p:cNvPr>
          <p:cNvSpPr txBox="1"/>
          <p:nvPr/>
        </p:nvSpPr>
        <p:spPr>
          <a:xfrm>
            <a:off x="6930872" y="9557809"/>
            <a:ext cx="9140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Degree of Risks Acceptability </a:t>
            </a:r>
            <a:r>
              <a:rPr lang="en-US" sz="1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(Klinke and Renn, 2012)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2122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0391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Application: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F3E65E-72CD-47AF-AAF0-5F534CAFB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652087"/>
            <a:ext cx="18135600" cy="759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27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Application--- Continue:</a:t>
            </a:r>
          </a:p>
          <a:p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BAFBF4-3DD9-47C2-A457-953E00A57B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16"/>
          <a:stretch/>
        </p:blipFill>
        <p:spPr>
          <a:xfrm>
            <a:off x="0" y="2705103"/>
            <a:ext cx="18288000" cy="77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96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Results &amp; Discussion: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6E4AE-5471-468B-B37C-B0C2B59E8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88" y="2488462"/>
            <a:ext cx="18166512" cy="776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58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Results &amp; Discussion--- Continue: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3F8975-3113-4B1B-8572-D1C919072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01548"/>
            <a:ext cx="18135599" cy="754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05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F9A3FB-DD84-AC58-4CFC-12770D6CB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647700"/>
            <a:ext cx="147066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73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5.Management Model: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78E0D-9F44-4226-92AF-81F44ABF0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442738"/>
            <a:ext cx="18288000" cy="780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79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91"/>
            <a:ext cx="2932140" cy="1693155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3"/>
            <a:ext cx="1369880" cy="1647160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7869" y="-13855"/>
            <a:ext cx="2350131" cy="1647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488198-F37C-40A4-924C-1A4891ABF261}"/>
              </a:ext>
            </a:extLst>
          </p:cNvPr>
          <p:cNvCxnSpPr>
            <a:cxnSpLocks/>
          </p:cNvCxnSpPr>
          <p:nvPr/>
        </p:nvCxnSpPr>
        <p:spPr>
          <a:xfrm>
            <a:off x="0" y="1728758"/>
            <a:ext cx="18288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560FE2-4DB9-4C9D-BA1F-18FA05232A91}"/>
              </a:ext>
            </a:extLst>
          </p:cNvPr>
          <p:cNvSpPr txBox="1"/>
          <p:nvPr/>
        </p:nvSpPr>
        <p:spPr>
          <a:xfrm>
            <a:off x="533400" y="1682763"/>
            <a:ext cx="1424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Conclusion: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C66287A-F4AE-4020-B4BD-5EF79E664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6398630"/>
              </p:ext>
            </p:extLst>
          </p:nvPr>
        </p:nvGraphicFramePr>
        <p:xfrm>
          <a:off x="165629" y="2490716"/>
          <a:ext cx="18288000" cy="7886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33554E8-1B7C-4EF0-8669-19AF4C47E3D5}"/>
              </a:ext>
            </a:extLst>
          </p:cNvPr>
          <p:cNvSpPr txBox="1"/>
          <p:nvPr/>
        </p:nvSpPr>
        <p:spPr>
          <a:xfrm>
            <a:off x="533400" y="3801474"/>
            <a:ext cx="7781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 Water Security</a:t>
            </a:r>
          </a:p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 Assessment and actions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3D9F80-743C-46B5-B316-204B0E0225E1}"/>
              </a:ext>
            </a:extLst>
          </p:cNvPr>
          <p:cNvSpPr txBox="1"/>
          <p:nvPr/>
        </p:nvSpPr>
        <p:spPr>
          <a:xfrm>
            <a:off x="9309629" y="2701547"/>
            <a:ext cx="86677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 area</a:t>
            </a:r>
          </a:p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classified as area under water stresses suffering from dramatic water situation, which could be more dramatic in the future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58EAB6-5A4D-4054-9D44-9E9B56C78102}"/>
              </a:ext>
            </a:extLst>
          </p:cNvPr>
          <p:cNvSpPr txBox="1"/>
          <p:nvPr/>
        </p:nvSpPr>
        <p:spPr>
          <a:xfrm>
            <a:off x="434686" y="7081298"/>
            <a:ext cx="8743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concept </a:t>
            </a:r>
          </a:p>
          <a:p>
            <a:pPr algn="just" defTabSz="742950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powerful and active procedure to analyze the water security together with </a:t>
            </a:r>
          </a:p>
          <a:p>
            <a:pPr algn="just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innovative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index system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MCDM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31E1CB-0026-468B-A925-EED05C886D0E}"/>
              </a:ext>
            </a:extLst>
          </p:cNvPr>
          <p:cNvSpPr txBox="1"/>
          <p:nvPr/>
        </p:nvSpPr>
        <p:spPr>
          <a:xfrm>
            <a:off x="9333634" y="7438705"/>
            <a:ext cx="88201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security management model</a:t>
            </a:r>
          </a:p>
          <a:p>
            <a:pPr algn="ctr" defTabSz="742950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needed for water utilities in our Arab cities </a:t>
            </a:r>
            <a:r>
              <a:rPr lang="en-US" sz="1950" dirty="0">
                <a:solidFill>
                  <a:prstClr val="white"/>
                </a:solidFill>
                <a:latin typeface="Calibri Light"/>
                <a:ea typeface="Calibri" panose="020F0502020204030204" pitchFamily="34" charset="0"/>
              </a:rPr>
              <a:t>.</a:t>
            </a:r>
          </a:p>
          <a:p>
            <a:pPr defTabSz="742950"/>
            <a:r>
              <a:rPr lang="en-US" sz="195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49946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53C3BB-8FDC-4518-BFB2-298F402AFFED}"/>
              </a:ext>
            </a:extLst>
          </p:cNvPr>
          <p:cNvSpPr txBox="1"/>
          <p:nvPr/>
        </p:nvSpPr>
        <p:spPr>
          <a:xfrm>
            <a:off x="-228600" y="1943100"/>
            <a:ext cx="7391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rgbClr val="002060"/>
                </a:solidFill>
                <a:latin typeface="Freestyle Script" panose="030804020302050B0404" pitchFamily="66" charset="0"/>
                <a:cs typeface="Times New Roman" panose="02020603050405020304" pitchFamily="18" charset="0"/>
              </a:rPr>
              <a:t>THANKS</a:t>
            </a:r>
          </a:p>
          <a:p>
            <a:pPr algn="ctr"/>
            <a:r>
              <a:rPr lang="en-US" sz="10000" b="1" dirty="0">
                <a:solidFill>
                  <a:srgbClr val="002060"/>
                </a:solidFill>
                <a:latin typeface="Freestyle Script" panose="030804020302050B0404" pitchFamily="66" charset="0"/>
                <a:cs typeface="Times New Roman" panose="02020603050405020304" pitchFamily="18" charset="0"/>
              </a:rPr>
              <a:t>for</a:t>
            </a:r>
          </a:p>
          <a:p>
            <a:pPr algn="ctr"/>
            <a:r>
              <a:rPr lang="en-US" sz="10000" b="1" dirty="0">
                <a:solidFill>
                  <a:srgbClr val="002060"/>
                </a:solidFill>
                <a:latin typeface="Freestyle Script" panose="030804020302050B0404" pitchFamily="66" charset="0"/>
                <a:cs typeface="Times New Roman" panose="02020603050405020304" pitchFamily="18" charset="0"/>
              </a:rPr>
              <a:t> your listening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85771-BCD7-40B2-A0BA-7B634667CBBD}"/>
              </a:ext>
            </a:extLst>
          </p:cNvPr>
          <p:cNvSpPr txBox="1"/>
          <p:nvPr/>
        </p:nvSpPr>
        <p:spPr>
          <a:xfrm>
            <a:off x="11430000" y="2476500"/>
            <a:ext cx="7391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rgbClr val="002060"/>
                </a:solidFill>
                <a:latin typeface="Freestyle Script" panose="030804020302050B0404" pitchFamily="66" charset="0"/>
                <a:cs typeface="Times New Roman" panose="02020603050405020304" pitchFamily="18" charset="0"/>
              </a:rPr>
              <a:t>Dr. Samah Jabari</a:t>
            </a:r>
          </a:p>
          <a:p>
            <a:pPr algn="ctr"/>
            <a:r>
              <a:rPr lang="en-US" sz="10000" b="1" dirty="0">
                <a:solidFill>
                  <a:srgbClr val="002060"/>
                </a:solidFill>
                <a:latin typeface="Freestyle Script" panose="030804020302050B0404" pitchFamily="66" charset="0"/>
                <a:cs typeface="Times New Roman" panose="02020603050405020304" pitchFamily="18" charset="0"/>
              </a:rPr>
              <a:t>PPU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661</Words>
  <Application>Microsoft Office PowerPoint</Application>
  <PresentationFormat>Custom</PresentationFormat>
  <Paragraphs>102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Times New Roman</vt:lpstr>
      <vt:lpstr>Wingdings</vt:lpstr>
      <vt:lpstr>Calibri Light</vt:lpstr>
      <vt:lpstr>Symbol</vt:lpstr>
      <vt:lpstr>Cambria Math</vt:lpstr>
      <vt:lpstr>Arial</vt:lpstr>
      <vt:lpstr>Calibri</vt:lpstr>
      <vt:lpstr>Freestyle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Abuazzam</dc:creator>
  <cp:lastModifiedBy>Heba Abuazzam</cp:lastModifiedBy>
  <cp:revision>22</cp:revision>
  <dcterms:created xsi:type="dcterms:W3CDTF">2006-08-16T00:00:00Z</dcterms:created>
  <dcterms:modified xsi:type="dcterms:W3CDTF">2025-05-06T08:08:07Z</dcterms:modified>
  <dc:identifier>DAGeU-Jwvdc</dc:identifier>
</cp:coreProperties>
</file>