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2F8CF-A637-4A60-93FE-F205B28AA8E5}" v="6" dt="2025-04-29T12:25:49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shdaifat, Hind GIZ JO" userId="cb7c7161-c6d2-4784-846f-d895c7e82c61" providerId="ADAL" clId="{1912F8CF-A637-4A60-93FE-F205B28AA8E5}"/>
    <pc:docChg chg="custSel addSld delSld modSld">
      <pc:chgData name="Alshdaifat, Hind GIZ JO" userId="cb7c7161-c6d2-4784-846f-d895c7e82c61" providerId="ADAL" clId="{1912F8CF-A637-4A60-93FE-F205B28AA8E5}" dt="2025-04-29T12:25:49.231" v="81" actId="1076"/>
      <pc:docMkLst>
        <pc:docMk/>
      </pc:docMkLst>
      <pc:sldChg chg="modSp del mod">
        <pc:chgData name="Alshdaifat, Hind GIZ JO" userId="cb7c7161-c6d2-4784-846f-d895c7e82c61" providerId="ADAL" clId="{1912F8CF-A637-4A60-93FE-F205B28AA8E5}" dt="2025-04-29T12:25:31.179" v="75" actId="47"/>
        <pc:sldMkLst>
          <pc:docMk/>
          <pc:sldMk cId="400368119" sldId="256"/>
        </pc:sldMkLst>
        <pc:spChg chg="mod ord">
          <ac:chgData name="Alshdaifat, Hind GIZ JO" userId="cb7c7161-c6d2-4784-846f-d895c7e82c61" providerId="ADAL" clId="{1912F8CF-A637-4A60-93FE-F205B28AA8E5}" dt="2025-04-28T21:08:10.369" v="15" actId="1076"/>
          <ac:spMkLst>
            <pc:docMk/>
            <pc:sldMk cId="400368119" sldId="256"/>
            <ac:spMk id="8" creationId="{D96161E7-6BB1-9641-008B-F7D10C908282}"/>
          </ac:spMkLst>
        </pc:spChg>
        <pc:picChg chg="mod">
          <ac:chgData name="Alshdaifat, Hind GIZ JO" userId="cb7c7161-c6d2-4784-846f-d895c7e82c61" providerId="ADAL" clId="{1912F8CF-A637-4A60-93FE-F205B28AA8E5}" dt="2025-04-28T21:07:48.692" v="9" actId="14100"/>
          <ac:picMkLst>
            <pc:docMk/>
            <pc:sldMk cId="400368119" sldId="256"/>
            <ac:picMk id="4" creationId="{C7778AE4-D2FA-05FB-BA10-82C02054F667}"/>
          </ac:picMkLst>
        </pc:picChg>
        <pc:picChg chg="mod">
          <ac:chgData name="Alshdaifat, Hind GIZ JO" userId="cb7c7161-c6d2-4784-846f-d895c7e82c61" providerId="ADAL" clId="{1912F8CF-A637-4A60-93FE-F205B28AA8E5}" dt="2025-04-28T21:07:57.571" v="12" actId="14100"/>
          <ac:picMkLst>
            <pc:docMk/>
            <pc:sldMk cId="400368119" sldId="256"/>
            <ac:picMk id="5" creationId="{70AD8863-16E9-CB90-CCF2-03FC9497A52C}"/>
          </ac:picMkLst>
        </pc:picChg>
      </pc:sldChg>
      <pc:sldChg chg="addSp delSp modSp mod">
        <pc:chgData name="Alshdaifat, Hind GIZ JO" userId="cb7c7161-c6d2-4784-846f-d895c7e82c61" providerId="ADAL" clId="{1912F8CF-A637-4A60-93FE-F205B28AA8E5}" dt="2025-04-28T20:27:17.560" v="2"/>
        <pc:sldMkLst>
          <pc:docMk/>
          <pc:sldMk cId="653602284" sldId="258"/>
        </pc:sldMkLst>
        <pc:spChg chg="mo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3" creationId="{EBEC8119-9220-0A8B-B08A-BD42163C51CA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8" creationId="{F837543A-6020-4505-A233-C9DB4BF74011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12" creationId="{C3C0D90E-074A-4F52-9B11-B52BEF4BCBE5}"/>
          </ac:spMkLst>
        </pc:spChg>
        <pc:spChg chg="del">
          <ac:chgData name="Alshdaifat, Hind GIZ JO" userId="cb7c7161-c6d2-4784-846f-d895c7e82c61" providerId="ADAL" clId="{1912F8CF-A637-4A60-93FE-F205B28AA8E5}" dt="2025-04-28T20:27:01.454" v="0" actId="478"/>
          <ac:spMkLst>
            <pc:docMk/>
            <pc:sldMk cId="653602284" sldId="258"/>
            <ac:spMk id="17" creationId="{D96161E7-6BB1-9641-008B-F7D10C908282}"/>
          </ac:spMkLst>
        </pc:spChg>
        <pc:spChg chg="add mod">
          <ac:chgData name="Alshdaifat, Hind GIZ JO" userId="cb7c7161-c6d2-4784-846f-d895c7e82c61" providerId="ADAL" clId="{1912F8CF-A637-4A60-93FE-F205B28AA8E5}" dt="2025-04-28T20:27:17.560" v="2"/>
          <ac:spMkLst>
            <pc:docMk/>
            <pc:sldMk cId="653602284" sldId="258"/>
            <ac:spMk id="19" creationId="{D96161E7-6BB1-9641-008B-F7D10C908282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20" creationId="{88853921-7BC9-4BDE-ACAB-133C683C82D6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22" creationId="{09192968-3AE7-4470-A61C-97294BB92731}"/>
          </ac:spMkLst>
        </pc:spChg>
        <pc:spChg chg="del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24" creationId="{3AB72E55-43E4-4356-BFE8-E2102CB0B505}"/>
          </ac:spMkLst>
        </pc:spChg>
        <pc:spChg chg="ad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29" creationId="{1B15ED52-F352-441B-82BF-E0EA34836D08}"/>
          </ac:spMkLst>
        </pc:spChg>
        <pc:spChg chg="ad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31" creationId="{3B2E3793-BFE6-45A2-9B7B-E18844431C99}"/>
          </ac:spMkLst>
        </pc:spChg>
        <pc:spChg chg="ad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35" creationId="{375E0459-6403-40CD-989D-56A4407CA12E}"/>
          </ac:spMkLst>
        </pc:spChg>
        <pc:spChg chg="add">
          <ac:chgData name="Alshdaifat, Hind GIZ JO" userId="cb7c7161-c6d2-4784-846f-d895c7e82c61" providerId="ADAL" clId="{1912F8CF-A637-4A60-93FE-F205B28AA8E5}" dt="2025-04-28T20:27:08.983" v="1" actId="26606"/>
          <ac:spMkLst>
            <pc:docMk/>
            <pc:sldMk cId="653602284" sldId="258"/>
            <ac:spMk id="37" creationId="{53E5B1A8-3AC9-4BD1-9BBC-78CA94F2D1BA}"/>
          </ac:spMkLst>
        </pc:spChg>
      </pc:sldChg>
      <pc:sldChg chg="modSp mod">
        <pc:chgData name="Alshdaifat, Hind GIZ JO" userId="cb7c7161-c6d2-4784-846f-d895c7e82c61" providerId="ADAL" clId="{1912F8CF-A637-4A60-93FE-F205B28AA8E5}" dt="2025-04-28T21:08:28.722" v="17" actId="1076"/>
        <pc:sldMkLst>
          <pc:docMk/>
          <pc:sldMk cId="1402225463" sldId="260"/>
        </pc:sldMkLst>
        <pc:picChg chg="mod">
          <ac:chgData name="Alshdaifat, Hind GIZ JO" userId="cb7c7161-c6d2-4784-846f-d895c7e82c61" providerId="ADAL" clId="{1912F8CF-A637-4A60-93FE-F205B28AA8E5}" dt="2025-04-28T21:08:28.722" v="17" actId="1076"/>
          <ac:picMkLst>
            <pc:docMk/>
            <pc:sldMk cId="1402225463" sldId="260"/>
            <ac:picMk id="5" creationId="{D71A86FE-CA4D-F0AD-5D08-71F3166A31C1}"/>
          </ac:picMkLst>
        </pc:picChg>
      </pc:sldChg>
      <pc:sldChg chg="modSp add mod">
        <pc:chgData name="Alshdaifat, Hind GIZ JO" userId="cb7c7161-c6d2-4784-846f-d895c7e82c61" providerId="ADAL" clId="{1912F8CF-A637-4A60-93FE-F205B28AA8E5}" dt="2025-04-28T21:10:27.005" v="37" actId="1076"/>
        <pc:sldMkLst>
          <pc:docMk/>
          <pc:sldMk cId="1597184917" sldId="268"/>
        </pc:sldMkLst>
        <pc:picChg chg="mod">
          <ac:chgData name="Alshdaifat, Hind GIZ JO" userId="cb7c7161-c6d2-4784-846f-d895c7e82c61" providerId="ADAL" clId="{1912F8CF-A637-4A60-93FE-F205B28AA8E5}" dt="2025-04-28T21:10:27.005" v="37" actId="1076"/>
          <ac:picMkLst>
            <pc:docMk/>
            <pc:sldMk cId="1597184917" sldId="268"/>
            <ac:picMk id="7" creationId="{912B5EB0-A83B-43E5-6A92-33FADD4B6EEA}"/>
          </ac:picMkLst>
        </pc:picChg>
        <pc:picChg chg="mod">
          <ac:chgData name="Alshdaifat, Hind GIZ JO" userId="cb7c7161-c6d2-4784-846f-d895c7e82c61" providerId="ADAL" clId="{1912F8CF-A637-4A60-93FE-F205B28AA8E5}" dt="2025-04-28T21:10:23.053" v="36" actId="1076"/>
          <ac:picMkLst>
            <pc:docMk/>
            <pc:sldMk cId="1597184917" sldId="268"/>
            <ac:picMk id="8" creationId="{D37F1171-8860-2571-AA8F-5C2BA60AC48C}"/>
          </ac:picMkLst>
        </pc:picChg>
      </pc:sldChg>
      <pc:sldChg chg="modSp new del mod">
        <pc:chgData name="Alshdaifat, Hind GIZ JO" userId="cb7c7161-c6d2-4784-846f-d895c7e82c61" providerId="ADAL" clId="{1912F8CF-A637-4A60-93FE-F205B28AA8E5}" dt="2025-04-28T21:09:11.942" v="32" actId="2696"/>
        <pc:sldMkLst>
          <pc:docMk/>
          <pc:sldMk cId="3370941360" sldId="268"/>
        </pc:sldMkLst>
        <pc:spChg chg="mod">
          <ac:chgData name="Alshdaifat, Hind GIZ JO" userId="cb7c7161-c6d2-4784-846f-d895c7e82c61" providerId="ADAL" clId="{1912F8CF-A637-4A60-93FE-F205B28AA8E5}" dt="2025-04-28T21:08:43.174" v="31" actId="5793"/>
          <ac:spMkLst>
            <pc:docMk/>
            <pc:sldMk cId="3370941360" sldId="268"/>
            <ac:spMk id="3" creationId="{FF1697B7-783D-AF9A-8130-DBFF98E0BF86}"/>
          </ac:spMkLst>
        </pc:spChg>
      </pc:sldChg>
      <pc:sldChg chg="modSp add mod">
        <pc:chgData name="Alshdaifat, Hind GIZ JO" userId="cb7c7161-c6d2-4784-846f-d895c7e82c61" providerId="ADAL" clId="{1912F8CF-A637-4A60-93FE-F205B28AA8E5}" dt="2025-04-29T12:25:49.231" v="81" actId="1076"/>
        <pc:sldMkLst>
          <pc:docMk/>
          <pc:sldMk cId="0" sldId="269"/>
        </pc:sldMkLst>
        <pc:spChg chg="mod">
          <ac:chgData name="Alshdaifat, Hind GIZ JO" userId="cb7c7161-c6d2-4784-846f-d895c7e82c61" providerId="ADAL" clId="{1912F8CF-A637-4A60-93FE-F205B28AA8E5}" dt="2025-04-29T12:25:25.303" v="74" actId="20577"/>
          <ac:spMkLst>
            <pc:docMk/>
            <pc:sldMk cId="0" sldId="269"/>
            <ac:spMk id="8" creationId="{F861C566-132F-1125-AA73-F6AB4CC0FD69}"/>
          </ac:spMkLst>
        </pc:spChg>
        <pc:picChg chg="mod">
          <ac:chgData name="Alshdaifat, Hind GIZ JO" userId="cb7c7161-c6d2-4784-846f-d895c7e82c61" providerId="ADAL" clId="{1912F8CF-A637-4A60-93FE-F205B28AA8E5}" dt="2025-04-29T12:25:45.370" v="80" actId="1076"/>
          <ac:picMkLst>
            <pc:docMk/>
            <pc:sldMk cId="0" sldId="269"/>
            <ac:picMk id="6" creationId="{A83BE710-8420-15CA-93EA-E0B1EA1F5921}"/>
          </ac:picMkLst>
        </pc:picChg>
        <pc:picChg chg="mod">
          <ac:chgData name="Alshdaifat, Hind GIZ JO" userId="cb7c7161-c6d2-4784-846f-d895c7e82c61" providerId="ADAL" clId="{1912F8CF-A637-4A60-93FE-F205B28AA8E5}" dt="2025-04-29T12:25:49.231" v="81" actId="1076"/>
          <ac:picMkLst>
            <pc:docMk/>
            <pc:sldMk cId="0" sldId="269"/>
            <ac:picMk id="9" creationId="{C0B547F1-58E7-EAD4-ECB0-23520964509D}"/>
          </ac:picMkLst>
        </pc:picChg>
        <pc:picChg chg="mod">
          <ac:chgData name="Alshdaifat, Hind GIZ JO" userId="cb7c7161-c6d2-4784-846f-d895c7e82c61" providerId="ADAL" clId="{1912F8CF-A637-4A60-93FE-F205B28AA8E5}" dt="2025-04-29T12:25:37.910" v="77" actId="1076"/>
          <ac:picMkLst>
            <pc:docMk/>
            <pc:sldMk cId="0" sldId="269"/>
            <ac:picMk id="10" creationId="{EC26C00E-8DF9-1E98-3B4A-DB19A998402D}"/>
          </ac:picMkLst>
        </pc:picChg>
        <pc:picChg chg="mod">
          <ac:chgData name="Alshdaifat, Hind GIZ JO" userId="cb7c7161-c6d2-4784-846f-d895c7e82c61" providerId="ADAL" clId="{1912F8CF-A637-4A60-93FE-F205B28AA8E5}" dt="2025-04-29T12:25:40.073" v="78" actId="1076"/>
          <ac:picMkLst>
            <pc:docMk/>
            <pc:sldMk cId="0" sldId="269"/>
            <ac:picMk id="11" creationId="{429CE583-BDCF-1407-86A1-EAE87BAA8DB0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4" Type="http://schemas.openxmlformats.org/officeDocument/2006/relationships/image" Target="../media/image2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5767BC-E892-468A-A977-0FBD0B0989C1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AC42788-6BFB-453B-9A12-1DE956A33292}">
      <dgm:prSet/>
      <dgm:spPr/>
      <dgm:t>
        <a:bodyPr/>
        <a:lstStyle/>
        <a:p>
          <a:pPr>
            <a:defRPr b="1"/>
          </a:pPr>
          <a:r>
            <a:rPr lang="en-US" b="1"/>
            <a:t>Challenges:</a:t>
          </a:r>
          <a:endParaRPr lang="en-US"/>
        </a:p>
      </dgm:t>
    </dgm:pt>
    <dgm:pt modelId="{B1C78D87-92EE-4610-A16F-52D93655BECD}" type="parTrans" cxnId="{813FFAE5-59B8-4B2F-A246-E791A0C97B6C}">
      <dgm:prSet/>
      <dgm:spPr/>
      <dgm:t>
        <a:bodyPr/>
        <a:lstStyle/>
        <a:p>
          <a:endParaRPr lang="en-US"/>
        </a:p>
      </dgm:t>
    </dgm:pt>
    <dgm:pt modelId="{EF2B6E69-35A4-4CD8-B694-AA9E9985EB01}" type="sibTrans" cxnId="{813FFAE5-59B8-4B2F-A246-E791A0C97B6C}">
      <dgm:prSet/>
      <dgm:spPr/>
      <dgm:t>
        <a:bodyPr/>
        <a:lstStyle/>
        <a:p>
          <a:endParaRPr lang="en-US"/>
        </a:p>
      </dgm:t>
    </dgm:pt>
    <dgm:pt modelId="{4689DCD2-02CF-48DD-A389-28CF018815FD}">
      <dgm:prSet/>
      <dgm:spPr/>
      <dgm:t>
        <a:bodyPr/>
        <a:lstStyle/>
        <a:p>
          <a:r>
            <a:rPr lang="en-US"/>
            <a:t>Assessing the effects of industrial wastewater on treatment performance</a:t>
          </a:r>
        </a:p>
      </dgm:t>
    </dgm:pt>
    <dgm:pt modelId="{E2BF7795-A27E-488D-B367-3782F6B181BE}" type="parTrans" cxnId="{5A5762B9-9074-4204-9C0F-7D00087378FE}">
      <dgm:prSet/>
      <dgm:spPr/>
      <dgm:t>
        <a:bodyPr/>
        <a:lstStyle/>
        <a:p>
          <a:endParaRPr lang="en-US"/>
        </a:p>
      </dgm:t>
    </dgm:pt>
    <dgm:pt modelId="{7C10FD07-5EDA-41C3-AC9C-F00FDC087A34}" type="sibTrans" cxnId="{5A5762B9-9074-4204-9C0F-7D00087378FE}">
      <dgm:prSet/>
      <dgm:spPr/>
      <dgm:t>
        <a:bodyPr/>
        <a:lstStyle/>
        <a:p>
          <a:endParaRPr lang="en-US"/>
        </a:p>
      </dgm:t>
    </dgm:pt>
    <dgm:pt modelId="{8D2D8D15-C360-4F45-A40F-291FD946E5C2}">
      <dgm:prSet/>
      <dgm:spPr/>
      <dgm:t>
        <a:bodyPr/>
        <a:lstStyle/>
        <a:p>
          <a:r>
            <a:rPr lang="en-US"/>
            <a:t>Identifying potential disruptions in the biological processes of wastewater treatment</a:t>
          </a:r>
        </a:p>
      </dgm:t>
    </dgm:pt>
    <dgm:pt modelId="{6D4EAC83-6530-424F-92D3-240644267A45}" type="parTrans" cxnId="{F5D090EA-E863-4DF7-83A8-AA745FDA4395}">
      <dgm:prSet/>
      <dgm:spPr/>
      <dgm:t>
        <a:bodyPr/>
        <a:lstStyle/>
        <a:p>
          <a:endParaRPr lang="en-US"/>
        </a:p>
      </dgm:t>
    </dgm:pt>
    <dgm:pt modelId="{0D8DFC1D-77AE-4000-9F43-E2F46C2582FE}" type="sibTrans" cxnId="{F5D090EA-E863-4DF7-83A8-AA745FDA4395}">
      <dgm:prSet/>
      <dgm:spPr/>
      <dgm:t>
        <a:bodyPr/>
        <a:lstStyle/>
        <a:p>
          <a:endParaRPr lang="en-US"/>
        </a:p>
      </dgm:t>
    </dgm:pt>
    <dgm:pt modelId="{3303AEC9-C138-4589-8488-D136B70B8DA4}">
      <dgm:prSet/>
      <dgm:spPr/>
      <dgm:t>
        <a:bodyPr/>
        <a:lstStyle/>
        <a:p>
          <a:pPr>
            <a:defRPr b="1"/>
          </a:pPr>
          <a:r>
            <a:rPr lang="en-US" b="1"/>
            <a:t>Expected Outcomes:</a:t>
          </a:r>
          <a:endParaRPr lang="en-US"/>
        </a:p>
      </dgm:t>
    </dgm:pt>
    <dgm:pt modelId="{B67FB2A5-1E3E-4136-A3CB-CE9315ADC374}" type="parTrans" cxnId="{29426654-0309-4E68-8D16-EC49051A7E93}">
      <dgm:prSet/>
      <dgm:spPr/>
      <dgm:t>
        <a:bodyPr/>
        <a:lstStyle/>
        <a:p>
          <a:endParaRPr lang="en-US"/>
        </a:p>
      </dgm:t>
    </dgm:pt>
    <dgm:pt modelId="{7A488ADA-2EAB-45A1-94D9-795D4B1ED910}" type="sibTrans" cxnId="{29426654-0309-4E68-8D16-EC49051A7E93}">
      <dgm:prSet/>
      <dgm:spPr/>
      <dgm:t>
        <a:bodyPr/>
        <a:lstStyle/>
        <a:p>
          <a:endParaRPr lang="en-US"/>
        </a:p>
      </dgm:t>
    </dgm:pt>
    <dgm:pt modelId="{746E2E42-E9B9-4C40-B27E-4DAEF4AD0B37}">
      <dgm:prSet/>
      <dgm:spPr/>
      <dgm:t>
        <a:bodyPr/>
        <a:lstStyle/>
        <a:p>
          <a:r>
            <a:rPr lang="en-US"/>
            <a:t>Enhanced understanding of wastewater treatment dynamics with industrial inputs</a:t>
          </a:r>
        </a:p>
      </dgm:t>
    </dgm:pt>
    <dgm:pt modelId="{DCF36D69-3485-4002-9CC1-D17C19A3CC1C}" type="parTrans" cxnId="{E3E32131-C4D7-4FF0-949C-46A0F8DA134D}">
      <dgm:prSet/>
      <dgm:spPr/>
      <dgm:t>
        <a:bodyPr/>
        <a:lstStyle/>
        <a:p>
          <a:endParaRPr lang="en-US"/>
        </a:p>
      </dgm:t>
    </dgm:pt>
    <dgm:pt modelId="{714FDBE6-29D1-45A8-AB65-DD5C224718F2}" type="sibTrans" cxnId="{E3E32131-C4D7-4FF0-949C-46A0F8DA134D}">
      <dgm:prSet/>
      <dgm:spPr/>
      <dgm:t>
        <a:bodyPr/>
        <a:lstStyle/>
        <a:p>
          <a:endParaRPr lang="en-US"/>
        </a:p>
      </dgm:t>
    </dgm:pt>
    <dgm:pt modelId="{1C2756FB-6D45-40E0-824F-E87AC2CB77C0}">
      <dgm:prSet/>
      <dgm:spPr/>
      <dgm:t>
        <a:bodyPr/>
        <a:lstStyle/>
        <a:p>
          <a:r>
            <a:rPr lang="en-US"/>
            <a:t>Recommendations for improved system resilience</a:t>
          </a:r>
        </a:p>
      </dgm:t>
    </dgm:pt>
    <dgm:pt modelId="{478DE657-7204-4B87-A42C-0802364D222A}" type="parTrans" cxnId="{9F71A8B2-E893-4833-B86B-6C0E23DC6FAE}">
      <dgm:prSet/>
      <dgm:spPr/>
      <dgm:t>
        <a:bodyPr/>
        <a:lstStyle/>
        <a:p>
          <a:endParaRPr lang="en-US"/>
        </a:p>
      </dgm:t>
    </dgm:pt>
    <dgm:pt modelId="{7E383923-6B7B-4C30-BF5C-2DE34346B2A2}" type="sibTrans" cxnId="{9F71A8B2-E893-4833-B86B-6C0E23DC6FAE}">
      <dgm:prSet/>
      <dgm:spPr/>
      <dgm:t>
        <a:bodyPr/>
        <a:lstStyle/>
        <a:p>
          <a:endParaRPr lang="en-US"/>
        </a:p>
      </dgm:t>
    </dgm:pt>
    <dgm:pt modelId="{4C4FB448-48FF-4DE0-AED2-5E6AB6832B65}" type="pres">
      <dgm:prSet presAssocID="{EA5767BC-E892-468A-A977-0FBD0B0989C1}" presName="root" presStyleCnt="0">
        <dgm:presLayoutVars>
          <dgm:dir/>
          <dgm:resizeHandles val="exact"/>
        </dgm:presLayoutVars>
      </dgm:prSet>
      <dgm:spPr/>
    </dgm:pt>
    <dgm:pt modelId="{59568375-6EA2-4D12-B4CB-0854DDA602A5}" type="pres">
      <dgm:prSet presAssocID="{DAC42788-6BFB-453B-9A12-1DE956A33292}" presName="compNode" presStyleCnt="0"/>
      <dgm:spPr/>
    </dgm:pt>
    <dgm:pt modelId="{377A1A3C-AF72-4BB9-A80D-11ED0FA505ED}" type="pres">
      <dgm:prSet presAssocID="{DAC42788-6BFB-453B-9A12-1DE956A3329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5A9AE18F-3ECD-4763-9061-29F29C3643A2}" type="pres">
      <dgm:prSet presAssocID="{DAC42788-6BFB-453B-9A12-1DE956A33292}" presName="iconSpace" presStyleCnt="0"/>
      <dgm:spPr/>
    </dgm:pt>
    <dgm:pt modelId="{AED8614F-241F-4864-907B-7846C62D045E}" type="pres">
      <dgm:prSet presAssocID="{DAC42788-6BFB-453B-9A12-1DE956A33292}" presName="parTx" presStyleLbl="revTx" presStyleIdx="0" presStyleCnt="4">
        <dgm:presLayoutVars>
          <dgm:chMax val="0"/>
          <dgm:chPref val="0"/>
        </dgm:presLayoutVars>
      </dgm:prSet>
      <dgm:spPr/>
    </dgm:pt>
    <dgm:pt modelId="{374DEF69-52E5-4C86-864D-642F1AE94FC3}" type="pres">
      <dgm:prSet presAssocID="{DAC42788-6BFB-453B-9A12-1DE956A33292}" presName="txSpace" presStyleCnt="0"/>
      <dgm:spPr/>
    </dgm:pt>
    <dgm:pt modelId="{1871751A-FC17-4A6D-A022-7E277538199E}" type="pres">
      <dgm:prSet presAssocID="{DAC42788-6BFB-453B-9A12-1DE956A33292}" presName="desTx" presStyleLbl="revTx" presStyleIdx="1" presStyleCnt="4">
        <dgm:presLayoutVars/>
      </dgm:prSet>
      <dgm:spPr/>
    </dgm:pt>
    <dgm:pt modelId="{2B1CC1ED-CD0F-4CF7-B9A0-8AA866C4126D}" type="pres">
      <dgm:prSet presAssocID="{EF2B6E69-35A4-4CD8-B694-AA9E9985EB01}" presName="sibTrans" presStyleCnt="0"/>
      <dgm:spPr/>
    </dgm:pt>
    <dgm:pt modelId="{671A12EC-1FF8-4E02-BFFB-DE89F9BA25D9}" type="pres">
      <dgm:prSet presAssocID="{3303AEC9-C138-4589-8488-D136B70B8DA4}" presName="compNode" presStyleCnt="0"/>
      <dgm:spPr/>
    </dgm:pt>
    <dgm:pt modelId="{B71A56F6-34CD-4848-8A7F-EF9108DDD3C2}" type="pres">
      <dgm:prSet presAssocID="{3303AEC9-C138-4589-8488-D136B70B8DA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49B6C863-AD67-4DC3-8380-40128A9320C7}" type="pres">
      <dgm:prSet presAssocID="{3303AEC9-C138-4589-8488-D136B70B8DA4}" presName="iconSpace" presStyleCnt="0"/>
      <dgm:spPr/>
    </dgm:pt>
    <dgm:pt modelId="{94025A25-105D-4DA0-A128-EED5D2BEAB62}" type="pres">
      <dgm:prSet presAssocID="{3303AEC9-C138-4589-8488-D136B70B8DA4}" presName="parTx" presStyleLbl="revTx" presStyleIdx="2" presStyleCnt="4">
        <dgm:presLayoutVars>
          <dgm:chMax val="0"/>
          <dgm:chPref val="0"/>
        </dgm:presLayoutVars>
      </dgm:prSet>
      <dgm:spPr/>
    </dgm:pt>
    <dgm:pt modelId="{6BFC5D5C-E0B6-4009-BF07-EFFEA837E46E}" type="pres">
      <dgm:prSet presAssocID="{3303AEC9-C138-4589-8488-D136B70B8DA4}" presName="txSpace" presStyleCnt="0"/>
      <dgm:spPr/>
    </dgm:pt>
    <dgm:pt modelId="{456C32F3-D825-40E0-9F48-E24199250EFF}" type="pres">
      <dgm:prSet presAssocID="{3303AEC9-C138-4589-8488-D136B70B8DA4}" presName="desTx" presStyleLbl="revTx" presStyleIdx="3" presStyleCnt="4">
        <dgm:presLayoutVars/>
      </dgm:prSet>
      <dgm:spPr/>
    </dgm:pt>
  </dgm:ptLst>
  <dgm:cxnLst>
    <dgm:cxn modelId="{C5670E21-EAFB-4C04-8098-E5397B798739}" type="presOf" srcId="{1C2756FB-6D45-40E0-824F-E87AC2CB77C0}" destId="{456C32F3-D825-40E0-9F48-E24199250EFF}" srcOrd="0" destOrd="1" presId="urn:microsoft.com/office/officeart/2018/5/layout/CenteredIconLabelDescriptionList"/>
    <dgm:cxn modelId="{E3E32131-C4D7-4FF0-949C-46A0F8DA134D}" srcId="{3303AEC9-C138-4589-8488-D136B70B8DA4}" destId="{746E2E42-E9B9-4C40-B27E-4DAEF4AD0B37}" srcOrd="0" destOrd="0" parTransId="{DCF36D69-3485-4002-9CC1-D17C19A3CC1C}" sibTransId="{714FDBE6-29D1-45A8-AB65-DD5C224718F2}"/>
    <dgm:cxn modelId="{29426654-0309-4E68-8D16-EC49051A7E93}" srcId="{EA5767BC-E892-468A-A977-0FBD0B0989C1}" destId="{3303AEC9-C138-4589-8488-D136B70B8DA4}" srcOrd="1" destOrd="0" parTransId="{B67FB2A5-1E3E-4136-A3CB-CE9315ADC374}" sibTransId="{7A488ADA-2EAB-45A1-94D9-795D4B1ED910}"/>
    <dgm:cxn modelId="{C20D3B57-048A-42B2-9798-D37251CB8776}" type="presOf" srcId="{EA5767BC-E892-468A-A977-0FBD0B0989C1}" destId="{4C4FB448-48FF-4DE0-AED2-5E6AB6832B65}" srcOrd="0" destOrd="0" presId="urn:microsoft.com/office/officeart/2018/5/layout/CenteredIconLabelDescriptionList"/>
    <dgm:cxn modelId="{B2CCD986-0F64-49DD-A73C-725EA5F092E5}" type="presOf" srcId="{3303AEC9-C138-4589-8488-D136B70B8DA4}" destId="{94025A25-105D-4DA0-A128-EED5D2BEAB62}" srcOrd="0" destOrd="0" presId="urn:microsoft.com/office/officeart/2018/5/layout/CenteredIconLabelDescriptionList"/>
    <dgm:cxn modelId="{111720AF-7A8B-455E-9191-DC934912B40A}" type="presOf" srcId="{DAC42788-6BFB-453B-9A12-1DE956A33292}" destId="{AED8614F-241F-4864-907B-7846C62D045E}" srcOrd="0" destOrd="0" presId="urn:microsoft.com/office/officeart/2018/5/layout/CenteredIconLabelDescriptionList"/>
    <dgm:cxn modelId="{9F71A8B2-E893-4833-B86B-6C0E23DC6FAE}" srcId="{3303AEC9-C138-4589-8488-D136B70B8DA4}" destId="{1C2756FB-6D45-40E0-824F-E87AC2CB77C0}" srcOrd="1" destOrd="0" parTransId="{478DE657-7204-4B87-A42C-0802364D222A}" sibTransId="{7E383923-6B7B-4C30-BF5C-2DE34346B2A2}"/>
    <dgm:cxn modelId="{4EA080B4-0D7B-4333-BFDA-BF1D0CD8BF52}" type="presOf" srcId="{746E2E42-E9B9-4C40-B27E-4DAEF4AD0B37}" destId="{456C32F3-D825-40E0-9F48-E24199250EFF}" srcOrd="0" destOrd="0" presId="urn:microsoft.com/office/officeart/2018/5/layout/CenteredIconLabelDescriptionList"/>
    <dgm:cxn modelId="{6F55D8B6-9B44-4219-BB76-B739953B1A32}" type="presOf" srcId="{4689DCD2-02CF-48DD-A389-28CF018815FD}" destId="{1871751A-FC17-4A6D-A022-7E277538199E}" srcOrd="0" destOrd="0" presId="urn:microsoft.com/office/officeart/2018/5/layout/CenteredIconLabelDescriptionList"/>
    <dgm:cxn modelId="{5A5762B9-9074-4204-9C0F-7D00087378FE}" srcId="{DAC42788-6BFB-453B-9A12-1DE956A33292}" destId="{4689DCD2-02CF-48DD-A389-28CF018815FD}" srcOrd="0" destOrd="0" parTransId="{E2BF7795-A27E-488D-B367-3782F6B181BE}" sibTransId="{7C10FD07-5EDA-41C3-AC9C-F00FDC087A34}"/>
    <dgm:cxn modelId="{7E6855CE-7920-479E-93C9-8C52141E9F6B}" type="presOf" srcId="{8D2D8D15-C360-4F45-A40F-291FD946E5C2}" destId="{1871751A-FC17-4A6D-A022-7E277538199E}" srcOrd="0" destOrd="1" presId="urn:microsoft.com/office/officeart/2018/5/layout/CenteredIconLabelDescriptionList"/>
    <dgm:cxn modelId="{813FFAE5-59B8-4B2F-A246-E791A0C97B6C}" srcId="{EA5767BC-E892-468A-A977-0FBD0B0989C1}" destId="{DAC42788-6BFB-453B-9A12-1DE956A33292}" srcOrd="0" destOrd="0" parTransId="{B1C78D87-92EE-4610-A16F-52D93655BECD}" sibTransId="{EF2B6E69-35A4-4CD8-B694-AA9E9985EB01}"/>
    <dgm:cxn modelId="{F5D090EA-E863-4DF7-83A8-AA745FDA4395}" srcId="{DAC42788-6BFB-453B-9A12-1DE956A33292}" destId="{8D2D8D15-C360-4F45-A40F-291FD946E5C2}" srcOrd="1" destOrd="0" parTransId="{6D4EAC83-6530-424F-92D3-240644267A45}" sibTransId="{0D8DFC1D-77AE-4000-9F43-E2F46C2582FE}"/>
    <dgm:cxn modelId="{4F5A5C43-9849-4FAC-994A-F2307A35B42D}" type="presParOf" srcId="{4C4FB448-48FF-4DE0-AED2-5E6AB6832B65}" destId="{59568375-6EA2-4D12-B4CB-0854DDA602A5}" srcOrd="0" destOrd="0" presId="urn:microsoft.com/office/officeart/2018/5/layout/CenteredIconLabelDescriptionList"/>
    <dgm:cxn modelId="{CF83B4BF-B27A-43A8-8A14-ACF959AB0530}" type="presParOf" srcId="{59568375-6EA2-4D12-B4CB-0854DDA602A5}" destId="{377A1A3C-AF72-4BB9-A80D-11ED0FA505ED}" srcOrd="0" destOrd="0" presId="urn:microsoft.com/office/officeart/2018/5/layout/CenteredIconLabelDescriptionList"/>
    <dgm:cxn modelId="{E458EF82-0167-437D-BFA0-60F362525EAF}" type="presParOf" srcId="{59568375-6EA2-4D12-B4CB-0854DDA602A5}" destId="{5A9AE18F-3ECD-4763-9061-29F29C3643A2}" srcOrd="1" destOrd="0" presId="urn:microsoft.com/office/officeart/2018/5/layout/CenteredIconLabelDescriptionList"/>
    <dgm:cxn modelId="{C6638D2A-7F11-4130-B909-35E5407A80E7}" type="presParOf" srcId="{59568375-6EA2-4D12-B4CB-0854DDA602A5}" destId="{AED8614F-241F-4864-907B-7846C62D045E}" srcOrd="2" destOrd="0" presId="urn:microsoft.com/office/officeart/2018/5/layout/CenteredIconLabelDescriptionList"/>
    <dgm:cxn modelId="{BD91A0EA-25A2-4A9E-BEFF-35737B76A5E8}" type="presParOf" srcId="{59568375-6EA2-4D12-B4CB-0854DDA602A5}" destId="{374DEF69-52E5-4C86-864D-642F1AE94FC3}" srcOrd="3" destOrd="0" presId="urn:microsoft.com/office/officeart/2018/5/layout/CenteredIconLabelDescriptionList"/>
    <dgm:cxn modelId="{D1F43E28-A313-4374-A3ED-54478D1963D6}" type="presParOf" srcId="{59568375-6EA2-4D12-B4CB-0854DDA602A5}" destId="{1871751A-FC17-4A6D-A022-7E277538199E}" srcOrd="4" destOrd="0" presId="urn:microsoft.com/office/officeart/2018/5/layout/CenteredIconLabelDescriptionList"/>
    <dgm:cxn modelId="{F13A3E0F-6DDF-419E-923A-174568AB81F1}" type="presParOf" srcId="{4C4FB448-48FF-4DE0-AED2-5E6AB6832B65}" destId="{2B1CC1ED-CD0F-4CF7-B9A0-8AA866C4126D}" srcOrd="1" destOrd="0" presId="urn:microsoft.com/office/officeart/2018/5/layout/CenteredIconLabelDescriptionList"/>
    <dgm:cxn modelId="{1D041CE2-E785-48B6-8D38-5EC5E0CED33F}" type="presParOf" srcId="{4C4FB448-48FF-4DE0-AED2-5E6AB6832B65}" destId="{671A12EC-1FF8-4E02-BFFB-DE89F9BA25D9}" srcOrd="2" destOrd="0" presId="urn:microsoft.com/office/officeart/2018/5/layout/CenteredIconLabelDescriptionList"/>
    <dgm:cxn modelId="{A8E25F5B-B8A4-4C57-9DAE-5D466092DC78}" type="presParOf" srcId="{671A12EC-1FF8-4E02-BFFB-DE89F9BA25D9}" destId="{B71A56F6-34CD-4848-8A7F-EF9108DDD3C2}" srcOrd="0" destOrd="0" presId="urn:microsoft.com/office/officeart/2018/5/layout/CenteredIconLabelDescriptionList"/>
    <dgm:cxn modelId="{28291253-F0D6-4330-BD5D-06D52ACDEFFF}" type="presParOf" srcId="{671A12EC-1FF8-4E02-BFFB-DE89F9BA25D9}" destId="{49B6C863-AD67-4DC3-8380-40128A9320C7}" srcOrd="1" destOrd="0" presId="urn:microsoft.com/office/officeart/2018/5/layout/CenteredIconLabelDescriptionList"/>
    <dgm:cxn modelId="{AF75C2CD-5E3A-4075-80D5-41A46771BF79}" type="presParOf" srcId="{671A12EC-1FF8-4E02-BFFB-DE89F9BA25D9}" destId="{94025A25-105D-4DA0-A128-EED5D2BEAB62}" srcOrd="2" destOrd="0" presId="urn:microsoft.com/office/officeart/2018/5/layout/CenteredIconLabelDescriptionList"/>
    <dgm:cxn modelId="{CC0030DB-CF8C-493A-B7D9-11373650D73B}" type="presParOf" srcId="{671A12EC-1FF8-4E02-BFFB-DE89F9BA25D9}" destId="{6BFC5D5C-E0B6-4009-BF07-EFFEA837E46E}" srcOrd="3" destOrd="0" presId="urn:microsoft.com/office/officeart/2018/5/layout/CenteredIconLabelDescriptionList"/>
    <dgm:cxn modelId="{D1595221-8434-415E-A63C-F26760308295}" type="presParOf" srcId="{671A12EC-1FF8-4E02-BFFB-DE89F9BA25D9}" destId="{456C32F3-D825-40E0-9F48-E24199250EFF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6847A9-3F36-41A0-9BFA-497E45DFB06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5505340-581B-41F2-8D5D-858EDC4227D5}">
      <dgm:prSet/>
      <dgm:spPr/>
      <dgm:t>
        <a:bodyPr/>
        <a:lstStyle/>
        <a:p>
          <a:pPr>
            <a:defRPr cap="all"/>
          </a:pPr>
          <a:r>
            <a:rPr lang="en-US" b="1" i="0" baseline="0"/>
            <a:t>Current Treatment Configuration</a:t>
          </a:r>
          <a:endParaRPr lang="en-US"/>
        </a:p>
      </dgm:t>
    </dgm:pt>
    <dgm:pt modelId="{E9C9F14D-06BC-4F13-A297-D467D2A41CF9}" type="parTrans" cxnId="{05F10ED1-DA80-4985-82A6-E92769ACDD8D}">
      <dgm:prSet/>
      <dgm:spPr/>
      <dgm:t>
        <a:bodyPr/>
        <a:lstStyle/>
        <a:p>
          <a:endParaRPr lang="en-US"/>
        </a:p>
      </dgm:t>
    </dgm:pt>
    <dgm:pt modelId="{E4022C45-2763-4825-9BEA-98CD50E88E9A}" type="sibTrans" cxnId="{05F10ED1-DA80-4985-82A6-E92769ACDD8D}">
      <dgm:prSet/>
      <dgm:spPr/>
      <dgm:t>
        <a:bodyPr/>
        <a:lstStyle/>
        <a:p>
          <a:endParaRPr lang="en-US"/>
        </a:p>
      </dgm:t>
    </dgm:pt>
    <dgm:pt modelId="{8FB4CAF0-AEF6-42C6-AFB1-37F4F73E2DC2}">
      <dgm:prSet/>
      <dgm:spPr/>
      <dgm:t>
        <a:bodyPr/>
        <a:lstStyle/>
        <a:p>
          <a:pPr>
            <a:defRPr cap="all"/>
          </a:pPr>
          <a:r>
            <a:rPr lang="en-US" b="0" i="0" baseline="0"/>
            <a:t>Overview of existing treatment processes at the Aqaba plant</a:t>
          </a:r>
          <a:endParaRPr lang="en-US"/>
        </a:p>
      </dgm:t>
    </dgm:pt>
    <dgm:pt modelId="{41A44288-EB68-49E1-A945-BDC5065A40EA}" type="parTrans" cxnId="{815667B4-1736-4C77-9311-2E65579EAD01}">
      <dgm:prSet/>
      <dgm:spPr/>
      <dgm:t>
        <a:bodyPr/>
        <a:lstStyle/>
        <a:p>
          <a:endParaRPr lang="en-US"/>
        </a:p>
      </dgm:t>
    </dgm:pt>
    <dgm:pt modelId="{A8BC5F7D-F3C7-4030-88A2-5408B296EB4D}" type="sibTrans" cxnId="{815667B4-1736-4C77-9311-2E65579EAD01}">
      <dgm:prSet/>
      <dgm:spPr/>
      <dgm:t>
        <a:bodyPr/>
        <a:lstStyle/>
        <a:p>
          <a:endParaRPr lang="en-US"/>
        </a:p>
      </dgm:t>
    </dgm:pt>
    <dgm:pt modelId="{3DCF5C63-17DB-494E-BD18-977ED7CA762D}">
      <dgm:prSet/>
      <dgm:spPr/>
      <dgm:t>
        <a:bodyPr/>
        <a:lstStyle/>
        <a:p>
          <a:pPr>
            <a:defRPr cap="all"/>
          </a:pPr>
          <a:r>
            <a:rPr lang="en-US" b="1" i="0" baseline="0"/>
            <a:t>Optimization Goals:</a:t>
          </a:r>
          <a:endParaRPr lang="en-US"/>
        </a:p>
      </dgm:t>
    </dgm:pt>
    <dgm:pt modelId="{917678B4-70A6-481D-9C07-7A84A0643BB6}" type="parTrans" cxnId="{80031EC0-3270-4961-A293-AA650687A986}">
      <dgm:prSet/>
      <dgm:spPr/>
      <dgm:t>
        <a:bodyPr/>
        <a:lstStyle/>
        <a:p>
          <a:endParaRPr lang="en-US"/>
        </a:p>
      </dgm:t>
    </dgm:pt>
    <dgm:pt modelId="{88CFD8A6-29CC-43E1-8C9E-DF326EFDB45D}" type="sibTrans" cxnId="{80031EC0-3270-4961-A293-AA650687A986}">
      <dgm:prSet/>
      <dgm:spPr/>
      <dgm:t>
        <a:bodyPr/>
        <a:lstStyle/>
        <a:p>
          <a:endParaRPr lang="en-US"/>
        </a:p>
      </dgm:t>
    </dgm:pt>
    <dgm:pt modelId="{2DFF1016-6099-4504-81DB-77F9ED5AFCC6}">
      <dgm:prSet/>
      <dgm:spPr/>
      <dgm:t>
        <a:bodyPr/>
        <a:lstStyle/>
        <a:p>
          <a:pPr>
            <a:defRPr cap="all"/>
          </a:pPr>
          <a:r>
            <a:rPr lang="en-US" b="0" i="0" baseline="0"/>
            <a:t>Improve operational responses to varying wastewater quality</a:t>
          </a:r>
          <a:endParaRPr lang="en-US"/>
        </a:p>
      </dgm:t>
    </dgm:pt>
    <dgm:pt modelId="{AEB420AC-28FC-42D1-87A7-F9B58399533E}" type="parTrans" cxnId="{6AF65EDF-5805-4D69-B8C3-6CA4643DEFA2}">
      <dgm:prSet/>
      <dgm:spPr/>
      <dgm:t>
        <a:bodyPr/>
        <a:lstStyle/>
        <a:p>
          <a:endParaRPr lang="en-US"/>
        </a:p>
      </dgm:t>
    </dgm:pt>
    <dgm:pt modelId="{A7EC9330-3936-4946-9B5C-ADE54C6FFB28}" type="sibTrans" cxnId="{6AF65EDF-5805-4D69-B8C3-6CA4643DEFA2}">
      <dgm:prSet/>
      <dgm:spPr/>
      <dgm:t>
        <a:bodyPr/>
        <a:lstStyle/>
        <a:p>
          <a:endParaRPr lang="en-US"/>
        </a:p>
      </dgm:t>
    </dgm:pt>
    <dgm:pt modelId="{777E0B9F-E5AE-42C3-8B07-5AEC8B3B4BC5}">
      <dgm:prSet/>
      <dgm:spPr/>
      <dgm:t>
        <a:bodyPr/>
        <a:lstStyle/>
        <a:p>
          <a:pPr>
            <a:defRPr cap="all"/>
          </a:pPr>
          <a:r>
            <a:rPr lang="en-US" b="0" i="0" baseline="0"/>
            <a:t>Achieve better treatment efficiency and reduce operational costs</a:t>
          </a:r>
          <a:endParaRPr lang="en-US"/>
        </a:p>
      </dgm:t>
    </dgm:pt>
    <dgm:pt modelId="{B3FE08AF-3700-4F05-8046-1B35D19F6C42}" type="parTrans" cxnId="{62226E33-00F4-4E9F-9853-7CD518806940}">
      <dgm:prSet/>
      <dgm:spPr/>
      <dgm:t>
        <a:bodyPr/>
        <a:lstStyle/>
        <a:p>
          <a:endParaRPr lang="en-US"/>
        </a:p>
      </dgm:t>
    </dgm:pt>
    <dgm:pt modelId="{D6CC9826-01E0-4086-931B-1086E900383A}" type="sibTrans" cxnId="{62226E33-00F4-4E9F-9853-7CD518806940}">
      <dgm:prSet/>
      <dgm:spPr/>
      <dgm:t>
        <a:bodyPr/>
        <a:lstStyle/>
        <a:p>
          <a:endParaRPr lang="en-US"/>
        </a:p>
      </dgm:t>
    </dgm:pt>
    <dgm:pt modelId="{435F7E1E-DCF9-4FFC-8BA9-8B53722C7CD9}" type="pres">
      <dgm:prSet presAssocID="{BE6847A9-3F36-41A0-9BFA-497E45DFB06B}" presName="root" presStyleCnt="0">
        <dgm:presLayoutVars>
          <dgm:dir/>
          <dgm:resizeHandles val="exact"/>
        </dgm:presLayoutVars>
      </dgm:prSet>
      <dgm:spPr/>
    </dgm:pt>
    <dgm:pt modelId="{ECBE6066-C0D3-4DAA-B27F-BAAB294E8FD8}" type="pres">
      <dgm:prSet presAssocID="{35505340-581B-41F2-8D5D-858EDC4227D5}" presName="compNode" presStyleCnt="0"/>
      <dgm:spPr/>
    </dgm:pt>
    <dgm:pt modelId="{B285B331-3D79-4431-B7C7-C5D7D9558736}" type="pres">
      <dgm:prSet presAssocID="{35505340-581B-41F2-8D5D-858EDC4227D5}" presName="iconBgRect" presStyleLbl="bgShp" presStyleIdx="0" presStyleCnt="5"/>
      <dgm:spPr/>
    </dgm:pt>
    <dgm:pt modelId="{BADFDCD9-2DE5-4C82-92CC-2D52BB995E06}" type="pres">
      <dgm:prSet presAssocID="{35505340-581B-41F2-8D5D-858EDC4227D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2AE91C6-1BEA-4345-BEC4-983E9630BA57}" type="pres">
      <dgm:prSet presAssocID="{35505340-581B-41F2-8D5D-858EDC4227D5}" presName="spaceRect" presStyleCnt="0"/>
      <dgm:spPr/>
    </dgm:pt>
    <dgm:pt modelId="{7A3E501B-53EE-4E13-8230-9835E85C16D0}" type="pres">
      <dgm:prSet presAssocID="{35505340-581B-41F2-8D5D-858EDC4227D5}" presName="textRect" presStyleLbl="revTx" presStyleIdx="0" presStyleCnt="5">
        <dgm:presLayoutVars>
          <dgm:chMax val="1"/>
          <dgm:chPref val="1"/>
        </dgm:presLayoutVars>
      </dgm:prSet>
      <dgm:spPr/>
    </dgm:pt>
    <dgm:pt modelId="{4697B437-5619-426A-9E86-3CECF2592198}" type="pres">
      <dgm:prSet presAssocID="{E4022C45-2763-4825-9BEA-98CD50E88E9A}" presName="sibTrans" presStyleCnt="0"/>
      <dgm:spPr/>
    </dgm:pt>
    <dgm:pt modelId="{AC59222E-350D-4C11-834F-BDC09D4E1BCF}" type="pres">
      <dgm:prSet presAssocID="{8FB4CAF0-AEF6-42C6-AFB1-37F4F73E2DC2}" presName="compNode" presStyleCnt="0"/>
      <dgm:spPr/>
    </dgm:pt>
    <dgm:pt modelId="{D0C1E65A-DC4B-469F-82CB-39C462613E73}" type="pres">
      <dgm:prSet presAssocID="{8FB4CAF0-AEF6-42C6-AFB1-37F4F73E2DC2}" presName="iconBgRect" presStyleLbl="bgShp" presStyleIdx="1" presStyleCnt="5"/>
      <dgm:spPr/>
    </dgm:pt>
    <dgm:pt modelId="{7220C1A4-F100-48F4-945A-C68F122E5CCF}" type="pres">
      <dgm:prSet presAssocID="{8FB4CAF0-AEF6-42C6-AFB1-37F4F73E2DC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C638D4F1-A590-4714-B141-C2B61CAAE2D4}" type="pres">
      <dgm:prSet presAssocID="{8FB4CAF0-AEF6-42C6-AFB1-37F4F73E2DC2}" presName="spaceRect" presStyleCnt="0"/>
      <dgm:spPr/>
    </dgm:pt>
    <dgm:pt modelId="{C1EA220D-E10C-4C84-9396-CF52AFD3C3B9}" type="pres">
      <dgm:prSet presAssocID="{8FB4CAF0-AEF6-42C6-AFB1-37F4F73E2DC2}" presName="textRect" presStyleLbl="revTx" presStyleIdx="1" presStyleCnt="5">
        <dgm:presLayoutVars>
          <dgm:chMax val="1"/>
          <dgm:chPref val="1"/>
        </dgm:presLayoutVars>
      </dgm:prSet>
      <dgm:spPr/>
    </dgm:pt>
    <dgm:pt modelId="{1BDBE2DF-0AAA-4C3E-A16D-77240680E42B}" type="pres">
      <dgm:prSet presAssocID="{A8BC5F7D-F3C7-4030-88A2-5408B296EB4D}" presName="sibTrans" presStyleCnt="0"/>
      <dgm:spPr/>
    </dgm:pt>
    <dgm:pt modelId="{F1108628-21A0-4876-9534-70B8E0984A5D}" type="pres">
      <dgm:prSet presAssocID="{3DCF5C63-17DB-494E-BD18-977ED7CA762D}" presName="compNode" presStyleCnt="0"/>
      <dgm:spPr/>
    </dgm:pt>
    <dgm:pt modelId="{BD4442B9-3CE4-4E65-8C71-86797855CF02}" type="pres">
      <dgm:prSet presAssocID="{3DCF5C63-17DB-494E-BD18-977ED7CA762D}" presName="iconBgRect" presStyleLbl="bgShp" presStyleIdx="2" presStyleCnt="5"/>
      <dgm:spPr/>
    </dgm:pt>
    <dgm:pt modelId="{05E4F597-A296-4F54-B9A6-4FA581ED74F5}" type="pres">
      <dgm:prSet presAssocID="{3DCF5C63-17DB-494E-BD18-977ED7CA762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B042AC7C-09E2-42F3-94A1-5C6A19F161ED}" type="pres">
      <dgm:prSet presAssocID="{3DCF5C63-17DB-494E-BD18-977ED7CA762D}" presName="spaceRect" presStyleCnt="0"/>
      <dgm:spPr/>
    </dgm:pt>
    <dgm:pt modelId="{1FADB2BE-39CF-4AB6-A0EC-124CC0666ECD}" type="pres">
      <dgm:prSet presAssocID="{3DCF5C63-17DB-494E-BD18-977ED7CA762D}" presName="textRect" presStyleLbl="revTx" presStyleIdx="2" presStyleCnt="5">
        <dgm:presLayoutVars>
          <dgm:chMax val="1"/>
          <dgm:chPref val="1"/>
        </dgm:presLayoutVars>
      </dgm:prSet>
      <dgm:spPr/>
    </dgm:pt>
    <dgm:pt modelId="{7835FD9A-FE2D-4146-8273-2193BD995F38}" type="pres">
      <dgm:prSet presAssocID="{88CFD8A6-29CC-43E1-8C9E-DF326EFDB45D}" presName="sibTrans" presStyleCnt="0"/>
      <dgm:spPr/>
    </dgm:pt>
    <dgm:pt modelId="{88318949-2D95-4D98-B249-385A061540AB}" type="pres">
      <dgm:prSet presAssocID="{2DFF1016-6099-4504-81DB-77F9ED5AFCC6}" presName="compNode" presStyleCnt="0"/>
      <dgm:spPr/>
    </dgm:pt>
    <dgm:pt modelId="{6AE024BC-0788-4DDF-8319-C4A15AC9A479}" type="pres">
      <dgm:prSet presAssocID="{2DFF1016-6099-4504-81DB-77F9ED5AFCC6}" presName="iconBgRect" presStyleLbl="bgShp" presStyleIdx="3" presStyleCnt="5"/>
      <dgm:spPr/>
    </dgm:pt>
    <dgm:pt modelId="{F776BF4A-0944-4962-882A-BC697BDF20E7}" type="pres">
      <dgm:prSet presAssocID="{2DFF1016-6099-4504-81DB-77F9ED5AFCC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83625662-F1B0-4D94-84D2-6A38E804EEBB}" type="pres">
      <dgm:prSet presAssocID="{2DFF1016-6099-4504-81DB-77F9ED5AFCC6}" presName="spaceRect" presStyleCnt="0"/>
      <dgm:spPr/>
    </dgm:pt>
    <dgm:pt modelId="{EEDDBA30-94C5-4C02-B165-D77EE8F6BA14}" type="pres">
      <dgm:prSet presAssocID="{2DFF1016-6099-4504-81DB-77F9ED5AFCC6}" presName="textRect" presStyleLbl="revTx" presStyleIdx="3" presStyleCnt="5">
        <dgm:presLayoutVars>
          <dgm:chMax val="1"/>
          <dgm:chPref val="1"/>
        </dgm:presLayoutVars>
      </dgm:prSet>
      <dgm:spPr/>
    </dgm:pt>
    <dgm:pt modelId="{4F5E1972-1E81-4417-9C53-191031AF8705}" type="pres">
      <dgm:prSet presAssocID="{A7EC9330-3936-4946-9B5C-ADE54C6FFB28}" presName="sibTrans" presStyleCnt="0"/>
      <dgm:spPr/>
    </dgm:pt>
    <dgm:pt modelId="{70A447FB-17A5-4994-B365-F7AB8374307D}" type="pres">
      <dgm:prSet presAssocID="{777E0B9F-E5AE-42C3-8B07-5AEC8B3B4BC5}" presName="compNode" presStyleCnt="0"/>
      <dgm:spPr/>
    </dgm:pt>
    <dgm:pt modelId="{1EF993D4-BB21-4EB1-9577-54DED7E2721D}" type="pres">
      <dgm:prSet presAssocID="{777E0B9F-E5AE-42C3-8B07-5AEC8B3B4BC5}" presName="iconBgRect" presStyleLbl="bgShp" presStyleIdx="4" presStyleCnt="5"/>
      <dgm:spPr/>
    </dgm:pt>
    <dgm:pt modelId="{D2433767-5952-4377-AC73-55AD92C071C8}" type="pres">
      <dgm:prSet presAssocID="{777E0B9F-E5AE-42C3-8B07-5AEC8B3B4BC5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A2D3C39-3D42-492F-8B16-3D2088E8122C}" type="pres">
      <dgm:prSet presAssocID="{777E0B9F-E5AE-42C3-8B07-5AEC8B3B4BC5}" presName="spaceRect" presStyleCnt="0"/>
      <dgm:spPr/>
    </dgm:pt>
    <dgm:pt modelId="{8ACBBBC9-D40F-4B9E-809E-C4E11EB5DFFC}" type="pres">
      <dgm:prSet presAssocID="{777E0B9F-E5AE-42C3-8B07-5AEC8B3B4BC5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62226E33-00F4-4E9F-9853-7CD518806940}" srcId="{BE6847A9-3F36-41A0-9BFA-497E45DFB06B}" destId="{777E0B9F-E5AE-42C3-8B07-5AEC8B3B4BC5}" srcOrd="4" destOrd="0" parTransId="{B3FE08AF-3700-4F05-8046-1B35D19F6C42}" sibTransId="{D6CC9826-01E0-4086-931B-1086E900383A}"/>
    <dgm:cxn modelId="{F583C46D-E680-458B-A9E9-05E4F3EB6784}" type="presOf" srcId="{2DFF1016-6099-4504-81DB-77F9ED5AFCC6}" destId="{EEDDBA30-94C5-4C02-B165-D77EE8F6BA14}" srcOrd="0" destOrd="0" presId="urn:microsoft.com/office/officeart/2018/5/layout/IconCircleLabelList"/>
    <dgm:cxn modelId="{82CDEE71-6D7D-4F98-8086-967FE86D2D3A}" type="presOf" srcId="{777E0B9F-E5AE-42C3-8B07-5AEC8B3B4BC5}" destId="{8ACBBBC9-D40F-4B9E-809E-C4E11EB5DFFC}" srcOrd="0" destOrd="0" presId="urn:microsoft.com/office/officeart/2018/5/layout/IconCircleLabelList"/>
    <dgm:cxn modelId="{8E40BA77-8C4C-4F0D-9B31-B806A0563FF9}" type="presOf" srcId="{3DCF5C63-17DB-494E-BD18-977ED7CA762D}" destId="{1FADB2BE-39CF-4AB6-A0EC-124CC0666ECD}" srcOrd="0" destOrd="0" presId="urn:microsoft.com/office/officeart/2018/5/layout/IconCircleLabelList"/>
    <dgm:cxn modelId="{3FA9708C-D7A0-4D75-AB3D-C964AD1FD749}" type="presOf" srcId="{8FB4CAF0-AEF6-42C6-AFB1-37F4F73E2DC2}" destId="{C1EA220D-E10C-4C84-9396-CF52AFD3C3B9}" srcOrd="0" destOrd="0" presId="urn:microsoft.com/office/officeart/2018/5/layout/IconCircleLabelList"/>
    <dgm:cxn modelId="{6C5CB095-0C7B-4095-9B22-63BAC32E227B}" type="presOf" srcId="{BE6847A9-3F36-41A0-9BFA-497E45DFB06B}" destId="{435F7E1E-DCF9-4FFC-8BA9-8B53722C7CD9}" srcOrd="0" destOrd="0" presId="urn:microsoft.com/office/officeart/2018/5/layout/IconCircleLabelList"/>
    <dgm:cxn modelId="{815667B4-1736-4C77-9311-2E65579EAD01}" srcId="{BE6847A9-3F36-41A0-9BFA-497E45DFB06B}" destId="{8FB4CAF0-AEF6-42C6-AFB1-37F4F73E2DC2}" srcOrd="1" destOrd="0" parTransId="{41A44288-EB68-49E1-A945-BDC5065A40EA}" sibTransId="{A8BC5F7D-F3C7-4030-88A2-5408B296EB4D}"/>
    <dgm:cxn modelId="{80031EC0-3270-4961-A293-AA650687A986}" srcId="{BE6847A9-3F36-41A0-9BFA-497E45DFB06B}" destId="{3DCF5C63-17DB-494E-BD18-977ED7CA762D}" srcOrd="2" destOrd="0" parTransId="{917678B4-70A6-481D-9C07-7A84A0643BB6}" sibTransId="{88CFD8A6-29CC-43E1-8C9E-DF326EFDB45D}"/>
    <dgm:cxn modelId="{05F10ED1-DA80-4985-82A6-E92769ACDD8D}" srcId="{BE6847A9-3F36-41A0-9BFA-497E45DFB06B}" destId="{35505340-581B-41F2-8D5D-858EDC4227D5}" srcOrd="0" destOrd="0" parTransId="{E9C9F14D-06BC-4F13-A297-D467D2A41CF9}" sibTransId="{E4022C45-2763-4825-9BEA-98CD50E88E9A}"/>
    <dgm:cxn modelId="{45F61ED2-4357-4B78-B793-3B6E8D495FC5}" type="presOf" srcId="{35505340-581B-41F2-8D5D-858EDC4227D5}" destId="{7A3E501B-53EE-4E13-8230-9835E85C16D0}" srcOrd="0" destOrd="0" presId="urn:microsoft.com/office/officeart/2018/5/layout/IconCircleLabelList"/>
    <dgm:cxn modelId="{6AF65EDF-5805-4D69-B8C3-6CA4643DEFA2}" srcId="{BE6847A9-3F36-41A0-9BFA-497E45DFB06B}" destId="{2DFF1016-6099-4504-81DB-77F9ED5AFCC6}" srcOrd="3" destOrd="0" parTransId="{AEB420AC-28FC-42D1-87A7-F9B58399533E}" sibTransId="{A7EC9330-3936-4946-9B5C-ADE54C6FFB28}"/>
    <dgm:cxn modelId="{F9431061-E4D0-4CC5-AC73-DD749CBEFE64}" type="presParOf" srcId="{435F7E1E-DCF9-4FFC-8BA9-8B53722C7CD9}" destId="{ECBE6066-C0D3-4DAA-B27F-BAAB294E8FD8}" srcOrd="0" destOrd="0" presId="urn:microsoft.com/office/officeart/2018/5/layout/IconCircleLabelList"/>
    <dgm:cxn modelId="{536CC48E-AC68-4543-8B6E-4DF9C463821C}" type="presParOf" srcId="{ECBE6066-C0D3-4DAA-B27F-BAAB294E8FD8}" destId="{B285B331-3D79-4431-B7C7-C5D7D9558736}" srcOrd="0" destOrd="0" presId="urn:microsoft.com/office/officeart/2018/5/layout/IconCircleLabelList"/>
    <dgm:cxn modelId="{DF639CF9-BD10-4082-B4D9-253DD21FB244}" type="presParOf" srcId="{ECBE6066-C0D3-4DAA-B27F-BAAB294E8FD8}" destId="{BADFDCD9-2DE5-4C82-92CC-2D52BB995E06}" srcOrd="1" destOrd="0" presId="urn:microsoft.com/office/officeart/2018/5/layout/IconCircleLabelList"/>
    <dgm:cxn modelId="{36074F0B-39B1-4EAB-A284-E192015929BD}" type="presParOf" srcId="{ECBE6066-C0D3-4DAA-B27F-BAAB294E8FD8}" destId="{C2AE91C6-1BEA-4345-BEC4-983E9630BA57}" srcOrd="2" destOrd="0" presId="urn:microsoft.com/office/officeart/2018/5/layout/IconCircleLabelList"/>
    <dgm:cxn modelId="{AF3E14C2-E9AC-46AF-AE0E-B9C79C95E7C4}" type="presParOf" srcId="{ECBE6066-C0D3-4DAA-B27F-BAAB294E8FD8}" destId="{7A3E501B-53EE-4E13-8230-9835E85C16D0}" srcOrd="3" destOrd="0" presId="urn:microsoft.com/office/officeart/2018/5/layout/IconCircleLabelList"/>
    <dgm:cxn modelId="{6CC522DF-E909-406F-AF46-08A8AA7E45B5}" type="presParOf" srcId="{435F7E1E-DCF9-4FFC-8BA9-8B53722C7CD9}" destId="{4697B437-5619-426A-9E86-3CECF2592198}" srcOrd="1" destOrd="0" presId="urn:microsoft.com/office/officeart/2018/5/layout/IconCircleLabelList"/>
    <dgm:cxn modelId="{FE1BB84E-B31B-46A2-8B60-5FAAE405F7DD}" type="presParOf" srcId="{435F7E1E-DCF9-4FFC-8BA9-8B53722C7CD9}" destId="{AC59222E-350D-4C11-834F-BDC09D4E1BCF}" srcOrd="2" destOrd="0" presId="urn:microsoft.com/office/officeart/2018/5/layout/IconCircleLabelList"/>
    <dgm:cxn modelId="{E6AD78BB-1AB0-47AF-BF39-8C327110C555}" type="presParOf" srcId="{AC59222E-350D-4C11-834F-BDC09D4E1BCF}" destId="{D0C1E65A-DC4B-469F-82CB-39C462613E73}" srcOrd="0" destOrd="0" presId="urn:microsoft.com/office/officeart/2018/5/layout/IconCircleLabelList"/>
    <dgm:cxn modelId="{BA99EE7D-7300-41AE-A48F-72517E648914}" type="presParOf" srcId="{AC59222E-350D-4C11-834F-BDC09D4E1BCF}" destId="{7220C1A4-F100-48F4-945A-C68F122E5CCF}" srcOrd="1" destOrd="0" presId="urn:microsoft.com/office/officeart/2018/5/layout/IconCircleLabelList"/>
    <dgm:cxn modelId="{4997D15B-B605-4742-85C0-698BC987C8B1}" type="presParOf" srcId="{AC59222E-350D-4C11-834F-BDC09D4E1BCF}" destId="{C638D4F1-A590-4714-B141-C2B61CAAE2D4}" srcOrd="2" destOrd="0" presId="urn:microsoft.com/office/officeart/2018/5/layout/IconCircleLabelList"/>
    <dgm:cxn modelId="{A1BBC525-7222-4719-BD6C-4E5706B503E3}" type="presParOf" srcId="{AC59222E-350D-4C11-834F-BDC09D4E1BCF}" destId="{C1EA220D-E10C-4C84-9396-CF52AFD3C3B9}" srcOrd="3" destOrd="0" presId="urn:microsoft.com/office/officeart/2018/5/layout/IconCircleLabelList"/>
    <dgm:cxn modelId="{F210FB7A-8045-49FB-B5A8-CBB53080D51E}" type="presParOf" srcId="{435F7E1E-DCF9-4FFC-8BA9-8B53722C7CD9}" destId="{1BDBE2DF-0AAA-4C3E-A16D-77240680E42B}" srcOrd="3" destOrd="0" presId="urn:microsoft.com/office/officeart/2018/5/layout/IconCircleLabelList"/>
    <dgm:cxn modelId="{ACE3A510-6FD4-4E15-A508-55CFA3DC98A0}" type="presParOf" srcId="{435F7E1E-DCF9-4FFC-8BA9-8B53722C7CD9}" destId="{F1108628-21A0-4876-9534-70B8E0984A5D}" srcOrd="4" destOrd="0" presId="urn:microsoft.com/office/officeart/2018/5/layout/IconCircleLabelList"/>
    <dgm:cxn modelId="{15A6A3C4-9BDE-483C-8437-2734A595B511}" type="presParOf" srcId="{F1108628-21A0-4876-9534-70B8E0984A5D}" destId="{BD4442B9-3CE4-4E65-8C71-86797855CF02}" srcOrd="0" destOrd="0" presId="urn:microsoft.com/office/officeart/2018/5/layout/IconCircleLabelList"/>
    <dgm:cxn modelId="{DFD6107F-C9FF-4512-8BD8-0DFACE6A60B0}" type="presParOf" srcId="{F1108628-21A0-4876-9534-70B8E0984A5D}" destId="{05E4F597-A296-4F54-B9A6-4FA581ED74F5}" srcOrd="1" destOrd="0" presId="urn:microsoft.com/office/officeart/2018/5/layout/IconCircleLabelList"/>
    <dgm:cxn modelId="{A3B37A70-6FCF-465F-83DA-D9AAD70A8F40}" type="presParOf" srcId="{F1108628-21A0-4876-9534-70B8E0984A5D}" destId="{B042AC7C-09E2-42F3-94A1-5C6A19F161ED}" srcOrd="2" destOrd="0" presId="urn:microsoft.com/office/officeart/2018/5/layout/IconCircleLabelList"/>
    <dgm:cxn modelId="{B8484157-805C-4B87-8FF1-A58E76B3F525}" type="presParOf" srcId="{F1108628-21A0-4876-9534-70B8E0984A5D}" destId="{1FADB2BE-39CF-4AB6-A0EC-124CC0666ECD}" srcOrd="3" destOrd="0" presId="urn:microsoft.com/office/officeart/2018/5/layout/IconCircleLabelList"/>
    <dgm:cxn modelId="{5F6E3AFE-9FB2-4829-A8DF-66C70F9E362A}" type="presParOf" srcId="{435F7E1E-DCF9-4FFC-8BA9-8B53722C7CD9}" destId="{7835FD9A-FE2D-4146-8273-2193BD995F38}" srcOrd="5" destOrd="0" presId="urn:microsoft.com/office/officeart/2018/5/layout/IconCircleLabelList"/>
    <dgm:cxn modelId="{EACFBA0F-2CAB-432F-80A8-191135C463DF}" type="presParOf" srcId="{435F7E1E-DCF9-4FFC-8BA9-8B53722C7CD9}" destId="{88318949-2D95-4D98-B249-385A061540AB}" srcOrd="6" destOrd="0" presId="urn:microsoft.com/office/officeart/2018/5/layout/IconCircleLabelList"/>
    <dgm:cxn modelId="{14BD5BAF-D1A4-4384-8143-2F8B8B8FDCCF}" type="presParOf" srcId="{88318949-2D95-4D98-B249-385A061540AB}" destId="{6AE024BC-0788-4DDF-8319-C4A15AC9A479}" srcOrd="0" destOrd="0" presId="urn:microsoft.com/office/officeart/2018/5/layout/IconCircleLabelList"/>
    <dgm:cxn modelId="{359741A9-AC5C-4D84-A80D-2979069C4E5F}" type="presParOf" srcId="{88318949-2D95-4D98-B249-385A061540AB}" destId="{F776BF4A-0944-4962-882A-BC697BDF20E7}" srcOrd="1" destOrd="0" presId="urn:microsoft.com/office/officeart/2018/5/layout/IconCircleLabelList"/>
    <dgm:cxn modelId="{1D28E089-F6D1-411B-8941-7B5503756B10}" type="presParOf" srcId="{88318949-2D95-4D98-B249-385A061540AB}" destId="{83625662-F1B0-4D94-84D2-6A38E804EEBB}" srcOrd="2" destOrd="0" presId="urn:microsoft.com/office/officeart/2018/5/layout/IconCircleLabelList"/>
    <dgm:cxn modelId="{A9410D8E-C9E5-43ED-AC34-E2AAF170F871}" type="presParOf" srcId="{88318949-2D95-4D98-B249-385A061540AB}" destId="{EEDDBA30-94C5-4C02-B165-D77EE8F6BA14}" srcOrd="3" destOrd="0" presId="urn:microsoft.com/office/officeart/2018/5/layout/IconCircleLabelList"/>
    <dgm:cxn modelId="{04FC46BD-0057-4E70-97E5-07FF089BC6D7}" type="presParOf" srcId="{435F7E1E-DCF9-4FFC-8BA9-8B53722C7CD9}" destId="{4F5E1972-1E81-4417-9C53-191031AF8705}" srcOrd="7" destOrd="0" presId="urn:microsoft.com/office/officeart/2018/5/layout/IconCircleLabelList"/>
    <dgm:cxn modelId="{6FB8851A-C224-4D2D-8131-9C8CFF67E838}" type="presParOf" srcId="{435F7E1E-DCF9-4FFC-8BA9-8B53722C7CD9}" destId="{70A447FB-17A5-4994-B365-F7AB8374307D}" srcOrd="8" destOrd="0" presId="urn:microsoft.com/office/officeart/2018/5/layout/IconCircleLabelList"/>
    <dgm:cxn modelId="{ABAB03D0-8C74-4A7E-895F-2526011A6E11}" type="presParOf" srcId="{70A447FB-17A5-4994-B365-F7AB8374307D}" destId="{1EF993D4-BB21-4EB1-9577-54DED7E2721D}" srcOrd="0" destOrd="0" presId="urn:microsoft.com/office/officeart/2018/5/layout/IconCircleLabelList"/>
    <dgm:cxn modelId="{60AD7B3B-C5D3-45F9-A916-2E5D0754A3C7}" type="presParOf" srcId="{70A447FB-17A5-4994-B365-F7AB8374307D}" destId="{D2433767-5952-4377-AC73-55AD92C071C8}" srcOrd="1" destOrd="0" presId="urn:microsoft.com/office/officeart/2018/5/layout/IconCircleLabelList"/>
    <dgm:cxn modelId="{E0AA88A3-485B-4065-B950-D76F4E030D7B}" type="presParOf" srcId="{70A447FB-17A5-4994-B365-F7AB8374307D}" destId="{AA2D3C39-3D42-492F-8B16-3D2088E8122C}" srcOrd="2" destOrd="0" presId="urn:microsoft.com/office/officeart/2018/5/layout/IconCircleLabelList"/>
    <dgm:cxn modelId="{6208C352-C592-4C9A-96FE-F59D73203DBB}" type="presParOf" srcId="{70A447FB-17A5-4994-B365-F7AB8374307D}" destId="{8ACBBBC9-D40F-4B9E-809E-C4E11EB5DFFC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6D6056-0CDE-4535-82CE-0714C3ABA54B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EA8D836-B28A-48CC-B0AA-F40D7D5354F5}">
      <dgm:prSet/>
      <dgm:spPr/>
      <dgm:t>
        <a:bodyPr/>
        <a:lstStyle/>
        <a:p>
          <a:pPr>
            <a:defRPr b="1"/>
          </a:pPr>
          <a:r>
            <a:rPr lang="en-US" b="1"/>
            <a:t>Importance of Effective Collaboration:</a:t>
          </a:r>
          <a:endParaRPr lang="en-US"/>
        </a:p>
      </dgm:t>
    </dgm:pt>
    <dgm:pt modelId="{14A89846-3FB5-4481-AF32-B0B81E5D84CA}" type="parTrans" cxnId="{D2F56486-508C-402A-9853-84113A79981A}">
      <dgm:prSet/>
      <dgm:spPr/>
      <dgm:t>
        <a:bodyPr/>
        <a:lstStyle/>
        <a:p>
          <a:endParaRPr lang="en-US"/>
        </a:p>
      </dgm:t>
    </dgm:pt>
    <dgm:pt modelId="{DDF5C1CA-86ED-42D9-A7CC-097E478304AE}" type="sibTrans" cxnId="{D2F56486-508C-402A-9853-84113A79981A}">
      <dgm:prSet/>
      <dgm:spPr/>
      <dgm:t>
        <a:bodyPr/>
        <a:lstStyle/>
        <a:p>
          <a:endParaRPr lang="en-US"/>
        </a:p>
      </dgm:t>
    </dgm:pt>
    <dgm:pt modelId="{A273F9BB-4329-4DF9-88AA-14ACE53A464A}">
      <dgm:prSet/>
      <dgm:spPr/>
      <dgm:t>
        <a:bodyPr/>
        <a:lstStyle/>
        <a:p>
          <a:r>
            <a:rPr lang="en-US"/>
            <a:t>Engaging local authorities, researchers, and technical experts</a:t>
          </a:r>
        </a:p>
      </dgm:t>
    </dgm:pt>
    <dgm:pt modelId="{DBC5A019-50A5-44BE-8295-849BAC687242}" type="parTrans" cxnId="{2B521DCB-2451-4618-8F3E-2B0932C4C60E}">
      <dgm:prSet/>
      <dgm:spPr/>
      <dgm:t>
        <a:bodyPr/>
        <a:lstStyle/>
        <a:p>
          <a:endParaRPr lang="en-US"/>
        </a:p>
      </dgm:t>
    </dgm:pt>
    <dgm:pt modelId="{A1B66570-8947-4E6C-B45C-EC6A5C9BC8C6}" type="sibTrans" cxnId="{2B521DCB-2451-4618-8F3E-2B0932C4C60E}">
      <dgm:prSet/>
      <dgm:spPr/>
      <dgm:t>
        <a:bodyPr/>
        <a:lstStyle/>
        <a:p>
          <a:endParaRPr lang="en-US"/>
        </a:p>
      </dgm:t>
    </dgm:pt>
    <dgm:pt modelId="{02089B9D-B611-47CF-8129-9AB4FAFCDB15}">
      <dgm:prSet/>
      <dgm:spPr/>
      <dgm:t>
        <a:bodyPr/>
        <a:lstStyle/>
        <a:p>
          <a:r>
            <a:rPr lang="en-US"/>
            <a:t>Ensuring community involvement and knowledge sharing</a:t>
          </a:r>
        </a:p>
      </dgm:t>
    </dgm:pt>
    <dgm:pt modelId="{C638974A-633A-4E48-B0FA-BC4BA3FE18F7}" type="parTrans" cxnId="{79483B1F-3599-4BB6-84CA-0C041D53409C}">
      <dgm:prSet/>
      <dgm:spPr/>
      <dgm:t>
        <a:bodyPr/>
        <a:lstStyle/>
        <a:p>
          <a:endParaRPr lang="en-US"/>
        </a:p>
      </dgm:t>
    </dgm:pt>
    <dgm:pt modelId="{A7C2A3A5-49B0-4111-9A08-09872F08137E}" type="sibTrans" cxnId="{79483B1F-3599-4BB6-84CA-0C041D53409C}">
      <dgm:prSet/>
      <dgm:spPr/>
      <dgm:t>
        <a:bodyPr/>
        <a:lstStyle/>
        <a:p>
          <a:endParaRPr lang="en-US"/>
        </a:p>
      </dgm:t>
    </dgm:pt>
    <dgm:pt modelId="{6F2D6726-D232-40C0-BC6A-38E8F6E7993E}">
      <dgm:prSet/>
      <dgm:spPr/>
      <dgm:t>
        <a:bodyPr/>
        <a:lstStyle/>
        <a:p>
          <a:pPr>
            <a:defRPr b="1"/>
          </a:pPr>
          <a:r>
            <a:rPr lang="en-US" b="1"/>
            <a:t>Approach to Stakeholder Engagement:</a:t>
          </a:r>
          <a:endParaRPr lang="en-US"/>
        </a:p>
      </dgm:t>
    </dgm:pt>
    <dgm:pt modelId="{F7ED70EF-2B93-46DA-AE9C-629085BA93B7}" type="parTrans" cxnId="{BA3A972D-740C-4CCE-A167-DC6D65FB2F94}">
      <dgm:prSet/>
      <dgm:spPr/>
      <dgm:t>
        <a:bodyPr/>
        <a:lstStyle/>
        <a:p>
          <a:endParaRPr lang="en-US"/>
        </a:p>
      </dgm:t>
    </dgm:pt>
    <dgm:pt modelId="{F85A56E4-386B-4FB5-B1E8-C7F9EA317A14}" type="sibTrans" cxnId="{BA3A972D-740C-4CCE-A167-DC6D65FB2F94}">
      <dgm:prSet/>
      <dgm:spPr/>
      <dgm:t>
        <a:bodyPr/>
        <a:lstStyle/>
        <a:p>
          <a:endParaRPr lang="en-US"/>
        </a:p>
      </dgm:t>
    </dgm:pt>
    <dgm:pt modelId="{9FDB37FD-E3F5-422E-A99F-94AFD30CBAE7}">
      <dgm:prSet/>
      <dgm:spPr/>
      <dgm:t>
        <a:bodyPr/>
        <a:lstStyle/>
        <a:p>
          <a:r>
            <a:rPr lang="en-US" dirty="0"/>
            <a:t>Consultations, and ongoing feedback mechanisms</a:t>
          </a:r>
        </a:p>
      </dgm:t>
    </dgm:pt>
    <dgm:pt modelId="{95CFF1AD-A2FD-4D30-A803-22FA64A54A24}" type="parTrans" cxnId="{2EB373BD-5770-40DA-8517-86796EC36BF6}">
      <dgm:prSet/>
      <dgm:spPr/>
      <dgm:t>
        <a:bodyPr/>
        <a:lstStyle/>
        <a:p>
          <a:endParaRPr lang="en-US"/>
        </a:p>
      </dgm:t>
    </dgm:pt>
    <dgm:pt modelId="{153B58D4-E46D-42F0-B4FC-7FF1483E63E2}" type="sibTrans" cxnId="{2EB373BD-5770-40DA-8517-86796EC36BF6}">
      <dgm:prSet/>
      <dgm:spPr/>
      <dgm:t>
        <a:bodyPr/>
        <a:lstStyle/>
        <a:p>
          <a:endParaRPr lang="en-US"/>
        </a:p>
      </dgm:t>
    </dgm:pt>
    <dgm:pt modelId="{78FE765E-6F78-4458-AD3D-64A0CE888251}" type="pres">
      <dgm:prSet presAssocID="{A66D6056-0CDE-4535-82CE-0714C3ABA54B}" presName="root" presStyleCnt="0">
        <dgm:presLayoutVars>
          <dgm:dir/>
          <dgm:resizeHandles val="exact"/>
        </dgm:presLayoutVars>
      </dgm:prSet>
      <dgm:spPr/>
    </dgm:pt>
    <dgm:pt modelId="{AA10C8B3-D600-47EC-8C11-D8A26057F69B}" type="pres">
      <dgm:prSet presAssocID="{CEA8D836-B28A-48CC-B0AA-F40D7D5354F5}" presName="compNode" presStyleCnt="0"/>
      <dgm:spPr/>
    </dgm:pt>
    <dgm:pt modelId="{8A8F9B75-5CF4-4690-B0AF-FDB95FB3A050}" type="pres">
      <dgm:prSet presAssocID="{CEA8D836-B28A-48CC-B0AA-F40D7D5354F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D82C9150-000C-4259-8297-23584E89570E}" type="pres">
      <dgm:prSet presAssocID="{CEA8D836-B28A-48CC-B0AA-F40D7D5354F5}" presName="iconSpace" presStyleCnt="0"/>
      <dgm:spPr/>
    </dgm:pt>
    <dgm:pt modelId="{95E2FCA7-E4C8-42BB-9EF5-8862B11DB11F}" type="pres">
      <dgm:prSet presAssocID="{CEA8D836-B28A-48CC-B0AA-F40D7D5354F5}" presName="parTx" presStyleLbl="revTx" presStyleIdx="0" presStyleCnt="4">
        <dgm:presLayoutVars>
          <dgm:chMax val="0"/>
          <dgm:chPref val="0"/>
        </dgm:presLayoutVars>
      </dgm:prSet>
      <dgm:spPr/>
    </dgm:pt>
    <dgm:pt modelId="{F6938867-9F0D-4851-9D29-106A5B0D224A}" type="pres">
      <dgm:prSet presAssocID="{CEA8D836-B28A-48CC-B0AA-F40D7D5354F5}" presName="txSpace" presStyleCnt="0"/>
      <dgm:spPr/>
    </dgm:pt>
    <dgm:pt modelId="{261D44F3-5805-41E7-98F3-CBA4A7EC4A98}" type="pres">
      <dgm:prSet presAssocID="{CEA8D836-B28A-48CC-B0AA-F40D7D5354F5}" presName="desTx" presStyleLbl="revTx" presStyleIdx="1" presStyleCnt="4">
        <dgm:presLayoutVars/>
      </dgm:prSet>
      <dgm:spPr/>
    </dgm:pt>
    <dgm:pt modelId="{3F229720-DD3A-4E31-AD58-09DC4FBC60F6}" type="pres">
      <dgm:prSet presAssocID="{DDF5C1CA-86ED-42D9-A7CC-097E478304AE}" presName="sibTrans" presStyleCnt="0"/>
      <dgm:spPr/>
    </dgm:pt>
    <dgm:pt modelId="{C0092E4D-B02C-4FD6-884C-E2FDB9EF12B4}" type="pres">
      <dgm:prSet presAssocID="{6F2D6726-D232-40C0-BC6A-38E8F6E7993E}" presName="compNode" presStyleCnt="0"/>
      <dgm:spPr/>
    </dgm:pt>
    <dgm:pt modelId="{F606F688-02AB-4457-B71E-23985D594AE0}" type="pres">
      <dgm:prSet presAssocID="{6F2D6726-D232-40C0-BC6A-38E8F6E7993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CEAF3A2B-CC0C-4B00-804D-EEADF0C58297}" type="pres">
      <dgm:prSet presAssocID="{6F2D6726-D232-40C0-BC6A-38E8F6E7993E}" presName="iconSpace" presStyleCnt="0"/>
      <dgm:spPr/>
    </dgm:pt>
    <dgm:pt modelId="{C8DF0D04-E468-45E6-B05B-3EB11C38A3CE}" type="pres">
      <dgm:prSet presAssocID="{6F2D6726-D232-40C0-BC6A-38E8F6E7993E}" presName="parTx" presStyleLbl="revTx" presStyleIdx="2" presStyleCnt="4">
        <dgm:presLayoutVars>
          <dgm:chMax val="0"/>
          <dgm:chPref val="0"/>
        </dgm:presLayoutVars>
      </dgm:prSet>
      <dgm:spPr/>
    </dgm:pt>
    <dgm:pt modelId="{19C54494-651C-410F-A35D-11D678905567}" type="pres">
      <dgm:prSet presAssocID="{6F2D6726-D232-40C0-BC6A-38E8F6E7993E}" presName="txSpace" presStyleCnt="0"/>
      <dgm:spPr/>
    </dgm:pt>
    <dgm:pt modelId="{CC024393-DE4C-4008-A648-DA2D747A40E6}" type="pres">
      <dgm:prSet presAssocID="{6F2D6726-D232-40C0-BC6A-38E8F6E7993E}" presName="desTx" presStyleLbl="revTx" presStyleIdx="3" presStyleCnt="4">
        <dgm:presLayoutVars/>
      </dgm:prSet>
      <dgm:spPr/>
    </dgm:pt>
  </dgm:ptLst>
  <dgm:cxnLst>
    <dgm:cxn modelId="{76B5B209-6569-42FE-BCA0-61B4D74A902C}" type="presOf" srcId="{CEA8D836-B28A-48CC-B0AA-F40D7D5354F5}" destId="{95E2FCA7-E4C8-42BB-9EF5-8862B11DB11F}" srcOrd="0" destOrd="0" presId="urn:microsoft.com/office/officeart/2018/5/layout/CenteredIconLabelDescriptionList"/>
    <dgm:cxn modelId="{79483B1F-3599-4BB6-84CA-0C041D53409C}" srcId="{CEA8D836-B28A-48CC-B0AA-F40D7D5354F5}" destId="{02089B9D-B611-47CF-8129-9AB4FAFCDB15}" srcOrd="1" destOrd="0" parTransId="{C638974A-633A-4E48-B0FA-BC4BA3FE18F7}" sibTransId="{A7C2A3A5-49B0-4111-9A08-09872F08137E}"/>
    <dgm:cxn modelId="{E00E5A23-B7EC-4FF2-A498-A17CA6EED466}" type="presOf" srcId="{02089B9D-B611-47CF-8129-9AB4FAFCDB15}" destId="{261D44F3-5805-41E7-98F3-CBA4A7EC4A98}" srcOrd="0" destOrd="1" presId="urn:microsoft.com/office/officeart/2018/5/layout/CenteredIconLabelDescriptionList"/>
    <dgm:cxn modelId="{BA3A972D-740C-4CCE-A167-DC6D65FB2F94}" srcId="{A66D6056-0CDE-4535-82CE-0714C3ABA54B}" destId="{6F2D6726-D232-40C0-BC6A-38E8F6E7993E}" srcOrd="1" destOrd="0" parTransId="{F7ED70EF-2B93-46DA-AE9C-629085BA93B7}" sibTransId="{F85A56E4-386B-4FB5-B1E8-C7F9EA317A14}"/>
    <dgm:cxn modelId="{AB11CB32-574A-4B7F-B46C-8ABB8F6A4DA2}" type="presOf" srcId="{A273F9BB-4329-4DF9-88AA-14ACE53A464A}" destId="{261D44F3-5805-41E7-98F3-CBA4A7EC4A98}" srcOrd="0" destOrd="0" presId="urn:microsoft.com/office/officeart/2018/5/layout/CenteredIconLabelDescriptionList"/>
    <dgm:cxn modelId="{F386CE67-F655-458D-AF8C-93CF0F334ABD}" type="presOf" srcId="{6F2D6726-D232-40C0-BC6A-38E8F6E7993E}" destId="{C8DF0D04-E468-45E6-B05B-3EB11C38A3CE}" srcOrd="0" destOrd="0" presId="urn:microsoft.com/office/officeart/2018/5/layout/CenteredIconLabelDescriptionList"/>
    <dgm:cxn modelId="{D2F56486-508C-402A-9853-84113A79981A}" srcId="{A66D6056-0CDE-4535-82CE-0714C3ABA54B}" destId="{CEA8D836-B28A-48CC-B0AA-F40D7D5354F5}" srcOrd="0" destOrd="0" parTransId="{14A89846-3FB5-4481-AF32-B0B81E5D84CA}" sibTransId="{DDF5C1CA-86ED-42D9-A7CC-097E478304AE}"/>
    <dgm:cxn modelId="{2EB373BD-5770-40DA-8517-86796EC36BF6}" srcId="{6F2D6726-D232-40C0-BC6A-38E8F6E7993E}" destId="{9FDB37FD-E3F5-422E-A99F-94AFD30CBAE7}" srcOrd="0" destOrd="0" parTransId="{95CFF1AD-A2FD-4D30-A803-22FA64A54A24}" sibTransId="{153B58D4-E46D-42F0-B4FC-7FF1483E63E2}"/>
    <dgm:cxn modelId="{2B521DCB-2451-4618-8F3E-2B0932C4C60E}" srcId="{CEA8D836-B28A-48CC-B0AA-F40D7D5354F5}" destId="{A273F9BB-4329-4DF9-88AA-14ACE53A464A}" srcOrd="0" destOrd="0" parTransId="{DBC5A019-50A5-44BE-8295-849BAC687242}" sibTransId="{A1B66570-8947-4E6C-B45C-EC6A5C9BC8C6}"/>
    <dgm:cxn modelId="{6E8135CB-1623-43E8-A35A-FDB11DC9AEDE}" type="presOf" srcId="{9FDB37FD-E3F5-422E-A99F-94AFD30CBAE7}" destId="{CC024393-DE4C-4008-A648-DA2D747A40E6}" srcOrd="0" destOrd="0" presId="urn:microsoft.com/office/officeart/2018/5/layout/CenteredIconLabelDescriptionList"/>
    <dgm:cxn modelId="{D51EB6F3-1642-49AA-A2D3-0F0D629DA77E}" type="presOf" srcId="{A66D6056-0CDE-4535-82CE-0714C3ABA54B}" destId="{78FE765E-6F78-4458-AD3D-64A0CE888251}" srcOrd="0" destOrd="0" presId="urn:microsoft.com/office/officeart/2018/5/layout/CenteredIconLabelDescriptionList"/>
    <dgm:cxn modelId="{7531AF32-BF9C-4625-80FF-5C43CB77BFAE}" type="presParOf" srcId="{78FE765E-6F78-4458-AD3D-64A0CE888251}" destId="{AA10C8B3-D600-47EC-8C11-D8A26057F69B}" srcOrd="0" destOrd="0" presId="urn:microsoft.com/office/officeart/2018/5/layout/CenteredIconLabelDescriptionList"/>
    <dgm:cxn modelId="{F172C128-EBF6-4FFE-BECA-0CEC98740511}" type="presParOf" srcId="{AA10C8B3-D600-47EC-8C11-D8A26057F69B}" destId="{8A8F9B75-5CF4-4690-B0AF-FDB95FB3A050}" srcOrd="0" destOrd="0" presId="urn:microsoft.com/office/officeart/2018/5/layout/CenteredIconLabelDescriptionList"/>
    <dgm:cxn modelId="{23FF195A-DC09-4DFD-A984-690FB5BFCD31}" type="presParOf" srcId="{AA10C8B3-D600-47EC-8C11-D8A26057F69B}" destId="{D82C9150-000C-4259-8297-23584E89570E}" srcOrd="1" destOrd="0" presId="urn:microsoft.com/office/officeart/2018/5/layout/CenteredIconLabelDescriptionList"/>
    <dgm:cxn modelId="{8390A29B-09E7-4338-856D-8CAF1C847C55}" type="presParOf" srcId="{AA10C8B3-D600-47EC-8C11-D8A26057F69B}" destId="{95E2FCA7-E4C8-42BB-9EF5-8862B11DB11F}" srcOrd="2" destOrd="0" presId="urn:microsoft.com/office/officeart/2018/5/layout/CenteredIconLabelDescriptionList"/>
    <dgm:cxn modelId="{0615D8AD-A766-4136-9D91-68012BBAF948}" type="presParOf" srcId="{AA10C8B3-D600-47EC-8C11-D8A26057F69B}" destId="{F6938867-9F0D-4851-9D29-106A5B0D224A}" srcOrd="3" destOrd="0" presId="urn:microsoft.com/office/officeart/2018/5/layout/CenteredIconLabelDescriptionList"/>
    <dgm:cxn modelId="{ACD03F9B-1359-421E-9733-4C4AB723F041}" type="presParOf" srcId="{AA10C8B3-D600-47EC-8C11-D8A26057F69B}" destId="{261D44F3-5805-41E7-98F3-CBA4A7EC4A98}" srcOrd="4" destOrd="0" presId="urn:microsoft.com/office/officeart/2018/5/layout/CenteredIconLabelDescriptionList"/>
    <dgm:cxn modelId="{BECD51E1-83E5-448F-A389-0782823A2D94}" type="presParOf" srcId="{78FE765E-6F78-4458-AD3D-64A0CE888251}" destId="{3F229720-DD3A-4E31-AD58-09DC4FBC60F6}" srcOrd="1" destOrd="0" presId="urn:microsoft.com/office/officeart/2018/5/layout/CenteredIconLabelDescriptionList"/>
    <dgm:cxn modelId="{747E636D-6F70-45F7-9DD0-8225DEE558E5}" type="presParOf" srcId="{78FE765E-6F78-4458-AD3D-64A0CE888251}" destId="{C0092E4D-B02C-4FD6-884C-E2FDB9EF12B4}" srcOrd="2" destOrd="0" presId="urn:microsoft.com/office/officeart/2018/5/layout/CenteredIconLabelDescriptionList"/>
    <dgm:cxn modelId="{57C8C377-DE36-4F1E-8734-5B5BD617C9F7}" type="presParOf" srcId="{C0092E4D-B02C-4FD6-884C-E2FDB9EF12B4}" destId="{F606F688-02AB-4457-B71E-23985D594AE0}" srcOrd="0" destOrd="0" presId="urn:microsoft.com/office/officeart/2018/5/layout/CenteredIconLabelDescriptionList"/>
    <dgm:cxn modelId="{DCF58AC7-1C38-4097-8DFB-107E66480001}" type="presParOf" srcId="{C0092E4D-B02C-4FD6-884C-E2FDB9EF12B4}" destId="{CEAF3A2B-CC0C-4B00-804D-EEADF0C58297}" srcOrd="1" destOrd="0" presId="urn:microsoft.com/office/officeart/2018/5/layout/CenteredIconLabelDescriptionList"/>
    <dgm:cxn modelId="{7FBDF709-C792-4F81-B053-6FF081B581E9}" type="presParOf" srcId="{C0092E4D-B02C-4FD6-884C-E2FDB9EF12B4}" destId="{C8DF0D04-E468-45E6-B05B-3EB11C38A3CE}" srcOrd="2" destOrd="0" presId="urn:microsoft.com/office/officeart/2018/5/layout/CenteredIconLabelDescriptionList"/>
    <dgm:cxn modelId="{1681ED81-2532-4037-B6B8-E2FC5C2FAB20}" type="presParOf" srcId="{C0092E4D-B02C-4FD6-884C-E2FDB9EF12B4}" destId="{19C54494-651C-410F-A35D-11D678905567}" srcOrd="3" destOrd="0" presId="urn:microsoft.com/office/officeart/2018/5/layout/CenteredIconLabelDescriptionList"/>
    <dgm:cxn modelId="{530F497D-5F72-4B43-8681-3DE21EE966A8}" type="presParOf" srcId="{C0092E4D-B02C-4FD6-884C-E2FDB9EF12B4}" destId="{CC024393-DE4C-4008-A648-DA2D747A40E6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BE75D4-4DC4-408F-97F7-AE5222B1AE4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084D44E-0754-4DA4-97C2-5541164F5EC2}">
      <dgm:prSet/>
      <dgm:spPr/>
      <dgm:t>
        <a:bodyPr/>
        <a:lstStyle/>
        <a:p>
          <a:r>
            <a:rPr lang="en-US" b="1"/>
            <a:t>For Aqaba Water:</a:t>
          </a:r>
          <a:endParaRPr lang="en-US"/>
        </a:p>
      </dgm:t>
    </dgm:pt>
    <dgm:pt modelId="{BB39205C-9CAC-4A11-8238-36E036EC9422}" type="parTrans" cxnId="{5F7400D5-CC5A-4665-97A7-6293C0D75279}">
      <dgm:prSet/>
      <dgm:spPr/>
      <dgm:t>
        <a:bodyPr/>
        <a:lstStyle/>
        <a:p>
          <a:endParaRPr lang="en-US"/>
        </a:p>
      </dgm:t>
    </dgm:pt>
    <dgm:pt modelId="{0A485CD1-4D60-4CBF-9822-8C440F4AC232}" type="sibTrans" cxnId="{5F7400D5-CC5A-4665-97A7-6293C0D75279}">
      <dgm:prSet/>
      <dgm:spPr/>
      <dgm:t>
        <a:bodyPr/>
        <a:lstStyle/>
        <a:p>
          <a:endParaRPr lang="en-US"/>
        </a:p>
      </dgm:t>
    </dgm:pt>
    <dgm:pt modelId="{F250B0B8-C7C3-4BC0-84A5-FBB2A8E3A659}">
      <dgm:prSet/>
      <dgm:spPr/>
      <dgm:t>
        <a:bodyPr/>
        <a:lstStyle/>
        <a:p>
          <a:r>
            <a:rPr lang="en-US"/>
            <a:t>Improved efficiency of wastewater treatment</a:t>
          </a:r>
        </a:p>
      </dgm:t>
    </dgm:pt>
    <dgm:pt modelId="{2C57FB4A-9D2F-4244-85DC-8539467AC252}" type="parTrans" cxnId="{56D3EE69-9AF0-44AE-B34D-92213D9D1CD4}">
      <dgm:prSet/>
      <dgm:spPr/>
      <dgm:t>
        <a:bodyPr/>
        <a:lstStyle/>
        <a:p>
          <a:endParaRPr lang="en-US"/>
        </a:p>
      </dgm:t>
    </dgm:pt>
    <dgm:pt modelId="{99371B7B-27D0-4A20-9C3C-3B8C7EE47063}" type="sibTrans" cxnId="{56D3EE69-9AF0-44AE-B34D-92213D9D1CD4}">
      <dgm:prSet/>
      <dgm:spPr/>
      <dgm:t>
        <a:bodyPr/>
        <a:lstStyle/>
        <a:p>
          <a:endParaRPr lang="en-US"/>
        </a:p>
      </dgm:t>
    </dgm:pt>
    <dgm:pt modelId="{58968D36-4DDF-4C95-9F5D-09F74FADAB5E}">
      <dgm:prSet/>
      <dgm:spPr/>
      <dgm:t>
        <a:bodyPr/>
        <a:lstStyle/>
        <a:p>
          <a:r>
            <a:rPr lang="en-US"/>
            <a:t>Reduced environmental impact</a:t>
          </a:r>
        </a:p>
      </dgm:t>
    </dgm:pt>
    <dgm:pt modelId="{D77A0F28-61B9-4226-8603-6A024050EC32}" type="parTrans" cxnId="{9AE8139E-4FCF-483E-A84D-2C1EF1EFC931}">
      <dgm:prSet/>
      <dgm:spPr/>
      <dgm:t>
        <a:bodyPr/>
        <a:lstStyle/>
        <a:p>
          <a:endParaRPr lang="en-US"/>
        </a:p>
      </dgm:t>
    </dgm:pt>
    <dgm:pt modelId="{62773D5D-57F1-4823-9C90-C71E507BDD90}" type="sibTrans" cxnId="{9AE8139E-4FCF-483E-A84D-2C1EF1EFC931}">
      <dgm:prSet/>
      <dgm:spPr/>
      <dgm:t>
        <a:bodyPr/>
        <a:lstStyle/>
        <a:p>
          <a:endParaRPr lang="en-US"/>
        </a:p>
      </dgm:t>
    </dgm:pt>
    <dgm:pt modelId="{2B23C74F-D7D9-49DB-9FB4-5CCDB92A94F1}">
      <dgm:prSet/>
      <dgm:spPr/>
      <dgm:t>
        <a:bodyPr/>
        <a:lstStyle/>
        <a:p>
          <a:r>
            <a:rPr lang="en-US" b="1"/>
            <a:t>For Columbia University &amp; GIZ:</a:t>
          </a:r>
          <a:endParaRPr lang="en-US"/>
        </a:p>
      </dgm:t>
    </dgm:pt>
    <dgm:pt modelId="{FAFE7357-F5D8-42F1-B441-28BD9B257449}" type="parTrans" cxnId="{38F1653D-751D-4175-A501-E2FAF67016F7}">
      <dgm:prSet/>
      <dgm:spPr/>
      <dgm:t>
        <a:bodyPr/>
        <a:lstStyle/>
        <a:p>
          <a:endParaRPr lang="en-US"/>
        </a:p>
      </dgm:t>
    </dgm:pt>
    <dgm:pt modelId="{8A563FC4-0991-4646-B260-0656B38239E1}" type="sibTrans" cxnId="{38F1653D-751D-4175-A501-E2FAF67016F7}">
      <dgm:prSet/>
      <dgm:spPr/>
      <dgm:t>
        <a:bodyPr/>
        <a:lstStyle/>
        <a:p>
          <a:endParaRPr lang="en-US"/>
        </a:p>
      </dgm:t>
    </dgm:pt>
    <dgm:pt modelId="{D5D7B429-C6B6-4D0C-A428-7852882C208D}">
      <dgm:prSet/>
      <dgm:spPr/>
      <dgm:t>
        <a:bodyPr/>
        <a:lstStyle/>
        <a:p>
          <a:r>
            <a:rPr lang="en-US"/>
            <a:t>Practical application of advanced research and models</a:t>
          </a:r>
        </a:p>
      </dgm:t>
    </dgm:pt>
    <dgm:pt modelId="{B40A761B-520C-4A24-B3D7-90CF24A2BDA6}" type="parTrans" cxnId="{7B795ACC-A27C-4953-9EAC-5B6580BA1273}">
      <dgm:prSet/>
      <dgm:spPr/>
      <dgm:t>
        <a:bodyPr/>
        <a:lstStyle/>
        <a:p>
          <a:endParaRPr lang="en-US"/>
        </a:p>
      </dgm:t>
    </dgm:pt>
    <dgm:pt modelId="{2482AEE6-0B83-473D-AD73-3452B7C064E4}" type="sibTrans" cxnId="{7B795ACC-A27C-4953-9EAC-5B6580BA1273}">
      <dgm:prSet/>
      <dgm:spPr/>
      <dgm:t>
        <a:bodyPr/>
        <a:lstStyle/>
        <a:p>
          <a:endParaRPr lang="en-US"/>
        </a:p>
      </dgm:t>
    </dgm:pt>
    <dgm:pt modelId="{A21F923B-5D3B-4A9F-95B2-32EEBA5C4B45}">
      <dgm:prSet/>
      <dgm:spPr/>
      <dgm:t>
        <a:bodyPr/>
        <a:lstStyle/>
        <a:p>
          <a:r>
            <a:rPr lang="en-US"/>
            <a:t>Contribution to global wastewater management knowledge</a:t>
          </a:r>
        </a:p>
      </dgm:t>
    </dgm:pt>
    <dgm:pt modelId="{44EC3D7B-76E5-4107-BA30-1B0A4C69D256}" type="parTrans" cxnId="{E7ED8059-4AA0-43C1-B4D9-AA6383932C06}">
      <dgm:prSet/>
      <dgm:spPr/>
      <dgm:t>
        <a:bodyPr/>
        <a:lstStyle/>
        <a:p>
          <a:endParaRPr lang="en-US"/>
        </a:p>
      </dgm:t>
    </dgm:pt>
    <dgm:pt modelId="{D2078144-8E8F-44D6-9DBF-2B743DA0C683}" type="sibTrans" cxnId="{E7ED8059-4AA0-43C1-B4D9-AA6383932C06}">
      <dgm:prSet/>
      <dgm:spPr/>
      <dgm:t>
        <a:bodyPr/>
        <a:lstStyle/>
        <a:p>
          <a:endParaRPr lang="en-US"/>
        </a:p>
      </dgm:t>
    </dgm:pt>
    <dgm:pt modelId="{8454D1CE-6A0F-4C77-A38C-3BE05BD84B6D}" type="pres">
      <dgm:prSet presAssocID="{51BE75D4-4DC4-408F-97F7-AE5222B1AE44}" presName="linear" presStyleCnt="0">
        <dgm:presLayoutVars>
          <dgm:animLvl val="lvl"/>
          <dgm:resizeHandles val="exact"/>
        </dgm:presLayoutVars>
      </dgm:prSet>
      <dgm:spPr/>
    </dgm:pt>
    <dgm:pt modelId="{2577CB12-D617-42DA-95E5-35769736CC55}" type="pres">
      <dgm:prSet presAssocID="{7084D44E-0754-4DA4-97C2-5541164F5EC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0C0594E-EAC7-4238-8616-67677DF55696}" type="pres">
      <dgm:prSet presAssocID="{7084D44E-0754-4DA4-97C2-5541164F5EC2}" presName="childText" presStyleLbl="revTx" presStyleIdx="0" presStyleCnt="2">
        <dgm:presLayoutVars>
          <dgm:bulletEnabled val="1"/>
        </dgm:presLayoutVars>
      </dgm:prSet>
      <dgm:spPr/>
    </dgm:pt>
    <dgm:pt modelId="{2E3D055B-F603-48B4-8831-037C3FF324FD}" type="pres">
      <dgm:prSet presAssocID="{2B23C74F-D7D9-49DB-9FB4-5CCDB92A94F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5664CA5-4981-4BAE-82CB-D748F17E89C5}" type="pres">
      <dgm:prSet presAssocID="{2B23C74F-D7D9-49DB-9FB4-5CCDB92A94F1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6E50A11-94BA-4226-BCD6-0491222EA06D}" type="presOf" srcId="{A21F923B-5D3B-4A9F-95B2-32EEBA5C4B45}" destId="{25664CA5-4981-4BAE-82CB-D748F17E89C5}" srcOrd="0" destOrd="1" presId="urn:microsoft.com/office/officeart/2005/8/layout/vList2"/>
    <dgm:cxn modelId="{38F1653D-751D-4175-A501-E2FAF67016F7}" srcId="{51BE75D4-4DC4-408F-97F7-AE5222B1AE44}" destId="{2B23C74F-D7D9-49DB-9FB4-5CCDB92A94F1}" srcOrd="1" destOrd="0" parTransId="{FAFE7357-F5D8-42F1-B441-28BD9B257449}" sibTransId="{8A563FC4-0991-4646-B260-0656B38239E1}"/>
    <dgm:cxn modelId="{56D3EE69-9AF0-44AE-B34D-92213D9D1CD4}" srcId="{7084D44E-0754-4DA4-97C2-5541164F5EC2}" destId="{F250B0B8-C7C3-4BC0-84A5-FBB2A8E3A659}" srcOrd="0" destOrd="0" parTransId="{2C57FB4A-9D2F-4244-85DC-8539467AC252}" sibTransId="{99371B7B-27D0-4A20-9C3C-3B8C7EE47063}"/>
    <dgm:cxn modelId="{E7ED8059-4AA0-43C1-B4D9-AA6383932C06}" srcId="{2B23C74F-D7D9-49DB-9FB4-5CCDB92A94F1}" destId="{A21F923B-5D3B-4A9F-95B2-32EEBA5C4B45}" srcOrd="1" destOrd="0" parTransId="{44EC3D7B-76E5-4107-BA30-1B0A4C69D256}" sibTransId="{D2078144-8E8F-44D6-9DBF-2B743DA0C683}"/>
    <dgm:cxn modelId="{9AE8139E-4FCF-483E-A84D-2C1EF1EFC931}" srcId="{7084D44E-0754-4DA4-97C2-5541164F5EC2}" destId="{58968D36-4DDF-4C95-9F5D-09F74FADAB5E}" srcOrd="1" destOrd="0" parTransId="{D77A0F28-61B9-4226-8603-6A024050EC32}" sibTransId="{62773D5D-57F1-4823-9C90-C71E507BDD90}"/>
    <dgm:cxn modelId="{DB0829B6-04A2-4012-A477-01F820F1AA45}" type="presOf" srcId="{2B23C74F-D7D9-49DB-9FB4-5CCDB92A94F1}" destId="{2E3D055B-F603-48B4-8831-037C3FF324FD}" srcOrd="0" destOrd="0" presId="urn:microsoft.com/office/officeart/2005/8/layout/vList2"/>
    <dgm:cxn modelId="{A2859AC1-C76B-41C3-BAEA-06F97D4A4DB0}" type="presOf" srcId="{7084D44E-0754-4DA4-97C2-5541164F5EC2}" destId="{2577CB12-D617-42DA-95E5-35769736CC55}" srcOrd="0" destOrd="0" presId="urn:microsoft.com/office/officeart/2005/8/layout/vList2"/>
    <dgm:cxn modelId="{7B795ACC-A27C-4953-9EAC-5B6580BA1273}" srcId="{2B23C74F-D7D9-49DB-9FB4-5CCDB92A94F1}" destId="{D5D7B429-C6B6-4D0C-A428-7852882C208D}" srcOrd="0" destOrd="0" parTransId="{B40A761B-520C-4A24-B3D7-90CF24A2BDA6}" sibTransId="{2482AEE6-0B83-473D-AD73-3452B7C064E4}"/>
    <dgm:cxn modelId="{E49ACCD4-D2F4-455F-806F-2057D1E0102E}" type="presOf" srcId="{F250B0B8-C7C3-4BC0-84A5-FBB2A8E3A659}" destId="{70C0594E-EAC7-4238-8616-67677DF55696}" srcOrd="0" destOrd="0" presId="urn:microsoft.com/office/officeart/2005/8/layout/vList2"/>
    <dgm:cxn modelId="{5F7400D5-CC5A-4665-97A7-6293C0D75279}" srcId="{51BE75D4-4DC4-408F-97F7-AE5222B1AE44}" destId="{7084D44E-0754-4DA4-97C2-5541164F5EC2}" srcOrd="0" destOrd="0" parTransId="{BB39205C-9CAC-4A11-8238-36E036EC9422}" sibTransId="{0A485CD1-4D60-4CBF-9822-8C440F4AC232}"/>
    <dgm:cxn modelId="{C8FEC2E9-F6D0-4833-9BDD-18F105F29103}" type="presOf" srcId="{51BE75D4-4DC4-408F-97F7-AE5222B1AE44}" destId="{8454D1CE-6A0F-4C77-A38C-3BE05BD84B6D}" srcOrd="0" destOrd="0" presId="urn:microsoft.com/office/officeart/2005/8/layout/vList2"/>
    <dgm:cxn modelId="{8542D3EE-25C5-4521-AFC0-A7402C12E570}" type="presOf" srcId="{58968D36-4DDF-4C95-9F5D-09F74FADAB5E}" destId="{70C0594E-EAC7-4238-8616-67677DF55696}" srcOrd="0" destOrd="1" presId="urn:microsoft.com/office/officeart/2005/8/layout/vList2"/>
    <dgm:cxn modelId="{8240FAFD-F82C-45CA-8679-E2410D7C4214}" type="presOf" srcId="{D5D7B429-C6B6-4D0C-A428-7852882C208D}" destId="{25664CA5-4981-4BAE-82CB-D748F17E89C5}" srcOrd="0" destOrd="0" presId="urn:microsoft.com/office/officeart/2005/8/layout/vList2"/>
    <dgm:cxn modelId="{9AF2F374-38B6-457E-921C-D64D29FF2DB0}" type="presParOf" srcId="{8454D1CE-6A0F-4C77-A38C-3BE05BD84B6D}" destId="{2577CB12-D617-42DA-95E5-35769736CC55}" srcOrd="0" destOrd="0" presId="urn:microsoft.com/office/officeart/2005/8/layout/vList2"/>
    <dgm:cxn modelId="{574B69CB-D082-41C5-92B4-8CC7E746F867}" type="presParOf" srcId="{8454D1CE-6A0F-4C77-A38C-3BE05BD84B6D}" destId="{70C0594E-EAC7-4238-8616-67677DF55696}" srcOrd="1" destOrd="0" presId="urn:microsoft.com/office/officeart/2005/8/layout/vList2"/>
    <dgm:cxn modelId="{E1A35A19-2457-49AF-960D-89144F0B9E6C}" type="presParOf" srcId="{8454D1CE-6A0F-4C77-A38C-3BE05BD84B6D}" destId="{2E3D055B-F603-48B4-8831-037C3FF324FD}" srcOrd="2" destOrd="0" presId="urn:microsoft.com/office/officeart/2005/8/layout/vList2"/>
    <dgm:cxn modelId="{396826A5-4BDB-4EFC-95C0-955226BE1D06}" type="presParOf" srcId="{8454D1CE-6A0F-4C77-A38C-3BE05BD84B6D}" destId="{25664CA5-4981-4BAE-82CB-D748F17E89C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A1A3C-AF72-4BB9-A80D-11ED0FA505ED}">
      <dsp:nvSpPr>
        <dsp:cNvPr id="0" name=""/>
        <dsp:cNvSpPr/>
      </dsp:nvSpPr>
      <dsp:spPr>
        <a:xfrm>
          <a:off x="2169914" y="380996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D8614F-241F-4864-907B-7846C62D045E}">
      <dsp:nvSpPr>
        <dsp:cNvPr id="0" name=""/>
        <dsp:cNvSpPr/>
      </dsp:nvSpPr>
      <dsp:spPr>
        <a:xfrm>
          <a:off x="765914" y="2040521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500" b="1" kern="1200"/>
            <a:t>Challenges:</a:t>
          </a:r>
          <a:endParaRPr lang="en-US" sz="3500" kern="1200"/>
        </a:p>
      </dsp:txBody>
      <dsp:txXfrm>
        <a:off x="765914" y="2040521"/>
        <a:ext cx="4320000" cy="648000"/>
      </dsp:txXfrm>
    </dsp:sp>
    <dsp:sp modelId="{1871751A-FC17-4A6D-A022-7E277538199E}">
      <dsp:nvSpPr>
        <dsp:cNvPr id="0" name=""/>
        <dsp:cNvSpPr/>
      </dsp:nvSpPr>
      <dsp:spPr>
        <a:xfrm>
          <a:off x="765914" y="2757137"/>
          <a:ext cx="4320000" cy="1054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Assessing the effects of industrial wastewater on treatment performance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Identifying potential disruptions in the biological processes of wastewater treatment</a:t>
          </a:r>
        </a:p>
      </dsp:txBody>
      <dsp:txXfrm>
        <a:off x="765914" y="2757137"/>
        <a:ext cx="4320000" cy="1054670"/>
      </dsp:txXfrm>
    </dsp:sp>
    <dsp:sp modelId="{B71A56F6-34CD-4848-8A7F-EF9108DDD3C2}">
      <dsp:nvSpPr>
        <dsp:cNvPr id="0" name=""/>
        <dsp:cNvSpPr/>
      </dsp:nvSpPr>
      <dsp:spPr>
        <a:xfrm>
          <a:off x="7245914" y="380996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25A25-105D-4DA0-A128-EED5D2BEAB62}">
      <dsp:nvSpPr>
        <dsp:cNvPr id="0" name=""/>
        <dsp:cNvSpPr/>
      </dsp:nvSpPr>
      <dsp:spPr>
        <a:xfrm>
          <a:off x="5841914" y="2040521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500" b="1" kern="1200"/>
            <a:t>Expected Outcomes:</a:t>
          </a:r>
          <a:endParaRPr lang="en-US" sz="3500" kern="1200"/>
        </a:p>
      </dsp:txBody>
      <dsp:txXfrm>
        <a:off x="5841914" y="2040521"/>
        <a:ext cx="4320000" cy="648000"/>
      </dsp:txXfrm>
    </dsp:sp>
    <dsp:sp modelId="{456C32F3-D825-40E0-9F48-E24199250EFF}">
      <dsp:nvSpPr>
        <dsp:cNvPr id="0" name=""/>
        <dsp:cNvSpPr/>
      </dsp:nvSpPr>
      <dsp:spPr>
        <a:xfrm>
          <a:off x="5841914" y="2757137"/>
          <a:ext cx="4320000" cy="1054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Enhanced understanding of wastewater treatment dynamics with industrial inputs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Recommendations for improved system resilience</a:t>
          </a:r>
        </a:p>
      </dsp:txBody>
      <dsp:txXfrm>
        <a:off x="5841914" y="2757137"/>
        <a:ext cx="4320000" cy="1054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5B331-3D79-4431-B7C7-C5D7D9558736}">
      <dsp:nvSpPr>
        <dsp:cNvPr id="0" name=""/>
        <dsp:cNvSpPr/>
      </dsp:nvSpPr>
      <dsp:spPr>
        <a:xfrm>
          <a:off x="684914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FDCD9-2DE5-4C82-92CC-2D52BB995E06}">
      <dsp:nvSpPr>
        <dsp:cNvPr id="0" name=""/>
        <dsp:cNvSpPr/>
      </dsp:nvSpPr>
      <dsp:spPr>
        <a:xfrm>
          <a:off x="918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3E501B-53EE-4E13-8230-9835E85C16D0}">
      <dsp:nvSpPr>
        <dsp:cNvPr id="0" name=""/>
        <dsp:cNvSpPr/>
      </dsp:nvSpPr>
      <dsp:spPr>
        <a:xfrm>
          <a:off x="33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i="0" kern="1200" baseline="0"/>
            <a:t>Current Treatment Configuration</a:t>
          </a:r>
          <a:endParaRPr lang="en-US" sz="1200" kern="1200"/>
        </a:p>
      </dsp:txBody>
      <dsp:txXfrm>
        <a:off x="333914" y="2456402"/>
        <a:ext cx="1800000" cy="720000"/>
      </dsp:txXfrm>
    </dsp:sp>
    <dsp:sp modelId="{D0C1E65A-DC4B-469F-82CB-39C462613E73}">
      <dsp:nvSpPr>
        <dsp:cNvPr id="0" name=""/>
        <dsp:cNvSpPr/>
      </dsp:nvSpPr>
      <dsp:spPr>
        <a:xfrm>
          <a:off x="2799914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0C1A4-F100-48F4-945A-C68F122E5CCF}">
      <dsp:nvSpPr>
        <dsp:cNvPr id="0" name=""/>
        <dsp:cNvSpPr/>
      </dsp:nvSpPr>
      <dsp:spPr>
        <a:xfrm>
          <a:off x="3033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A220D-E10C-4C84-9396-CF52AFD3C3B9}">
      <dsp:nvSpPr>
        <dsp:cNvPr id="0" name=""/>
        <dsp:cNvSpPr/>
      </dsp:nvSpPr>
      <dsp:spPr>
        <a:xfrm>
          <a:off x="2448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0" i="0" kern="1200" baseline="0"/>
            <a:t>Overview of existing treatment processes at the Aqaba plant</a:t>
          </a:r>
          <a:endParaRPr lang="en-US" sz="1200" kern="1200"/>
        </a:p>
      </dsp:txBody>
      <dsp:txXfrm>
        <a:off x="2448914" y="2456402"/>
        <a:ext cx="1800000" cy="720000"/>
      </dsp:txXfrm>
    </dsp:sp>
    <dsp:sp modelId="{BD4442B9-3CE4-4E65-8C71-86797855CF02}">
      <dsp:nvSpPr>
        <dsp:cNvPr id="0" name=""/>
        <dsp:cNvSpPr/>
      </dsp:nvSpPr>
      <dsp:spPr>
        <a:xfrm>
          <a:off x="4914914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E4F597-A296-4F54-B9A6-4FA581ED74F5}">
      <dsp:nvSpPr>
        <dsp:cNvPr id="0" name=""/>
        <dsp:cNvSpPr/>
      </dsp:nvSpPr>
      <dsp:spPr>
        <a:xfrm>
          <a:off x="5148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ADB2BE-39CF-4AB6-A0EC-124CC0666ECD}">
      <dsp:nvSpPr>
        <dsp:cNvPr id="0" name=""/>
        <dsp:cNvSpPr/>
      </dsp:nvSpPr>
      <dsp:spPr>
        <a:xfrm>
          <a:off x="456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i="0" kern="1200" baseline="0"/>
            <a:t>Optimization Goals:</a:t>
          </a:r>
          <a:endParaRPr lang="en-US" sz="1200" kern="1200"/>
        </a:p>
      </dsp:txBody>
      <dsp:txXfrm>
        <a:off x="4563914" y="2456402"/>
        <a:ext cx="1800000" cy="720000"/>
      </dsp:txXfrm>
    </dsp:sp>
    <dsp:sp modelId="{6AE024BC-0788-4DDF-8319-C4A15AC9A479}">
      <dsp:nvSpPr>
        <dsp:cNvPr id="0" name=""/>
        <dsp:cNvSpPr/>
      </dsp:nvSpPr>
      <dsp:spPr>
        <a:xfrm>
          <a:off x="7029914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76BF4A-0944-4962-882A-BC697BDF20E7}">
      <dsp:nvSpPr>
        <dsp:cNvPr id="0" name=""/>
        <dsp:cNvSpPr/>
      </dsp:nvSpPr>
      <dsp:spPr>
        <a:xfrm>
          <a:off x="7263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DDBA30-94C5-4C02-B165-D77EE8F6BA14}">
      <dsp:nvSpPr>
        <dsp:cNvPr id="0" name=""/>
        <dsp:cNvSpPr/>
      </dsp:nvSpPr>
      <dsp:spPr>
        <a:xfrm>
          <a:off x="6678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0" i="0" kern="1200" baseline="0"/>
            <a:t>Improve operational responses to varying wastewater quality</a:t>
          </a:r>
          <a:endParaRPr lang="en-US" sz="1200" kern="1200"/>
        </a:p>
      </dsp:txBody>
      <dsp:txXfrm>
        <a:off x="6678914" y="2456402"/>
        <a:ext cx="1800000" cy="720000"/>
      </dsp:txXfrm>
    </dsp:sp>
    <dsp:sp modelId="{1EF993D4-BB21-4EB1-9577-54DED7E2721D}">
      <dsp:nvSpPr>
        <dsp:cNvPr id="0" name=""/>
        <dsp:cNvSpPr/>
      </dsp:nvSpPr>
      <dsp:spPr>
        <a:xfrm>
          <a:off x="9144914" y="1016402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433767-5952-4377-AC73-55AD92C071C8}">
      <dsp:nvSpPr>
        <dsp:cNvPr id="0" name=""/>
        <dsp:cNvSpPr/>
      </dsp:nvSpPr>
      <dsp:spPr>
        <a:xfrm>
          <a:off x="9378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CBBBC9-D40F-4B9E-809E-C4E11EB5DFFC}">
      <dsp:nvSpPr>
        <dsp:cNvPr id="0" name=""/>
        <dsp:cNvSpPr/>
      </dsp:nvSpPr>
      <dsp:spPr>
        <a:xfrm>
          <a:off x="879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0" i="0" kern="1200" baseline="0"/>
            <a:t>Achieve better treatment efficiency and reduce operational costs</a:t>
          </a:r>
          <a:endParaRPr lang="en-US" sz="1200" kern="1200"/>
        </a:p>
      </dsp:txBody>
      <dsp:txXfrm>
        <a:off x="8793914" y="2456402"/>
        <a:ext cx="18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F9B75-5CF4-4690-B0AF-FDB95FB3A050}">
      <dsp:nvSpPr>
        <dsp:cNvPr id="0" name=""/>
        <dsp:cNvSpPr/>
      </dsp:nvSpPr>
      <dsp:spPr>
        <a:xfrm>
          <a:off x="2169914" y="380996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E2FCA7-E4C8-42BB-9EF5-8862B11DB11F}">
      <dsp:nvSpPr>
        <dsp:cNvPr id="0" name=""/>
        <dsp:cNvSpPr/>
      </dsp:nvSpPr>
      <dsp:spPr>
        <a:xfrm>
          <a:off x="765914" y="2040521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b="1" kern="1200"/>
            <a:t>Importance of Effective Collaboration:</a:t>
          </a:r>
          <a:endParaRPr lang="en-US" sz="2300" kern="1200"/>
        </a:p>
      </dsp:txBody>
      <dsp:txXfrm>
        <a:off x="765914" y="2040521"/>
        <a:ext cx="4320000" cy="648000"/>
      </dsp:txXfrm>
    </dsp:sp>
    <dsp:sp modelId="{261D44F3-5805-41E7-98F3-CBA4A7EC4A98}">
      <dsp:nvSpPr>
        <dsp:cNvPr id="0" name=""/>
        <dsp:cNvSpPr/>
      </dsp:nvSpPr>
      <dsp:spPr>
        <a:xfrm>
          <a:off x="765914" y="2757137"/>
          <a:ext cx="4320000" cy="1054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Engaging local authorities, researchers, and technical experts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Ensuring community involvement and knowledge sharing</a:t>
          </a:r>
        </a:p>
      </dsp:txBody>
      <dsp:txXfrm>
        <a:off x="765914" y="2757137"/>
        <a:ext cx="4320000" cy="1054670"/>
      </dsp:txXfrm>
    </dsp:sp>
    <dsp:sp modelId="{F606F688-02AB-4457-B71E-23985D594AE0}">
      <dsp:nvSpPr>
        <dsp:cNvPr id="0" name=""/>
        <dsp:cNvSpPr/>
      </dsp:nvSpPr>
      <dsp:spPr>
        <a:xfrm>
          <a:off x="7245914" y="380996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DF0D04-E468-45E6-B05B-3EB11C38A3CE}">
      <dsp:nvSpPr>
        <dsp:cNvPr id="0" name=""/>
        <dsp:cNvSpPr/>
      </dsp:nvSpPr>
      <dsp:spPr>
        <a:xfrm>
          <a:off x="5841914" y="2040521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b="1" kern="1200"/>
            <a:t>Approach to Stakeholder Engagement:</a:t>
          </a:r>
          <a:endParaRPr lang="en-US" sz="2300" kern="1200"/>
        </a:p>
      </dsp:txBody>
      <dsp:txXfrm>
        <a:off x="5841914" y="2040521"/>
        <a:ext cx="4320000" cy="648000"/>
      </dsp:txXfrm>
    </dsp:sp>
    <dsp:sp modelId="{CC024393-DE4C-4008-A648-DA2D747A40E6}">
      <dsp:nvSpPr>
        <dsp:cNvPr id="0" name=""/>
        <dsp:cNvSpPr/>
      </dsp:nvSpPr>
      <dsp:spPr>
        <a:xfrm>
          <a:off x="5841914" y="2757137"/>
          <a:ext cx="4320000" cy="1054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Consultations, and ongoing feedback mechanisms</a:t>
          </a:r>
        </a:p>
      </dsp:txBody>
      <dsp:txXfrm>
        <a:off x="5841914" y="2757137"/>
        <a:ext cx="4320000" cy="10546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7CB12-D617-42DA-95E5-35769736CC55}">
      <dsp:nvSpPr>
        <dsp:cNvPr id="0" name=""/>
        <dsp:cNvSpPr/>
      </dsp:nvSpPr>
      <dsp:spPr>
        <a:xfrm>
          <a:off x="0" y="345559"/>
          <a:ext cx="6666833" cy="85994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/>
            <a:t>For Aqaba Water:</a:t>
          </a:r>
          <a:endParaRPr lang="en-US" sz="3500" kern="1200"/>
        </a:p>
      </dsp:txBody>
      <dsp:txXfrm>
        <a:off x="41979" y="387538"/>
        <a:ext cx="6582875" cy="775991"/>
      </dsp:txXfrm>
    </dsp:sp>
    <dsp:sp modelId="{70C0594E-EAC7-4238-8616-67677DF55696}">
      <dsp:nvSpPr>
        <dsp:cNvPr id="0" name=""/>
        <dsp:cNvSpPr/>
      </dsp:nvSpPr>
      <dsp:spPr>
        <a:xfrm>
          <a:off x="0" y="1205509"/>
          <a:ext cx="6666833" cy="134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Improved efficiency of wastewater treatment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Reduced environmental impact</a:t>
          </a:r>
        </a:p>
      </dsp:txBody>
      <dsp:txXfrm>
        <a:off x="0" y="1205509"/>
        <a:ext cx="6666833" cy="1340325"/>
      </dsp:txXfrm>
    </dsp:sp>
    <dsp:sp modelId="{2E3D055B-F603-48B4-8831-037C3FF324FD}">
      <dsp:nvSpPr>
        <dsp:cNvPr id="0" name=""/>
        <dsp:cNvSpPr/>
      </dsp:nvSpPr>
      <dsp:spPr>
        <a:xfrm>
          <a:off x="0" y="2545834"/>
          <a:ext cx="6666833" cy="859949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/>
            <a:t>For Columbia University &amp; GIZ:</a:t>
          </a:r>
          <a:endParaRPr lang="en-US" sz="3500" kern="1200"/>
        </a:p>
      </dsp:txBody>
      <dsp:txXfrm>
        <a:off x="41979" y="2587813"/>
        <a:ext cx="6582875" cy="775991"/>
      </dsp:txXfrm>
    </dsp:sp>
    <dsp:sp modelId="{25664CA5-4981-4BAE-82CB-D748F17E89C5}">
      <dsp:nvSpPr>
        <dsp:cNvPr id="0" name=""/>
        <dsp:cNvSpPr/>
      </dsp:nvSpPr>
      <dsp:spPr>
        <a:xfrm>
          <a:off x="0" y="3405784"/>
          <a:ext cx="6666833" cy="1702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Practical application of advanced research and models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Contribution to global wastewater management knowledge</a:t>
          </a:r>
        </a:p>
      </dsp:txBody>
      <dsp:txXfrm>
        <a:off x="0" y="3405784"/>
        <a:ext cx="6666833" cy="1702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5A9BE-8A0E-17A0-5F1F-43E965EF2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7D5F7-1199-793F-C6AC-EEE7DC8E6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10EB4-BB39-71D5-A91C-38E54360B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7257D-E3AE-E2D6-2A0F-BDCB230C9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A3D88-8359-C842-26B0-905E9A7E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84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2DAAF-B527-4966-7996-87B90AC0B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231E3-F135-16D3-5BF7-B5378796D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1D8B5-C1F0-11FD-ABB9-B6318D2B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E1E7F-981A-1C9E-A35B-847B4A516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7E54F-2DAC-E958-9B7D-0E231696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54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C9C03-D6F1-28D4-7C2B-C020E24D2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54BDB-A9E5-B053-46F6-2872801DA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7BE68-DCE7-F74C-9ABA-CE85D66F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1CCD7-180C-8279-256D-537FE80C9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51EB6-1BB5-041D-5DDA-BDE2C78E0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4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B3CD-79EC-BF70-5C22-5BCF1444B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34A6A-1665-08B2-7D9D-493B98D1B7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64C31-2602-484E-6476-F1FDF8F60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3E29D-032F-51C3-235F-3A668A4D5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349173-AD1F-613B-CA22-49F3E503A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D9794-E20E-D403-484D-A16372B9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94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4E11F-7CEA-142B-9FC6-6FB1E14C4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6DB45-DB76-8337-47F0-A64F2E1C1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B29FE-4851-45B8-875C-A5E8B00BF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9EE1FE-43F1-D917-EAFC-5B9CB5B4D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5AA08A-F3FA-9820-794D-F36BF389E7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A14004-73D7-C806-93E2-45E4F31D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11F9A3-801B-C824-6EA4-D5F5E3E6E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1BEF1-0555-C5F7-87E7-DB5179CF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2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25CA1-A064-8EA5-ED2B-D1263AB7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67621-07F4-0B56-2A21-1925AF1A9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64CCA-692F-03C3-8661-2F49A11EC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025666-AA27-6044-827D-DB9FCD36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12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34F91-5326-1C3C-7DDE-39F21AE10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6319C-785F-EE72-4D0D-1291CBBC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F03E1-456D-0E5A-A183-93B432C1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600DB-39E3-5EC0-0375-7ADDCB42C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EB3B0-D61D-14F5-87A9-78A21B862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A6F04-2B93-686C-19EF-3632F04AE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5B96E-C79D-3DC9-C905-D106755B7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05047C-E9F8-8CA4-68F4-9067824AC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D7813-EF55-A1A2-B32A-684D53D72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1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4462-F966-D978-431D-589920213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C82967-4B5D-4F84-48CB-8A81F6735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909D4-A158-F8BD-EDBD-711358922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8C454A-97B6-AAD1-4B1A-1B288D69A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CB350-51FF-9C6B-176D-154FC8F00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6D2FE1-B86A-F536-8DE5-B762C7A7A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0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4F240-3B77-FCA3-F870-C9F7B105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CA5807-751F-6CD0-165E-FF9B3E493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5D57E-759F-88E2-BAF1-EB8515B0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B4DEF-C1BF-12E3-D116-4C850B77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429CE-DA32-08ED-D873-DDE8A48A4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5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630AE7-0113-70E9-F3A4-C3C21D5E4A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78311B-D30B-E7D6-7968-A330B4A30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6525D-F9F7-E4CD-2151-BD28B1C5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13602-B0C2-8643-DFAF-78257FD5A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A1F1D-812D-3296-BCCA-63F03C95F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09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EA8A98-6A68-C68C-C83E-8ACE3794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48A68-D0CD-5D03-E03D-24939675C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968F7-89B5-CDF3-FE9E-68B23999C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D68E8E-7EF9-4835-BA44-493BD9D4B1E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2CF1C-8A42-9D84-BE82-A517819D9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816B0-B7B9-261D-09AA-C3561208F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170F1-F793-4869-8B9D-0DD44513C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8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41527" y="23735"/>
            <a:ext cx="1954760" cy="1469637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5384800" y="23735"/>
            <a:ext cx="913253" cy="1560883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>
            <a:off x="0" y="4699000"/>
            <a:ext cx="12192000" cy="2177355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sz="1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511629" y="1651840"/>
            <a:ext cx="116803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Bridging Science and Cooperation for Efficient Wastewater Management: Collaboration by Aqaba Water, Columbia University, and GIZ.</a:t>
            </a:r>
            <a:br>
              <a: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800" dirty="0"/>
              <a:t>Enhancing Wastewater Treatment through Science-Based Approaches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407" y="175863"/>
            <a:ext cx="1566754" cy="11310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3450771" y="3534944"/>
            <a:ext cx="499654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33" b="1" dirty="0">
                <a:solidFill>
                  <a:schemeClr val="tx2">
                    <a:lumMod val="75000"/>
                  </a:schemeClr>
                </a:solidFill>
              </a:rPr>
              <a:t>Eng. Hind Al </a:t>
            </a:r>
            <a:r>
              <a:rPr lang="en-US" sz="2133" b="1" dirty="0" err="1">
                <a:solidFill>
                  <a:schemeClr val="tx2">
                    <a:lumMod val="75000"/>
                  </a:schemeClr>
                </a:solidFill>
              </a:rPr>
              <a:t>Shdaifat</a:t>
            </a:r>
            <a:r>
              <a:rPr lang="en-US" sz="2133" b="1" dirty="0">
                <a:solidFill>
                  <a:schemeClr val="tx2">
                    <a:lumMod val="75000"/>
                  </a:schemeClr>
                </a:solidFill>
              </a:rPr>
              <a:t> – 4.5.2025</a:t>
            </a:r>
          </a:p>
        </p:txBody>
      </p:sp>
      <p:pic>
        <p:nvPicPr>
          <p:cNvPr id="6" name="Picture 2" descr="Aqaba Water Company | LinkedIn">
            <a:extLst>
              <a:ext uri="{FF2B5EF4-FFF2-40B4-BE49-F238E27FC236}">
                <a16:creationId xmlns:a16="http://schemas.microsoft.com/office/drawing/2014/main" id="{A83BE710-8420-15CA-93EA-E0B1EA1F5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7314" y="5105398"/>
            <a:ext cx="1654630" cy="1654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olumbia University logo transparent PNG - StickPNG">
            <a:extLst>
              <a:ext uri="{FF2B5EF4-FFF2-40B4-BE49-F238E27FC236}">
                <a16:creationId xmlns:a16="http://schemas.microsoft.com/office/drawing/2014/main" id="{C0B547F1-58E7-EAD4-ECB0-235209645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41481" y="4925065"/>
            <a:ext cx="1654629" cy="1654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EC26C00E-8DF9-1E98-3B4A-DB19A99840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60" y="4925065"/>
            <a:ext cx="3360207" cy="1489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rafik 7">
            <a:extLst>
              <a:ext uri="{FF2B5EF4-FFF2-40B4-BE49-F238E27FC236}">
                <a16:creationId xmlns:a16="http://schemas.microsoft.com/office/drawing/2014/main" id="{429CE583-BDCF-1407-86A1-EAE87BAA8D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476" y="5670017"/>
            <a:ext cx="1448239" cy="1013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C8119-9220-0A8B-B08A-BD42163C5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sz="2000" b="1"/>
              <a:t>Overview of the Project</a:t>
            </a:r>
            <a:endParaRPr lang="en-US" sz="2000"/>
          </a:p>
          <a:p>
            <a:pPr>
              <a:buFont typeface="Arial" panose="020B0604020202020204" pitchFamily="34" charset="0"/>
              <a:buChar char="•"/>
            </a:pPr>
            <a:r>
              <a:rPr lang="en-US" sz="2000"/>
              <a:t>Strategic partnership between Aqaba Water, Columbia University, and GIZ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/>
              <a:t>Aim: Enhancing wastewater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/>
              <a:t>Focus on science-based approaches and effective stakeholder engagement</a:t>
            </a:r>
          </a:p>
          <a:p>
            <a:pPr marL="0" indent="0">
              <a:buNone/>
            </a:pPr>
            <a:endParaRPr lang="en-US" sz="2000"/>
          </a:p>
        </p:txBody>
      </p:sp>
      <p:sp>
        <p:nvSpPr>
          <p:cNvPr id="19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5600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53602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9D1409-D3BD-BD13-4659-724228D4FE74}"/>
              </a:ext>
            </a:extLst>
          </p:cNvPr>
          <p:cNvSpPr txBox="1"/>
          <p:nvPr/>
        </p:nvSpPr>
        <p:spPr>
          <a:xfrm>
            <a:off x="-20408" y="604822"/>
            <a:ext cx="4230100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Objective of the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68B0B-BCA3-C60B-DE35-8DC965FCF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000" b="1"/>
          </a:p>
          <a:p>
            <a:r>
              <a:rPr lang="en-US" sz="2000" b="1"/>
              <a:t>Primary Goal:</a:t>
            </a:r>
          </a:p>
          <a:p>
            <a:r>
              <a:rPr lang="en-US" sz="2000"/>
              <a:t>To evaluate the integration of Non-Sewered Sanitation (NSS) technologies into existing centralized sewer systems at the Aqaba wastewater treatment plant.</a:t>
            </a:r>
          </a:p>
          <a:p>
            <a:r>
              <a:rPr lang="en-US" sz="2000" b="1"/>
              <a:t>Specific Objectives:</a:t>
            </a:r>
            <a:endParaRPr lang="en-US" sz="2000"/>
          </a:p>
          <a:p>
            <a:r>
              <a:rPr lang="en-US" sz="2000"/>
              <a:t>Introduce a pilot wastewater monitoring system</a:t>
            </a:r>
          </a:p>
          <a:p>
            <a:r>
              <a:rPr lang="en-US" sz="2000"/>
              <a:t>Assess impact on wastewater treatment processes</a:t>
            </a:r>
          </a:p>
          <a:p>
            <a:r>
              <a:rPr lang="en-US" sz="2000"/>
              <a:t>Improve plant operational performance</a:t>
            </a:r>
          </a:p>
          <a:p>
            <a:endParaRPr lang="en-US" sz="200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5600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37794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1" name="Rectangle 3090">
            <a:extLst>
              <a:ext uri="{FF2B5EF4-FFF2-40B4-BE49-F238E27FC236}">
                <a16:creationId xmlns:a16="http://schemas.microsoft.com/office/drawing/2014/main" id="{4E8F40FE-293C-453F-B8A6-427899356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8A404-4710-DA9B-2867-273C42472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856271"/>
            <a:ext cx="4114800" cy="1645139"/>
          </a:xfrm>
        </p:spPr>
        <p:txBody>
          <a:bodyPr anchor="b">
            <a:normAutofit/>
          </a:bodyPr>
          <a:lstStyle/>
          <a:p>
            <a:r>
              <a:rPr lang="en-US" sz="3500" b="1"/>
              <a:t>Partnership Overview</a:t>
            </a:r>
            <a:br>
              <a:rPr lang="en-US" sz="3500" b="1"/>
            </a:br>
            <a:endParaRPr lang="en-US" sz="3500"/>
          </a:p>
        </p:txBody>
      </p:sp>
      <p:sp>
        <p:nvSpPr>
          <p:cNvPr id="3092" name="Rectangle 3091">
            <a:extLst>
              <a:ext uri="{FF2B5EF4-FFF2-40B4-BE49-F238E27FC236}">
                <a16:creationId xmlns:a16="http://schemas.microsoft.com/office/drawing/2014/main" id="{481EABE0-FA8E-49A5-A966-F0539111C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6384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93" name="Rectangle 3092">
            <a:extLst>
              <a:ext uri="{FF2B5EF4-FFF2-40B4-BE49-F238E27FC236}">
                <a16:creationId xmlns:a16="http://schemas.microsoft.com/office/drawing/2014/main" id="{56A3E26D-73B1-468C-B97B-BC1815959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40" y="2712821"/>
            <a:ext cx="3975945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D0BA5-2AB0-8661-627D-EB42B62B2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2942520"/>
            <a:ext cx="4114800" cy="324580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500" b="1"/>
              <a:t>Aqaba Water</a:t>
            </a:r>
            <a:endParaRPr lang="en-US" sz="15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/>
              <a:t>Local authority responsible for water and wastewater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b="1"/>
              <a:t>Columbia University</a:t>
            </a:r>
            <a:endParaRPr lang="en-US" sz="15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/>
              <a:t>Research and scientific contribution to wastewater technologies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b="1"/>
              <a:t>GIZ</a:t>
            </a:r>
            <a:endParaRPr lang="en-US" sz="15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/>
              <a:t>Implementation support and technical expertise in sustainable water management</a:t>
            </a:r>
          </a:p>
          <a:p>
            <a:endParaRPr lang="en-US" sz="1500"/>
          </a:p>
        </p:txBody>
      </p:sp>
      <p:pic>
        <p:nvPicPr>
          <p:cNvPr id="3074" name="Picture 2" descr="Aqaba Water Company | LinkedIn">
            <a:extLst>
              <a:ext uri="{FF2B5EF4-FFF2-40B4-BE49-F238E27FC236}">
                <a16:creationId xmlns:a16="http://schemas.microsoft.com/office/drawing/2014/main" id="{EE82F835-1C2F-0017-C5AA-7D4287FED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4391" y="96728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lumbia University logo transparent PNG - StickPNG">
            <a:extLst>
              <a:ext uri="{FF2B5EF4-FFF2-40B4-BE49-F238E27FC236}">
                <a16:creationId xmlns:a16="http://schemas.microsoft.com/office/drawing/2014/main" id="{70C9F937-2454-29BF-97DD-075F124DA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68195" y="799538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6">
            <a:extLst>
              <a:ext uri="{FF2B5EF4-FFF2-40B4-BE49-F238E27FC236}">
                <a16:creationId xmlns:a16="http://schemas.microsoft.com/office/drawing/2014/main" id="{1B37D449-375B-D942-EE86-B4F000ED1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672" y="4076627"/>
            <a:ext cx="3977075" cy="1763421"/>
          </a:xfrm>
          <a:prstGeom prst="rect">
            <a:avLst/>
          </a:prstGeom>
        </p:spPr>
      </p:pic>
      <p:pic>
        <p:nvPicPr>
          <p:cNvPr id="5" name="Grafik 7">
            <a:extLst>
              <a:ext uri="{FF2B5EF4-FFF2-40B4-BE49-F238E27FC236}">
                <a16:creationId xmlns:a16="http://schemas.microsoft.com/office/drawing/2014/main" id="{D71A86FE-CA4D-F0AD-5D08-71F3166A3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3859" y="4878015"/>
            <a:ext cx="1871871" cy="1310309"/>
          </a:xfrm>
          <a:prstGeom prst="rect">
            <a:avLst/>
          </a:prstGeom>
        </p:spPr>
      </p:pic>
      <p:sp>
        <p:nvSpPr>
          <p:cNvPr id="6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5600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02225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C09DD-72FA-5043-6D83-B109E1164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800" b="1"/>
              <a:t>Pilot Wastewater Monitoring System</a:t>
            </a:r>
            <a:br>
              <a:rPr lang="en-US" sz="3800" b="1"/>
            </a:br>
            <a:endParaRPr lang="en-US" sz="380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C6D6A-BFDF-1D49-65D2-E7CEB1C4E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900" b="1" dirty="0"/>
              <a:t>System Overview:</a:t>
            </a:r>
            <a:endParaRPr lang="en-US" sz="19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/>
              <a:t>Introduction of advanced monitoring systems at the Aqaba wastewater treatment plant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/>
              <a:t>Key objectives of the monitoring system: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1900" dirty="0"/>
              <a:t>Evaluate wastewater quality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1900" dirty="0"/>
              <a:t>Track treatment performance and operational data</a:t>
            </a:r>
          </a:p>
          <a:p>
            <a:endParaRPr lang="en-US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6472C9-6854-27D5-EBCE-C21483D4AE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63" r="4812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5600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025751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018533-F637-368C-1CFE-3AC153FD1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r>
              <a:rPr lang="en-US" sz="3000" b="1"/>
              <a:t>Advanced Modeling Techniques</a:t>
            </a:r>
            <a:br>
              <a:rPr lang="en-US" sz="3000" b="1"/>
            </a:br>
            <a:endParaRPr lang="en-US" sz="3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3FE76E-EF75-62C9-008D-E8BE2D0B5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1900489"/>
            <a:ext cx="5458968" cy="3057022"/>
          </a:xfrm>
          <a:prstGeom prst="rect">
            <a:avLst/>
          </a:prstGeom>
        </p:spPr>
      </p:pic>
      <p:sp>
        <p:nvSpPr>
          <p:cNvPr id="21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FE6FD-FF21-D126-92DE-F39F2C8EC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3550789"/>
          </a:xfrm>
        </p:spPr>
        <p:txBody>
          <a:bodyPr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700" b="1"/>
              <a:t>Activated Sludge Model (ASM)</a:t>
            </a:r>
            <a:endParaRPr lang="en-US" sz="17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/>
              <a:t>Overview and purpose: Modeling biological treatment processes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/>
              <a:t>Helps predict system behavior and performance under different conditions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b="1"/>
              <a:t>BioWin Modeling Program</a:t>
            </a:r>
            <a:endParaRPr lang="en-US" sz="17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/>
              <a:t>Purpose: Detailed simulation of wastewater treatment processes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/>
              <a:t>Allows for optimization of plant operations and configuration adjustments</a:t>
            </a:r>
          </a:p>
          <a:p>
            <a:endParaRPr lang="en-US" sz="170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49904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668354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17803-663B-FE8D-95FB-9B9D0AA46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2800" b="1">
                <a:solidFill>
                  <a:srgbClr val="FFFFFF"/>
                </a:solidFill>
              </a:rPr>
              <a:t>Impact of Industrial Wastewater</a:t>
            </a:r>
            <a:br>
              <a:rPr lang="en-US" sz="2800" b="1">
                <a:solidFill>
                  <a:srgbClr val="FFFFFF"/>
                </a:solidFill>
              </a:rPr>
            </a:br>
            <a:endParaRPr lang="en-US" sz="28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630FC85-0E5D-44D3-1E9B-92BC24A2D0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543613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5600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650630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29FADC-9C12-8343-629B-77ACA469A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Treatment Configuration and Optimization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392031A9-C7FE-5E80-A99C-820AD41B05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73764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5600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02431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02FD7E-9543-BEEB-B03B-F8D6B8014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Stakeholder Engagement</a:t>
            </a:r>
            <a:br>
              <a:rPr lang="en-US" sz="2800" b="1" dirty="0">
                <a:solidFill>
                  <a:srgbClr val="FFFFFF"/>
                </a:solidFill>
              </a:rPr>
            </a:br>
            <a:endParaRPr lang="en-US" sz="28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AD758A-D69E-DC61-B547-437CF8D646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477782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5600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79134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7FB522-E152-02AB-E576-5F098CD11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</a:rPr>
              <a:t>Expected Benefits</a:t>
            </a:r>
            <a:br>
              <a:rPr lang="en-US" sz="4000" b="1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D62FF57E-73BC-26B0-E85A-F9588E6EEE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99236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5600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98499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182AF-E340-BE3E-73EE-FCD6BED13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kumimoji="0" lang="en-US" altLang="en-US" sz="40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Summary of Key Points and Next Steps</a:t>
            </a:r>
            <a:b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6D1FB85-D5CA-909B-B670-CA1110149E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503158" y="649480"/>
            <a:ext cx="4862447" cy="55460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Outcomes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Collaboration between Aqaba Water, Columbia University, and GIZ for improving wastewater management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Pilot wastewater monitoring system to evaluate NSS integration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Use of advanced modeling techniques to optimize treatment performance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Next Steps:</a:t>
            </a: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Continue monitoring and refining system integration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Share findings for global application in wastewater management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D96161E7-6BB1-9641-008B-F7D10C908282}"/>
              </a:ext>
            </a:extLst>
          </p:cNvPr>
          <p:cNvSpPr/>
          <p:nvPr/>
        </p:nvSpPr>
        <p:spPr>
          <a:xfrm>
            <a:off x="355600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950665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93EA9-D1B8-BBBC-850B-5FAAEFF8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9" y="258581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Thank You 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1FA4CE56-5100-1DA8-40E6-BB2B6213D8FC}"/>
              </a:ext>
            </a:extLst>
          </p:cNvPr>
          <p:cNvSpPr/>
          <p:nvPr/>
        </p:nvSpPr>
        <p:spPr>
          <a:xfrm>
            <a:off x="3989099" y="-37647"/>
            <a:ext cx="4417451" cy="6618515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  <p:pic>
        <p:nvPicPr>
          <p:cNvPr id="5" name="Picture 2" descr="Aqaba Water Company | LinkedIn">
            <a:extLst>
              <a:ext uri="{FF2B5EF4-FFF2-40B4-BE49-F238E27FC236}">
                <a16:creationId xmlns:a16="http://schemas.microsoft.com/office/drawing/2014/main" id="{0BC98C64-BC6F-A906-3048-3620EB2E4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4140" y="676510"/>
            <a:ext cx="2503561" cy="25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olumbia University logo transparent PNG - StickPNG">
            <a:extLst>
              <a:ext uri="{FF2B5EF4-FFF2-40B4-BE49-F238E27FC236}">
                <a16:creationId xmlns:a16="http://schemas.microsoft.com/office/drawing/2014/main" id="{9C591AFD-C203-F2E4-C239-6B17DB680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97482" y="925439"/>
            <a:ext cx="2503561" cy="25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12B5EB0-A83B-43E5-6A92-33FADD4B6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99" y="4271372"/>
            <a:ext cx="4520841" cy="20045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37F1171-8860-2571-AA8F-5C2BA60AC4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2430" y="4855925"/>
            <a:ext cx="1893664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84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Microsoft Office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Partnership Overview </vt:lpstr>
      <vt:lpstr>Pilot Wastewater Monitoring System </vt:lpstr>
      <vt:lpstr>Advanced Modeling Techniques </vt:lpstr>
      <vt:lpstr>Impact of Industrial Wastewater </vt:lpstr>
      <vt:lpstr>Treatment Configuration and Optimization</vt:lpstr>
      <vt:lpstr>Stakeholder Engagement </vt:lpstr>
      <vt:lpstr>Expected Benefits </vt:lpstr>
      <vt:lpstr>Summary of Key Points and Next Steps 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Alshdaifat, Hind GIZ JO</dc:creator>
  <cp:lastModifiedBy>Alshdaifat, Hind GIZ JO</cp:lastModifiedBy>
  <cp:revision>1</cp:revision>
  <dcterms:created xsi:type="dcterms:W3CDTF">2025-04-28T19:56:28Z</dcterms:created>
  <dcterms:modified xsi:type="dcterms:W3CDTF">2025-04-29T12:25:49Z</dcterms:modified>
</cp:coreProperties>
</file>