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3" r:id="rId8"/>
    <p:sldId id="262" r:id="rId9"/>
    <p:sldId id="265" r:id="rId1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036CCF-163D-45E4-8883-51246F3F281D}" v="1013" dt="2025-04-21T20:08:31.9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1138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yad Sahawneh" userId="241a025e067453f1" providerId="LiveId" clId="{17036CCF-163D-45E4-8883-51246F3F281D}"/>
    <pc:docChg chg="undo redo custSel addSld delSld modSld sldOrd">
      <pc:chgData name="Eyad Sahawneh" userId="241a025e067453f1" providerId="LiveId" clId="{17036CCF-163D-45E4-8883-51246F3F281D}" dt="2025-04-23T12:45:03.721" v="10527" actId="313"/>
      <pc:docMkLst>
        <pc:docMk/>
      </pc:docMkLst>
      <pc:sldChg chg="modSp mod">
        <pc:chgData name="Eyad Sahawneh" userId="241a025e067453f1" providerId="LiveId" clId="{17036CCF-163D-45E4-8883-51246F3F281D}" dt="2025-04-23T12:25:21.421" v="9091" actId="20577"/>
        <pc:sldMkLst>
          <pc:docMk/>
          <pc:sldMk cId="0" sldId="256"/>
        </pc:sldMkLst>
        <pc:spChg chg="mod">
          <ac:chgData name="Eyad Sahawneh" userId="241a025e067453f1" providerId="LiveId" clId="{17036CCF-163D-45E4-8883-51246F3F281D}" dt="2025-04-06T12:20:32.914" v="4" actId="1076"/>
          <ac:spMkLst>
            <pc:docMk/>
            <pc:sldMk cId="0" sldId="256"/>
            <ac:spMk id="5" creationId="{ABE36FAB-DF32-F564-A363-ED38DC671A73}"/>
          </ac:spMkLst>
        </pc:spChg>
        <pc:spChg chg="mod">
          <ac:chgData name="Eyad Sahawneh" userId="241a025e067453f1" providerId="LiveId" clId="{17036CCF-163D-45E4-8883-51246F3F281D}" dt="2025-04-23T12:25:21.421" v="9091" actId="20577"/>
          <ac:spMkLst>
            <pc:docMk/>
            <pc:sldMk cId="0" sldId="256"/>
            <ac:spMk id="8" creationId="{F861C566-132F-1125-AA73-F6AB4CC0FD69}"/>
          </ac:spMkLst>
        </pc:spChg>
      </pc:sldChg>
      <pc:sldChg chg="addSp delSp modSp mod">
        <pc:chgData name="Eyad Sahawneh" userId="241a025e067453f1" providerId="LiveId" clId="{17036CCF-163D-45E4-8883-51246F3F281D}" dt="2025-04-21T12:13:34.251" v="4878" actId="12269"/>
        <pc:sldMkLst>
          <pc:docMk/>
          <pc:sldMk cId="0" sldId="257"/>
        </pc:sldMkLst>
        <pc:spChg chg="add mod">
          <ac:chgData name="Eyad Sahawneh" userId="241a025e067453f1" providerId="LiveId" clId="{17036CCF-163D-45E4-8883-51246F3F281D}" dt="2025-04-06T12:53:28.628" v="670"/>
          <ac:spMkLst>
            <pc:docMk/>
            <pc:sldMk cId="0" sldId="257"/>
            <ac:spMk id="3" creationId="{BCD2398B-5C77-3930-A6EE-6DE349D2F0BD}"/>
          </ac:spMkLst>
        </pc:spChg>
        <pc:spChg chg="add del mod">
          <ac:chgData name="Eyad Sahawneh" userId="241a025e067453f1" providerId="LiveId" clId="{17036CCF-163D-45E4-8883-51246F3F281D}" dt="2025-04-21T12:11:20.956" v="4871" actId="207"/>
          <ac:spMkLst>
            <pc:docMk/>
            <pc:sldMk cId="0" sldId="257"/>
            <ac:spMk id="6" creationId="{A64FDA57-4E28-4A29-C81D-4E01B765ECF2}"/>
          </ac:spMkLst>
        </pc:spChg>
        <pc:graphicFrameChg chg="add mod modGraphic">
          <ac:chgData name="Eyad Sahawneh" userId="241a025e067453f1" providerId="LiveId" clId="{17036CCF-163D-45E4-8883-51246F3F281D}" dt="2025-04-21T12:13:34.251" v="4878" actId="12269"/>
          <ac:graphicFrameMkLst>
            <pc:docMk/>
            <pc:sldMk cId="0" sldId="257"/>
            <ac:graphicFrameMk id="4" creationId="{D206B01D-70C5-9466-5CB1-78FB0C6233D2}"/>
          </ac:graphicFrameMkLst>
        </pc:graphicFrameChg>
      </pc:sldChg>
      <pc:sldChg chg="addSp delSp modSp add mod ord">
        <pc:chgData name="Eyad Sahawneh" userId="241a025e067453f1" providerId="LiveId" clId="{17036CCF-163D-45E4-8883-51246F3F281D}" dt="2025-04-21T20:40:55.248" v="8666" actId="20577"/>
        <pc:sldMkLst>
          <pc:docMk/>
          <pc:sldMk cId="92662275" sldId="258"/>
        </pc:sldMkLst>
        <pc:spChg chg="mod">
          <ac:chgData name="Eyad Sahawneh" userId="241a025e067453f1" providerId="LiveId" clId="{17036CCF-163D-45E4-8883-51246F3F281D}" dt="2025-04-21T20:40:55.248" v="8666" actId="20577"/>
          <ac:spMkLst>
            <pc:docMk/>
            <pc:sldMk cId="92662275" sldId="258"/>
            <ac:spMk id="3" creationId="{C404041D-B68C-D8A2-C679-A0280C91FE1F}"/>
          </ac:spMkLst>
        </pc:spChg>
        <pc:spChg chg="add mod">
          <ac:chgData name="Eyad Sahawneh" userId="241a025e067453f1" providerId="LiveId" clId="{17036CCF-163D-45E4-8883-51246F3F281D}" dt="2025-04-21T12:13:13.647" v="4876" actId="20577"/>
          <ac:spMkLst>
            <pc:docMk/>
            <pc:sldMk cId="92662275" sldId="258"/>
            <ac:spMk id="4" creationId="{B83190CF-8E69-AEC2-BEB4-914F30439E06}"/>
          </ac:spMkLst>
        </pc:spChg>
      </pc:sldChg>
      <pc:sldChg chg="addSp delSp modSp add mod ord">
        <pc:chgData name="Eyad Sahawneh" userId="241a025e067453f1" providerId="LiveId" clId="{17036CCF-163D-45E4-8883-51246F3F281D}" dt="2025-04-21T20:40:49.518" v="8665" actId="20577"/>
        <pc:sldMkLst>
          <pc:docMk/>
          <pc:sldMk cId="1610038310" sldId="259"/>
        </pc:sldMkLst>
        <pc:spChg chg="mod">
          <ac:chgData name="Eyad Sahawneh" userId="241a025e067453f1" providerId="LiveId" clId="{17036CCF-163D-45E4-8883-51246F3F281D}" dt="2025-04-21T20:40:49.518" v="8665" actId="20577"/>
          <ac:spMkLst>
            <pc:docMk/>
            <pc:sldMk cId="1610038310" sldId="259"/>
            <ac:spMk id="3" creationId="{F1FC7E1C-CDA7-73D6-538C-C72DA976E400}"/>
          </ac:spMkLst>
        </pc:spChg>
        <pc:graphicFrameChg chg="add mod modGraphic">
          <ac:chgData name="Eyad Sahawneh" userId="241a025e067453f1" providerId="LiveId" clId="{17036CCF-163D-45E4-8883-51246F3F281D}" dt="2025-04-21T12:25:48.181" v="4881" actId="20577"/>
          <ac:graphicFrameMkLst>
            <pc:docMk/>
            <pc:sldMk cId="1610038310" sldId="259"/>
            <ac:graphicFrameMk id="6" creationId="{60B67A2B-39B5-6257-BFFD-EF712C5976E0}"/>
          </ac:graphicFrameMkLst>
        </pc:graphicFrameChg>
      </pc:sldChg>
      <pc:sldChg chg="addSp delSp modSp add mod">
        <pc:chgData name="Eyad Sahawneh" userId="241a025e067453f1" providerId="LiveId" clId="{17036CCF-163D-45E4-8883-51246F3F281D}" dt="2025-04-23T12:36:44.714" v="9630" actId="207"/>
        <pc:sldMkLst>
          <pc:docMk/>
          <pc:sldMk cId="2448304000" sldId="260"/>
        </pc:sldMkLst>
        <pc:spChg chg="mod">
          <ac:chgData name="Eyad Sahawneh" userId="241a025e067453f1" providerId="LiveId" clId="{17036CCF-163D-45E4-8883-51246F3F281D}" dt="2025-04-21T12:26:36.902" v="4975" actId="20577"/>
          <ac:spMkLst>
            <pc:docMk/>
            <pc:sldMk cId="2448304000" sldId="260"/>
            <ac:spMk id="3" creationId="{2A76B5D2-7294-07D8-DE71-E0B790405E37}"/>
          </ac:spMkLst>
        </pc:spChg>
        <pc:spChg chg="add mod">
          <ac:chgData name="Eyad Sahawneh" userId="241a025e067453f1" providerId="LiveId" clId="{17036CCF-163D-45E4-8883-51246F3F281D}" dt="2025-04-23T12:36:44.714" v="9630" actId="207"/>
          <ac:spMkLst>
            <pc:docMk/>
            <pc:sldMk cId="2448304000" sldId="260"/>
            <ac:spMk id="4" creationId="{5E60B793-314A-9541-29E0-9F6C260748DB}"/>
          </ac:spMkLst>
        </pc:spChg>
      </pc:sldChg>
      <pc:sldChg chg="modSp add del mod">
        <pc:chgData name="Eyad Sahawneh" userId="241a025e067453f1" providerId="LiveId" clId="{17036CCF-163D-45E4-8883-51246F3F281D}" dt="2025-04-23T11:52:35.976" v="9090" actId="47"/>
        <pc:sldMkLst>
          <pc:docMk/>
          <pc:sldMk cId="1630973701" sldId="261"/>
        </pc:sldMkLst>
      </pc:sldChg>
      <pc:sldChg chg="modSp add mod ord">
        <pc:chgData name="Eyad Sahawneh" userId="241a025e067453f1" providerId="LiveId" clId="{17036CCF-163D-45E4-8883-51246F3F281D}" dt="2025-04-23T12:42:35.397" v="10219" actId="2710"/>
        <pc:sldMkLst>
          <pc:docMk/>
          <pc:sldMk cId="1994535933" sldId="262"/>
        </pc:sldMkLst>
        <pc:spChg chg="mod">
          <ac:chgData name="Eyad Sahawneh" userId="241a025e067453f1" providerId="LiveId" clId="{17036CCF-163D-45E4-8883-51246F3F281D}" dt="2025-04-23T12:42:35.397" v="10219" actId="2710"/>
          <ac:spMkLst>
            <pc:docMk/>
            <pc:sldMk cId="1994535933" sldId="262"/>
            <ac:spMk id="4" creationId="{ACD45BA5-4F84-CCB6-8F8B-E82530BECF28}"/>
          </ac:spMkLst>
        </pc:spChg>
      </pc:sldChg>
      <pc:sldChg chg="add del">
        <pc:chgData name="Eyad Sahawneh" userId="241a025e067453f1" providerId="LiveId" clId="{17036CCF-163D-45E4-8883-51246F3F281D}" dt="2025-04-11T11:20:22.008" v="2237" actId="47"/>
        <pc:sldMkLst>
          <pc:docMk/>
          <pc:sldMk cId="2293039206" sldId="262"/>
        </pc:sldMkLst>
      </pc:sldChg>
      <pc:sldChg chg="addSp delSp modSp add del mod">
        <pc:chgData name="Eyad Sahawneh" userId="241a025e067453f1" providerId="LiveId" clId="{17036CCF-163D-45E4-8883-51246F3F281D}" dt="2025-04-15T11:32:48.740" v="3386" actId="47"/>
        <pc:sldMkLst>
          <pc:docMk/>
          <pc:sldMk cId="1084231078" sldId="263"/>
        </pc:sldMkLst>
      </pc:sldChg>
      <pc:sldChg chg="addSp delSp modSp add mod">
        <pc:chgData name="Eyad Sahawneh" userId="241a025e067453f1" providerId="LiveId" clId="{17036CCF-163D-45E4-8883-51246F3F281D}" dt="2025-04-23T12:35:52.329" v="9627" actId="113"/>
        <pc:sldMkLst>
          <pc:docMk/>
          <pc:sldMk cId="2520864440" sldId="263"/>
        </pc:sldMkLst>
        <pc:spChg chg="mod">
          <ac:chgData name="Eyad Sahawneh" userId="241a025e067453f1" providerId="LiveId" clId="{17036CCF-163D-45E4-8883-51246F3F281D}" dt="2025-04-21T12:33:49.687" v="5450" actId="20577"/>
          <ac:spMkLst>
            <pc:docMk/>
            <pc:sldMk cId="2520864440" sldId="263"/>
            <ac:spMk id="3" creationId="{83E2283E-A6A9-F41B-B93B-988FF8BF4282}"/>
          </ac:spMkLst>
        </pc:spChg>
        <pc:spChg chg="add mod">
          <ac:chgData name="Eyad Sahawneh" userId="241a025e067453f1" providerId="LiveId" clId="{17036CCF-163D-45E4-8883-51246F3F281D}" dt="2025-04-23T12:35:52.329" v="9627" actId="113"/>
          <ac:spMkLst>
            <pc:docMk/>
            <pc:sldMk cId="2520864440" sldId="263"/>
            <ac:spMk id="4" creationId="{935CCA2F-66FF-620F-C9A6-4DD98FEF203B}"/>
          </ac:spMkLst>
        </pc:spChg>
      </pc:sldChg>
      <pc:sldChg chg="addSp delSp modSp add mod ord">
        <pc:chgData name="Eyad Sahawneh" userId="241a025e067453f1" providerId="LiveId" clId="{17036CCF-163D-45E4-8883-51246F3F281D}" dt="2025-04-21T20:38:58.630" v="8664" actId="20577"/>
        <pc:sldMkLst>
          <pc:docMk/>
          <pc:sldMk cId="1048933505" sldId="264"/>
        </pc:sldMkLst>
        <pc:spChg chg="mod">
          <ac:chgData name="Eyad Sahawneh" userId="241a025e067453f1" providerId="LiveId" clId="{17036CCF-163D-45E4-8883-51246F3F281D}" dt="2025-04-21T12:35:21.720" v="5542" actId="20577"/>
          <ac:spMkLst>
            <pc:docMk/>
            <pc:sldMk cId="1048933505" sldId="264"/>
            <ac:spMk id="3" creationId="{84240CF0-6920-40A4-1DDD-924435059198}"/>
          </ac:spMkLst>
        </pc:spChg>
        <pc:spChg chg="add mod">
          <ac:chgData name="Eyad Sahawneh" userId="241a025e067453f1" providerId="LiveId" clId="{17036CCF-163D-45E4-8883-51246F3F281D}" dt="2025-04-21T20:38:58.630" v="8664" actId="20577"/>
          <ac:spMkLst>
            <pc:docMk/>
            <pc:sldMk cId="1048933505" sldId="264"/>
            <ac:spMk id="6" creationId="{02BB7A1E-3366-D098-1C13-9A921C6622FC}"/>
          </ac:spMkLst>
        </pc:spChg>
      </pc:sldChg>
      <pc:sldChg chg="modSp add mod">
        <pc:chgData name="Eyad Sahawneh" userId="241a025e067453f1" providerId="LiveId" clId="{17036CCF-163D-45E4-8883-51246F3F281D}" dt="2025-04-23T12:45:03.721" v="10527" actId="313"/>
        <pc:sldMkLst>
          <pc:docMk/>
          <pc:sldMk cId="197158089" sldId="265"/>
        </pc:sldMkLst>
        <pc:spChg chg="mod">
          <ac:chgData name="Eyad Sahawneh" userId="241a025e067453f1" providerId="LiveId" clId="{17036CCF-163D-45E4-8883-51246F3F281D}" dt="2025-04-21T20:06:21.939" v="6550"/>
          <ac:spMkLst>
            <pc:docMk/>
            <pc:sldMk cId="197158089" sldId="265"/>
            <ac:spMk id="3" creationId="{1B28D165-26D4-44B4-59D9-1B88F86E6028}"/>
          </ac:spMkLst>
        </pc:spChg>
        <pc:spChg chg="mod">
          <ac:chgData name="Eyad Sahawneh" userId="241a025e067453f1" providerId="LiveId" clId="{17036CCF-163D-45E4-8883-51246F3F281D}" dt="2025-04-23T12:45:03.721" v="10527" actId="313"/>
          <ac:spMkLst>
            <pc:docMk/>
            <pc:sldMk cId="197158089" sldId="265"/>
            <ac:spMk id="4" creationId="{F84E240F-2AA8-93EF-4FC2-5FB1EE8D9AE9}"/>
          </ac:spMkLst>
        </pc:spChg>
      </pc:sldChg>
      <pc:sldChg chg="modSp add del mod">
        <pc:chgData name="Eyad Sahawneh" userId="241a025e067453f1" providerId="LiveId" clId="{17036CCF-163D-45E4-8883-51246F3F281D}" dt="2025-04-21T12:31:53.965" v="5298" actId="47"/>
        <pc:sldMkLst>
          <pc:docMk/>
          <pc:sldMk cId="1471067948" sldId="26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0F8ABE-E93F-4D89-98B1-B3814D62D768}" type="doc">
      <dgm:prSet loTypeId="urn:microsoft.com/office/officeart/2005/8/layout/chevron1" loCatId="process" qsTypeId="urn:microsoft.com/office/officeart/2005/8/quickstyle/simple4" qsCatId="simple" csTypeId="urn:microsoft.com/office/officeart/2005/8/colors/accent1_2" csCatId="accent1" phldr="1"/>
      <dgm:spPr/>
    </dgm:pt>
    <dgm:pt modelId="{7DE58A31-113D-42EA-9A5A-698D07B55C13}">
      <dgm:prSet phldrT="[Text]" custT="1"/>
      <dgm:spPr/>
      <dgm:t>
        <a:bodyPr/>
        <a:lstStyle/>
        <a:p>
          <a:pPr>
            <a:buNone/>
          </a:pPr>
          <a:r>
            <a:rPr lang="en-US" sz="3200" b="1" kern="1200">
              <a:latin typeface="Calibri"/>
              <a:ea typeface="+mn-ea"/>
              <a:cs typeface="+mn-cs"/>
            </a:rPr>
            <a:t>Condition Assessment</a:t>
          </a:r>
          <a:endParaRPr lang="en-US" sz="3200" b="1" kern="1200" dirty="0">
            <a:latin typeface="Calibri"/>
            <a:ea typeface="+mn-ea"/>
            <a:cs typeface="+mn-cs"/>
          </a:endParaRPr>
        </a:p>
      </dgm:t>
    </dgm:pt>
    <dgm:pt modelId="{08676DDB-F338-493B-A874-E4B2B4E66657}" type="parTrans" cxnId="{3020303D-C367-45C6-ADFA-77414402E93C}">
      <dgm:prSet/>
      <dgm:spPr/>
      <dgm:t>
        <a:bodyPr/>
        <a:lstStyle/>
        <a:p>
          <a:endParaRPr lang="en-US" sz="1600" b="1">
            <a:solidFill>
              <a:schemeClr val="bg1"/>
            </a:solidFill>
          </a:endParaRPr>
        </a:p>
      </dgm:t>
    </dgm:pt>
    <dgm:pt modelId="{995F88C1-E372-4ECD-A2A4-22831E579817}" type="sibTrans" cxnId="{3020303D-C367-45C6-ADFA-77414402E93C}">
      <dgm:prSet custT="1"/>
      <dgm:spPr/>
      <dgm:t>
        <a:bodyPr/>
        <a:lstStyle/>
        <a:p>
          <a:endParaRPr lang="en-US" sz="2400" b="1">
            <a:solidFill>
              <a:schemeClr val="bg1"/>
            </a:solidFill>
          </a:endParaRPr>
        </a:p>
      </dgm:t>
    </dgm:pt>
    <dgm:pt modelId="{DF7DD266-190C-43B2-AB00-4A76DA9D5C90}">
      <dgm:prSet phldrT="[Text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latin typeface="Calibri"/>
              <a:ea typeface="+mn-ea"/>
              <a:cs typeface="+mn-cs"/>
            </a:rPr>
            <a:t>Design and Modeling</a:t>
          </a:r>
          <a:endParaRPr lang="en-US" sz="3200" b="1" kern="1200" dirty="0">
            <a:latin typeface="Calibri"/>
            <a:ea typeface="+mn-ea"/>
            <a:cs typeface="+mn-cs"/>
          </a:endParaRPr>
        </a:p>
      </dgm:t>
    </dgm:pt>
    <dgm:pt modelId="{D20F6C38-98F7-4191-ABD9-4A79B78A4279}" type="parTrans" cxnId="{FEF6EA37-ED5A-4015-A617-3F220CC3E3F5}">
      <dgm:prSet/>
      <dgm:spPr/>
      <dgm:t>
        <a:bodyPr/>
        <a:lstStyle/>
        <a:p>
          <a:endParaRPr lang="en-US" sz="1600" b="1">
            <a:solidFill>
              <a:schemeClr val="bg1"/>
            </a:solidFill>
          </a:endParaRPr>
        </a:p>
      </dgm:t>
    </dgm:pt>
    <dgm:pt modelId="{12D4324D-D3EE-4128-AFB0-873C1439044E}" type="sibTrans" cxnId="{FEF6EA37-ED5A-4015-A617-3F220CC3E3F5}">
      <dgm:prSet custT="1"/>
      <dgm:spPr/>
      <dgm:t>
        <a:bodyPr/>
        <a:lstStyle/>
        <a:p>
          <a:endParaRPr lang="en-US" sz="2400" b="1">
            <a:solidFill>
              <a:schemeClr val="bg1"/>
            </a:solidFill>
          </a:endParaRPr>
        </a:p>
      </dgm:t>
    </dgm:pt>
    <dgm:pt modelId="{41D11FC5-C279-419B-83F7-98A06A1DC4EE}">
      <dgm:prSet phldrT="[Text]" custT="1"/>
      <dgm:spPr/>
      <dgm:t>
        <a:bodyPr/>
        <a:lstStyle/>
        <a:p>
          <a:r>
            <a:rPr lang="en-US" sz="3200" b="1" kern="1200">
              <a:latin typeface="Calibri"/>
              <a:ea typeface="+mn-ea"/>
              <a:cs typeface="+mn-cs"/>
            </a:rPr>
            <a:t>Test &amp; Validate</a:t>
          </a:r>
          <a:endParaRPr lang="en-US" sz="2400" b="1" kern="1200" dirty="0">
            <a:latin typeface="Calibri"/>
            <a:ea typeface="+mn-ea"/>
            <a:cs typeface="+mn-cs"/>
          </a:endParaRPr>
        </a:p>
      </dgm:t>
    </dgm:pt>
    <dgm:pt modelId="{0B90A570-501C-4280-9CE9-E9094E578C30}" type="parTrans" cxnId="{245F6773-374F-4AEF-BAB9-0382F5C269B6}">
      <dgm:prSet/>
      <dgm:spPr/>
      <dgm:t>
        <a:bodyPr/>
        <a:lstStyle/>
        <a:p>
          <a:endParaRPr lang="en-US" sz="1600" b="1">
            <a:solidFill>
              <a:schemeClr val="bg1"/>
            </a:solidFill>
          </a:endParaRPr>
        </a:p>
      </dgm:t>
    </dgm:pt>
    <dgm:pt modelId="{E459D34D-7254-431B-9F5F-94EFB51A1823}" type="sibTrans" cxnId="{245F6773-374F-4AEF-BAB9-0382F5C269B6}">
      <dgm:prSet custT="1"/>
      <dgm:spPr/>
      <dgm:t>
        <a:bodyPr/>
        <a:lstStyle/>
        <a:p>
          <a:endParaRPr lang="en-US" sz="2400" b="1">
            <a:solidFill>
              <a:schemeClr val="bg1"/>
            </a:solidFill>
          </a:endParaRPr>
        </a:p>
      </dgm:t>
    </dgm:pt>
    <dgm:pt modelId="{5BEEC1BF-67B5-449E-BDEB-3E8778F8A064}">
      <dgm:prSet custT="1"/>
      <dgm:spPr/>
      <dgm:t>
        <a:bodyPr/>
        <a:lstStyle/>
        <a:p>
          <a:r>
            <a:rPr lang="en-US" sz="3200" b="1" kern="1200">
              <a:latin typeface="Calibri"/>
              <a:ea typeface="+mn-ea"/>
              <a:cs typeface="+mn-cs"/>
            </a:rPr>
            <a:t>Establish &amp; Monitor</a:t>
          </a:r>
          <a:endParaRPr lang="en-US" sz="2400" b="1" kern="1200" dirty="0">
            <a:latin typeface="Calibri"/>
            <a:ea typeface="+mn-ea"/>
            <a:cs typeface="+mn-cs"/>
          </a:endParaRPr>
        </a:p>
      </dgm:t>
    </dgm:pt>
    <dgm:pt modelId="{79194C42-1411-44A0-B3E8-FC4AF5D37F11}" type="parTrans" cxnId="{3BBBBA13-2D67-4AEB-B8B4-DE28ABACD3D5}">
      <dgm:prSet/>
      <dgm:spPr/>
      <dgm:t>
        <a:bodyPr/>
        <a:lstStyle/>
        <a:p>
          <a:endParaRPr lang="en-US" sz="1600" b="1">
            <a:solidFill>
              <a:schemeClr val="bg1"/>
            </a:solidFill>
          </a:endParaRPr>
        </a:p>
      </dgm:t>
    </dgm:pt>
    <dgm:pt modelId="{25EB66FD-F3E4-4E2B-B057-31339C5A0150}" type="sibTrans" cxnId="{3BBBBA13-2D67-4AEB-B8B4-DE28ABACD3D5}">
      <dgm:prSet custT="1"/>
      <dgm:spPr/>
      <dgm:t>
        <a:bodyPr/>
        <a:lstStyle/>
        <a:p>
          <a:endParaRPr lang="en-US" sz="2400" b="1">
            <a:solidFill>
              <a:schemeClr val="bg1"/>
            </a:solidFill>
          </a:endParaRPr>
        </a:p>
      </dgm:t>
    </dgm:pt>
    <dgm:pt modelId="{3BDE177F-DFB5-427A-82F2-CC76C4E78C0B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latin typeface="Calibri"/>
              <a:ea typeface="+mn-ea"/>
              <a:cs typeface="+mn-cs"/>
            </a:rPr>
            <a:t>Sustain &amp; Improve</a:t>
          </a:r>
          <a:endParaRPr lang="en-US" sz="3200" b="1" kern="1200" dirty="0">
            <a:latin typeface="Calibri"/>
            <a:ea typeface="+mn-ea"/>
            <a:cs typeface="+mn-cs"/>
          </a:endParaRPr>
        </a:p>
      </dgm:t>
    </dgm:pt>
    <dgm:pt modelId="{66468392-C12E-4F56-8C97-3775503C6FE5}" type="parTrans" cxnId="{4A373623-F1C9-4AFC-90E2-CB5894EF8AC9}">
      <dgm:prSet/>
      <dgm:spPr/>
      <dgm:t>
        <a:bodyPr/>
        <a:lstStyle/>
        <a:p>
          <a:endParaRPr lang="en-US" sz="1600" b="1">
            <a:solidFill>
              <a:schemeClr val="bg1"/>
            </a:solidFill>
          </a:endParaRPr>
        </a:p>
      </dgm:t>
    </dgm:pt>
    <dgm:pt modelId="{0A064EF1-D2A1-41A1-8D6C-A7B414B53507}" type="sibTrans" cxnId="{4A373623-F1C9-4AFC-90E2-CB5894EF8AC9}">
      <dgm:prSet/>
      <dgm:spPr/>
      <dgm:t>
        <a:bodyPr/>
        <a:lstStyle/>
        <a:p>
          <a:endParaRPr lang="en-US" sz="1600" b="1">
            <a:solidFill>
              <a:schemeClr val="bg1"/>
            </a:solidFill>
          </a:endParaRPr>
        </a:p>
      </dgm:t>
    </dgm:pt>
    <dgm:pt modelId="{8CCC2EDF-FBDE-46D4-BACF-33210F2BE0C3}" type="pres">
      <dgm:prSet presAssocID="{EE0F8ABE-E93F-4D89-98B1-B3814D62D768}" presName="Name0" presStyleCnt="0">
        <dgm:presLayoutVars>
          <dgm:dir/>
          <dgm:animLvl val="lvl"/>
          <dgm:resizeHandles val="exact"/>
        </dgm:presLayoutVars>
      </dgm:prSet>
      <dgm:spPr/>
    </dgm:pt>
    <dgm:pt modelId="{C14A15E7-5E0C-45A9-BDD7-FD9CC8C96563}" type="pres">
      <dgm:prSet presAssocID="{7DE58A31-113D-42EA-9A5A-698D07B55C13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6F4FCF02-566F-40B0-AA62-387CB80F7593}" type="pres">
      <dgm:prSet presAssocID="{995F88C1-E372-4ECD-A2A4-22831E579817}" presName="parTxOnlySpace" presStyleCnt="0"/>
      <dgm:spPr/>
    </dgm:pt>
    <dgm:pt modelId="{AF918DDC-7F4E-4C51-BF8D-F617A1A11867}" type="pres">
      <dgm:prSet presAssocID="{DF7DD266-190C-43B2-AB00-4A76DA9D5C9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31145E58-1F9C-4F4A-9762-E2980D477BCC}" type="pres">
      <dgm:prSet presAssocID="{12D4324D-D3EE-4128-AFB0-873C1439044E}" presName="parTxOnlySpace" presStyleCnt="0"/>
      <dgm:spPr/>
    </dgm:pt>
    <dgm:pt modelId="{B6E65674-EB24-4DFA-81EC-790B7C0D2895}" type="pres">
      <dgm:prSet presAssocID="{41D11FC5-C279-419B-83F7-98A06A1DC4EE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B5526AA8-EDEB-4E17-8141-4922263B19BC}" type="pres">
      <dgm:prSet presAssocID="{E459D34D-7254-431B-9F5F-94EFB51A1823}" presName="parTxOnlySpace" presStyleCnt="0"/>
      <dgm:spPr/>
    </dgm:pt>
    <dgm:pt modelId="{FCB0A2F5-D90D-42DD-B66F-02F57AF4BEF8}" type="pres">
      <dgm:prSet presAssocID="{5BEEC1BF-67B5-449E-BDEB-3E8778F8A064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A2B4E84B-4B4F-45C6-9D7A-19BF6D33F919}" type="pres">
      <dgm:prSet presAssocID="{25EB66FD-F3E4-4E2B-B057-31339C5A0150}" presName="parTxOnlySpace" presStyleCnt="0"/>
      <dgm:spPr/>
    </dgm:pt>
    <dgm:pt modelId="{3A0232B1-A8EB-452A-8EA4-9ACD8B2B79E2}" type="pres">
      <dgm:prSet presAssocID="{3BDE177F-DFB5-427A-82F2-CC76C4E78C0B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3BBBBA13-2D67-4AEB-B8B4-DE28ABACD3D5}" srcId="{EE0F8ABE-E93F-4D89-98B1-B3814D62D768}" destId="{5BEEC1BF-67B5-449E-BDEB-3E8778F8A064}" srcOrd="3" destOrd="0" parTransId="{79194C42-1411-44A0-B3E8-FC4AF5D37F11}" sibTransId="{25EB66FD-F3E4-4E2B-B057-31339C5A0150}"/>
    <dgm:cxn modelId="{4A373623-F1C9-4AFC-90E2-CB5894EF8AC9}" srcId="{EE0F8ABE-E93F-4D89-98B1-B3814D62D768}" destId="{3BDE177F-DFB5-427A-82F2-CC76C4E78C0B}" srcOrd="4" destOrd="0" parTransId="{66468392-C12E-4F56-8C97-3775503C6FE5}" sibTransId="{0A064EF1-D2A1-41A1-8D6C-A7B414B53507}"/>
    <dgm:cxn modelId="{909C4B25-F1A3-4725-A263-4821B7C4E613}" type="presOf" srcId="{DF7DD266-190C-43B2-AB00-4A76DA9D5C90}" destId="{AF918DDC-7F4E-4C51-BF8D-F617A1A11867}" srcOrd="0" destOrd="0" presId="urn:microsoft.com/office/officeart/2005/8/layout/chevron1"/>
    <dgm:cxn modelId="{FEF6EA37-ED5A-4015-A617-3F220CC3E3F5}" srcId="{EE0F8ABE-E93F-4D89-98B1-B3814D62D768}" destId="{DF7DD266-190C-43B2-AB00-4A76DA9D5C90}" srcOrd="1" destOrd="0" parTransId="{D20F6C38-98F7-4191-ABD9-4A79B78A4279}" sibTransId="{12D4324D-D3EE-4128-AFB0-873C1439044E}"/>
    <dgm:cxn modelId="{3020303D-C367-45C6-ADFA-77414402E93C}" srcId="{EE0F8ABE-E93F-4D89-98B1-B3814D62D768}" destId="{7DE58A31-113D-42EA-9A5A-698D07B55C13}" srcOrd="0" destOrd="0" parTransId="{08676DDB-F338-493B-A874-E4B2B4E66657}" sibTransId="{995F88C1-E372-4ECD-A2A4-22831E579817}"/>
    <dgm:cxn modelId="{4AB84051-F28E-4C89-88E8-3CBC6F8A42B7}" type="presOf" srcId="{7DE58A31-113D-42EA-9A5A-698D07B55C13}" destId="{C14A15E7-5E0C-45A9-BDD7-FD9CC8C96563}" srcOrd="0" destOrd="0" presId="urn:microsoft.com/office/officeart/2005/8/layout/chevron1"/>
    <dgm:cxn modelId="{245F6773-374F-4AEF-BAB9-0382F5C269B6}" srcId="{EE0F8ABE-E93F-4D89-98B1-B3814D62D768}" destId="{41D11FC5-C279-419B-83F7-98A06A1DC4EE}" srcOrd="2" destOrd="0" parTransId="{0B90A570-501C-4280-9CE9-E9094E578C30}" sibTransId="{E459D34D-7254-431B-9F5F-94EFB51A1823}"/>
    <dgm:cxn modelId="{7E136BAF-6DE1-4856-9E46-20E5BCF8A5F6}" type="presOf" srcId="{3BDE177F-DFB5-427A-82F2-CC76C4E78C0B}" destId="{3A0232B1-A8EB-452A-8EA4-9ACD8B2B79E2}" srcOrd="0" destOrd="0" presId="urn:microsoft.com/office/officeart/2005/8/layout/chevron1"/>
    <dgm:cxn modelId="{B82F3BC0-AF36-4873-90E2-F44EB7DC83DD}" type="presOf" srcId="{41D11FC5-C279-419B-83F7-98A06A1DC4EE}" destId="{B6E65674-EB24-4DFA-81EC-790B7C0D2895}" srcOrd="0" destOrd="0" presId="urn:microsoft.com/office/officeart/2005/8/layout/chevron1"/>
    <dgm:cxn modelId="{76927EF2-DCB1-48C7-9010-EBC7517B0B21}" type="presOf" srcId="{EE0F8ABE-E93F-4D89-98B1-B3814D62D768}" destId="{8CCC2EDF-FBDE-46D4-BACF-33210F2BE0C3}" srcOrd="0" destOrd="0" presId="urn:microsoft.com/office/officeart/2005/8/layout/chevron1"/>
    <dgm:cxn modelId="{75689EF3-DF5C-4C0B-A0E2-9DF8F54F7E93}" type="presOf" srcId="{5BEEC1BF-67B5-449E-BDEB-3E8778F8A064}" destId="{FCB0A2F5-D90D-42DD-B66F-02F57AF4BEF8}" srcOrd="0" destOrd="0" presId="urn:microsoft.com/office/officeart/2005/8/layout/chevron1"/>
    <dgm:cxn modelId="{E03C4E12-7DFA-4168-B014-1EC19CEEB54E}" type="presParOf" srcId="{8CCC2EDF-FBDE-46D4-BACF-33210F2BE0C3}" destId="{C14A15E7-5E0C-45A9-BDD7-FD9CC8C96563}" srcOrd="0" destOrd="0" presId="urn:microsoft.com/office/officeart/2005/8/layout/chevron1"/>
    <dgm:cxn modelId="{51289277-42C7-414B-955A-584224DBD745}" type="presParOf" srcId="{8CCC2EDF-FBDE-46D4-BACF-33210F2BE0C3}" destId="{6F4FCF02-566F-40B0-AA62-387CB80F7593}" srcOrd="1" destOrd="0" presId="urn:microsoft.com/office/officeart/2005/8/layout/chevron1"/>
    <dgm:cxn modelId="{ED52C5EB-D4C7-421D-8240-A4D628E86C23}" type="presParOf" srcId="{8CCC2EDF-FBDE-46D4-BACF-33210F2BE0C3}" destId="{AF918DDC-7F4E-4C51-BF8D-F617A1A11867}" srcOrd="2" destOrd="0" presId="urn:microsoft.com/office/officeart/2005/8/layout/chevron1"/>
    <dgm:cxn modelId="{92E8CF29-1404-474D-8D61-A1D2A1776660}" type="presParOf" srcId="{8CCC2EDF-FBDE-46D4-BACF-33210F2BE0C3}" destId="{31145E58-1F9C-4F4A-9762-E2980D477BCC}" srcOrd="3" destOrd="0" presId="urn:microsoft.com/office/officeart/2005/8/layout/chevron1"/>
    <dgm:cxn modelId="{CB8F1A38-9DA6-4784-8ED0-9E3D4D7DDDCE}" type="presParOf" srcId="{8CCC2EDF-FBDE-46D4-BACF-33210F2BE0C3}" destId="{B6E65674-EB24-4DFA-81EC-790B7C0D2895}" srcOrd="4" destOrd="0" presId="urn:microsoft.com/office/officeart/2005/8/layout/chevron1"/>
    <dgm:cxn modelId="{AE04A8A8-67D3-496F-8C89-A120580C634E}" type="presParOf" srcId="{8CCC2EDF-FBDE-46D4-BACF-33210F2BE0C3}" destId="{B5526AA8-EDEB-4E17-8141-4922263B19BC}" srcOrd="5" destOrd="0" presId="urn:microsoft.com/office/officeart/2005/8/layout/chevron1"/>
    <dgm:cxn modelId="{54D68489-3767-4493-AC11-EFA690A3A9AA}" type="presParOf" srcId="{8CCC2EDF-FBDE-46D4-BACF-33210F2BE0C3}" destId="{FCB0A2F5-D90D-42DD-B66F-02F57AF4BEF8}" srcOrd="6" destOrd="0" presId="urn:microsoft.com/office/officeart/2005/8/layout/chevron1"/>
    <dgm:cxn modelId="{A191DDBC-C27F-4E28-AF9F-7DBE8BC7B24E}" type="presParOf" srcId="{8CCC2EDF-FBDE-46D4-BACF-33210F2BE0C3}" destId="{A2B4E84B-4B4F-45C6-9D7A-19BF6D33F919}" srcOrd="7" destOrd="0" presId="urn:microsoft.com/office/officeart/2005/8/layout/chevron1"/>
    <dgm:cxn modelId="{4E504BA3-037D-49C4-AADB-657B1DF2835B}" type="presParOf" srcId="{8CCC2EDF-FBDE-46D4-BACF-33210F2BE0C3}" destId="{3A0232B1-A8EB-452A-8EA4-9ACD8B2B79E2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BBAD0A-925C-4C92-97B9-5456192F3183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F3DB3A-379E-4808-929C-F8BB4879DAE9}">
      <dgm:prSet phldrT="[Text]"/>
      <dgm:spPr/>
      <dgm:t>
        <a:bodyPr/>
        <a:lstStyle/>
        <a:p>
          <a:r>
            <a:rPr lang="en-US" dirty="0"/>
            <a:t>Prioritization and Planning (Technical and Financially) </a:t>
          </a:r>
        </a:p>
      </dgm:t>
    </dgm:pt>
    <dgm:pt modelId="{A44F8854-3E34-472A-810D-0B7E6580EE81}" type="parTrans" cxnId="{AF7F8B75-F165-4E03-8ED9-523AA058A7A4}">
      <dgm:prSet/>
      <dgm:spPr/>
      <dgm:t>
        <a:bodyPr/>
        <a:lstStyle/>
        <a:p>
          <a:endParaRPr lang="en-US"/>
        </a:p>
      </dgm:t>
    </dgm:pt>
    <dgm:pt modelId="{C91C6819-5BA1-43DD-88E6-1D1DFFFA38A7}" type="sibTrans" cxnId="{AF7F8B75-F165-4E03-8ED9-523AA058A7A4}">
      <dgm:prSet/>
      <dgm:spPr/>
      <dgm:t>
        <a:bodyPr/>
        <a:lstStyle/>
        <a:p>
          <a:endParaRPr lang="en-US"/>
        </a:p>
      </dgm:t>
    </dgm:pt>
    <dgm:pt modelId="{5CBF6A6E-F2B6-4355-A085-982F545E89FB}">
      <dgm:prSet phldrT="[Text]"/>
      <dgm:spPr/>
      <dgm:t>
        <a:bodyPr/>
        <a:lstStyle/>
        <a:p>
          <a:r>
            <a:rPr lang="en-US" dirty="0"/>
            <a:t>Understanding and Assessment (Hydraulic Systems) </a:t>
          </a:r>
        </a:p>
      </dgm:t>
    </dgm:pt>
    <dgm:pt modelId="{FA271E8A-894E-47CE-B9E0-7B7971F94D05}" type="parTrans" cxnId="{ECC375E7-C116-4CF3-A92A-4A3A22A0B285}">
      <dgm:prSet/>
      <dgm:spPr/>
      <dgm:t>
        <a:bodyPr/>
        <a:lstStyle/>
        <a:p>
          <a:endParaRPr lang="en-US"/>
        </a:p>
      </dgm:t>
    </dgm:pt>
    <dgm:pt modelId="{E86BC6C0-0FAC-45F8-8903-87BD9D11C5B1}" type="sibTrans" cxnId="{ECC375E7-C116-4CF3-A92A-4A3A22A0B285}">
      <dgm:prSet/>
      <dgm:spPr/>
      <dgm:t>
        <a:bodyPr/>
        <a:lstStyle/>
        <a:p>
          <a:endParaRPr lang="en-US"/>
        </a:p>
      </dgm:t>
    </dgm:pt>
    <dgm:pt modelId="{A715B84C-9A56-4652-BF1E-45D7A4EAB4E1}">
      <dgm:prSet phldrT="[Text]"/>
      <dgm:spPr/>
      <dgm:t>
        <a:bodyPr/>
        <a:lstStyle/>
        <a:p>
          <a:r>
            <a:rPr lang="en-US" dirty="0"/>
            <a:t>Sustainability Measures (Maintaining NRW Levels) </a:t>
          </a:r>
        </a:p>
      </dgm:t>
    </dgm:pt>
    <dgm:pt modelId="{311141C9-11A5-4375-AAC0-AD9991C7AD38}" type="parTrans" cxnId="{1FD94F4C-7647-4C71-9CDA-4F55D4DA9C0B}">
      <dgm:prSet/>
      <dgm:spPr/>
      <dgm:t>
        <a:bodyPr/>
        <a:lstStyle/>
        <a:p>
          <a:endParaRPr lang="en-US"/>
        </a:p>
      </dgm:t>
    </dgm:pt>
    <dgm:pt modelId="{0AC5FD9A-F9F8-482F-8283-916833EAEE87}" type="sibTrans" cxnId="{1FD94F4C-7647-4C71-9CDA-4F55D4DA9C0B}">
      <dgm:prSet/>
      <dgm:spPr/>
      <dgm:t>
        <a:bodyPr/>
        <a:lstStyle/>
        <a:p>
          <a:endParaRPr lang="en-US"/>
        </a:p>
      </dgm:t>
    </dgm:pt>
    <dgm:pt modelId="{0145829B-CE77-4BB4-9296-AD3DB5F453CB}">
      <dgm:prSet/>
      <dgm:spPr/>
      <dgm:t>
        <a:bodyPr/>
        <a:lstStyle/>
        <a:p>
          <a:r>
            <a:rPr lang="en-US" dirty="0"/>
            <a:t>Application of Best Practices (Technology, Data Analytics, etc.) </a:t>
          </a:r>
        </a:p>
      </dgm:t>
    </dgm:pt>
    <dgm:pt modelId="{EE967A54-3BE9-4CA7-AD41-BE9AA26E596E}" type="parTrans" cxnId="{958D34E1-6AF5-4ACF-92B7-1B061C196803}">
      <dgm:prSet/>
      <dgm:spPr/>
      <dgm:t>
        <a:bodyPr/>
        <a:lstStyle/>
        <a:p>
          <a:endParaRPr lang="en-US"/>
        </a:p>
      </dgm:t>
    </dgm:pt>
    <dgm:pt modelId="{F673F410-BE45-4E3D-B65A-334B1FFFBAC2}" type="sibTrans" cxnId="{958D34E1-6AF5-4ACF-92B7-1B061C196803}">
      <dgm:prSet/>
      <dgm:spPr/>
      <dgm:t>
        <a:bodyPr/>
        <a:lstStyle/>
        <a:p>
          <a:endParaRPr lang="en-US"/>
        </a:p>
      </dgm:t>
    </dgm:pt>
    <dgm:pt modelId="{B41AD4F7-7130-43BF-98EC-97E6C5186450}">
      <dgm:prSet/>
      <dgm:spPr/>
      <dgm:t>
        <a:bodyPr/>
        <a:lstStyle/>
        <a:p>
          <a:r>
            <a:rPr lang="en-US" dirty="0"/>
            <a:t>Continuous Improvement (Monitoring and KPIs Operability) </a:t>
          </a:r>
        </a:p>
      </dgm:t>
    </dgm:pt>
    <dgm:pt modelId="{4AE57E76-0AA6-45E7-AD80-86AD93642A14}" type="parTrans" cxnId="{43297B9A-C9A4-4E79-80E9-03763B157DBB}">
      <dgm:prSet/>
      <dgm:spPr/>
      <dgm:t>
        <a:bodyPr/>
        <a:lstStyle/>
        <a:p>
          <a:endParaRPr lang="en-US"/>
        </a:p>
      </dgm:t>
    </dgm:pt>
    <dgm:pt modelId="{295BD723-C8D0-4AB4-A1C5-CE6DF33F02D3}" type="sibTrans" cxnId="{43297B9A-C9A4-4E79-80E9-03763B157DBB}">
      <dgm:prSet/>
      <dgm:spPr/>
      <dgm:t>
        <a:bodyPr/>
        <a:lstStyle/>
        <a:p>
          <a:endParaRPr lang="en-US"/>
        </a:p>
      </dgm:t>
    </dgm:pt>
    <dgm:pt modelId="{1C91E49C-E731-4E1D-9188-494B42D7FB76}" type="pres">
      <dgm:prSet presAssocID="{DEBBAD0A-925C-4C92-97B9-5456192F3183}" presName="linear" presStyleCnt="0">
        <dgm:presLayoutVars>
          <dgm:dir/>
          <dgm:animLvl val="lvl"/>
          <dgm:resizeHandles val="exact"/>
        </dgm:presLayoutVars>
      </dgm:prSet>
      <dgm:spPr/>
    </dgm:pt>
    <dgm:pt modelId="{6C8F596E-40F7-413E-B5C3-F540B4146EEB}" type="pres">
      <dgm:prSet presAssocID="{1AF3DB3A-379E-4808-929C-F8BB4879DAE9}" presName="parentLin" presStyleCnt="0"/>
      <dgm:spPr/>
    </dgm:pt>
    <dgm:pt modelId="{6BB64055-8EF6-464C-92F2-CA91D3447BBC}" type="pres">
      <dgm:prSet presAssocID="{1AF3DB3A-379E-4808-929C-F8BB4879DAE9}" presName="parentLeftMargin" presStyleLbl="node1" presStyleIdx="0" presStyleCnt="5"/>
      <dgm:spPr/>
    </dgm:pt>
    <dgm:pt modelId="{E2AE4D15-87CD-49CA-BDEE-D0DB7054B60C}" type="pres">
      <dgm:prSet presAssocID="{1AF3DB3A-379E-4808-929C-F8BB4879DAE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599E8FA-840C-4997-AAA3-A4D6326F84A7}" type="pres">
      <dgm:prSet presAssocID="{1AF3DB3A-379E-4808-929C-F8BB4879DAE9}" presName="negativeSpace" presStyleCnt="0"/>
      <dgm:spPr/>
    </dgm:pt>
    <dgm:pt modelId="{C889247E-4AAE-43CF-9F9A-769A6213AE95}" type="pres">
      <dgm:prSet presAssocID="{1AF3DB3A-379E-4808-929C-F8BB4879DAE9}" presName="childText" presStyleLbl="conFgAcc1" presStyleIdx="0" presStyleCnt="5">
        <dgm:presLayoutVars>
          <dgm:bulletEnabled val="1"/>
        </dgm:presLayoutVars>
      </dgm:prSet>
      <dgm:spPr/>
    </dgm:pt>
    <dgm:pt modelId="{3B01963A-0981-42E5-9883-B451A9D514DE}" type="pres">
      <dgm:prSet presAssocID="{C91C6819-5BA1-43DD-88E6-1D1DFFFA38A7}" presName="spaceBetweenRectangles" presStyleCnt="0"/>
      <dgm:spPr/>
    </dgm:pt>
    <dgm:pt modelId="{E5230CA6-B323-4AD4-BB58-33F3C3D7BB6F}" type="pres">
      <dgm:prSet presAssocID="{5CBF6A6E-F2B6-4355-A085-982F545E89FB}" presName="parentLin" presStyleCnt="0"/>
      <dgm:spPr/>
    </dgm:pt>
    <dgm:pt modelId="{E7EBD758-1FB7-445C-8A57-75F50598B597}" type="pres">
      <dgm:prSet presAssocID="{5CBF6A6E-F2B6-4355-A085-982F545E89FB}" presName="parentLeftMargin" presStyleLbl="node1" presStyleIdx="0" presStyleCnt="5"/>
      <dgm:spPr/>
    </dgm:pt>
    <dgm:pt modelId="{1402B462-7393-417A-B56F-938F5BDBD61A}" type="pres">
      <dgm:prSet presAssocID="{5CBF6A6E-F2B6-4355-A085-982F545E89F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E90BE95-4831-46BB-AF2E-80921D9E0B8E}" type="pres">
      <dgm:prSet presAssocID="{5CBF6A6E-F2B6-4355-A085-982F545E89FB}" presName="negativeSpace" presStyleCnt="0"/>
      <dgm:spPr/>
    </dgm:pt>
    <dgm:pt modelId="{043F2CB2-0246-4096-A9F6-E14360A542DD}" type="pres">
      <dgm:prSet presAssocID="{5CBF6A6E-F2B6-4355-A085-982F545E89FB}" presName="childText" presStyleLbl="conFgAcc1" presStyleIdx="1" presStyleCnt="5">
        <dgm:presLayoutVars>
          <dgm:bulletEnabled val="1"/>
        </dgm:presLayoutVars>
      </dgm:prSet>
      <dgm:spPr/>
    </dgm:pt>
    <dgm:pt modelId="{C65CF580-3A1D-4141-8F5D-803574072D43}" type="pres">
      <dgm:prSet presAssocID="{E86BC6C0-0FAC-45F8-8903-87BD9D11C5B1}" presName="spaceBetweenRectangles" presStyleCnt="0"/>
      <dgm:spPr/>
    </dgm:pt>
    <dgm:pt modelId="{67036085-1578-41B3-AACD-FCD0ABAD9436}" type="pres">
      <dgm:prSet presAssocID="{B41AD4F7-7130-43BF-98EC-97E6C5186450}" presName="parentLin" presStyleCnt="0"/>
      <dgm:spPr/>
    </dgm:pt>
    <dgm:pt modelId="{46E000C5-F7EF-437A-B404-9DA8E94AA2C7}" type="pres">
      <dgm:prSet presAssocID="{B41AD4F7-7130-43BF-98EC-97E6C5186450}" presName="parentLeftMargin" presStyleLbl="node1" presStyleIdx="1" presStyleCnt="5"/>
      <dgm:spPr/>
    </dgm:pt>
    <dgm:pt modelId="{9E03F30B-314F-4C06-9151-CF0E7926EE80}" type="pres">
      <dgm:prSet presAssocID="{B41AD4F7-7130-43BF-98EC-97E6C518645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1C0BCAF-3C2A-4D9E-A0C5-227784A18CA8}" type="pres">
      <dgm:prSet presAssocID="{B41AD4F7-7130-43BF-98EC-97E6C5186450}" presName="negativeSpace" presStyleCnt="0"/>
      <dgm:spPr/>
    </dgm:pt>
    <dgm:pt modelId="{5FB3FF42-5258-4E0E-B578-E8CF3FDAF647}" type="pres">
      <dgm:prSet presAssocID="{B41AD4F7-7130-43BF-98EC-97E6C5186450}" presName="childText" presStyleLbl="conFgAcc1" presStyleIdx="2" presStyleCnt="5">
        <dgm:presLayoutVars>
          <dgm:bulletEnabled val="1"/>
        </dgm:presLayoutVars>
      </dgm:prSet>
      <dgm:spPr/>
    </dgm:pt>
    <dgm:pt modelId="{F3F47C8B-2255-4D89-A4F8-9C6AB501D7F9}" type="pres">
      <dgm:prSet presAssocID="{295BD723-C8D0-4AB4-A1C5-CE6DF33F02D3}" presName="spaceBetweenRectangles" presStyleCnt="0"/>
      <dgm:spPr/>
    </dgm:pt>
    <dgm:pt modelId="{8CB77422-FE12-4EDD-9DE7-629E43F9BF0C}" type="pres">
      <dgm:prSet presAssocID="{A715B84C-9A56-4652-BF1E-45D7A4EAB4E1}" presName="parentLin" presStyleCnt="0"/>
      <dgm:spPr/>
    </dgm:pt>
    <dgm:pt modelId="{9A5B4064-8A08-4AB9-B23D-4F0AC98441EC}" type="pres">
      <dgm:prSet presAssocID="{A715B84C-9A56-4652-BF1E-45D7A4EAB4E1}" presName="parentLeftMargin" presStyleLbl="node1" presStyleIdx="2" presStyleCnt="5"/>
      <dgm:spPr/>
    </dgm:pt>
    <dgm:pt modelId="{A2457051-488F-4F87-9029-6E69E2F9EF1F}" type="pres">
      <dgm:prSet presAssocID="{A715B84C-9A56-4652-BF1E-45D7A4EAB4E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C8E178E-2676-4521-B341-C2EBE8CFB756}" type="pres">
      <dgm:prSet presAssocID="{A715B84C-9A56-4652-BF1E-45D7A4EAB4E1}" presName="negativeSpace" presStyleCnt="0"/>
      <dgm:spPr/>
    </dgm:pt>
    <dgm:pt modelId="{99922A36-5BF1-4ED1-A974-C6911FEE50BA}" type="pres">
      <dgm:prSet presAssocID="{A715B84C-9A56-4652-BF1E-45D7A4EAB4E1}" presName="childText" presStyleLbl="conFgAcc1" presStyleIdx="3" presStyleCnt="5">
        <dgm:presLayoutVars>
          <dgm:bulletEnabled val="1"/>
        </dgm:presLayoutVars>
      </dgm:prSet>
      <dgm:spPr/>
    </dgm:pt>
    <dgm:pt modelId="{CA9A4433-664F-499E-A79E-EE6584E77141}" type="pres">
      <dgm:prSet presAssocID="{0AC5FD9A-F9F8-482F-8283-916833EAEE87}" presName="spaceBetweenRectangles" presStyleCnt="0"/>
      <dgm:spPr/>
    </dgm:pt>
    <dgm:pt modelId="{2AC837FF-9D0F-4285-ABE7-83AF1C01C295}" type="pres">
      <dgm:prSet presAssocID="{0145829B-CE77-4BB4-9296-AD3DB5F453CB}" presName="parentLin" presStyleCnt="0"/>
      <dgm:spPr/>
    </dgm:pt>
    <dgm:pt modelId="{8F5685A7-2286-411F-8332-C8D27C18B128}" type="pres">
      <dgm:prSet presAssocID="{0145829B-CE77-4BB4-9296-AD3DB5F453CB}" presName="parentLeftMargin" presStyleLbl="node1" presStyleIdx="3" presStyleCnt="5"/>
      <dgm:spPr/>
    </dgm:pt>
    <dgm:pt modelId="{1838F020-22AF-4A51-B972-B6EE3D458FBA}" type="pres">
      <dgm:prSet presAssocID="{0145829B-CE77-4BB4-9296-AD3DB5F453C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F266787-C626-4354-A7E8-813CD9202027}" type="pres">
      <dgm:prSet presAssocID="{0145829B-CE77-4BB4-9296-AD3DB5F453CB}" presName="negativeSpace" presStyleCnt="0"/>
      <dgm:spPr/>
    </dgm:pt>
    <dgm:pt modelId="{93774217-DCC6-46FA-9DFD-9A111723906C}" type="pres">
      <dgm:prSet presAssocID="{0145829B-CE77-4BB4-9296-AD3DB5F453C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5A21F24-A22F-41CD-A554-D97C20242647}" type="presOf" srcId="{1AF3DB3A-379E-4808-929C-F8BB4879DAE9}" destId="{6BB64055-8EF6-464C-92F2-CA91D3447BBC}" srcOrd="0" destOrd="0" presId="urn:microsoft.com/office/officeart/2005/8/layout/list1"/>
    <dgm:cxn modelId="{449A7D3F-C737-414D-80D1-07B5E2B0B74B}" type="presOf" srcId="{0145829B-CE77-4BB4-9296-AD3DB5F453CB}" destId="{1838F020-22AF-4A51-B972-B6EE3D458FBA}" srcOrd="1" destOrd="0" presId="urn:microsoft.com/office/officeart/2005/8/layout/list1"/>
    <dgm:cxn modelId="{3FFB0C41-D8A9-440A-A662-3ED74D0A6255}" type="presOf" srcId="{0145829B-CE77-4BB4-9296-AD3DB5F453CB}" destId="{8F5685A7-2286-411F-8332-C8D27C18B128}" srcOrd="0" destOrd="0" presId="urn:microsoft.com/office/officeart/2005/8/layout/list1"/>
    <dgm:cxn modelId="{1FD94F4C-7647-4C71-9CDA-4F55D4DA9C0B}" srcId="{DEBBAD0A-925C-4C92-97B9-5456192F3183}" destId="{A715B84C-9A56-4652-BF1E-45D7A4EAB4E1}" srcOrd="3" destOrd="0" parTransId="{311141C9-11A5-4375-AAC0-AD9991C7AD38}" sibTransId="{0AC5FD9A-F9F8-482F-8283-916833EAEE87}"/>
    <dgm:cxn modelId="{7C9F746E-6FB3-40E1-82F8-2A4FC225EDAB}" type="presOf" srcId="{A715B84C-9A56-4652-BF1E-45D7A4EAB4E1}" destId="{9A5B4064-8A08-4AB9-B23D-4F0AC98441EC}" srcOrd="0" destOrd="0" presId="urn:microsoft.com/office/officeart/2005/8/layout/list1"/>
    <dgm:cxn modelId="{AF7F8B75-F165-4E03-8ED9-523AA058A7A4}" srcId="{DEBBAD0A-925C-4C92-97B9-5456192F3183}" destId="{1AF3DB3A-379E-4808-929C-F8BB4879DAE9}" srcOrd="0" destOrd="0" parTransId="{A44F8854-3E34-472A-810D-0B7E6580EE81}" sibTransId="{C91C6819-5BA1-43DD-88E6-1D1DFFFA38A7}"/>
    <dgm:cxn modelId="{A061687D-3928-45EB-91AF-B7261F5E56A5}" type="presOf" srcId="{5CBF6A6E-F2B6-4355-A085-982F545E89FB}" destId="{1402B462-7393-417A-B56F-938F5BDBD61A}" srcOrd="1" destOrd="0" presId="urn:microsoft.com/office/officeart/2005/8/layout/list1"/>
    <dgm:cxn modelId="{16526F84-5046-4193-9163-B0D11A0C8C2E}" type="presOf" srcId="{5CBF6A6E-F2B6-4355-A085-982F545E89FB}" destId="{E7EBD758-1FB7-445C-8A57-75F50598B597}" srcOrd="0" destOrd="0" presId="urn:microsoft.com/office/officeart/2005/8/layout/list1"/>
    <dgm:cxn modelId="{2D918285-7907-4072-8709-5EE0225F17BB}" type="presOf" srcId="{1AF3DB3A-379E-4808-929C-F8BB4879DAE9}" destId="{E2AE4D15-87CD-49CA-BDEE-D0DB7054B60C}" srcOrd="1" destOrd="0" presId="urn:microsoft.com/office/officeart/2005/8/layout/list1"/>
    <dgm:cxn modelId="{B7EA3193-C6FB-4BD5-B137-DFE71CFB8197}" type="presOf" srcId="{A715B84C-9A56-4652-BF1E-45D7A4EAB4E1}" destId="{A2457051-488F-4F87-9029-6E69E2F9EF1F}" srcOrd="1" destOrd="0" presId="urn:microsoft.com/office/officeart/2005/8/layout/list1"/>
    <dgm:cxn modelId="{43297B9A-C9A4-4E79-80E9-03763B157DBB}" srcId="{DEBBAD0A-925C-4C92-97B9-5456192F3183}" destId="{B41AD4F7-7130-43BF-98EC-97E6C5186450}" srcOrd="2" destOrd="0" parTransId="{4AE57E76-0AA6-45E7-AD80-86AD93642A14}" sibTransId="{295BD723-C8D0-4AB4-A1C5-CE6DF33F02D3}"/>
    <dgm:cxn modelId="{55A66EC7-E790-4464-8AD6-754DD5383DE0}" type="presOf" srcId="{DEBBAD0A-925C-4C92-97B9-5456192F3183}" destId="{1C91E49C-E731-4E1D-9188-494B42D7FB76}" srcOrd="0" destOrd="0" presId="urn:microsoft.com/office/officeart/2005/8/layout/list1"/>
    <dgm:cxn modelId="{07EB53DB-84E8-4C10-8C80-82D65B502B3F}" type="presOf" srcId="{B41AD4F7-7130-43BF-98EC-97E6C5186450}" destId="{46E000C5-F7EF-437A-B404-9DA8E94AA2C7}" srcOrd="0" destOrd="0" presId="urn:microsoft.com/office/officeart/2005/8/layout/list1"/>
    <dgm:cxn modelId="{958D34E1-6AF5-4ACF-92B7-1B061C196803}" srcId="{DEBBAD0A-925C-4C92-97B9-5456192F3183}" destId="{0145829B-CE77-4BB4-9296-AD3DB5F453CB}" srcOrd="4" destOrd="0" parTransId="{EE967A54-3BE9-4CA7-AD41-BE9AA26E596E}" sibTransId="{F673F410-BE45-4E3D-B65A-334B1FFFBAC2}"/>
    <dgm:cxn modelId="{ECC375E7-C116-4CF3-A92A-4A3A22A0B285}" srcId="{DEBBAD0A-925C-4C92-97B9-5456192F3183}" destId="{5CBF6A6E-F2B6-4355-A085-982F545E89FB}" srcOrd="1" destOrd="0" parTransId="{FA271E8A-894E-47CE-B9E0-7B7971F94D05}" sibTransId="{E86BC6C0-0FAC-45F8-8903-87BD9D11C5B1}"/>
    <dgm:cxn modelId="{3655DBF5-EB3F-4F45-8E04-67CE2F04521E}" type="presOf" srcId="{B41AD4F7-7130-43BF-98EC-97E6C5186450}" destId="{9E03F30B-314F-4C06-9151-CF0E7926EE80}" srcOrd="1" destOrd="0" presId="urn:microsoft.com/office/officeart/2005/8/layout/list1"/>
    <dgm:cxn modelId="{E1BAFEF4-15F7-4CAF-82BD-3E838EA92A2A}" type="presParOf" srcId="{1C91E49C-E731-4E1D-9188-494B42D7FB76}" destId="{6C8F596E-40F7-413E-B5C3-F540B4146EEB}" srcOrd="0" destOrd="0" presId="urn:microsoft.com/office/officeart/2005/8/layout/list1"/>
    <dgm:cxn modelId="{AAC563BA-7991-4F08-869E-76953DF3EBF5}" type="presParOf" srcId="{6C8F596E-40F7-413E-B5C3-F540B4146EEB}" destId="{6BB64055-8EF6-464C-92F2-CA91D3447BBC}" srcOrd="0" destOrd="0" presId="urn:microsoft.com/office/officeart/2005/8/layout/list1"/>
    <dgm:cxn modelId="{B8B5FF71-71D4-494C-8F16-FF0D2102BB0B}" type="presParOf" srcId="{6C8F596E-40F7-413E-B5C3-F540B4146EEB}" destId="{E2AE4D15-87CD-49CA-BDEE-D0DB7054B60C}" srcOrd="1" destOrd="0" presId="urn:microsoft.com/office/officeart/2005/8/layout/list1"/>
    <dgm:cxn modelId="{5C9FD9F9-E629-40FC-9D5B-463048131E54}" type="presParOf" srcId="{1C91E49C-E731-4E1D-9188-494B42D7FB76}" destId="{9599E8FA-840C-4997-AAA3-A4D6326F84A7}" srcOrd="1" destOrd="0" presId="urn:microsoft.com/office/officeart/2005/8/layout/list1"/>
    <dgm:cxn modelId="{E4804613-868F-4D9C-8D66-DCBC23A5C2FB}" type="presParOf" srcId="{1C91E49C-E731-4E1D-9188-494B42D7FB76}" destId="{C889247E-4AAE-43CF-9F9A-769A6213AE95}" srcOrd="2" destOrd="0" presId="urn:microsoft.com/office/officeart/2005/8/layout/list1"/>
    <dgm:cxn modelId="{7DD16CB2-9C57-419F-B276-65557047FE8F}" type="presParOf" srcId="{1C91E49C-E731-4E1D-9188-494B42D7FB76}" destId="{3B01963A-0981-42E5-9883-B451A9D514DE}" srcOrd="3" destOrd="0" presId="urn:microsoft.com/office/officeart/2005/8/layout/list1"/>
    <dgm:cxn modelId="{8E12BFCB-F260-4A47-9270-94C0DD3DF323}" type="presParOf" srcId="{1C91E49C-E731-4E1D-9188-494B42D7FB76}" destId="{E5230CA6-B323-4AD4-BB58-33F3C3D7BB6F}" srcOrd="4" destOrd="0" presId="urn:microsoft.com/office/officeart/2005/8/layout/list1"/>
    <dgm:cxn modelId="{D238A197-4F98-419A-ABBA-BC8E628EF9FA}" type="presParOf" srcId="{E5230CA6-B323-4AD4-BB58-33F3C3D7BB6F}" destId="{E7EBD758-1FB7-445C-8A57-75F50598B597}" srcOrd="0" destOrd="0" presId="urn:microsoft.com/office/officeart/2005/8/layout/list1"/>
    <dgm:cxn modelId="{1B9774CE-CA0A-45D0-9DD9-710B75829F80}" type="presParOf" srcId="{E5230CA6-B323-4AD4-BB58-33F3C3D7BB6F}" destId="{1402B462-7393-417A-B56F-938F5BDBD61A}" srcOrd="1" destOrd="0" presId="urn:microsoft.com/office/officeart/2005/8/layout/list1"/>
    <dgm:cxn modelId="{9CBFAAAD-5141-4815-8D9E-2627F06D2873}" type="presParOf" srcId="{1C91E49C-E731-4E1D-9188-494B42D7FB76}" destId="{CE90BE95-4831-46BB-AF2E-80921D9E0B8E}" srcOrd="5" destOrd="0" presId="urn:microsoft.com/office/officeart/2005/8/layout/list1"/>
    <dgm:cxn modelId="{7773E418-15F0-4B62-9D05-26AC3C9A37AE}" type="presParOf" srcId="{1C91E49C-E731-4E1D-9188-494B42D7FB76}" destId="{043F2CB2-0246-4096-A9F6-E14360A542DD}" srcOrd="6" destOrd="0" presId="urn:microsoft.com/office/officeart/2005/8/layout/list1"/>
    <dgm:cxn modelId="{E79E557E-B52B-4CBC-B666-1B6E1E8B599F}" type="presParOf" srcId="{1C91E49C-E731-4E1D-9188-494B42D7FB76}" destId="{C65CF580-3A1D-4141-8F5D-803574072D43}" srcOrd="7" destOrd="0" presId="urn:microsoft.com/office/officeart/2005/8/layout/list1"/>
    <dgm:cxn modelId="{AE3ACEDC-0200-484D-81AB-97B203C1F11D}" type="presParOf" srcId="{1C91E49C-E731-4E1D-9188-494B42D7FB76}" destId="{67036085-1578-41B3-AACD-FCD0ABAD9436}" srcOrd="8" destOrd="0" presId="urn:microsoft.com/office/officeart/2005/8/layout/list1"/>
    <dgm:cxn modelId="{3869022F-F20D-4900-9BC5-6FE8E19FAF52}" type="presParOf" srcId="{67036085-1578-41B3-AACD-FCD0ABAD9436}" destId="{46E000C5-F7EF-437A-B404-9DA8E94AA2C7}" srcOrd="0" destOrd="0" presId="urn:microsoft.com/office/officeart/2005/8/layout/list1"/>
    <dgm:cxn modelId="{74A43B27-F3F6-46B4-B708-55468407916F}" type="presParOf" srcId="{67036085-1578-41B3-AACD-FCD0ABAD9436}" destId="{9E03F30B-314F-4C06-9151-CF0E7926EE80}" srcOrd="1" destOrd="0" presId="urn:microsoft.com/office/officeart/2005/8/layout/list1"/>
    <dgm:cxn modelId="{6D1E0F7F-75A0-455F-B1FD-50EC6F92B797}" type="presParOf" srcId="{1C91E49C-E731-4E1D-9188-494B42D7FB76}" destId="{01C0BCAF-3C2A-4D9E-A0C5-227784A18CA8}" srcOrd="9" destOrd="0" presId="urn:microsoft.com/office/officeart/2005/8/layout/list1"/>
    <dgm:cxn modelId="{16FDCAAA-8CC1-459F-9C32-EDCBD9BFEB4B}" type="presParOf" srcId="{1C91E49C-E731-4E1D-9188-494B42D7FB76}" destId="{5FB3FF42-5258-4E0E-B578-E8CF3FDAF647}" srcOrd="10" destOrd="0" presId="urn:microsoft.com/office/officeart/2005/8/layout/list1"/>
    <dgm:cxn modelId="{3BD37E10-E5EB-4EB2-A32B-AC4BF69B00B2}" type="presParOf" srcId="{1C91E49C-E731-4E1D-9188-494B42D7FB76}" destId="{F3F47C8B-2255-4D89-A4F8-9C6AB501D7F9}" srcOrd="11" destOrd="0" presId="urn:microsoft.com/office/officeart/2005/8/layout/list1"/>
    <dgm:cxn modelId="{C31F70AE-A277-4C9D-A734-678F49E4A47A}" type="presParOf" srcId="{1C91E49C-E731-4E1D-9188-494B42D7FB76}" destId="{8CB77422-FE12-4EDD-9DE7-629E43F9BF0C}" srcOrd="12" destOrd="0" presId="urn:microsoft.com/office/officeart/2005/8/layout/list1"/>
    <dgm:cxn modelId="{29034248-64F6-47C7-B3CE-49A2111C7E96}" type="presParOf" srcId="{8CB77422-FE12-4EDD-9DE7-629E43F9BF0C}" destId="{9A5B4064-8A08-4AB9-B23D-4F0AC98441EC}" srcOrd="0" destOrd="0" presId="urn:microsoft.com/office/officeart/2005/8/layout/list1"/>
    <dgm:cxn modelId="{F9E1B0AD-FA32-40D5-B711-90B9BE583D03}" type="presParOf" srcId="{8CB77422-FE12-4EDD-9DE7-629E43F9BF0C}" destId="{A2457051-488F-4F87-9029-6E69E2F9EF1F}" srcOrd="1" destOrd="0" presId="urn:microsoft.com/office/officeart/2005/8/layout/list1"/>
    <dgm:cxn modelId="{405D54C1-A2B0-4B6D-890A-0CF3B603E4A9}" type="presParOf" srcId="{1C91E49C-E731-4E1D-9188-494B42D7FB76}" destId="{AC8E178E-2676-4521-B341-C2EBE8CFB756}" srcOrd="13" destOrd="0" presId="urn:microsoft.com/office/officeart/2005/8/layout/list1"/>
    <dgm:cxn modelId="{1ABBCC3E-54CB-4DF5-971E-75840931FF12}" type="presParOf" srcId="{1C91E49C-E731-4E1D-9188-494B42D7FB76}" destId="{99922A36-5BF1-4ED1-A974-C6911FEE50BA}" srcOrd="14" destOrd="0" presId="urn:microsoft.com/office/officeart/2005/8/layout/list1"/>
    <dgm:cxn modelId="{B8E8E592-3016-4FF0-9BB5-1B1E92547F1D}" type="presParOf" srcId="{1C91E49C-E731-4E1D-9188-494B42D7FB76}" destId="{CA9A4433-664F-499E-A79E-EE6584E77141}" srcOrd="15" destOrd="0" presId="urn:microsoft.com/office/officeart/2005/8/layout/list1"/>
    <dgm:cxn modelId="{A3AD82D8-186A-46D1-A6E1-F852F007D7A5}" type="presParOf" srcId="{1C91E49C-E731-4E1D-9188-494B42D7FB76}" destId="{2AC837FF-9D0F-4285-ABE7-83AF1C01C295}" srcOrd="16" destOrd="0" presId="urn:microsoft.com/office/officeart/2005/8/layout/list1"/>
    <dgm:cxn modelId="{EAF9ADF3-93C1-4535-B82C-2D4724103E48}" type="presParOf" srcId="{2AC837FF-9D0F-4285-ABE7-83AF1C01C295}" destId="{8F5685A7-2286-411F-8332-C8D27C18B128}" srcOrd="0" destOrd="0" presId="urn:microsoft.com/office/officeart/2005/8/layout/list1"/>
    <dgm:cxn modelId="{1E08F3AE-3AAA-486E-9526-97C438547DEE}" type="presParOf" srcId="{2AC837FF-9D0F-4285-ABE7-83AF1C01C295}" destId="{1838F020-22AF-4A51-B972-B6EE3D458FBA}" srcOrd="1" destOrd="0" presId="urn:microsoft.com/office/officeart/2005/8/layout/list1"/>
    <dgm:cxn modelId="{CE0E6D03-A117-478C-AFFD-50A3A26F912B}" type="presParOf" srcId="{1C91E49C-E731-4E1D-9188-494B42D7FB76}" destId="{6F266787-C626-4354-A7E8-813CD9202027}" srcOrd="17" destOrd="0" presId="urn:microsoft.com/office/officeart/2005/8/layout/list1"/>
    <dgm:cxn modelId="{AAFC0ED0-29A2-413B-A41F-5E1AD85EC14C}" type="presParOf" srcId="{1C91E49C-E731-4E1D-9188-494B42D7FB76}" destId="{93774217-DCC6-46FA-9DFD-9A111723906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A15E7-5E0C-45A9-BDD7-FD9CC8C96563}">
      <dsp:nvSpPr>
        <dsp:cNvPr id="0" name=""/>
        <dsp:cNvSpPr/>
      </dsp:nvSpPr>
      <dsp:spPr>
        <a:xfrm>
          <a:off x="4260" y="1159383"/>
          <a:ext cx="3791582" cy="151663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latin typeface="Calibri"/>
              <a:ea typeface="+mn-ea"/>
              <a:cs typeface="+mn-cs"/>
            </a:rPr>
            <a:t>Condition Assessment</a:t>
          </a:r>
          <a:endParaRPr lang="en-US" sz="3200" b="1" kern="1200" dirty="0">
            <a:latin typeface="Calibri"/>
            <a:ea typeface="+mn-ea"/>
            <a:cs typeface="+mn-cs"/>
          </a:endParaRPr>
        </a:p>
      </dsp:txBody>
      <dsp:txXfrm>
        <a:off x="762577" y="1159383"/>
        <a:ext cx="2274949" cy="1516633"/>
      </dsp:txXfrm>
    </dsp:sp>
    <dsp:sp modelId="{AF918DDC-7F4E-4C51-BF8D-F617A1A11867}">
      <dsp:nvSpPr>
        <dsp:cNvPr id="0" name=""/>
        <dsp:cNvSpPr/>
      </dsp:nvSpPr>
      <dsp:spPr>
        <a:xfrm>
          <a:off x="3416684" y="1159383"/>
          <a:ext cx="3791582" cy="151663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latin typeface="Calibri"/>
              <a:ea typeface="+mn-ea"/>
              <a:cs typeface="+mn-cs"/>
            </a:rPr>
            <a:t>Design and Modeling</a:t>
          </a:r>
          <a:endParaRPr lang="en-US" sz="3200" b="1" kern="1200" dirty="0">
            <a:latin typeface="Calibri"/>
            <a:ea typeface="+mn-ea"/>
            <a:cs typeface="+mn-cs"/>
          </a:endParaRPr>
        </a:p>
      </dsp:txBody>
      <dsp:txXfrm>
        <a:off x="4175001" y="1159383"/>
        <a:ext cx="2274949" cy="1516633"/>
      </dsp:txXfrm>
    </dsp:sp>
    <dsp:sp modelId="{B6E65674-EB24-4DFA-81EC-790B7C0D2895}">
      <dsp:nvSpPr>
        <dsp:cNvPr id="0" name=""/>
        <dsp:cNvSpPr/>
      </dsp:nvSpPr>
      <dsp:spPr>
        <a:xfrm>
          <a:off x="6829108" y="1159383"/>
          <a:ext cx="3791582" cy="151663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latin typeface="Calibri"/>
              <a:ea typeface="+mn-ea"/>
              <a:cs typeface="+mn-cs"/>
            </a:rPr>
            <a:t>Test &amp; Validate</a:t>
          </a:r>
          <a:endParaRPr lang="en-US" sz="2400" b="1" kern="1200" dirty="0">
            <a:latin typeface="Calibri"/>
            <a:ea typeface="+mn-ea"/>
            <a:cs typeface="+mn-cs"/>
          </a:endParaRPr>
        </a:p>
      </dsp:txBody>
      <dsp:txXfrm>
        <a:off x="7587425" y="1159383"/>
        <a:ext cx="2274949" cy="1516633"/>
      </dsp:txXfrm>
    </dsp:sp>
    <dsp:sp modelId="{FCB0A2F5-D90D-42DD-B66F-02F57AF4BEF8}">
      <dsp:nvSpPr>
        <dsp:cNvPr id="0" name=""/>
        <dsp:cNvSpPr/>
      </dsp:nvSpPr>
      <dsp:spPr>
        <a:xfrm>
          <a:off x="10241533" y="1159383"/>
          <a:ext cx="3791582" cy="151663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latin typeface="Calibri"/>
              <a:ea typeface="+mn-ea"/>
              <a:cs typeface="+mn-cs"/>
            </a:rPr>
            <a:t>Establish &amp; Monitor</a:t>
          </a:r>
          <a:endParaRPr lang="en-US" sz="2400" b="1" kern="1200" dirty="0">
            <a:latin typeface="Calibri"/>
            <a:ea typeface="+mn-ea"/>
            <a:cs typeface="+mn-cs"/>
          </a:endParaRPr>
        </a:p>
      </dsp:txBody>
      <dsp:txXfrm>
        <a:off x="10999850" y="1159383"/>
        <a:ext cx="2274949" cy="1516633"/>
      </dsp:txXfrm>
    </dsp:sp>
    <dsp:sp modelId="{3A0232B1-A8EB-452A-8EA4-9ACD8B2B79E2}">
      <dsp:nvSpPr>
        <dsp:cNvPr id="0" name=""/>
        <dsp:cNvSpPr/>
      </dsp:nvSpPr>
      <dsp:spPr>
        <a:xfrm>
          <a:off x="13653957" y="1159383"/>
          <a:ext cx="3791582" cy="151663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latin typeface="Calibri"/>
              <a:ea typeface="+mn-ea"/>
              <a:cs typeface="+mn-cs"/>
            </a:rPr>
            <a:t>Sustain &amp; Improve</a:t>
          </a:r>
          <a:endParaRPr lang="en-US" sz="3200" b="1" kern="1200" dirty="0">
            <a:latin typeface="Calibri"/>
            <a:ea typeface="+mn-ea"/>
            <a:cs typeface="+mn-cs"/>
          </a:endParaRPr>
        </a:p>
      </dsp:txBody>
      <dsp:txXfrm>
        <a:off x="14412274" y="1159383"/>
        <a:ext cx="2274949" cy="15166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89247E-4AAE-43CF-9F9A-769A6213AE95}">
      <dsp:nvSpPr>
        <dsp:cNvPr id="0" name=""/>
        <dsp:cNvSpPr/>
      </dsp:nvSpPr>
      <dsp:spPr>
        <a:xfrm>
          <a:off x="0" y="802039"/>
          <a:ext cx="17161329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AE4D15-87CD-49CA-BDEE-D0DB7054B60C}">
      <dsp:nvSpPr>
        <dsp:cNvPr id="0" name=""/>
        <dsp:cNvSpPr/>
      </dsp:nvSpPr>
      <dsp:spPr>
        <a:xfrm>
          <a:off x="858066" y="300199"/>
          <a:ext cx="12012930" cy="1003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4060" tIns="0" rIns="45406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Prioritization and Planning (Technical and Financially) </a:t>
          </a:r>
        </a:p>
      </dsp:txBody>
      <dsp:txXfrm>
        <a:off x="907062" y="349195"/>
        <a:ext cx="11914938" cy="905688"/>
      </dsp:txXfrm>
    </dsp:sp>
    <dsp:sp modelId="{043F2CB2-0246-4096-A9F6-E14360A542DD}">
      <dsp:nvSpPr>
        <dsp:cNvPr id="0" name=""/>
        <dsp:cNvSpPr/>
      </dsp:nvSpPr>
      <dsp:spPr>
        <a:xfrm>
          <a:off x="0" y="2344279"/>
          <a:ext cx="17161329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02B462-7393-417A-B56F-938F5BDBD61A}">
      <dsp:nvSpPr>
        <dsp:cNvPr id="0" name=""/>
        <dsp:cNvSpPr/>
      </dsp:nvSpPr>
      <dsp:spPr>
        <a:xfrm>
          <a:off x="858066" y="1842439"/>
          <a:ext cx="12012930" cy="1003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4060" tIns="0" rIns="45406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Understanding and Assessment (Hydraulic Systems) </a:t>
          </a:r>
        </a:p>
      </dsp:txBody>
      <dsp:txXfrm>
        <a:off x="907062" y="1891435"/>
        <a:ext cx="11914938" cy="905688"/>
      </dsp:txXfrm>
    </dsp:sp>
    <dsp:sp modelId="{5FB3FF42-5258-4E0E-B578-E8CF3FDAF647}">
      <dsp:nvSpPr>
        <dsp:cNvPr id="0" name=""/>
        <dsp:cNvSpPr/>
      </dsp:nvSpPr>
      <dsp:spPr>
        <a:xfrm>
          <a:off x="0" y="3886520"/>
          <a:ext cx="17161329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03F30B-314F-4C06-9151-CF0E7926EE80}">
      <dsp:nvSpPr>
        <dsp:cNvPr id="0" name=""/>
        <dsp:cNvSpPr/>
      </dsp:nvSpPr>
      <dsp:spPr>
        <a:xfrm>
          <a:off x="858066" y="3384679"/>
          <a:ext cx="12012930" cy="1003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4060" tIns="0" rIns="45406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Continuous Improvement (Monitoring and KPIs Operability) </a:t>
          </a:r>
        </a:p>
      </dsp:txBody>
      <dsp:txXfrm>
        <a:off x="907062" y="3433675"/>
        <a:ext cx="11914938" cy="905688"/>
      </dsp:txXfrm>
    </dsp:sp>
    <dsp:sp modelId="{99922A36-5BF1-4ED1-A974-C6911FEE50BA}">
      <dsp:nvSpPr>
        <dsp:cNvPr id="0" name=""/>
        <dsp:cNvSpPr/>
      </dsp:nvSpPr>
      <dsp:spPr>
        <a:xfrm>
          <a:off x="0" y="5428760"/>
          <a:ext cx="17161329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457051-488F-4F87-9029-6E69E2F9EF1F}">
      <dsp:nvSpPr>
        <dsp:cNvPr id="0" name=""/>
        <dsp:cNvSpPr/>
      </dsp:nvSpPr>
      <dsp:spPr>
        <a:xfrm>
          <a:off x="858066" y="4926920"/>
          <a:ext cx="12012930" cy="1003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4060" tIns="0" rIns="45406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Sustainability Measures (Maintaining NRW Levels) </a:t>
          </a:r>
        </a:p>
      </dsp:txBody>
      <dsp:txXfrm>
        <a:off x="907062" y="4975916"/>
        <a:ext cx="11914938" cy="905688"/>
      </dsp:txXfrm>
    </dsp:sp>
    <dsp:sp modelId="{93774217-DCC6-46FA-9DFD-9A111723906C}">
      <dsp:nvSpPr>
        <dsp:cNvPr id="0" name=""/>
        <dsp:cNvSpPr/>
      </dsp:nvSpPr>
      <dsp:spPr>
        <a:xfrm>
          <a:off x="0" y="6971000"/>
          <a:ext cx="17161329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38F020-22AF-4A51-B972-B6EE3D458FBA}">
      <dsp:nvSpPr>
        <dsp:cNvPr id="0" name=""/>
        <dsp:cNvSpPr/>
      </dsp:nvSpPr>
      <dsp:spPr>
        <a:xfrm>
          <a:off x="858066" y="6469160"/>
          <a:ext cx="12012930" cy="1003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4060" tIns="0" rIns="45406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Application of Best Practices (Technology, Data Analytics, etc.) </a:t>
          </a:r>
        </a:p>
      </dsp:txBody>
      <dsp:txXfrm>
        <a:off x="907062" y="6518156"/>
        <a:ext cx="11914938" cy="90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3276600" y="3351310"/>
            <a:ext cx="1051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The Priority of DMAs Establishment to Sustainably Reduce NRW in Jordan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6819900" y="4960410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Eyad Sahawneh –May 2025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2398B-5C77-3930-A6EE-6DE349D2F0BD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How are DMAs realized in the first place?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206B01D-70C5-9466-5CB1-78FB0C6233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8558872"/>
              </p:ext>
            </p:extLst>
          </p:nvPr>
        </p:nvGraphicFramePr>
        <p:xfrm>
          <a:off x="457200" y="1021497"/>
          <a:ext cx="17449800" cy="383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64FDA57-4E28-4A29-C81D-4E01B765ECF2}"/>
              </a:ext>
            </a:extLst>
          </p:cNvPr>
          <p:cNvSpPr txBox="1"/>
          <p:nvPr/>
        </p:nvSpPr>
        <p:spPr>
          <a:xfrm>
            <a:off x="440871" y="4152900"/>
            <a:ext cx="17373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What are the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Challenges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and the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Theory</a:t>
            </a:r>
            <a:r>
              <a:rPr lang="en-US" sz="3600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of</a:t>
            </a:r>
            <a:r>
              <a:rPr lang="en-US" sz="3600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How</a:t>
            </a:r>
            <a:r>
              <a:rPr lang="en-US" sz="3600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for each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Stage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?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How is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Confidence</a:t>
            </a: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Factor</a:t>
            </a: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weighted to satisfactory level?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How are stages integrated into a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Continuous</a:t>
            </a: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Improvement</a:t>
            </a: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Process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?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Is the so-called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Wet/</a:t>
            </a: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Dry</a:t>
            </a: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Test</a:t>
            </a: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being sufficiently creates DMAs?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When is a DMA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not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a DMA? </a:t>
            </a:r>
          </a:p>
          <a:p>
            <a:endParaRPr lang="en-US" sz="36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9A1A7-8ECC-D980-3E5C-393399A21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C14FF-8733-E8BF-F681-D953E59CD1A3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04041D-B68C-D8A2-C679-A0280C91FE1F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How IWS affecting DMAs Establishment?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3190CF-8E69-AEC2-BEB4-914F30439E06}"/>
              </a:ext>
            </a:extLst>
          </p:cNvPr>
          <p:cNvSpPr txBox="1"/>
          <p:nvPr/>
        </p:nvSpPr>
        <p:spPr>
          <a:xfrm>
            <a:off x="457200" y="1409700"/>
            <a:ext cx="173736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Inability to conduct necessary tests and verification. 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Inflexibility of designing transitionable DMA into a continuous water supply.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Interpretation of inconsistencies that came out of indeterminate triggers.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Equity analysis or, water distribution philosophy.</a:t>
            </a:r>
            <a:endParaRPr lang="en-US" sz="3600" b="1" dirty="0">
              <a:solidFill>
                <a:srgbClr val="1F497D">
                  <a:lumMod val="75000"/>
                </a:srgbClr>
              </a:solidFill>
              <a:highlight>
                <a:srgbClr val="FFFF00"/>
              </a:highlight>
              <a:latin typeface="Calibri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Characterizing supply variability and operational challenges.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Engineering what is not engineered (standardization of change-driven-approach). </a:t>
            </a:r>
          </a:p>
          <a:p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66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E387-CD79-3E10-651C-06A6F7AE9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7427A9A-E3E7-CCD2-A4DB-6A62AB400264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C7E1C-CDA7-73D6-538C-C72DA976E400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Why DMAs?, Think of Alternatives!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0B67A2B-39B5-6257-BFFD-EF712C597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4892354"/>
              </p:ext>
            </p:extLst>
          </p:nvPr>
        </p:nvGraphicFramePr>
        <p:xfrm>
          <a:off x="745670" y="1409700"/>
          <a:ext cx="17161329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003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0D607-9A68-6161-5A6D-0E60C194E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6672846-C24A-E920-7920-2A2D1CECE00A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240CF0-6920-40A4-1DDD-924435059198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DMAs is a Theory of Change for NRW Reduction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B7A1E-3366-D098-1C13-9A921C6622FC}"/>
              </a:ext>
            </a:extLst>
          </p:cNvPr>
          <p:cNvSpPr txBox="1"/>
          <p:nvPr/>
        </p:nvSpPr>
        <p:spPr>
          <a:xfrm>
            <a:off x="457200" y="1409700"/>
            <a:ext cx="173736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Improved leakage control management and component analysis (background &amp; burst losses, ALR/ runtimes, active/ passive methods, survey planning, technologies, etc.).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Intermittent water supply regime a side and on other side the effect of pressure.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Design criteria, sizing and economics, and DMA planning, tests and meter selection.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Water quality considerations and other associated public health aspects.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Data and analysis: night use/ MNF/ customers consumption &amp; storage/ patterns/ etc.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Leak detection and problematic DMAs, and unauthorized consumption mitigations.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Best practices: managing cascading, hydraulic balance and critical points correlation, Rota cuts, step-test, sector/ WSP/ DZ/ DMA, BABE concept, AZP management, meters, etc.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Top-down and bottom-up reconciliations, water audits and baselining measurements.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Monitoring and Evaluation: benchmarking, KPIs, continuous improvement, etc.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Institutional Support &amp; Governance: SOPs, manuals, re-engineered process, etc.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Assets Management: heatmaps, registers, GIS, tagging, lifespan, resources optimization.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Speed and Quality of Repairs: maintenance planning and management.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Water Distribution: supply and demand management, BCP/ ERP, EE (pumping &amp; storage facilities), saturation time, customer satisfaction, etc. </a:t>
            </a:r>
          </a:p>
        </p:txBody>
      </p:sp>
    </p:spTree>
    <p:extLst>
      <p:ext uri="{BB962C8B-B14F-4D97-AF65-F5344CB8AC3E}">
        <p14:creationId xmlns:p14="http://schemas.microsoft.com/office/powerpoint/2010/main" val="1048933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32C18-AEF8-CF54-936D-EBBE5B135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FE24DC3-17ED-1073-53E3-15BF3571F818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6B5D2-7294-07D8-DE71-E0B790405E37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Validated Methodology to Test &amp; Confirm DMAs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60B793-314A-9541-29E0-9F6C260748DB}"/>
              </a:ext>
            </a:extLst>
          </p:cNvPr>
          <p:cNvSpPr txBox="1"/>
          <p:nvPr/>
        </p:nvSpPr>
        <p:spPr>
          <a:xfrm>
            <a:off x="457200" y="1409700"/>
            <a:ext cx="17830800" cy="8316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Calibri"/>
              </a:rPr>
              <a:t>Condition</a:t>
            </a: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assessment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(system, assets, data, records, etc.),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data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collection and analysis (site measurements/ Q&amp;P, field survey, etc.),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 investigation &amp;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technical studies (EGL/ hydraulics). 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Operational </a:t>
            </a:r>
            <a:r>
              <a:rPr lang="en-US" sz="3600" b="1" dirty="0">
                <a:solidFill>
                  <a:srgbClr val="FF0000"/>
                </a:solidFill>
              </a:rPr>
              <a:t>understanding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 (supply and demand patterns, capita share analysis, critical points monitoring, maintenance walkthrough, access locations, valve tightness, etc.).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</a:rPr>
              <a:t>GIS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 verification (abounded layer, network attributes, as built drawings, etc.).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Combination of </a:t>
            </a:r>
            <a:r>
              <a:rPr lang="en-US" sz="3600" b="1" dirty="0">
                <a:solidFill>
                  <a:srgbClr val="FF0000"/>
                </a:solidFill>
              </a:rPr>
              <a:t>tests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 upon allowability to ensure triangulation/ cross-check methods.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Localization, segmentation and step-approach of </a:t>
            </a:r>
            <a:r>
              <a:rPr lang="en-US" sz="3600" b="1" dirty="0">
                <a:solidFill>
                  <a:srgbClr val="FF0000"/>
                </a:solidFill>
              </a:rPr>
              <a:t>risk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 triggers categorization.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Use of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technology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specifically for subsurface utility engineering (GPR, correlators, etc.).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Advanced hydraulic </a:t>
            </a:r>
            <a:r>
              <a:rPr lang="en-US" sz="3600" b="1" dirty="0">
                <a:solidFill>
                  <a:srgbClr val="FF0000"/>
                </a:solidFill>
              </a:rPr>
              <a:t>modeling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</a:rPr>
              <a:t> (EPS – estimations, corrections, factorization, etc.).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Stakeholder </a:t>
            </a:r>
            <a:r>
              <a:rPr lang="en-US" sz="3600" b="1" dirty="0">
                <a:solidFill>
                  <a:srgbClr val="FF0000"/>
                </a:solidFill>
                <a:latin typeface="Calibri"/>
              </a:rPr>
              <a:t>engagement</a:t>
            </a:r>
            <a:r>
              <a:rPr lang="en-US" sz="36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, OPA &amp; EEF repositories at utility side and focus groups. </a:t>
            </a:r>
          </a:p>
        </p:txBody>
      </p:sp>
    </p:spTree>
    <p:extLst>
      <p:ext uri="{BB962C8B-B14F-4D97-AF65-F5344CB8AC3E}">
        <p14:creationId xmlns:p14="http://schemas.microsoft.com/office/powerpoint/2010/main" val="2448304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AC8F8-551C-137C-5A61-47F2FD067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3E6B7-7A89-4E4E-E508-23A5786D9A60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E2283E-A6A9-F41B-B93B-988FF8BF4282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An Outlook to Local Operational Issues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5CCA2F-66FF-620F-C9A6-4DD98FEF203B}"/>
              </a:ext>
            </a:extLst>
          </p:cNvPr>
          <p:cNvSpPr txBox="1"/>
          <p:nvPr/>
        </p:nvSpPr>
        <p:spPr>
          <a:xfrm>
            <a:off x="457200" y="1409700"/>
            <a:ext cx="17602200" cy="859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Restructuring and Rehabilitation Projects (RFP/ TOR – Construction).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IWS and Utility Service Delivery Requirements + Metering Approaches.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History of CIP, Water Availability and Infrastructure Design Philosophy.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The Impact of both Redundant Pipes and House Connections (Top-Down or Bottom-Up).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Data Reliability, Availability, Completeness, Functionality and Accuracy + Technology/ AI.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Operational Efficiency: Critical Customers &amp; Water Quantities Optimization/ Allocation.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Utility Governance Frameworks: Organizational Effectiveness and Repositories.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086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32287-F5BA-0B13-612A-747DC8F93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999E84-44FA-F483-8093-1F8F4900E894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9BA3E2-5EDF-0357-3E3B-8AE1ACBBFAC7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What Real-Life Examples Are Saying?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D45BA5-4F84-CCB6-8F8B-E82530BECF28}"/>
              </a:ext>
            </a:extLst>
          </p:cNvPr>
          <p:cNvSpPr txBox="1"/>
          <p:nvPr/>
        </p:nvSpPr>
        <p:spPr>
          <a:xfrm>
            <a:off x="457200" y="1409700"/>
            <a:ext cx="17373600" cy="9562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Zarqa Governorate Water Compact (approx. 45 DMAs). </a:t>
            </a:r>
          </a:p>
          <a:p>
            <a:pPr marL="571500" indent="-5715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FARA-Projects in the Capital Amman (Restructuring and Rehabilitation). </a:t>
            </a:r>
          </a:p>
          <a:p>
            <a:pPr marL="571500" indent="-5715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NRW-PBC in Western and Southern selected DZs of Amman (approx. 65 DMAs). </a:t>
            </a:r>
          </a:p>
          <a:p>
            <a:pPr marL="571500" indent="-5715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NRW Demonstration Pilot in Hai Al Nasir – Amman Governorate (Master Plan). </a:t>
            </a:r>
          </a:p>
          <a:p>
            <a:pPr marL="571500" indent="-5715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Selected areas of Aqaba City for Pressure Management and Design Interventions. </a:t>
            </a:r>
          </a:p>
          <a:p>
            <a:pPr marL="571500" indent="-571500">
              <a:lnSpc>
                <a:spcPct val="250000"/>
              </a:lnSpc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marL="571500" indent="-571500">
              <a:lnSpc>
                <a:spcPct val="250000"/>
              </a:lnSpc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4535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5989E-9538-E160-09D1-FAD3B5762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8216F06-8E41-033F-DE87-D0BB58627C6E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8D165-26D4-44B4-59D9-1B88F86E6028}"/>
              </a:ext>
            </a:extLst>
          </p:cNvPr>
          <p:cNvSpPr txBox="1"/>
          <p:nvPr/>
        </p:nvSpPr>
        <p:spPr>
          <a:xfrm>
            <a:off x="0" y="190500"/>
            <a:ext cx="182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Key Takeaways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4E240F-2AA8-93EF-4FC2-5FB1EE8D9AE9}"/>
              </a:ext>
            </a:extLst>
          </p:cNvPr>
          <p:cNvSpPr txBox="1"/>
          <p:nvPr/>
        </p:nvSpPr>
        <p:spPr>
          <a:xfrm>
            <a:off x="152400" y="1409700"/>
            <a:ext cx="17983200" cy="769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DMAs establishment is a must to aggressively and sustainably reduce NRW.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The Theory of DMA management itself is a shift in the operational improvement.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In the lack of funds, unreliable data, unevaluated assets == DMA establishment can help.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Confirming DMAs requires much more than typically practiced (testing &amp; commissioning).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IWS is challenging, either operationally or at NRW reduction (incl. DMAs establishment).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DMAs establishment include an iterated cycle (from condition assessment to sustain).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It is not only about DMAs establishment, but more on operation, benchmark and sustain. </a:t>
            </a:r>
          </a:p>
        </p:txBody>
      </p:sp>
    </p:spTree>
    <p:extLst>
      <p:ext uri="{BB962C8B-B14F-4D97-AF65-F5344CB8AC3E}">
        <p14:creationId xmlns:p14="http://schemas.microsoft.com/office/powerpoint/2010/main" val="197158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851</Words>
  <Application>Microsoft Office PowerPoint</Application>
  <PresentationFormat>Custom</PresentationFormat>
  <Paragraphs>72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Heba Abuazzam</dc:creator>
  <cp:lastModifiedBy>Eyad Sahawneh</cp:lastModifiedBy>
  <cp:revision>3</cp:revision>
  <dcterms:created xsi:type="dcterms:W3CDTF">2006-08-16T00:00:00Z</dcterms:created>
  <dcterms:modified xsi:type="dcterms:W3CDTF">2025-04-23T12:45:04Z</dcterms:modified>
  <dc:identifier>DAGeU-Jwvdc</dc:identifier>
</cp:coreProperties>
</file>