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65" r:id="rId5"/>
    <p:sldId id="260" r:id="rId6"/>
    <p:sldId id="259" r:id="rId7"/>
    <p:sldId id="264" r:id="rId8"/>
    <p:sldId id="262" r:id="rId9"/>
    <p:sldId id="266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48DD65-9148-43F4-A7F5-082DF7E6CD18}" v="11" dt="2025-04-23T11:31:26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yad Sahawneh" userId="241a025e067453f1" providerId="LiveId" clId="{38BC00C8-3D65-4999-B233-262831FF0170}"/>
    <pc:docChg chg="undo redo custSel addSld delSld modSld sldOrd">
      <pc:chgData name="Eyad Sahawneh" userId="241a025e067453f1" providerId="LiveId" clId="{38BC00C8-3D65-4999-B233-262831FF0170}" dt="2025-04-04T12:40:51.121" v="9510" actId="14100"/>
      <pc:docMkLst>
        <pc:docMk/>
      </pc:docMkLst>
      <pc:sldChg chg="modSp mod">
        <pc:chgData name="Eyad Sahawneh" userId="241a025e067453f1" providerId="LiveId" clId="{38BC00C8-3D65-4999-B233-262831FF0170}" dt="2025-03-24T12:46:10.097" v="1027" actId="1076"/>
        <pc:sldMkLst>
          <pc:docMk/>
          <pc:sldMk cId="0" sldId="256"/>
        </pc:sldMkLst>
        <pc:spChg chg="mod">
          <ac:chgData name="Eyad Sahawneh" userId="241a025e067453f1" providerId="LiveId" clId="{38BC00C8-3D65-4999-B233-262831FF0170}" dt="2025-03-24T12:46:10.097" v="1027" actId="1076"/>
          <ac:spMkLst>
            <pc:docMk/>
            <pc:sldMk cId="0" sldId="256"/>
            <ac:spMk id="5" creationId="{ABE36FAB-DF32-F564-A363-ED38DC671A73}"/>
          </ac:spMkLst>
        </pc:spChg>
        <pc:spChg chg="mod">
          <ac:chgData name="Eyad Sahawneh" userId="241a025e067453f1" providerId="LiveId" clId="{38BC00C8-3D65-4999-B233-262831FF0170}" dt="2025-03-24T11:47:23.815" v="73" actId="20577"/>
          <ac:spMkLst>
            <pc:docMk/>
            <pc:sldMk cId="0" sldId="256"/>
            <ac:spMk id="8" creationId="{F861C566-132F-1125-AA73-F6AB4CC0FD69}"/>
          </ac:spMkLst>
        </pc:spChg>
      </pc:sldChg>
      <pc:sldChg chg="addSp delSp modSp mod">
        <pc:chgData name="Eyad Sahawneh" userId="241a025e067453f1" providerId="LiveId" clId="{38BC00C8-3D65-4999-B233-262831FF0170}" dt="2025-04-04T11:35:07.004" v="7824"/>
        <pc:sldMkLst>
          <pc:docMk/>
          <pc:sldMk cId="0" sldId="257"/>
        </pc:sldMkLst>
        <pc:spChg chg="add mod">
          <ac:chgData name="Eyad Sahawneh" userId="241a025e067453f1" providerId="LiveId" clId="{38BC00C8-3D65-4999-B233-262831FF0170}" dt="2025-04-02T11:17:54.992" v="2381" actId="20577"/>
          <ac:spMkLst>
            <pc:docMk/>
            <pc:sldMk cId="0" sldId="257"/>
            <ac:spMk id="3" creationId="{D120797E-065E-BB1B-AB07-F9A2B7E2AB5B}"/>
          </ac:spMkLst>
        </pc:spChg>
        <pc:spChg chg="add mod">
          <ac:chgData name="Eyad Sahawneh" userId="241a025e067453f1" providerId="LiveId" clId="{38BC00C8-3D65-4999-B233-262831FF0170}" dt="2025-03-24T11:51:22.856" v="123" actId="12"/>
          <ac:spMkLst>
            <pc:docMk/>
            <pc:sldMk cId="0" sldId="257"/>
            <ac:spMk id="4" creationId="{23A008A0-36C7-4761-E684-87C6DD8FB423}"/>
          </ac:spMkLst>
        </pc:spChg>
        <pc:spChg chg="add mod">
          <ac:chgData name="Eyad Sahawneh" userId="241a025e067453f1" providerId="LiveId" clId="{38BC00C8-3D65-4999-B233-262831FF0170}" dt="2025-04-03T13:00:03.299" v="7312" actId="113"/>
          <ac:spMkLst>
            <pc:docMk/>
            <pc:sldMk cId="0" sldId="257"/>
            <ac:spMk id="5" creationId="{00024A28-830E-CC1F-1EC5-24E38AFEF5C6}"/>
          </ac:spMkLst>
        </pc:spChg>
        <pc:spChg chg="add mod">
          <ac:chgData name="Eyad Sahawneh" userId="241a025e067453f1" providerId="LiveId" clId="{38BC00C8-3D65-4999-B233-262831FF0170}" dt="2025-04-04T11:35:07.004" v="7824"/>
          <ac:spMkLst>
            <pc:docMk/>
            <pc:sldMk cId="0" sldId="257"/>
            <ac:spMk id="6" creationId="{7676C7CB-1299-0D57-CA63-4819BB646F68}"/>
          </ac:spMkLst>
        </pc:spChg>
      </pc:sldChg>
      <pc:sldChg chg="delSp modSp add mod">
        <pc:chgData name="Eyad Sahawneh" userId="241a025e067453f1" providerId="LiveId" clId="{38BC00C8-3D65-4999-B233-262831FF0170}" dt="2025-04-04T12:13:09.788" v="9054" actId="20577"/>
        <pc:sldMkLst>
          <pc:docMk/>
          <pc:sldMk cId="621192548" sldId="258"/>
        </pc:sldMkLst>
      </pc:sldChg>
      <pc:sldChg chg="addSp delSp modSp add mod">
        <pc:chgData name="Eyad Sahawneh" userId="241a025e067453f1" providerId="LiveId" clId="{38BC00C8-3D65-4999-B233-262831FF0170}" dt="2025-04-04T12:39:10.815" v="9419" actId="1076"/>
        <pc:sldMkLst>
          <pc:docMk/>
          <pc:sldMk cId="230274006" sldId="259"/>
        </pc:sldMkLst>
        <pc:spChg chg="mod">
          <ac:chgData name="Eyad Sahawneh" userId="241a025e067453f1" providerId="LiveId" clId="{38BC00C8-3D65-4999-B233-262831FF0170}" dt="2025-04-03T13:25:51.201" v="7534"/>
          <ac:spMkLst>
            <pc:docMk/>
            <pc:sldMk cId="230274006" sldId="259"/>
            <ac:spMk id="3" creationId="{ED1E0CF1-631D-BDC9-7D9B-E90154B9A1C8}"/>
          </ac:spMkLst>
        </pc:spChg>
      </pc:sldChg>
      <pc:sldChg chg="new del">
        <pc:chgData name="Eyad Sahawneh" userId="241a025e067453f1" providerId="LiveId" clId="{38BC00C8-3D65-4999-B233-262831FF0170}" dt="2025-04-02T11:34:38.251" v="2669" actId="680"/>
        <pc:sldMkLst>
          <pc:docMk/>
          <pc:sldMk cId="341560348" sldId="260"/>
        </pc:sldMkLst>
      </pc:sldChg>
      <pc:sldChg chg="addSp delSp modSp add mod ord">
        <pc:chgData name="Eyad Sahawneh" userId="241a025e067453f1" providerId="LiveId" clId="{38BC00C8-3D65-4999-B233-262831FF0170}" dt="2025-04-04T12:22:06.626" v="9413" actId="1076"/>
        <pc:sldMkLst>
          <pc:docMk/>
          <pc:sldMk cId="1461418877" sldId="260"/>
        </pc:sldMkLst>
        <pc:spChg chg="mod">
          <ac:chgData name="Eyad Sahawneh" userId="241a025e067453f1" providerId="LiveId" clId="{38BC00C8-3D65-4999-B233-262831FF0170}" dt="2025-04-02T12:14:11.749" v="5440" actId="1076"/>
          <ac:spMkLst>
            <pc:docMk/>
            <pc:sldMk cId="1461418877" sldId="260"/>
            <ac:spMk id="2" creationId="{28E373C3-04DA-FC98-E672-77D4393F1C79}"/>
          </ac:spMkLst>
        </pc:spChg>
        <pc:spChg chg="mod">
          <ac:chgData name="Eyad Sahawneh" userId="241a025e067453f1" providerId="LiveId" clId="{38BC00C8-3D65-4999-B233-262831FF0170}" dt="2025-04-03T12:27:05.412" v="6052"/>
          <ac:spMkLst>
            <pc:docMk/>
            <pc:sldMk cId="1461418877" sldId="260"/>
            <ac:spMk id="3" creationId="{309B5476-7C50-BE2D-8769-3D2E076FF743}"/>
          </ac:spMkLst>
        </pc:spChg>
        <pc:spChg chg="mod">
          <ac:chgData name="Eyad Sahawneh" userId="241a025e067453f1" providerId="LiveId" clId="{38BC00C8-3D65-4999-B233-262831FF0170}" dt="2025-04-02T12:14:09.062" v="5438" actId="14100"/>
          <ac:spMkLst>
            <pc:docMk/>
            <pc:sldMk cId="1461418877" sldId="260"/>
            <ac:spMk id="4" creationId="{8F8819AC-F28B-27BA-1D0D-B915008FB263}"/>
          </ac:spMkLst>
        </pc:spChg>
        <pc:spChg chg="add mod">
          <ac:chgData name="Eyad Sahawneh" userId="241a025e067453f1" providerId="LiveId" clId="{38BC00C8-3D65-4999-B233-262831FF0170}" dt="2025-04-04T12:22:06.626" v="9413" actId="1076"/>
          <ac:spMkLst>
            <pc:docMk/>
            <pc:sldMk cId="1461418877" sldId="260"/>
            <ac:spMk id="8" creationId="{3F8F45C1-A3F7-682E-316F-5C928BEF4FF8}"/>
          </ac:spMkLst>
        </pc:spChg>
        <pc:graphicFrameChg chg="add mod modGraphic">
          <ac:chgData name="Eyad Sahawneh" userId="241a025e067453f1" providerId="LiveId" clId="{38BC00C8-3D65-4999-B233-262831FF0170}" dt="2025-04-04T12:21:10.851" v="9389" actId="1076"/>
          <ac:graphicFrameMkLst>
            <pc:docMk/>
            <pc:sldMk cId="1461418877" sldId="260"/>
            <ac:graphicFrameMk id="5" creationId="{F2AB8015-58A0-2928-D3FF-D07B537A6B79}"/>
          </ac:graphicFrameMkLst>
        </pc:graphicFrameChg>
        <pc:graphicFrameChg chg="add mod modGraphic">
          <ac:chgData name="Eyad Sahawneh" userId="241a025e067453f1" providerId="LiveId" clId="{38BC00C8-3D65-4999-B233-262831FF0170}" dt="2025-04-04T12:21:16.615" v="9391"/>
          <ac:graphicFrameMkLst>
            <pc:docMk/>
            <pc:sldMk cId="1461418877" sldId="260"/>
            <ac:graphicFrameMk id="6" creationId="{E7508643-A834-9FA6-C8C3-E7A9B2DA097C}"/>
          </ac:graphicFrameMkLst>
        </pc:graphicFrameChg>
      </pc:sldChg>
      <pc:sldChg chg="addSp delSp modSp add mod">
        <pc:chgData name="Eyad Sahawneh" userId="241a025e067453f1" providerId="LiveId" clId="{38BC00C8-3D65-4999-B233-262831FF0170}" dt="2025-04-04T11:32:53.043" v="7789" actId="114"/>
        <pc:sldMkLst>
          <pc:docMk/>
          <pc:sldMk cId="325981324" sldId="261"/>
        </pc:sldMkLst>
        <pc:spChg chg="mod">
          <ac:chgData name="Eyad Sahawneh" userId="241a025e067453f1" providerId="LiveId" clId="{38BC00C8-3D65-4999-B233-262831FF0170}" dt="2025-04-02T12:04:19.579" v="4713" actId="1076"/>
          <ac:spMkLst>
            <pc:docMk/>
            <pc:sldMk cId="325981324" sldId="261"/>
            <ac:spMk id="2" creationId="{7B4B14BA-42A6-A3E8-3804-9488F465AB21}"/>
          </ac:spMkLst>
        </pc:spChg>
        <pc:spChg chg="mod">
          <ac:chgData name="Eyad Sahawneh" userId="241a025e067453f1" providerId="LiveId" clId="{38BC00C8-3D65-4999-B233-262831FF0170}" dt="2025-04-03T13:14:22.432" v="7331" actId="20577"/>
          <ac:spMkLst>
            <pc:docMk/>
            <pc:sldMk cId="325981324" sldId="261"/>
            <ac:spMk id="3" creationId="{F4703AD6-0B8C-334C-7B31-4A7F3E4C08C8}"/>
          </ac:spMkLst>
        </pc:spChg>
        <pc:spChg chg="mod">
          <ac:chgData name="Eyad Sahawneh" userId="241a025e067453f1" providerId="LiveId" clId="{38BC00C8-3D65-4999-B233-262831FF0170}" dt="2025-04-02T12:04:16.814" v="4711" actId="14100"/>
          <ac:spMkLst>
            <pc:docMk/>
            <pc:sldMk cId="325981324" sldId="261"/>
            <ac:spMk id="4" creationId="{E4567236-0441-40B5-D0F6-CB9C34BC051B}"/>
          </ac:spMkLst>
        </pc:spChg>
        <pc:spChg chg="add mod">
          <ac:chgData name="Eyad Sahawneh" userId="241a025e067453f1" providerId="LiveId" clId="{38BC00C8-3D65-4999-B233-262831FF0170}" dt="2025-04-04T11:32:53.043" v="7789" actId="114"/>
          <ac:spMkLst>
            <pc:docMk/>
            <pc:sldMk cId="325981324" sldId="261"/>
            <ac:spMk id="8" creationId="{06B515C5-6E7F-78DC-F954-07BBE99E4962}"/>
          </ac:spMkLst>
        </pc:spChg>
        <pc:graphicFrameChg chg="add mod modGraphic">
          <ac:chgData name="Eyad Sahawneh" userId="241a025e067453f1" providerId="LiveId" clId="{38BC00C8-3D65-4999-B233-262831FF0170}" dt="2025-04-04T11:32:09.674" v="7784" actId="404"/>
          <ac:graphicFrameMkLst>
            <pc:docMk/>
            <pc:sldMk cId="325981324" sldId="261"/>
            <ac:graphicFrameMk id="7" creationId="{DF75B3E9-628E-38EA-021A-D58D48770CC1}"/>
          </ac:graphicFrameMkLst>
        </pc:graphicFrameChg>
      </pc:sldChg>
      <pc:sldChg chg="modSp add mod">
        <pc:chgData name="Eyad Sahawneh" userId="241a025e067453f1" providerId="LiveId" clId="{38BC00C8-3D65-4999-B233-262831FF0170}" dt="2025-04-04T11:41:59.719" v="7862" actId="14100"/>
        <pc:sldMkLst>
          <pc:docMk/>
          <pc:sldMk cId="2270996158" sldId="262"/>
        </pc:sldMkLst>
        <pc:spChg chg="mod">
          <ac:chgData name="Eyad Sahawneh" userId="241a025e067453f1" providerId="LiveId" clId="{38BC00C8-3D65-4999-B233-262831FF0170}" dt="2025-04-04T11:41:38.210" v="7861" actId="113"/>
          <ac:spMkLst>
            <pc:docMk/>
            <pc:sldMk cId="2270996158" sldId="262"/>
            <ac:spMk id="5" creationId="{3F778A6E-FED5-E3DE-C750-F16E3E355F2C}"/>
          </ac:spMkLst>
        </pc:spChg>
        <pc:spChg chg="mod">
          <ac:chgData name="Eyad Sahawneh" userId="241a025e067453f1" providerId="LiveId" clId="{38BC00C8-3D65-4999-B233-262831FF0170}" dt="2025-04-04T11:41:59.719" v="7862" actId="14100"/>
          <ac:spMkLst>
            <pc:docMk/>
            <pc:sldMk cId="2270996158" sldId="262"/>
            <ac:spMk id="6" creationId="{07BD0674-179A-130E-2205-639C3535A5B0}"/>
          </ac:spMkLst>
        </pc:spChg>
      </pc:sldChg>
      <pc:sldChg chg="addSp delSp modSp add del mod">
        <pc:chgData name="Eyad Sahawneh" userId="241a025e067453f1" providerId="LiveId" clId="{38BC00C8-3D65-4999-B233-262831FF0170}" dt="2025-04-03T12:42:57.339" v="6913" actId="47"/>
        <pc:sldMkLst>
          <pc:docMk/>
          <pc:sldMk cId="3217741060" sldId="262"/>
        </pc:sldMkLst>
      </pc:sldChg>
      <pc:sldChg chg="addSp delSp modSp add mod">
        <pc:chgData name="Eyad Sahawneh" userId="241a025e067453f1" providerId="LiveId" clId="{38BC00C8-3D65-4999-B233-262831FF0170}" dt="2025-04-04T11:49:22.758" v="7995" actId="313"/>
        <pc:sldMkLst>
          <pc:docMk/>
          <pc:sldMk cId="1137126757" sldId="263"/>
        </pc:sldMkLst>
      </pc:sldChg>
      <pc:sldChg chg="addSp delSp modSp add mod">
        <pc:chgData name="Eyad Sahawneh" userId="241a025e067453f1" providerId="LiveId" clId="{38BC00C8-3D65-4999-B233-262831FF0170}" dt="2025-04-04T12:40:51.121" v="9510" actId="14100"/>
        <pc:sldMkLst>
          <pc:docMk/>
          <pc:sldMk cId="2124711570" sldId="264"/>
        </pc:sldMkLst>
        <pc:spChg chg="mod">
          <ac:chgData name="Eyad Sahawneh" userId="241a025e067453f1" providerId="LiveId" clId="{38BC00C8-3D65-4999-B233-262831FF0170}" dt="2025-04-04T11:50:24.540" v="8085" actId="20577"/>
          <ac:spMkLst>
            <pc:docMk/>
            <pc:sldMk cId="2124711570" sldId="264"/>
            <ac:spMk id="3" creationId="{6656F09E-7EA6-FD99-5D0C-31012B38F7F1}"/>
          </ac:spMkLst>
        </pc:spChg>
        <pc:spChg chg="add mod">
          <ac:chgData name="Eyad Sahawneh" userId="241a025e067453f1" providerId="LiveId" clId="{38BC00C8-3D65-4999-B233-262831FF0170}" dt="2025-04-04T12:40:51.121" v="9510" actId="14100"/>
          <ac:spMkLst>
            <pc:docMk/>
            <pc:sldMk cId="2124711570" sldId="264"/>
            <ac:spMk id="7" creationId="{E070C880-CF19-58C6-2FC9-698BA076531C}"/>
          </ac:spMkLst>
        </pc:spChg>
      </pc:sldChg>
    </pc:docChg>
  </pc:docChgLst>
  <pc:docChgLst>
    <pc:chgData name="Eyad Sahawneh" userId="241a025e067453f1" providerId="LiveId" clId="{B948DD65-9148-43F4-A7F5-082DF7E6CD18}"/>
    <pc:docChg chg="undo redo custSel addSld delSld modSld">
      <pc:chgData name="Eyad Sahawneh" userId="241a025e067453f1" providerId="LiveId" clId="{B948DD65-9148-43F4-A7F5-082DF7E6CD18}" dt="2025-04-23T11:52:03.808" v="4471" actId="113"/>
      <pc:docMkLst>
        <pc:docMk/>
      </pc:docMkLst>
      <pc:sldChg chg="modSp mod">
        <pc:chgData name="Eyad Sahawneh" userId="241a025e067453f1" providerId="LiveId" clId="{B948DD65-9148-43F4-A7F5-082DF7E6CD18}" dt="2025-04-23T11:51:44.429" v="4470" actId="20577"/>
        <pc:sldMkLst>
          <pc:docMk/>
          <pc:sldMk cId="0" sldId="256"/>
        </pc:sldMkLst>
        <pc:spChg chg="mod">
          <ac:chgData name="Eyad Sahawneh" userId="241a025e067453f1" providerId="LiveId" clId="{B948DD65-9148-43F4-A7F5-082DF7E6CD18}" dt="2025-04-23T11:51:44.429" v="4470" actId="20577"/>
          <ac:spMkLst>
            <pc:docMk/>
            <pc:sldMk cId="0" sldId="256"/>
            <ac:spMk id="8" creationId="{F861C566-132F-1125-AA73-F6AB4CC0FD69}"/>
          </ac:spMkLst>
        </pc:spChg>
      </pc:sldChg>
      <pc:sldChg chg="modSp mod">
        <pc:chgData name="Eyad Sahawneh" userId="241a025e067453f1" providerId="LiveId" clId="{B948DD65-9148-43F4-A7F5-082DF7E6CD18}" dt="2025-04-23T11:52:03.808" v="4471" actId="113"/>
        <pc:sldMkLst>
          <pc:docMk/>
          <pc:sldMk cId="0" sldId="257"/>
        </pc:sldMkLst>
        <pc:spChg chg="mod">
          <ac:chgData name="Eyad Sahawneh" userId="241a025e067453f1" providerId="LiveId" clId="{B948DD65-9148-43F4-A7F5-082DF7E6CD18}" dt="2025-04-23T11:52:03.808" v="4471" actId="113"/>
          <ac:spMkLst>
            <pc:docMk/>
            <pc:sldMk cId="0" sldId="257"/>
            <ac:spMk id="6" creationId="{7676C7CB-1299-0D57-CA63-4819BB646F68}"/>
          </ac:spMkLst>
        </pc:spChg>
      </pc:sldChg>
      <pc:sldChg chg="modSp del mod">
        <pc:chgData name="Eyad Sahawneh" userId="241a025e067453f1" providerId="LiveId" clId="{B948DD65-9148-43F4-A7F5-082DF7E6CD18}" dt="2025-04-20T19:59:57.022" v="2064" actId="47"/>
        <pc:sldMkLst>
          <pc:docMk/>
          <pc:sldMk cId="621192548" sldId="258"/>
        </pc:sldMkLst>
      </pc:sldChg>
      <pc:sldChg chg="addSp delSp modSp mod">
        <pc:chgData name="Eyad Sahawneh" userId="241a025e067453f1" providerId="LiveId" clId="{B948DD65-9148-43F4-A7F5-082DF7E6CD18}" dt="2025-04-21T20:05:32.483" v="2509" actId="20577"/>
        <pc:sldMkLst>
          <pc:docMk/>
          <pc:sldMk cId="230274006" sldId="259"/>
        </pc:sldMkLst>
        <pc:spChg chg="add mod">
          <ac:chgData name="Eyad Sahawneh" userId="241a025e067453f1" providerId="LiveId" clId="{B948DD65-9148-43F4-A7F5-082DF7E6CD18}" dt="2025-04-21T20:05:32.483" v="2509" actId="20577"/>
          <ac:spMkLst>
            <pc:docMk/>
            <pc:sldMk cId="230274006" sldId="259"/>
            <ac:spMk id="4" creationId="{FF7F75CB-1E13-8384-8919-8BFE99B289AB}"/>
          </ac:spMkLst>
        </pc:spChg>
      </pc:sldChg>
      <pc:sldChg chg="addSp delSp modSp mod">
        <pc:chgData name="Eyad Sahawneh" userId="241a025e067453f1" providerId="LiveId" clId="{B948DD65-9148-43F4-A7F5-082DF7E6CD18}" dt="2025-04-15T10:28:32.458" v="1247" actId="1076"/>
        <pc:sldMkLst>
          <pc:docMk/>
          <pc:sldMk cId="1461418877" sldId="260"/>
        </pc:sldMkLst>
        <pc:spChg chg="mod">
          <ac:chgData name="Eyad Sahawneh" userId="241a025e067453f1" providerId="LiveId" clId="{B948DD65-9148-43F4-A7F5-082DF7E6CD18}" dt="2025-04-15T10:28:32.458" v="1247" actId="1076"/>
          <ac:spMkLst>
            <pc:docMk/>
            <pc:sldMk cId="1461418877" sldId="260"/>
            <ac:spMk id="8" creationId="{3F8F45C1-A3F7-682E-316F-5C928BEF4FF8}"/>
          </ac:spMkLst>
        </pc:spChg>
      </pc:sldChg>
      <pc:sldChg chg="modSp mod">
        <pc:chgData name="Eyad Sahawneh" userId="241a025e067453f1" providerId="LiveId" clId="{B948DD65-9148-43F4-A7F5-082DF7E6CD18}" dt="2025-04-07T14:04:48.406" v="43" actId="20577"/>
        <pc:sldMkLst>
          <pc:docMk/>
          <pc:sldMk cId="325981324" sldId="261"/>
        </pc:sldMkLst>
        <pc:spChg chg="mod">
          <ac:chgData name="Eyad Sahawneh" userId="241a025e067453f1" providerId="LiveId" clId="{B948DD65-9148-43F4-A7F5-082DF7E6CD18}" dt="2025-04-07T14:04:48.406" v="43" actId="20577"/>
          <ac:spMkLst>
            <pc:docMk/>
            <pc:sldMk cId="325981324" sldId="261"/>
            <ac:spMk id="8" creationId="{06B515C5-6E7F-78DC-F954-07BBE99E4962}"/>
          </ac:spMkLst>
        </pc:spChg>
        <pc:graphicFrameChg chg="mod">
          <ac:chgData name="Eyad Sahawneh" userId="241a025e067453f1" providerId="LiveId" clId="{B948DD65-9148-43F4-A7F5-082DF7E6CD18}" dt="2025-04-06T12:28:57.569" v="1"/>
          <ac:graphicFrameMkLst>
            <pc:docMk/>
            <pc:sldMk cId="325981324" sldId="261"/>
            <ac:graphicFrameMk id="7" creationId="{DF75B3E9-628E-38EA-021A-D58D48770CC1}"/>
          </ac:graphicFrameMkLst>
        </pc:graphicFrameChg>
      </pc:sldChg>
      <pc:sldChg chg="modSp mod">
        <pc:chgData name="Eyad Sahawneh" userId="241a025e067453f1" providerId="LiveId" clId="{B948DD65-9148-43F4-A7F5-082DF7E6CD18}" dt="2025-04-21T20:05:12.113" v="2452" actId="14100"/>
        <pc:sldMkLst>
          <pc:docMk/>
          <pc:sldMk cId="2270996158" sldId="262"/>
        </pc:sldMkLst>
        <pc:spChg chg="mod">
          <ac:chgData name="Eyad Sahawneh" userId="241a025e067453f1" providerId="LiveId" clId="{B948DD65-9148-43F4-A7F5-082DF7E6CD18}" dt="2025-04-21T20:04:31.825" v="2443"/>
          <ac:spMkLst>
            <pc:docMk/>
            <pc:sldMk cId="2270996158" sldId="262"/>
            <ac:spMk id="3" creationId="{CFA3F94F-79C8-8E18-55FB-9285FC64BBB0}"/>
          </ac:spMkLst>
        </pc:spChg>
        <pc:spChg chg="mod">
          <ac:chgData name="Eyad Sahawneh" userId="241a025e067453f1" providerId="LiveId" clId="{B948DD65-9148-43F4-A7F5-082DF7E6CD18}" dt="2025-04-21T20:05:12.113" v="2452" actId="14100"/>
          <ac:spMkLst>
            <pc:docMk/>
            <pc:sldMk cId="2270996158" sldId="262"/>
            <ac:spMk id="5" creationId="{3F778A6E-FED5-E3DE-C750-F16E3E355F2C}"/>
          </ac:spMkLst>
        </pc:spChg>
        <pc:spChg chg="mod">
          <ac:chgData name="Eyad Sahawneh" userId="241a025e067453f1" providerId="LiveId" clId="{B948DD65-9148-43F4-A7F5-082DF7E6CD18}" dt="2025-04-21T20:05:00.850" v="2446" actId="20577"/>
          <ac:spMkLst>
            <pc:docMk/>
            <pc:sldMk cId="2270996158" sldId="262"/>
            <ac:spMk id="6" creationId="{07BD0674-179A-130E-2205-639C3535A5B0}"/>
          </ac:spMkLst>
        </pc:spChg>
      </pc:sldChg>
      <pc:sldChg chg="modSp del mod">
        <pc:chgData name="Eyad Sahawneh" userId="241a025e067453f1" providerId="LiveId" clId="{B948DD65-9148-43F4-A7F5-082DF7E6CD18}" dt="2025-04-23T11:31:33.145" v="2511" actId="47"/>
        <pc:sldMkLst>
          <pc:docMk/>
          <pc:sldMk cId="1137126757" sldId="263"/>
        </pc:sldMkLst>
      </pc:sldChg>
      <pc:sldChg chg="addSp modSp mod">
        <pc:chgData name="Eyad Sahawneh" userId="241a025e067453f1" providerId="LiveId" clId="{B948DD65-9148-43F4-A7F5-082DF7E6CD18}" dt="2025-04-20T19:59:09.226" v="2063" actId="1076"/>
        <pc:sldMkLst>
          <pc:docMk/>
          <pc:sldMk cId="2124711570" sldId="264"/>
        </pc:sldMkLst>
        <pc:spChg chg="add mod">
          <ac:chgData name="Eyad Sahawneh" userId="241a025e067453f1" providerId="LiveId" clId="{B948DD65-9148-43F4-A7F5-082DF7E6CD18}" dt="2025-04-20T19:59:07.512" v="2062" actId="1076"/>
          <ac:spMkLst>
            <pc:docMk/>
            <pc:sldMk cId="2124711570" sldId="264"/>
            <ac:spMk id="4" creationId="{6FB8B419-B44A-738E-D529-F95478235EA7}"/>
          </ac:spMkLst>
        </pc:spChg>
        <pc:spChg chg="mod">
          <ac:chgData name="Eyad Sahawneh" userId="241a025e067453f1" providerId="LiveId" clId="{B948DD65-9148-43F4-A7F5-082DF7E6CD18}" dt="2025-04-20T19:59:09.226" v="2063" actId="1076"/>
          <ac:spMkLst>
            <pc:docMk/>
            <pc:sldMk cId="2124711570" sldId="264"/>
            <ac:spMk id="7" creationId="{E070C880-CF19-58C6-2FC9-698BA076531C}"/>
          </ac:spMkLst>
        </pc:spChg>
      </pc:sldChg>
      <pc:sldChg chg="addSp modSp add mod">
        <pc:chgData name="Eyad Sahawneh" userId="241a025e067453f1" providerId="LiveId" clId="{B948DD65-9148-43F4-A7F5-082DF7E6CD18}" dt="2025-04-20T19:57:14.855" v="2048" actId="14100"/>
        <pc:sldMkLst>
          <pc:docMk/>
          <pc:sldMk cId="3748246349" sldId="265"/>
        </pc:sldMkLst>
        <pc:spChg chg="mod">
          <ac:chgData name="Eyad Sahawneh" userId="241a025e067453f1" providerId="LiveId" clId="{B948DD65-9148-43F4-A7F5-082DF7E6CD18}" dt="2025-04-20T19:55:42.978" v="2041" actId="20577"/>
          <ac:spMkLst>
            <pc:docMk/>
            <pc:sldMk cId="3748246349" sldId="265"/>
            <ac:spMk id="5" creationId="{26DF901F-D48A-8F2B-A7FB-2BAE516B582F}"/>
          </ac:spMkLst>
        </pc:spChg>
        <pc:picChg chg="add mod">
          <ac:chgData name="Eyad Sahawneh" userId="241a025e067453f1" providerId="LiveId" clId="{B948DD65-9148-43F4-A7F5-082DF7E6CD18}" dt="2025-04-20T19:57:14.855" v="2048" actId="14100"/>
          <ac:picMkLst>
            <pc:docMk/>
            <pc:sldMk cId="3748246349" sldId="265"/>
            <ac:picMk id="6" creationId="{20FE74C7-15A1-CF9D-9767-A80585C526C7}"/>
          </ac:picMkLst>
        </pc:picChg>
      </pc:sldChg>
      <pc:sldChg chg="addSp delSp modSp add mod">
        <pc:chgData name="Eyad Sahawneh" userId="241a025e067453f1" providerId="LiveId" clId="{B948DD65-9148-43F4-A7F5-082DF7E6CD18}" dt="2025-04-23T11:51:04.448" v="4469" actId="20577"/>
        <pc:sldMkLst>
          <pc:docMk/>
          <pc:sldMk cId="1085840355" sldId="266"/>
        </pc:sldMkLst>
        <pc:spChg chg="mod">
          <ac:chgData name="Eyad Sahawneh" userId="241a025e067453f1" providerId="LiveId" clId="{B948DD65-9148-43F4-A7F5-082DF7E6CD18}" dt="2025-04-20T20:21:02.708" v="2407" actId="20577"/>
          <ac:spMkLst>
            <pc:docMk/>
            <pc:sldMk cId="1085840355" sldId="266"/>
            <ac:spMk id="3" creationId="{7823BC91-DB80-CABB-315D-3ED68B467E33}"/>
          </ac:spMkLst>
        </pc:spChg>
        <pc:spChg chg="add mod">
          <ac:chgData name="Eyad Sahawneh" userId="241a025e067453f1" providerId="LiveId" clId="{B948DD65-9148-43F4-A7F5-082DF7E6CD18}" dt="2025-04-23T11:51:04.448" v="4469" actId="20577"/>
          <ac:spMkLst>
            <pc:docMk/>
            <pc:sldMk cId="1085840355" sldId="266"/>
            <ac:spMk id="5" creationId="{8D335A2E-B950-70D8-C0D0-5E6D84AB96BB}"/>
          </ac:spMkLst>
        </pc:spChg>
      </pc:sldChg>
      <pc:sldChg chg="addSp delSp modSp add del mod">
        <pc:chgData name="Eyad Sahawneh" userId="241a025e067453f1" providerId="LiveId" clId="{B948DD65-9148-43F4-A7F5-082DF7E6CD18}" dt="2025-04-20T20:00:00.556" v="2065" actId="47"/>
        <pc:sldMkLst>
          <pc:docMk/>
          <pc:sldMk cId="2426083643" sldId="26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AFF14B-D373-4B44-B9FF-063F4D270298}" type="doc">
      <dgm:prSet loTypeId="urn:microsoft.com/office/officeart/2005/8/layout/cycle3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B317B54-D137-42C5-8668-603BAA9EA809}">
      <dgm:prSet phldrT="[Text]" custT="1"/>
      <dgm:spPr/>
      <dgm:t>
        <a:bodyPr/>
        <a:lstStyle/>
        <a:p>
          <a:r>
            <a:rPr lang="en-US" sz="2800" b="1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rPr>
            <a:t>How much investment/ budget is needed?</a:t>
          </a:r>
        </a:p>
      </dgm:t>
    </dgm:pt>
    <dgm:pt modelId="{ECED707E-6DB2-4085-932E-FCBFF6D185A8}" type="parTrans" cxnId="{73FACDF5-AE90-4B51-A8D8-3541055F0F6F}">
      <dgm:prSet/>
      <dgm:spPr/>
      <dgm:t>
        <a:bodyPr/>
        <a:lstStyle/>
        <a:p>
          <a:endParaRPr lang="en-US" b="1"/>
        </a:p>
      </dgm:t>
    </dgm:pt>
    <dgm:pt modelId="{9BAF3E9E-57F8-472A-94AD-2FDC9A30FB90}" type="sibTrans" cxnId="{73FACDF5-AE90-4B51-A8D8-3541055F0F6F}">
      <dgm:prSet/>
      <dgm:spPr/>
      <dgm:t>
        <a:bodyPr/>
        <a:lstStyle/>
        <a:p>
          <a:endParaRPr lang="en-US" b="1"/>
        </a:p>
      </dgm:t>
    </dgm:pt>
    <dgm:pt modelId="{BEC43813-F7A2-4D93-B33A-23803D04CDAF}">
      <dgm:prSet phldrT="[Text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Financial Modeling (NPV, ROI, IRR, PBP, ROM and BCR)</a:t>
          </a:r>
        </a:p>
      </dgm:t>
    </dgm:pt>
    <dgm:pt modelId="{008BE9C0-EBA4-4889-84D4-2FA6068C1748}" type="parTrans" cxnId="{A683CAFE-5679-45BC-99AE-82DFA97C3886}">
      <dgm:prSet/>
      <dgm:spPr/>
      <dgm:t>
        <a:bodyPr/>
        <a:lstStyle/>
        <a:p>
          <a:endParaRPr lang="en-US" b="1"/>
        </a:p>
      </dgm:t>
    </dgm:pt>
    <dgm:pt modelId="{1D1F26F8-7506-424B-A5FB-AAD4E7694C05}" type="sibTrans" cxnId="{A683CAFE-5679-45BC-99AE-82DFA97C3886}">
      <dgm:prSet/>
      <dgm:spPr/>
      <dgm:t>
        <a:bodyPr/>
        <a:lstStyle/>
        <a:p>
          <a:endParaRPr lang="en-US" b="1"/>
        </a:p>
      </dgm:t>
    </dgm:pt>
    <dgm:pt modelId="{5EC8092F-14DB-424E-A081-7DE2010965DC}">
      <dgm:prSet phldrT="[Text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Funding Mechanisms/ Eligibility  </a:t>
          </a:r>
        </a:p>
      </dgm:t>
    </dgm:pt>
    <dgm:pt modelId="{7B5CE1A5-D1C3-4D80-A9ED-4689AF2AAA60}" type="parTrans" cxnId="{DA6DFA9E-8C13-4B7E-BEB7-FBF9F13C286D}">
      <dgm:prSet/>
      <dgm:spPr/>
      <dgm:t>
        <a:bodyPr/>
        <a:lstStyle/>
        <a:p>
          <a:endParaRPr lang="en-US" b="1"/>
        </a:p>
      </dgm:t>
    </dgm:pt>
    <dgm:pt modelId="{214CA245-9962-4514-BBFB-8CE1CBFB4E07}" type="sibTrans" cxnId="{DA6DFA9E-8C13-4B7E-BEB7-FBF9F13C286D}">
      <dgm:prSet/>
      <dgm:spPr/>
      <dgm:t>
        <a:bodyPr/>
        <a:lstStyle/>
        <a:p>
          <a:endParaRPr lang="en-US" b="1"/>
        </a:p>
      </dgm:t>
    </dgm:pt>
    <dgm:pt modelId="{6233CE3D-2B8C-44D3-B4CD-5A8ED40EC3CC}">
      <dgm:prSet phldrT="[Text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Scope Validation Governing the PBC Style</a:t>
          </a:r>
        </a:p>
      </dgm:t>
    </dgm:pt>
    <dgm:pt modelId="{13EA5141-ED7D-4843-924D-FA409C04832B}" type="parTrans" cxnId="{69C18D3B-4D33-4329-BC7F-6E92660433A0}">
      <dgm:prSet/>
      <dgm:spPr/>
      <dgm:t>
        <a:bodyPr/>
        <a:lstStyle/>
        <a:p>
          <a:endParaRPr lang="en-US" b="1"/>
        </a:p>
      </dgm:t>
    </dgm:pt>
    <dgm:pt modelId="{9C6BBA28-4BF2-4B17-806F-4738A4DD0336}" type="sibTrans" cxnId="{69C18D3B-4D33-4329-BC7F-6E92660433A0}">
      <dgm:prSet/>
      <dgm:spPr/>
      <dgm:t>
        <a:bodyPr/>
        <a:lstStyle/>
        <a:p>
          <a:endParaRPr lang="en-US" b="1"/>
        </a:p>
      </dgm:t>
    </dgm:pt>
    <dgm:pt modelId="{EE51BF54-219F-4E1C-A0A5-F4E0478FDC77}">
      <dgm:prSet phldrT="[Text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Are the Prerequisites enable PBC Model (GO vs NO GO) </a:t>
          </a:r>
        </a:p>
      </dgm:t>
    </dgm:pt>
    <dgm:pt modelId="{16BB9586-1C0E-48C7-BC3E-4D502448F094}" type="parTrans" cxnId="{5887B892-64D0-42B0-B326-4C9EF7F5601D}">
      <dgm:prSet/>
      <dgm:spPr/>
      <dgm:t>
        <a:bodyPr/>
        <a:lstStyle/>
        <a:p>
          <a:endParaRPr lang="en-US" b="1"/>
        </a:p>
      </dgm:t>
    </dgm:pt>
    <dgm:pt modelId="{6DFC3316-4916-4EA8-9349-68546740E17E}" type="sibTrans" cxnId="{5887B892-64D0-42B0-B326-4C9EF7F5601D}">
      <dgm:prSet/>
      <dgm:spPr/>
      <dgm:t>
        <a:bodyPr/>
        <a:lstStyle/>
        <a:p>
          <a:endParaRPr lang="en-US" b="1"/>
        </a:p>
      </dgm:t>
    </dgm:pt>
    <dgm:pt modelId="{CF5DD4CE-6971-4C72-B98F-791DC3C2817F}" type="pres">
      <dgm:prSet presAssocID="{09AFF14B-D373-4B44-B9FF-063F4D270298}" presName="Name0" presStyleCnt="0">
        <dgm:presLayoutVars>
          <dgm:dir/>
          <dgm:resizeHandles val="exact"/>
        </dgm:presLayoutVars>
      </dgm:prSet>
      <dgm:spPr/>
    </dgm:pt>
    <dgm:pt modelId="{880DE238-54A7-4C2B-86EC-376DB1F48EB5}" type="pres">
      <dgm:prSet presAssocID="{09AFF14B-D373-4B44-B9FF-063F4D270298}" presName="cycle" presStyleCnt="0"/>
      <dgm:spPr/>
    </dgm:pt>
    <dgm:pt modelId="{A10F1A93-8A2E-4C08-BC6D-035048DD3230}" type="pres">
      <dgm:prSet presAssocID="{6B317B54-D137-42C5-8668-603BAA9EA809}" presName="nodeFirstNode" presStyleLbl="node1" presStyleIdx="0" presStyleCnt="5">
        <dgm:presLayoutVars>
          <dgm:bulletEnabled val="1"/>
        </dgm:presLayoutVars>
      </dgm:prSet>
      <dgm:spPr/>
    </dgm:pt>
    <dgm:pt modelId="{A8F02E84-8182-4E17-AB34-6A68CB24E786}" type="pres">
      <dgm:prSet presAssocID="{9BAF3E9E-57F8-472A-94AD-2FDC9A30FB90}" presName="sibTransFirstNode" presStyleLbl="bgShp" presStyleIdx="0" presStyleCnt="1"/>
      <dgm:spPr/>
    </dgm:pt>
    <dgm:pt modelId="{937EA933-0C3C-42A8-ABB5-D4F80661C58B}" type="pres">
      <dgm:prSet presAssocID="{BEC43813-F7A2-4D93-B33A-23803D04CDAF}" presName="nodeFollowingNodes" presStyleLbl="node1" presStyleIdx="1" presStyleCnt="5" custRadScaleRad="103349" custRadScaleInc="4097">
        <dgm:presLayoutVars>
          <dgm:bulletEnabled val="1"/>
        </dgm:presLayoutVars>
      </dgm:prSet>
      <dgm:spPr/>
    </dgm:pt>
    <dgm:pt modelId="{C5DF5722-6A11-4F6C-BD4E-C750C78699D2}" type="pres">
      <dgm:prSet presAssocID="{5EC8092F-14DB-424E-A081-7DE2010965DC}" presName="nodeFollowingNodes" presStyleLbl="node1" presStyleIdx="2" presStyleCnt="5" custRadScaleRad="117437" custRadScaleInc="-27809">
        <dgm:presLayoutVars>
          <dgm:bulletEnabled val="1"/>
        </dgm:presLayoutVars>
      </dgm:prSet>
      <dgm:spPr/>
    </dgm:pt>
    <dgm:pt modelId="{13FB822A-C705-4201-94D7-4E70DC6C75BE}" type="pres">
      <dgm:prSet presAssocID="{6233CE3D-2B8C-44D3-B4CD-5A8ED40EC3CC}" presName="nodeFollowingNodes" presStyleLbl="node1" presStyleIdx="3" presStyleCnt="5" custRadScaleRad="115520" custRadScaleInc="26595">
        <dgm:presLayoutVars>
          <dgm:bulletEnabled val="1"/>
        </dgm:presLayoutVars>
      </dgm:prSet>
      <dgm:spPr/>
    </dgm:pt>
    <dgm:pt modelId="{C61CA5AD-4C90-4F1C-87AC-0ACC1C797ECD}" type="pres">
      <dgm:prSet presAssocID="{EE51BF54-219F-4E1C-A0A5-F4E0478FDC77}" presName="nodeFollowingNodes" presStyleLbl="node1" presStyleIdx="4" presStyleCnt="5" custRadScaleRad="104551" custRadScaleInc="-3749">
        <dgm:presLayoutVars>
          <dgm:bulletEnabled val="1"/>
        </dgm:presLayoutVars>
      </dgm:prSet>
      <dgm:spPr/>
    </dgm:pt>
  </dgm:ptLst>
  <dgm:cxnLst>
    <dgm:cxn modelId="{8A99CD17-3CA6-48DB-A509-0185D820DE8E}" type="presOf" srcId="{5EC8092F-14DB-424E-A081-7DE2010965DC}" destId="{C5DF5722-6A11-4F6C-BD4E-C750C78699D2}" srcOrd="0" destOrd="0" presId="urn:microsoft.com/office/officeart/2005/8/layout/cycle3"/>
    <dgm:cxn modelId="{69C18D3B-4D33-4329-BC7F-6E92660433A0}" srcId="{09AFF14B-D373-4B44-B9FF-063F4D270298}" destId="{6233CE3D-2B8C-44D3-B4CD-5A8ED40EC3CC}" srcOrd="3" destOrd="0" parTransId="{13EA5141-ED7D-4843-924D-FA409C04832B}" sibTransId="{9C6BBA28-4BF2-4B17-806F-4738A4DD0336}"/>
    <dgm:cxn modelId="{50844470-8175-4A34-9D3C-23BE819ACEFB}" type="presOf" srcId="{9BAF3E9E-57F8-472A-94AD-2FDC9A30FB90}" destId="{A8F02E84-8182-4E17-AB34-6A68CB24E786}" srcOrd="0" destOrd="0" presId="urn:microsoft.com/office/officeart/2005/8/layout/cycle3"/>
    <dgm:cxn modelId="{0ABA787A-1795-42EA-BCA9-046B30C7B1B0}" type="presOf" srcId="{BEC43813-F7A2-4D93-B33A-23803D04CDAF}" destId="{937EA933-0C3C-42A8-ABB5-D4F80661C58B}" srcOrd="0" destOrd="0" presId="urn:microsoft.com/office/officeart/2005/8/layout/cycle3"/>
    <dgm:cxn modelId="{59005187-35D9-427C-BE4C-4DE94D79C932}" type="presOf" srcId="{6B317B54-D137-42C5-8668-603BAA9EA809}" destId="{A10F1A93-8A2E-4C08-BC6D-035048DD3230}" srcOrd="0" destOrd="0" presId="urn:microsoft.com/office/officeart/2005/8/layout/cycle3"/>
    <dgm:cxn modelId="{5887B892-64D0-42B0-B326-4C9EF7F5601D}" srcId="{09AFF14B-D373-4B44-B9FF-063F4D270298}" destId="{EE51BF54-219F-4E1C-A0A5-F4E0478FDC77}" srcOrd="4" destOrd="0" parTransId="{16BB9586-1C0E-48C7-BC3E-4D502448F094}" sibTransId="{6DFC3316-4916-4EA8-9349-68546740E17E}"/>
    <dgm:cxn modelId="{DA6DFA9E-8C13-4B7E-BEB7-FBF9F13C286D}" srcId="{09AFF14B-D373-4B44-B9FF-063F4D270298}" destId="{5EC8092F-14DB-424E-A081-7DE2010965DC}" srcOrd="2" destOrd="0" parTransId="{7B5CE1A5-D1C3-4D80-A9ED-4689AF2AAA60}" sibTransId="{214CA245-9962-4514-BBFB-8CE1CBFB4E07}"/>
    <dgm:cxn modelId="{37A464AE-600F-4C27-B3CD-A93B6F5F46DF}" type="presOf" srcId="{09AFF14B-D373-4B44-B9FF-063F4D270298}" destId="{CF5DD4CE-6971-4C72-B98F-791DC3C2817F}" srcOrd="0" destOrd="0" presId="urn:microsoft.com/office/officeart/2005/8/layout/cycle3"/>
    <dgm:cxn modelId="{41350FCA-C47D-4D7C-9AC0-88533F80EB5C}" type="presOf" srcId="{6233CE3D-2B8C-44D3-B4CD-5A8ED40EC3CC}" destId="{13FB822A-C705-4201-94D7-4E70DC6C75BE}" srcOrd="0" destOrd="0" presId="urn:microsoft.com/office/officeart/2005/8/layout/cycle3"/>
    <dgm:cxn modelId="{73FACDF5-AE90-4B51-A8D8-3541055F0F6F}" srcId="{09AFF14B-D373-4B44-B9FF-063F4D270298}" destId="{6B317B54-D137-42C5-8668-603BAA9EA809}" srcOrd="0" destOrd="0" parTransId="{ECED707E-6DB2-4085-932E-FCBFF6D185A8}" sibTransId="{9BAF3E9E-57F8-472A-94AD-2FDC9A30FB90}"/>
    <dgm:cxn modelId="{BCB09CFA-9E53-4544-95A2-0472437C1F65}" type="presOf" srcId="{EE51BF54-219F-4E1C-A0A5-F4E0478FDC77}" destId="{C61CA5AD-4C90-4F1C-87AC-0ACC1C797ECD}" srcOrd="0" destOrd="0" presId="urn:microsoft.com/office/officeart/2005/8/layout/cycle3"/>
    <dgm:cxn modelId="{A683CAFE-5679-45BC-99AE-82DFA97C3886}" srcId="{09AFF14B-D373-4B44-B9FF-063F4D270298}" destId="{BEC43813-F7A2-4D93-B33A-23803D04CDAF}" srcOrd="1" destOrd="0" parTransId="{008BE9C0-EBA4-4889-84D4-2FA6068C1748}" sibTransId="{1D1F26F8-7506-424B-A5FB-AAD4E7694C05}"/>
    <dgm:cxn modelId="{9E9A4D6D-2ED7-4F6E-B73D-65F5852612BE}" type="presParOf" srcId="{CF5DD4CE-6971-4C72-B98F-791DC3C2817F}" destId="{880DE238-54A7-4C2B-86EC-376DB1F48EB5}" srcOrd="0" destOrd="0" presId="urn:microsoft.com/office/officeart/2005/8/layout/cycle3"/>
    <dgm:cxn modelId="{7CBD98B5-A449-42A2-8EA3-EBFEE854F4A8}" type="presParOf" srcId="{880DE238-54A7-4C2B-86EC-376DB1F48EB5}" destId="{A10F1A93-8A2E-4C08-BC6D-035048DD3230}" srcOrd="0" destOrd="0" presId="urn:microsoft.com/office/officeart/2005/8/layout/cycle3"/>
    <dgm:cxn modelId="{8D2BC3A1-FE2D-48E7-9314-89DA03ED863D}" type="presParOf" srcId="{880DE238-54A7-4C2B-86EC-376DB1F48EB5}" destId="{A8F02E84-8182-4E17-AB34-6A68CB24E786}" srcOrd="1" destOrd="0" presId="urn:microsoft.com/office/officeart/2005/8/layout/cycle3"/>
    <dgm:cxn modelId="{6F123AB2-D834-46F7-A8A1-0131FC3DD3E7}" type="presParOf" srcId="{880DE238-54A7-4C2B-86EC-376DB1F48EB5}" destId="{937EA933-0C3C-42A8-ABB5-D4F80661C58B}" srcOrd="2" destOrd="0" presId="urn:microsoft.com/office/officeart/2005/8/layout/cycle3"/>
    <dgm:cxn modelId="{45776D69-0E91-48A4-936B-8EE4D9073DA2}" type="presParOf" srcId="{880DE238-54A7-4C2B-86EC-376DB1F48EB5}" destId="{C5DF5722-6A11-4F6C-BD4E-C750C78699D2}" srcOrd="3" destOrd="0" presId="urn:microsoft.com/office/officeart/2005/8/layout/cycle3"/>
    <dgm:cxn modelId="{F4353A64-54E1-4DAE-8ED2-5FF7159687D6}" type="presParOf" srcId="{880DE238-54A7-4C2B-86EC-376DB1F48EB5}" destId="{13FB822A-C705-4201-94D7-4E70DC6C75BE}" srcOrd="4" destOrd="0" presId="urn:microsoft.com/office/officeart/2005/8/layout/cycle3"/>
    <dgm:cxn modelId="{8259DF9E-4B74-4AD9-8BFF-35E3761D28D5}" type="presParOf" srcId="{880DE238-54A7-4C2B-86EC-376DB1F48EB5}" destId="{C61CA5AD-4C90-4F1C-87AC-0ACC1C797EC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91C011-A9CA-483F-A4E6-5AEEE261459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DC630D-6458-441A-883B-8EC1169A2C66}">
      <dgm:prSet phldrT="[Text]" custT="1"/>
      <dgm:spPr/>
      <dgm:t>
        <a:bodyPr/>
        <a:lstStyle/>
        <a:p>
          <a:r>
            <a:rPr lang="en-US" sz="3600" b="1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rPr>
            <a:t>Immaturity of market conditions and confused budgeting allocations</a:t>
          </a:r>
        </a:p>
      </dgm:t>
    </dgm:pt>
    <dgm:pt modelId="{D99007C5-B00E-4E72-A3BB-3AC1A3B5249A}" type="parTrans" cxnId="{FE822876-C1B1-4823-9C4C-EEAF192CA510}">
      <dgm:prSet/>
      <dgm:spPr/>
      <dgm:t>
        <a:bodyPr/>
        <a:lstStyle/>
        <a:p>
          <a:endParaRPr lang="en-US" sz="2800"/>
        </a:p>
      </dgm:t>
    </dgm:pt>
    <dgm:pt modelId="{5E5ECF22-8BB2-489C-8C5D-5D8859C682DC}" type="sibTrans" cxnId="{FE822876-C1B1-4823-9C4C-EEAF192CA510}">
      <dgm:prSet/>
      <dgm:spPr/>
      <dgm:t>
        <a:bodyPr/>
        <a:lstStyle/>
        <a:p>
          <a:endParaRPr lang="en-US" sz="2800"/>
        </a:p>
      </dgm:t>
    </dgm:pt>
    <dgm:pt modelId="{DD1424A5-DD7C-40F9-9C43-C002CB9DF6A1}">
      <dgm:prSet phldrT="[Text]"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Data is not reliable or valid – asking too many how and how much</a:t>
          </a:r>
        </a:p>
      </dgm:t>
    </dgm:pt>
    <dgm:pt modelId="{B416708B-7207-4105-92E1-8B011159AD6E}" type="parTrans" cxnId="{E0DA45A8-3271-4142-A766-88EE0EFC23A5}">
      <dgm:prSet/>
      <dgm:spPr/>
      <dgm:t>
        <a:bodyPr/>
        <a:lstStyle/>
        <a:p>
          <a:endParaRPr lang="en-US" sz="2800"/>
        </a:p>
      </dgm:t>
    </dgm:pt>
    <dgm:pt modelId="{D3FFDA5C-D73C-4929-BDF2-939B41C1BE9B}" type="sibTrans" cxnId="{E0DA45A8-3271-4142-A766-88EE0EFC23A5}">
      <dgm:prSet/>
      <dgm:spPr/>
      <dgm:t>
        <a:bodyPr/>
        <a:lstStyle/>
        <a:p>
          <a:endParaRPr lang="en-US" sz="2800"/>
        </a:p>
      </dgm:t>
    </dgm:pt>
    <dgm:pt modelId="{7AD3F7BA-D8FB-4175-AD4E-28AAAB62AC21}">
      <dgm:prSet phldrT="[Text]"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PESTLE is not up-to-the-point and deficiencies of procurement process </a:t>
          </a:r>
        </a:p>
      </dgm:t>
    </dgm:pt>
    <dgm:pt modelId="{AA12808E-185E-4BE9-95E0-BA88D41B4468}" type="parTrans" cxnId="{04C06434-439C-442B-AAE8-3106C63E5CC0}">
      <dgm:prSet/>
      <dgm:spPr/>
      <dgm:t>
        <a:bodyPr/>
        <a:lstStyle/>
        <a:p>
          <a:endParaRPr lang="en-US" sz="2800"/>
        </a:p>
      </dgm:t>
    </dgm:pt>
    <dgm:pt modelId="{D83C27E4-D3E2-41CB-BBE6-121EBC17F7E2}" type="sibTrans" cxnId="{04C06434-439C-442B-AAE8-3106C63E5CC0}">
      <dgm:prSet/>
      <dgm:spPr/>
      <dgm:t>
        <a:bodyPr/>
        <a:lstStyle/>
        <a:p>
          <a:endParaRPr lang="en-US" sz="2800"/>
        </a:p>
      </dgm:t>
    </dgm:pt>
    <dgm:pt modelId="{6F1669EC-38DE-46E0-B64E-F848398A8193}">
      <dgm:prSet custT="1"/>
      <dgm:spPr/>
      <dgm:t>
        <a:bodyPr/>
        <a:lstStyle/>
        <a:p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Local context is not ready for or appreciate the initiative itself  </a:t>
          </a:r>
        </a:p>
      </dgm:t>
    </dgm:pt>
    <dgm:pt modelId="{2A072223-FA71-445D-BD4B-9EED0E450AC3}" type="parTrans" cxnId="{4AF71B8F-6BF1-4D26-A424-44EDB41E47D0}">
      <dgm:prSet/>
      <dgm:spPr/>
      <dgm:t>
        <a:bodyPr/>
        <a:lstStyle/>
        <a:p>
          <a:endParaRPr lang="en-US" sz="2800"/>
        </a:p>
      </dgm:t>
    </dgm:pt>
    <dgm:pt modelId="{346BF91E-2781-49F2-983C-F995DB8DEFCA}" type="sibTrans" cxnId="{4AF71B8F-6BF1-4D26-A424-44EDB41E47D0}">
      <dgm:prSet/>
      <dgm:spPr/>
      <dgm:t>
        <a:bodyPr/>
        <a:lstStyle/>
        <a:p>
          <a:endParaRPr lang="en-US" sz="2800"/>
        </a:p>
      </dgm:t>
    </dgm:pt>
    <dgm:pt modelId="{D21D7344-F312-4BEE-A1FE-1D26B136F79F}">
      <dgm:prSet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No demonstrated guarantees and fictional PQ requirements </a:t>
          </a:r>
        </a:p>
      </dgm:t>
    </dgm:pt>
    <dgm:pt modelId="{29AE3FDA-C071-46EB-8D9C-17FB6D7D780B}" type="parTrans" cxnId="{5964376C-EC2E-4E67-8CE2-BAEBFEDAA9BD}">
      <dgm:prSet/>
      <dgm:spPr/>
      <dgm:t>
        <a:bodyPr/>
        <a:lstStyle/>
        <a:p>
          <a:endParaRPr lang="en-US" sz="2800"/>
        </a:p>
      </dgm:t>
    </dgm:pt>
    <dgm:pt modelId="{9D9AB918-3E6E-486D-8A06-E143DB1C04BC}" type="sibTrans" cxnId="{5964376C-EC2E-4E67-8CE2-BAEBFEDAA9BD}">
      <dgm:prSet/>
      <dgm:spPr/>
      <dgm:t>
        <a:bodyPr/>
        <a:lstStyle/>
        <a:p>
          <a:endParaRPr lang="en-US" sz="2800"/>
        </a:p>
      </dgm:t>
    </dgm:pt>
    <dgm:pt modelId="{11C4E242-07CB-4EF7-B1A3-4B5E228AF323}">
      <dgm:prSet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KPI design/ baselining methods are not clear or properly selected</a:t>
          </a:r>
        </a:p>
      </dgm:t>
    </dgm:pt>
    <dgm:pt modelId="{B07E7805-A410-48C4-A881-3F9BA1A62CEB}" type="parTrans" cxnId="{5735080C-ACFD-4528-9F36-1A5C2014FE65}">
      <dgm:prSet/>
      <dgm:spPr/>
      <dgm:t>
        <a:bodyPr/>
        <a:lstStyle/>
        <a:p>
          <a:endParaRPr lang="en-US" sz="2800"/>
        </a:p>
      </dgm:t>
    </dgm:pt>
    <dgm:pt modelId="{E7D84317-B9C5-4B71-AA34-4C3FC961BBA8}" type="sibTrans" cxnId="{5735080C-ACFD-4528-9F36-1A5C2014FE65}">
      <dgm:prSet/>
      <dgm:spPr/>
      <dgm:t>
        <a:bodyPr/>
        <a:lstStyle/>
        <a:p>
          <a:endParaRPr lang="en-US" sz="2800"/>
        </a:p>
      </dgm:t>
    </dgm:pt>
    <dgm:pt modelId="{CB5AC576-1059-4D5C-A562-1082C61C381B}">
      <dgm:prSet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Unrealistic mandatory performance targets and goals</a:t>
          </a:r>
        </a:p>
      </dgm:t>
    </dgm:pt>
    <dgm:pt modelId="{0CDFE139-A7DD-46CF-8B0A-D03CCD682FEA}" type="parTrans" cxnId="{1F93AA97-5894-4325-80C2-3AFDED08F3D0}">
      <dgm:prSet/>
      <dgm:spPr/>
      <dgm:t>
        <a:bodyPr/>
        <a:lstStyle/>
        <a:p>
          <a:endParaRPr lang="en-US" sz="2800"/>
        </a:p>
      </dgm:t>
    </dgm:pt>
    <dgm:pt modelId="{D3F8256C-9FB4-466C-9C7F-C86A009F697B}" type="sibTrans" cxnId="{1F93AA97-5894-4325-80C2-3AFDED08F3D0}">
      <dgm:prSet/>
      <dgm:spPr/>
      <dgm:t>
        <a:bodyPr/>
        <a:lstStyle/>
        <a:p>
          <a:endParaRPr lang="en-US" sz="2800"/>
        </a:p>
      </dgm:t>
    </dgm:pt>
    <dgm:pt modelId="{CDD7BEE5-E46E-49ED-A1C9-C29BC3ACBCC0}" type="pres">
      <dgm:prSet presAssocID="{C791C011-A9CA-483F-A4E6-5AEEE261459F}" presName="vert0" presStyleCnt="0">
        <dgm:presLayoutVars>
          <dgm:dir/>
          <dgm:animOne val="branch"/>
          <dgm:animLvl val="lvl"/>
        </dgm:presLayoutVars>
      </dgm:prSet>
      <dgm:spPr/>
    </dgm:pt>
    <dgm:pt modelId="{49858E95-48B2-4148-886B-9FF274915AC3}" type="pres">
      <dgm:prSet presAssocID="{A3DC630D-6458-441A-883B-8EC1169A2C66}" presName="thickLine" presStyleLbl="alignNode1" presStyleIdx="0" presStyleCnt="7"/>
      <dgm:spPr/>
    </dgm:pt>
    <dgm:pt modelId="{113C70DC-C7F7-4373-A8C8-B17569850AB1}" type="pres">
      <dgm:prSet presAssocID="{A3DC630D-6458-441A-883B-8EC1169A2C66}" presName="horz1" presStyleCnt="0"/>
      <dgm:spPr/>
    </dgm:pt>
    <dgm:pt modelId="{95508901-AA40-417C-9D5F-74E9EA0BE77F}" type="pres">
      <dgm:prSet presAssocID="{A3DC630D-6458-441A-883B-8EC1169A2C66}" presName="tx1" presStyleLbl="revTx" presStyleIdx="0" presStyleCnt="7"/>
      <dgm:spPr/>
    </dgm:pt>
    <dgm:pt modelId="{73246A5E-9BAA-457F-B46C-785540598632}" type="pres">
      <dgm:prSet presAssocID="{A3DC630D-6458-441A-883B-8EC1169A2C66}" presName="vert1" presStyleCnt="0"/>
      <dgm:spPr/>
    </dgm:pt>
    <dgm:pt modelId="{446A9FC9-15CB-4095-8FF1-96C23E8954A1}" type="pres">
      <dgm:prSet presAssocID="{DD1424A5-DD7C-40F9-9C43-C002CB9DF6A1}" presName="thickLine" presStyleLbl="alignNode1" presStyleIdx="1" presStyleCnt="7"/>
      <dgm:spPr/>
    </dgm:pt>
    <dgm:pt modelId="{BDF9ADC4-C141-4D90-BE5E-5DA34DE8F63A}" type="pres">
      <dgm:prSet presAssocID="{DD1424A5-DD7C-40F9-9C43-C002CB9DF6A1}" presName="horz1" presStyleCnt="0"/>
      <dgm:spPr/>
    </dgm:pt>
    <dgm:pt modelId="{E7B58D9F-1016-4A97-9A71-76E69208D4ED}" type="pres">
      <dgm:prSet presAssocID="{DD1424A5-DD7C-40F9-9C43-C002CB9DF6A1}" presName="tx1" presStyleLbl="revTx" presStyleIdx="1" presStyleCnt="7"/>
      <dgm:spPr/>
    </dgm:pt>
    <dgm:pt modelId="{DDB1AA73-33F6-4E8C-A90C-315CDA9E7CFC}" type="pres">
      <dgm:prSet presAssocID="{DD1424A5-DD7C-40F9-9C43-C002CB9DF6A1}" presName="vert1" presStyleCnt="0"/>
      <dgm:spPr/>
    </dgm:pt>
    <dgm:pt modelId="{EAF3FC6E-69B1-46AA-B1B3-B24FEB05445F}" type="pres">
      <dgm:prSet presAssocID="{7AD3F7BA-D8FB-4175-AD4E-28AAAB62AC21}" presName="thickLine" presStyleLbl="alignNode1" presStyleIdx="2" presStyleCnt="7"/>
      <dgm:spPr/>
    </dgm:pt>
    <dgm:pt modelId="{39EC3AB2-8C23-4F8A-AD42-B4CD6BB712BA}" type="pres">
      <dgm:prSet presAssocID="{7AD3F7BA-D8FB-4175-AD4E-28AAAB62AC21}" presName="horz1" presStyleCnt="0"/>
      <dgm:spPr/>
    </dgm:pt>
    <dgm:pt modelId="{48567FEA-2DC7-4C19-AE6E-48F67913A034}" type="pres">
      <dgm:prSet presAssocID="{7AD3F7BA-D8FB-4175-AD4E-28AAAB62AC21}" presName="tx1" presStyleLbl="revTx" presStyleIdx="2" presStyleCnt="7"/>
      <dgm:spPr/>
    </dgm:pt>
    <dgm:pt modelId="{ED2F0262-C7CD-4AC1-A99D-A2D1CDA29BBE}" type="pres">
      <dgm:prSet presAssocID="{7AD3F7BA-D8FB-4175-AD4E-28AAAB62AC21}" presName="vert1" presStyleCnt="0"/>
      <dgm:spPr/>
    </dgm:pt>
    <dgm:pt modelId="{BCF34BA1-E0EE-4FE0-B4E8-3D12461435A1}" type="pres">
      <dgm:prSet presAssocID="{6F1669EC-38DE-46E0-B64E-F848398A8193}" presName="thickLine" presStyleLbl="alignNode1" presStyleIdx="3" presStyleCnt="7"/>
      <dgm:spPr/>
    </dgm:pt>
    <dgm:pt modelId="{E52F65E3-A621-470E-9B65-17591DD8FC31}" type="pres">
      <dgm:prSet presAssocID="{6F1669EC-38DE-46E0-B64E-F848398A8193}" presName="horz1" presStyleCnt="0"/>
      <dgm:spPr/>
    </dgm:pt>
    <dgm:pt modelId="{3C6B1E6E-CCD5-4EB3-BB11-129239CE7F8B}" type="pres">
      <dgm:prSet presAssocID="{6F1669EC-38DE-46E0-B64E-F848398A8193}" presName="tx1" presStyleLbl="revTx" presStyleIdx="3" presStyleCnt="7"/>
      <dgm:spPr/>
    </dgm:pt>
    <dgm:pt modelId="{79EE15A5-4A7D-4915-B203-E9EF89B685CF}" type="pres">
      <dgm:prSet presAssocID="{6F1669EC-38DE-46E0-B64E-F848398A8193}" presName="vert1" presStyleCnt="0"/>
      <dgm:spPr/>
    </dgm:pt>
    <dgm:pt modelId="{324D7D35-3EA4-42ED-994B-EA331D979A1C}" type="pres">
      <dgm:prSet presAssocID="{D21D7344-F312-4BEE-A1FE-1D26B136F79F}" presName="thickLine" presStyleLbl="alignNode1" presStyleIdx="4" presStyleCnt="7"/>
      <dgm:spPr/>
    </dgm:pt>
    <dgm:pt modelId="{63D41CCB-1BC5-4912-B82C-49EF35D2845E}" type="pres">
      <dgm:prSet presAssocID="{D21D7344-F312-4BEE-A1FE-1D26B136F79F}" presName="horz1" presStyleCnt="0"/>
      <dgm:spPr/>
    </dgm:pt>
    <dgm:pt modelId="{8C1B0EA6-A075-4021-BDC2-098CABF8ABCB}" type="pres">
      <dgm:prSet presAssocID="{D21D7344-F312-4BEE-A1FE-1D26B136F79F}" presName="tx1" presStyleLbl="revTx" presStyleIdx="4" presStyleCnt="7"/>
      <dgm:spPr/>
    </dgm:pt>
    <dgm:pt modelId="{32D99E31-391F-4A0A-A629-50BB6AEA4360}" type="pres">
      <dgm:prSet presAssocID="{D21D7344-F312-4BEE-A1FE-1D26B136F79F}" presName="vert1" presStyleCnt="0"/>
      <dgm:spPr/>
    </dgm:pt>
    <dgm:pt modelId="{E0398D52-7240-4B44-92E1-ADEF264E1DB2}" type="pres">
      <dgm:prSet presAssocID="{11C4E242-07CB-4EF7-B1A3-4B5E228AF323}" presName="thickLine" presStyleLbl="alignNode1" presStyleIdx="5" presStyleCnt="7"/>
      <dgm:spPr/>
    </dgm:pt>
    <dgm:pt modelId="{13A8EE6D-3BF9-40C5-A077-8B14268154A8}" type="pres">
      <dgm:prSet presAssocID="{11C4E242-07CB-4EF7-B1A3-4B5E228AF323}" presName="horz1" presStyleCnt="0"/>
      <dgm:spPr/>
    </dgm:pt>
    <dgm:pt modelId="{A16EDAA4-841E-42E5-B1C2-A7A20EA55A37}" type="pres">
      <dgm:prSet presAssocID="{11C4E242-07CB-4EF7-B1A3-4B5E228AF323}" presName="tx1" presStyleLbl="revTx" presStyleIdx="5" presStyleCnt="7"/>
      <dgm:spPr/>
    </dgm:pt>
    <dgm:pt modelId="{C8CB4C3C-DA6C-4231-8B4F-539F5716AD9B}" type="pres">
      <dgm:prSet presAssocID="{11C4E242-07CB-4EF7-B1A3-4B5E228AF323}" presName="vert1" presStyleCnt="0"/>
      <dgm:spPr/>
    </dgm:pt>
    <dgm:pt modelId="{7D171765-EE10-48DC-AE31-4AC866BE313F}" type="pres">
      <dgm:prSet presAssocID="{CB5AC576-1059-4D5C-A562-1082C61C381B}" presName="thickLine" presStyleLbl="alignNode1" presStyleIdx="6" presStyleCnt="7"/>
      <dgm:spPr/>
    </dgm:pt>
    <dgm:pt modelId="{3F4A1FA0-2081-4E2E-8828-E2AC95B5D07E}" type="pres">
      <dgm:prSet presAssocID="{CB5AC576-1059-4D5C-A562-1082C61C381B}" presName="horz1" presStyleCnt="0"/>
      <dgm:spPr/>
    </dgm:pt>
    <dgm:pt modelId="{24AB2B15-2EA4-4797-A108-5E0882508F24}" type="pres">
      <dgm:prSet presAssocID="{CB5AC576-1059-4D5C-A562-1082C61C381B}" presName="tx1" presStyleLbl="revTx" presStyleIdx="6" presStyleCnt="7"/>
      <dgm:spPr/>
    </dgm:pt>
    <dgm:pt modelId="{495D2D57-7409-43A4-A627-F9448609108B}" type="pres">
      <dgm:prSet presAssocID="{CB5AC576-1059-4D5C-A562-1082C61C381B}" presName="vert1" presStyleCnt="0"/>
      <dgm:spPr/>
    </dgm:pt>
  </dgm:ptLst>
  <dgm:cxnLst>
    <dgm:cxn modelId="{5735080C-ACFD-4528-9F36-1A5C2014FE65}" srcId="{C791C011-A9CA-483F-A4E6-5AEEE261459F}" destId="{11C4E242-07CB-4EF7-B1A3-4B5E228AF323}" srcOrd="5" destOrd="0" parTransId="{B07E7805-A410-48C4-A881-3F9BA1A62CEB}" sibTransId="{E7D84317-B9C5-4B71-AA34-4C3FC961BBA8}"/>
    <dgm:cxn modelId="{04C06434-439C-442B-AAE8-3106C63E5CC0}" srcId="{C791C011-A9CA-483F-A4E6-5AEEE261459F}" destId="{7AD3F7BA-D8FB-4175-AD4E-28AAAB62AC21}" srcOrd="2" destOrd="0" parTransId="{AA12808E-185E-4BE9-95E0-BA88D41B4468}" sibTransId="{D83C27E4-D3E2-41CB-BBE6-121EBC17F7E2}"/>
    <dgm:cxn modelId="{AA7AD539-BA16-476B-AAF4-7C8111F02010}" type="presOf" srcId="{A3DC630D-6458-441A-883B-8EC1169A2C66}" destId="{95508901-AA40-417C-9D5F-74E9EA0BE77F}" srcOrd="0" destOrd="0" presId="urn:microsoft.com/office/officeart/2008/layout/LinedList"/>
    <dgm:cxn modelId="{998A6743-C125-4051-ADC5-AD6C3D943FD3}" type="presOf" srcId="{CB5AC576-1059-4D5C-A562-1082C61C381B}" destId="{24AB2B15-2EA4-4797-A108-5E0882508F24}" srcOrd="0" destOrd="0" presId="urn:microsoft.com/office/officeart/2008/layout/LinedList"/>
    <dgm:cxn modelId="{3D75FB44-2C53-45FF-A906-615406A043FF}" type="presOf" srcId="{6F1669EC-38DE-46E0-B64E-F848398A8193}" destId="{3C6B1E6E-CCD5-4EB3-BB11-129239CE7F8B}" srcOrd="0" destOrd="0" presId="urn:microsoft.com/office/officeart/2008/layout/LinedList"/>
    <dgm:cxn modelId="{5964376C-EC2E-4E67-8CE2-BAEBFEDAA9BD}" srcId="{C791C011-A9CA-483F-A4E6-5AEEE261459F}" destId="{D21D7344-F312-4BEE-A1FE-1D26B136F79F}" srcOrd="4" destOrd="0" parTransId="{29AE3FDA-C071-46EB-8D9C-17FB6D7D780B}" sibTransId="{9D9AB918-3E6E-486D-8A06-E143DB1C04BC}"/>
    <dgm:cxn modelId="{FE822876-C1B1-4823-9C4C-EEAF192CA510}" srcId="{C791C011-A9CA-483F-A4E6-5AEEE261459F}" destId="{A3DC630D-6458-441A-883B-8EC1169A2C66}" srcOrd="0" destOrd="0" parTransId="{D99007C5-B00E-4E72-A3BB-3AC1A3B5249A}" sibTransId="{5E5ECF22-8BB2-489C-8C5D-5D8859C682DC}"/>
    <dgm:cxn modelId="{ACEA568E-AFD5-40D1-821D-4133E3F1DA32}" type="presOf" srcId="{C791C011-A9CA-483F-A4E6-5AEEE261459F}" destId="{CDD7BEE5-E46E-49ED-A1C9-C29BC3ACBCC0}" srcOrd="0" destOrd="0" presId="urn:microsoft.com/office/officeart/2008/layout/LinedList"/>
    <dgm:cxn modelId="{4AF71B8F-6BF1-4D26-A424-44EDB41E47D0}" srcId="{C791C011-A9CA-483F-A4E6-5AEEE261459F}" destId="{6F1669EC-38DE-46E0-B64E-F848398A8193}" srcOrd="3" destOrd="0" parTransId="{2A072223-FA71-445D-BD4B-9EED0E450AC3}" sibTransId="{346BF91E-2781-49F2-983C-F995DB8DEFCA}"/>
    <dgm:cxn modelId="{1F93AA97-5894-4325-80C2-3AFDED08F3D0}" srcId="{C791C011-A9CA-483F-A4E6-5AEEE261459F}" destId="{CB5AC576-1059-4D5C-A562-1082C61C381B}" srcOrd="6" destOrd="0" parTransId="{0CDFE139-A7DD-46CF-8B0A-D03CCD682FEA}" sibTransId="{D3F8256C-9FB4-466C-9C7F-C86A009F697B}"/>
    <dgm:cxn modelId="{6AC268A7-E693-40E3-84B6-18FB283C121F}" type="presOf" srcId="{7AD3F7BA-D8FB-4175-AD4E-28AAAB62AC21}" destId="{48567FEA-2DC7-4C19-AE6E-48F67913A034}" srcOrd="0" destOrd="0" presId="urn:microsoft.com/office/officeart/2008/layout/LinedList"/>
    <dgm:cxn modelId="{E0DA45A8-3271-4142-A766-88EE0EFC23A5}" srcId="{C791C011-A9CA-483F-A4E6-5AEEE261459F}" destId="{DD1424A5-DD7C-40F9-9C43-C002CB9DF6A1}" srcOrd="1" destOrd="0" parTransId="{B416708B-7207-4105-92E1-8B011159AD6E}" sibTransId="{D3FFDA5C-D73C-4929-BDF2-939B41C1BE9B}"/>
    <dgm:cxn modelId="{16F972BE-3707-43AF-923B-A29CAFCF6837}" type="presOf" srcId="{D21D7344-F312-4BEE-A1FE-1D26B136F79F}" destId="{8C1B0EA6-A075-4021-BDC2-098CABF8ABCB}" srcOrd="0" destOrd="0" presId="urn:microsoft.com/office/officeart/2008/layout/LinedList"/>
    <dgm:cxn modelId="{A3ACA7C0-979B-44C1-86EB-FDC2019B66D0}" type="presOf" srcId="{11C4E242-07CB-4EF7-B1A3-4B5E228AF323}" destId="{A16EDAA4-841E-42E5-B1C2-A7A20EA55A37}" srcOrd="0" destOrd="0" presId="urn:microsoft.com/office/officeart/2008/layout/LinedList"/>
    <dgm:cxn modelId="{BA62DEDA-01C5-4020-860D-BCA5173286C3}" type="presOf" srcId="{DD1424A5-DD7C-40F9-9C43-C002CB9DF6A1}" destId="{E7B58D9F-1016-4A97-9A71-76E69208D4ED}" srcOrd="0" destOrd="0" presId="urn:microsoft.com/office/officeart/2008/layout/LinedList"/>
    <dgm:cxn modelId="{582BE890-7575-4E9D-86EE-2AAE8E7BF3F5}" type="presParOf" srcId="{CDD7BEE5-E46E-49ED-A1C9-C29BC3ACBCC0}" destId="{49858E95-48B2-4148-886B-9FF274915AC3}" srcOrd="0" destOrd="0" presId="urn:microsoft.com/office/officeart/2008/layout/LinedList"/>
    <dgm:cxn modelId="{27B323DC-03E6-4392-A788-A2D7742B166F}" type="presParOf" srcId="{CDD7BEE5-E46E-49ED-A1C9-C29BC3ACBCC0}" destId="{113C70DC-C7F7-4373-A8C8-B17569850AB1}" srcOrd="1" destOrd="0" presId="urn:microsoft.com/office/officeart/2008/layout/LinedList"/>
    <dgm:cxn modelId="{302E444B-6834-434F-BAC2-FBABA3825A7E}" type="presParOf" srcId="{113C70DC-C7F7-4373-A8C8-B17569850AB1}" destId="{95508901-AA40-417C-9D5F-74E9EA0BE77F}" srcOrd="0" destOrd="0" presId="urn:microsoft.com/office/officeart/2008/layout/LinedList"/>
    <dgm:cxn modelId="{C6ADE0DB-F732-4441-B905-4AC461FCCCD7}" type="presParOf" srcId="{113C70DC-C7F7-4373-A8C8-B17569850AB1}" destId="{73246A5E-9BAA-457F-B46C-785540598632}" srcOrd="1" destOrd="0" presId="urn:microsoft.com/office/officeart/2008/layout/LinedList"/>
    <dgm:cxn modelId="{DB8F5B8F-331A-4CEE-8DE5-619C85B7A21D}" type="presParOf" srcId="{CDD7BEE5-E46E-49ED-A1C9-C29BC3ACBCC0}" destId="{446A9FC9-15CB-4095-8FF1-96C23E8954A1}" srcOrd="2" destOrd="0" presId="urn:microsoft.com/office/officeart/2008/layout/LinedList"/>
    <dgm:cxn modelId="{838150EB-0575-4592-A7D9-AFEFBF6917CE}" type="presParOf" srcId="{CDD7BEE5-E46E-49ED-A1C9-C29BC3ACBCC0}" destId="{BDF9ADC4-C141-4D90-BE5E-5DA34DE8F63A}" srcOrd="3" destOrd="0" presId="urn:microsoft.com/office/officeart/2008/layout/LinedList"/>
    <dgm:cxn modelId="{C22F6DA2-68BA-4511-8D7C-3C95EAC8C6DD}" type="presParOf" srcId="{BDF9ADC4-C141-4D90-BE5E-5DA34DE8F63A}" destId="{E7B58D9F-1016-4A97-9A71-76E69208D4ED}" srcOrd="0" destOrd="0" presId="urn:microsoft.com/office/officeart/2008/layout/LinedList"/>
    <dgm:cxn modelId="{E4621ABA-29B2-41CF-855E-317E303FA367}" type="presParOf" srcId="{BDF9ADC4-C141-4D90-BE5E-5DA34DE8F63A}" destId="{DDB1AA73-33F6-4E8C-A90C-315CDA9E7CFC}" srcOrd="1" destOrd="0" presId="urn:microsoft.com/office/officeart/2008/layout/LinedList"/>
    <dgm:cxn modelId="{8DA63F5D-F580-4B45-B7C4-C93CFC3D6B1A}" type="presParOf" srcId="{CDD7BEE5-E46E-49ED-A1C9-C29BC3ACBCC0}" destId="{EAF3FC6E-69B1-46AA-B1B3-B24FEB05445F}" srcOrd="4" destOrd="0" presId="urn:microsoft.com/office/officeart/2008/layout/LinedList"/>
    <dgm:cxn modelId="{76C892C3-50D5-42CF-9229-8AD5A9AD71BC}" type="presParOf" srcId="{CDD7BEE5-E46E-49ED-A1C9-C29BC3ACBCC0}" destId="{39EC3AB2-8C23-4F8A-AD42-B4CD6BB712BA}" srcOrd="5" destOrd="0" presId="urn:microsoft.com/office/officeart/2008/layout/LinedList"/>
    <dgm:cxn modelId="{E7242994-732D-4E49-8BBB-2AF4E9A632DD}" type="presParOf" srcId="{39EC3AB2-8C23-4F8A-AD42-B4CD6BB712BA}" destId="{48567FEA-2DC7-4C19-AE6E-48F67913A034}" srcOrd="0" destOrd="0" presId="urn:microsoft.com/office/officeart/2008/layout/LinedList"/>
    <dgm:cxn modelId="{8B2EDCC9-A736-4082-B7BE-4E43124EE438}" type="presParOf" srcId="{39EC3AB2-8C23-4F8A-AD42-B4CD6BB712BA}" destId="{ED2F0262-C7CD-4AC1-A99D-A2D1CDA29BBE}" srcOrd="1" destOrd="0" presId="urn:microsoft.com/office/officeart/2008/layout/LinedList"/>
    <dgm:cxn modelId="{E76F1DEA-EA6F-4FA4-9D81-05337CC470BB}" type="presParOf" srcId="{CDD7BEE5-E46E-49ED-A1C9-C29BC3ACBCC0}" destId="{BCF34BA1-E0EE-4FE0-B4E8-3D12461435A1}" srcOrd="6" destOrd="0" presId="urn:microsoft.com/office/officeart/2008/layout/LinedList"/>
    <dgm:cxn modelId="{41B8318C-8500-499E-BA21-4B6BDEDC77EE}" type="presParOf" srcId="{CDD7BEE5-E46E-49ED-A1C9-C29BC3ACBCC0}" destId="{E52F65E3-A621-470E-9B65-17591DD8FC31}" srcOrd="7" destOrd="0" presId="urn:microsoft.com/office/officeart/2008/layout/LinedList"/>
    <dgm:cxn modelId="{0F20CAB7-6156-41F6-9E0C-8EE1950C32A3}" type="presParOf" srcId="{E52F65E3-A621-470E-9B65-17591DD8FC31}" destId="{3C6B1E6E-CCD5-4EB3-BB11-129239CE7F8B}" srcOrd="0" destOrd="0" presId="urn:microsoft.com/office/officeart/2008/layout/LinedList"/>
    <dgm:cxn modelId="{692AB0EE-727C-4E54-B2E4-6AD1D58AA3E7}" type="presParOf" srcId="{E52F65E3-A621-470E-9B65-17591DD8FC31}" destId="{79EE15A5-4A7D-4915-B203-E9EF89B685CF}" srcOrd="1" destOrd="0" presId="urn:microsoft.com/office/officeart/2008/layout/LinedList"/>
    <dgm:cxn modelId="{DD053588-9CC3-4DC4-9FDE-48894EC1B01B}" type="presParOf" srcId="{CDD7BEE5-E46E-49ED-A1C9-C29BC3ACBCC0}" destId="{324D7D35-3EA4-42ED-994B-EA331D979A1C}" srcOrd="8" destOrd="0" presId="urn:microsoft.com/office/officeart/2008/layout/LinedList"/>
    <dgm:cxn modelId="{B5C82D97-0A25-441F-9C82-E93159B29B21}" type="presParOf" srcId="{CDD7BEE5-E46E-49ED-A1C9-C29BC3ACBCC0}" destId="{63D41CCB-1BC5-4912-B82C-49EF35D2845E}" srcOrd="9" destOrd="0" presId="urn:microsoft.com/office/officeart/2008/layout/LinedList"/>
    <dgm:cxn modelId="{0193976F-CDA0-4B40-8C60-EC1E84445C08}" type="presParOf" srcId="{63D41CCB-1BC5-4912-B82C-49EF35D2845E}" destId="{8C1B0EA6-A075-4021-BDC2-098CABF8ABCB}" srcOrd="0" destOrd="0" presId="urn:microsoft.com/office/officeart/2008/layout/LinedList"/>
    <dgm:cxn modelId="{C956A326-C4D4-447C-BD33-2E188B5F408B}" type="presParOf" srcId="{63D41CCB-1BC5-4912-B82C-49EF35D2845E}" destId="{32D99E31-391F-4A0A-A629-50BB6AEA4360}" srcOrd="1" destOrd="0" presId="urn:microsoft.com/office/officeart/2008/layout/LinedList"/>
    <dgm:cxn modelId="{20A01382-6D96-405A-8D4A-B9161DB164D4}" type="presParOf" srcId="{CDD7BEE5-E46E-49ED-A1C9-C29BC3ACBCC0}" destId="{E0398D52-7240-4B44-92E1-ADEF264E1DB2}" srcOrd="10" destOrd="0" presId="urn:microsoft.com/office/officeart/2008/layout/LinedList"/>
    <dgm:cxn modelId="{673C7498-18C2-4D30-8CF0-69C4BFFA42F7}" type="presParOf" srcId="{CDD7BEE5-E46E-49ED-A1C9-C29BC3ACBCC0}" destId="{13A8EE6D-3BF9-40C5-A077-8B14268154A8}" srcOrd="11" destOrd="0" presId="urn:microsoft.com/office/officeart/2008/layout/LinedList"/>
    <dgm:cxn modelId="{523744BF-4BF0-43B3-B595-D4A933158FFD}" type="presParOf" srcId="{13A8EE6D-3BF9-40C5-A077-8B14268154A8}" destId="{A16EDAA4-841E-42E5-B1C2-A7A20EA55A37}" srcOrd="0" destOrd="0" presId="urn:microsoft.com/office/officeart/2008/layout/LinedList"/>
    <dgm:cxn modelId="{7A98D1E8-1E50-4215-AE1E-84C60EE209FC}" type="presParOf" srcId="{13A8EE6D-3BF9-40C5-A077-8B14268154A8}" destId="{C8CB4C3C-DA6C-4231-8B4F-539F5716AD9B}" srcOrd="1" destOrd="0" presId="urn:microsoft.com/office/officeart/2008/layout/LinedList"/>
    <dgm:cxn modelId="{982E9FE5-3C8C-4084-B5C4-0EF61A0A092C}" type="presParOf" srcId="{CDD7BEE5-E46E-49ED-A1C9-C29BC3ACBCC0}" destId="{7D171765-EE10-48DC-AE31-4AC866BE313F}" srcOrd="12" destOrd="0" presId="urn:microsoft.com/office/officeart/2008/layout/LinedList"/>
    <dgm:cxn modelId="{62764B48-9913-4CB9-99A2-881E269CFB7F}" type="presParOf" srcId="{CDD7BEE5-E46E-49ED-A1C9-C29BC3ACBCC0}" destId="{3F4A1FA0-2081-4E2E-8828-E2AC95B5D07E}" srcOrd="13" destOrd="0" presId="urn:microsoft.com/office/officeart/2008/layout/LinedList"/>
    <dgm:cxn modelId="{CD3B66DE-44BA-4BF1-BF83-5D1A4B360A26}" type="presParOf" srcId="{3F4A1FA0-2081-4E2E-8828-E2AC95B5D07E}" destId="{24AB2B15-2EA4-4797-A108-5E0882508F24}" srcOrd="0" destOrd="0" presId="urn:microsoft.com/office/officeart/2008/layout/LinedList"/>
    <dgm:cxn modelId="{60E5F069-42A9-45C4-BB2D-FF31F0436938}" type="presParOf" srcId="{3F4A1FA0-2081-4E2E-8828-E2AC95B5D07E}" destId="{495D2D57-7409-43A4-A627-F944860910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F1B2E7-87AC-48EC-A63C-5A4943A133F8}" type="doc">
      <dgm:prSet loTypeId="urn:microsoft.com/office/officeart/2005/8/layout/arrow3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DA4C39-1F5C-4F7F-BC72-5DC7F3C0A56C}">
      <dgm:prSet phldrT="[Text]" custT="1"/>
      <dgm:spPr/>
      <dgm:t>
        <a:bodyPr/>
        <a:lstStyle/>
        <a:p>
          <a:r>
            <a:rPr lang="en-US" sz="32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Profit Margin &amp; Opportunity Cost</a:t>
          </a:r>
        </a:p>
      </dgm:t>
    </dgm:pt>
    <dgm:pt modelId="{57355C14-3265-46AA-BC09-1737BB9182C7}" type="parTrans" cxnId="{AD50B0B9-3CDC-4FE3-8B17-253A850A6422}">
      <dgm:prSet/>
      <dgm:spPr/>
      <dgm:t>
        <a:bodyPr/>
        <a:lstStyle/>
        <a:p>
          <a:endParaRPr lang="en-US"/>
        </a:p>
      </dgm:t>
    </dgm:pt>
    <dgm:pt modelId="{97C2CB5F-A2D4-454A-874F-6D3423932A83}" type="sibTrans" cxnId="{AD50B0B9-3CDC-4FE3-8B17-253A850A6422}">
      <dgm:prSet/>
      <dgm:spPr/>
      <dgm:t>
        <a:bodyPr/>
        <a:lstStyle/>
        <a:p>
          <a:endParaRPr lang="en-US"/>
        </a:p>
      </dgm:t>
    </dgm:pt>
    <dgm:pt modelId="{259F6BD5-6779-4B7A-B145-0F40A84881D4}">
      <dgm:prSet phldrT="[Text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Corporate Strategy &amp; Business Portfolio</a:t>
          </a:r>
        </a:p>
      </dgm:t>
    </dgm:pt>
    <dgm:pt modelId="{59C048B3-65E6-4A8E-89F2-A6CCE2DDA4DE}" type="parTrans" cxnId="{F752812D-B374-44E4-9623-CA220FC598A9}">
      <dgm:prSet/>
      <dgm:spPr/>
      <dgm:t>
        <a:bodyPr/>
        <a:lstStyle/>
        <a:p>
          <a:endParaRPr lang="en-US"/>
        </a:p>
      </dgm:t>
    </dgm:pt>
    <dgm:pt modelId="{40EE0EA2-FAD6-48C5-A054-0E218CC9B8E1}" type="sibTrans" cxnId="{F752812D-B374-44E4-9623-CA220FC598A9}">
      <dgm:prSet/>
      <dgm:spPr/>
      <dgm:t>
        <a:bodyPr/>
        <a:lstStyle/>
        <a:p>
          <a:endParaRPr lang="en-US"/>
        </a:p>
      </dgm:t>
    </dgm:pt>
    <dgm:pt modelId="{EB447096-7240-4390-83FC-49045B59258D}">
      <dgm:prSet/>
      <dgm:spPr/>
      <dgm:t>
        <a:bodyPr/>
        <a:lstStyle/>
        <a:p>
          <a:endParaRPr lang="en-US"/>
        </a:p>
      </dgm:t>
    </dgm:pt>
    <dgm:pt modelId="{40255206-2A4E-415B-9C53-F64A14B70BF4}" type="parTrans" cxnId="{7BDF0578-945C-4095-9DDC-4B054FD08A65}">
      <dgm:prSet/>
      <dgm:spPr/>
      <dgm:t>
        <a:bodyPr/>
        <a:lstStyle/>
        <a:p>
          <a:endParaRPr lang="en-US"/>
        </a:p>
      </dgm:t>
    </dgm:pt>
    <dgm:pt modelId="{1EC41AEB-7E46-4ACF-B4BE-DB8BB6E84AB5}" type="sibTrans" cxnId="{7BDF0578-945C-4095-9DDC-4B054FD08A65}">
      <dgm:prSet/>
      <dgm:spPr/>
      <dgm:t>
        <a:bodyPr/>
        <a:lstStyle/>
        <a:p>
          <a:endParaRPr lang="en-US"/>
        </a:p>
      </dgm:t>
    </dgm:pt>
    <dgm:pt modelId="{3B3096BC-938C-45B4-A255-1205C85A683A}" type="pres">
      <dgm:prSet presAssocID="{B6F1B2E7-87AC-48EC-A63C-5A4943A133F8}" presName="compositeShape" presStyleCnt="0">
        <dgm:presLayoutVars>
          <dgm:chMax val="2"/>
          <dgm:dir/>
          <dgm:resizeHandles val="exact"/>
        </dgm:presLayoutVars>
      </dgm:prSet>
      <dgm:spPr/>
    </dgm:pt>
    <dgm:pt modelId="{CDD41829-CAC0-45E5-A2B6-C5705E1A78C1}" type="pres">
      <dgm:prSet presAssocID="{B6F1B2E7-87AC-48EC-A63C-5A4943A133F8}" presName="divider" presStyleLbl="fgShp" presStyleIdx="0" presStyleCnt="1"/>
      <dgm:spPr/>
    </dgm:pt>
    <dgm:pt modelId="{0766377F-CE25-4AB2-ABB1-30608D57D713}" type="pres">
      <dgm:prSet presAssocID="{A8DA4C39-1F5C-4F7F-BC72-5DC7F3C0A56C}" presName="downArrow" presStyleLbl="node1" presStyleIdx="0" presStyleCnt="2"/>
      <dgm:spPr/>
    </dgm:pt>
    <dgm:pt modelId="{26BD9773-0B20-4AA8-A24A-A6B4DF5F818D}" type="pres">
      <dgm:prSet presAssocID="{A8DA4C39-1F5C-4F7F-BC72-5DC7F3C0A56C}" presName="downArrowText" presStyleLbl="revTx" presStyleIdx="0" presStyleCnt="2">
        <dgm:presLayoutVars>
          <dgm:bulletEnabled val="1"/>
        </dgm:presLayoutVars>
      </dgm:prSet>
      <dgm:spPr/>
    </dgm:pt>
    <dgm:pt modelId="{6011FFB8-A98E-447F-A64B-04EE57423EA2}" type="pres">
      <dgm:prSet presAssocID="{259F6BD5-6779-4B7A-B145-0F40A84881D4}" presName="upArrow" presStyleLbl="node1" presStyleIdx="1" presStyleCnt="2"/>
      <dgm:spPr/>
    </dgm:pt>
    <dgm:pt modelId="{1F5D91A5-2C69-48F0-A333-ACBBA7F96AD1}" type="pres">
      <dgm:prSet presAssocID="{259F6BD5-6779-4B7A-B145-0F40A84881D4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F752812D-B374-44E4-9623-CA220FC598A9}" srcId="{B6F1B2E7-87AC-48EC-A63C-5A4943A133F8}" destId="{259F6BD5-6779-4B7A-B145-0F40A84881D4}" srcOrd="1" destOrd="0" parTransId="{59C048B3-65E6-4A8E-89F2-A6CCE2DDA4DE}" sibTransId="{40EE0EA2-FAD6-48C5-A054-0E218CC9B8E1}"/>
    <dgm:cxn modelId="{7BDF0578-945C-4095-9DDC-4B054FD08A65}" srcId="{B6F1B2E7-87AC-48EC-A63C-5A4943A133F8}" destId="{EB447096-7240-4390-83FC-49045B59258D}" srcOrd="2" destOrd="0" parTransId="{40255206-2A4E-415B-9C53-F64A14B70BF4}" sibTransId="{1EC41AEB-7E46-4ACF-B4BE-DB8BB6E84AB5}"/>
    <dgm:cxn modelId="{299E97A7-ADC5-41F5-8CD3-56AF4F9E2DB0}" type="presOf" srcId="{259F6BD5-6779-4B7A-B145-0F40A84881D4}" destId="{1F5D91A5-2C69-48F0-A333-ACBBA7F96AD1}" srcOrd="0" destOrd="0" presId="urn:microsoft.com/office/officeart/2005/8/layout/arrow3"/>
    <dgm:cxn modelId="{AD50B0B9-3CDC-4FE3-8B17-253A850A6422}" srcId="{B6F1B2E7-87AC-48EC-A63C-5A4943A133F8}" destId="{A8DA4C39-1F5C-4F7F-BC72-5DC7F3C0A56C}" srcOrd="0" destOrd="0" parTransId="{57355C14-3265-46AA-BC09-1737BB9182C7}" sibTransId="{97C2CB5F-A2D4-454A-874F-6D3423932A83}"/>
    <dgm:cxn modelId="{3C59E4CD-9EB9-491D-A198-0022DE2FC4A4}" type="presOf" srcId="{B6F1B2E7-87AC-48EC-A63C-5A4943A133F8}" destId="{3B3096BC-938C-45B4-A255-1205C85A683A}" srcOrd="0" destOrd="0" presId="urn:microsoft.com/office/officeart/2005/8/layout/arrow3"/>
    <dgm:cxn modelId="{96DB02EE-93DD-41A7-ACF5-25BED3AF3BBA}" type="presOf" srcId="{A8DA4C39-1F5C-4F7F-BC72-5DC7F3C0A56C}" destId="{26BD9773-0B20-4AA8-A24A-A6B4DF5F818D}" srcOrd="0" destOrd="0" presId="urn:microsoft.com/office/officeart/2005/8/layout/arrow3"/>
    <dgm:cxn modelId="{E15FDA89-90AA-4430-8085-6E02FC0260BD}" type="presParOf" srcId="{3B3096BC-938C-45B4-A255-1205C85A683A}" destId="{CDD41829-CAC0-45E5-A2B6-C5705E1A78C1}" srcOrd="0" destOrd="0" presId="urn:microsoft.com/office/officeart/2005/8/layout/arrow3"/>
    <dgm:cxn modelId="{1354EE17-BDB8-4D82-92F6-BC9E942AFD05}" type="presParOf" srcId="{3B3096BC-938C-45B4-A255-1205C85A683A}" destId="{0766377F-CE25-4AB2-ABB1-30608D57D713}" srcOrd="1" destOrd="0" presId="urn:microsoft.com/office/officeart/2005/8/layout/arrow3"/>
    <dgm:cxn modelId="{D88348FF-9019-46FE-ABF5-B657D062B425}" type="presParOf" srcId="{3B3096BC-938C-45B4-A255-1205C85A683A}" destId="{26BD9773-0B20-4AA8-A24A-A6B4DF5F818D}" srcOrd="2" destOrd="0" presId="urn:microsoft.com/office/officeart/2005/8/layout/arrow3"/>
    <dgm:cxn modelId="{C9EF51A8-E071-486B-87E1-4909678B1040}" type="presParOf" srcId="{3B3096BC-938C-45B4-A255-1205C85A683A}" destId="{6011FFB8-A98E-447F-A64B-04EE57423EA2}" srcOrd="3" destOrd="0" presId="urn:microsoft.com/office/officeart/2005/8/layout/arrow3"/>
    <dgm:cxn modelId="{5217C22A-E777-45F0-B61D-231D3D063235}" type="presParOf" srcId="{3B3096BC-938C-45B4-A255-1205C85A683A}" destId="{1F5D91A5-2C69-48F0-A333-ACBBA7F96AD1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2E84-8182-4E17-AB34-6A68CB24E786}">
      <dsp:nvSpPr>
        <dsp:cNvPr id="0" name=""/>
        <dsp:cNvSpPr/>
      </dsp:nvSpPr>
      <dsp:spPr>
        <a:xfrm>
          <a:off x="995770" y="172880"/>
          <a:ext cx="7000058" cy="7000058"/>
        </a:xfrm>
        <a:prstGeom prst="circularArrow">
          <a:avLst>
            <a:gd name="adj1" fmla="val 5544"/>
            <a:gd name="adj2" fmla="val 330680"/>
            <a:gd name="adj3" fmla="val 13752888"/>
            <a:gd name="adj4" fmla="val 17400001"/>
            <a:gd name="adj5" fmla="val 575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10F1A93-8A2E-4C08-BC6D-035048DD3230}">
      <dsp:nvSpPr>
        <dsp:cNvPr id="0" name=""/>
        <dsp:cNvSpPr/>
      </dsp:nvSpPr>
      <dsp:spPr>
        <a:xfrm>
          <a:off x="2840608" y="218855"/>
          <a:ext cx="3310383" cy="165519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rPr>
            <a:t>How much investment/ budget is needed?</a:t>
          </a:r>
        </a:p>
      </dsp:txBody>
      <dsp:txXfrm>
        <a:off x="2921408" y="299655"/>
        <a:ext cx="3148783" cy="1493591"/>
      </dsp:txXfrm>
    </dsp:sp>
    <dsp:sp modelId="{937EA933-0C3C-42A8-ABB5-D4F80661C58B}">
      <dsp:nvSpPr>
        <dsp:cNvPr id="0" name=""/>
        <dsp:cNvSpPr/>
      </dsp:nvSpPr>
      <dsp:spPr>
        <a:xfrm>
          <a:off x="5681216" y="2377337"/>
          <a:ext cx="3310383" cy="165519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Financial Modeling (NPV, ROI, IRR, PBP, ROM and BCR)</a:t>
          </a:r>
        </a:p>
      </dsp:txBody>
      <dsp:txXfrm>
        <a:off x="5762016" y="2458137"/>
        <a:ext cx="3148783" cy="1493591"/>
      </dsp:txXfrm>
    </dsp:sp>
    <dsp:sp modelId="{C5DF5722-6A11-4F6C-BD4E-C750C78699D2}">
      <dsp:nvSpPr>
        <dsp:cNvPr id="0" name=""/>
        <dsp:cNvSpPr/>
      </dsp:nvSpPr>
      <dsp:spPr>
        <a:xfrm>
          <a:off x="5628687" y="5329026"/>
          <a:ext cx="3310383" cy="165519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Funding Mechanisms/ Eligibility  </a:t>
          </a:r>
        </a:p>
      </dsp:txBody>
      <dsp:txXfrm>
        <a:off x="5709487" y="5409826"/>
        <a:ext cx="3148783" cy="1493591"/>
      </dsp:txXfrm>
    </dsp:sp>
    <dsp:sp modelId="{13FB822A-C705-4201-94D7-4E70DC6C75BE}">
      <dsp:nvSpPr>
        <dsp:cNvPr id="0" name=""/>
        <dsp:cNvSpPr/>
      </dsp:nvSpPr>
      <dsp:spPr>
        <a:xfrm>
          <a:off x="124835" y="5329033"/>
          <a:ext cx="3310383" cy="165519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Scope Validation Governing the PBC Style</a:t>
          </a:r>
        </a:p>
      </dsp:txBody>
      <dsp:txXfrm>
        <a:off x="205635" y="5409833"/>
        <a:ext cx="3148783" cy="1493591"/>
      </dsp:txXfrm>
    </dsp:sp>
    <dsp:sp modelId="{C61CA5AD-4C90-4F1C-87AC-0ACC1C797ECD}">
      <dsp:nvSpPr>
        <dsp:cNvPr id="0" name=""/>
        <dsp:cNvSpPr/>
      </dsp:nvSpPr>
      <dsp:spPr>
        <a:xfrm>
          <a:off x="0" y="2356771"/>
          <a:ext cx="3310383" cy="165519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Are the Prerequisites enable PBC Model (GO vs NO GO) </a:t>
          </a:r>
        </a:p>
      </dsp:txBody>
      <dsp:txXfrm>
        <a:off x="80800" y="2437571"/>
        <a:ext cx="3148783" cy="14935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58E95-48B2-4148-886B-9FF274915AC3}">
      <dsp:nvSpPr>
        <dsp:cNvPr id="0" name=""/>
        <dsp:cNvSpPr/>
      </dsp:nvSpPr>
      <dsp:spPr>
        <a:xfrm>
          <a:off x="0" y="1021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508901-AA40-417C-9D5F-74E9EA0BE77F}">
      <dsp:nvSpPr>
        <dsp:cNvPr id="0" name=""/>
        <dsp:cNvSpPr/>
      </dsp:nvSpPr>
      <dsp:spPr>
        <a:xfrm>
          <a:off x="0" y="1021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rPr>
            <a:t>Immaturity of market conditions and confused budgeting allocations</a:t>
          </a:r>
        </a:p>
      </dsp:txBody>
      <dsp:txXfrm>
        <a:off x="0" y="1021"/>
        <a:ext cx="8001000" cy="1195581"/>
      </dsp:txXfrm>
    </dsp:sp>
    <dsp:sp modelId="{446A9FC9-15CB-4095-8FF1-96C23E8954A1}">
      <dsp:nvSpPr>
        <dsp:cNvPr id="0" name=""/>
        <dsp:cNvSpPr/>
      </dsp:nvSpPr>
      <dsp:spPr>
        <a:xfrm>
          <a:off x="0" y="1196603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58D9F-1016-4A97-9A71-76E69208D4ED}">
      <dsp:nvSpPr>
        <dsp:cNvPr id="0" name=""/>
        <dsp:cNvSpPr/>
      </dsp:nvSpPr>
      <dsp:spPr>
        <a:xfrm>
          <a:off x="0" y="1196603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Data is not reliable or valid – asking too many how and how much</a:t>
          </a:r>
        </a:p>
      </dsp:txBody>
      <dsp:txXfrm>
        <a:off x="0" y="1196603"/>
        <a:ext cx="8001000" cy="1195581"/>
      </dsp:txXfrm>
    </dsp:sp>
    <dsp:sp modelId="{EAF3FC6E-69B1-46AA-B1B3-B24FEB05445F}">
      <dsp:nvSpPr>
        <dsp:cNvPr id="0" name=""/>
        <dsp:cNvSpPr/>
      </dsp:nvSpPr>
      <dsp:spPr>
        <a:xfrm>
          <a:off x="0" y="2392184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67FEA-2DC7-4C19-AE6E-48F67913A034}">
      <dsp:nvSpPr>
        <dsp:cNvPr id="0" name=""/>
        <dsp:cNvSpPr/>
      </dsp:nvSpPr>
      <dsp:spPr>
        <a:xfrm>
          <a:off x="0" y="2392184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PESTLE is not up-to-the-point and deficiencies of procurement process </a:t>
          </a:r>
        </a:p>
      </dsp:txBody>
      <dsp:txXfrm>
        <a:off x="0" y="2392184"/>
        <a:ext cx="8001000" cy="1195581"/>
      </dsp:txXfrm>
    </dsp:sp>
    <dsp:sp modelId="{BCF34BA1-E0EE-4FE0-B4E8-3D12461435A1}">
      <dsp:nvSpPr>
        <dsp:cNvPr id="0" name=""/>
        <dsp:cNvSpPr/>
      </dsp:nvSpPr>
      <dsp:spPr>
        <a:xfrm>
          <a:off x="0" y="3587766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B1E6E-CCD5-4EB3-BB11-129239CE7F8B}">
      <dsp:nvSpPr>
        <dsp:cNvPr id="0" name=""/>
        <dsp:cNvSpPr/>
      </dsp:nvSpPr>
      <dsp:spPr>
        <a:xfrm>
          <a:off x="0" y="3587766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Local context is not ready for or appreciate the initiative itself  </a:t>
          </a:r>
        </a:p>
      </dsp:txBody>
      <dsp:txXfrm>
        <a:off x="0" y="3587766"/>
        <a:ext cx="8001000" cy="1195581"/>
      </dsp:txXfrm>
    </dsp:sp>
    <dsp:sp modelId="{324D7D35-3EA4-42ED-994B-EA331D979A1C}">
      <dsp:nvSpPr>
        <dsp:cNvPr id="0" name=""/>
        <dsp:cNvSpPr/>
      </dsp:nvSpPr>
      <dsp:spPr>
        <a:xfrm>
          <a:off x="0" y="4783347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B0EA6-A075-4021-BDC2-098CABF8ABCB}">
      <dsp:nvSpPr>
        <dsp:cNvPr id="0" name=""/>
        <dsp:cNvSpPr/>
      </dsp:nvSpPr>
      <dsp:spPr>
        <a:xfrm>
          <a:off x="0" y="4783347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No demonstrated guarantees and fictional PQ requirements </a:t>
          </a:r>
        </a:p>
      </dsp:txBody>
      <dsp:txXfrm>
        <a:off x="0" y="4783347"/>
        <a:ext cx="8001000" cy="1195581"/>
      </dsp:txXfrm>
    </dsp:sp>
    <dsp:sp modelId="{E0398D52-7240-4B44-92E1-ADEF264E1DB2}">
      <dsp:nvSpPr>
        <dsp:cNvPr id="0" name=""/>
        <dsp:cNvSpPr/>
      </dsp:nvSpPr>
      <dsp:spPr>
        <a:xfrm>
          <a:off x="0" y="5978929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EDAA4-841E-42E5-B1C2-A7A20EA55A37}">
      <dsp:nvSpPr>
        <dsp:cNvPr id="0" name=""/>
        <dsp:cNvSpPr/>
      </dsp:nvSpPr>
      <dsp:spPr>
        <a:xfrm>
          <a:off x="0" y="5978929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KPI design/ baselining methods are not clear or properly selected</a:t>
          </a:r>
        </a:p>
      </dsp:txBody>
      <dsp:txXfrm>
        <a:off x="0" y="5978929"/>
        <a:ext cx="8001000" cy="1195581"/>
      </dsp:txXfrm>
    </dsp:sp>
    <dsp:sp modelId="{7D171765-EE10-48DC-AE31-4AC866BE313F}">
      <dsp:nvSpPr>
        <dsp:cNvPr id="0" name=""/>
        <dsp:cNvSpPr/>
      </dsp:nvSpPr>
      <dsp:spPr>
        <a:xfrm>
          <a:off x="0" y="7174510"/>
          <a:ext cx="800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B2B15-2EA4-4797-A108-5E0882508F24}">
      <dsp:nvSpPr>
        <dsp:cNvPr id="0" name=""/>
        <dsp:cNvSpPr/>
      </dsp:nvSpPr>
      <dsp:spPr>
        <a:xfrm>
          <a:off x="0" y="7174510"/>
          <a:ext cx="8001000" cy="11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Unrealistic mandatory performance targets and goals</a:t>
          </a:r>
        </a:p>
      </dsp:txBody>
      <dsp:txXfrm>
        <a:off x="0" y="7174510"/>
        <a:ext cx="8001000" cy="1195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41829-CAC0-45E5-A2B6-C5705E1A78C1}">
      <dsp:nvSpPr>
        <dsp:cNvPr id="0" name=""/>
        <dsp:cNvSpPr/>
      </dsp:nvSpPr>
      <dsp:spPr>
        <a:xfrm rot="21300000">
          <a:off x="25722" y="2583712"/>
          <a:ext cx="8330555" cy="953974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6377F-CE25-4AB2-ABB1-30608D57D713}">
      <dsp:nvSpPr>
        <dsp:cNvPr id="0" name=""/>
        <dsp:cNvSpPr/>
      </dsp:nvSpPr>
      <dsp:spPr>
        <a:xfrm>
          <a:off x="1005840" y="306070"/>
          <a:ext cx="2514600" cy="244856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D9773-0B20-4AA8-A24A-A6B4DF5F818D}">
      <dsp:nvSpPr>
        <dsp:cNvPr id="0" name=""/>
        <dsp:cNvSpPr/>
      </dsp:nvSpPr>
      <dsp:spPr>
        <a:xfrm>
          <a:off x="4442460" y="0"/>
          <a:ext cx="2682240" cy="257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Profit Margin &amp; Opportunity Cost</a:t>
          </a:r>
        </a:p>
      </dsp:txBody>
      <dsp:txXfrm>
        <a:off x="4442460" y="0"/>
        <a:ext cx="2682240" cy="2570988"/>
      </dsp:txXfrm>
    </dsp:sp>
    <dsp:sp modelId="{6011FFB8-A98E-447F-A64B-04EE57423EA2}">
      <dsp:nvSpPr>
        <dsp:cNvPr id="0" name=""/>
        <dsp:cNvSpPr/>
      </dsp:nvSpPr>
      <dsp:spPr>
        <a:xfrm>
          <a:off x="4861560" y="3366770"/>
          <a:ext cx="2514600" cy="244856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5D91A5-2C69-48F0-A333-ACBBA7F96AD1}">
      <dsp:nvSpPr>
        <dsp:cNvPr id="0" name=""/>
        <dsp:cNvSpPr/>
      </dsp:nvSpPr>
      <dsp:spPr>
        <a:xfrm>
          <a:off x="1257300" y="3550412"/>
          <a:ext cx="2682240" cy="257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rPr>
            <a:t>Corporate Strategy &amp; Business Portfolio</a:t>
          </a:r>
        </a:p>
      </dsp:txBody>
      <dsp:txXfrm>
        <a:off x="1257300" y="3550412"/>
        <a:ext cx="2682240" cy="25709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2170840" y="3092095"/>
            <a:ext cx="1318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Rationale Framework of the Performance-based-Contracts to Achieve Sustainable NRW Reduction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6819900" y="4960410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Eyad Sahawneh –May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20797E-065E-BB1B-AB07-F9A2B7E2AB5B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Performance-based-Contracts (The How)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008A0-36C7-4761-E684-87C6DD8FB423}"/>
              </a:ext>
            </a:extLst>
          </p:cNvPr>
          <p:cNvSpPr txBox="1"/>
          <p:nvPr/>
        </p:nvSpPr>
        <p:spPr>
          <a:xfrm>
            <a:off x="381000" y="1562100"/>
            <a:ext cx="17297400" cy="838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024A28-830E-CC1F-1EC5-24E38AFEF5C6}"/>
              </a:ext>
            </a:extLst>
          </p:cNvPr>
          <p:cNvSpPr txBox="1"/>
          <p:nvPr/>
        </p:nvSpPr>
        <p:spPr>
          <a:xfrm>
            <a:off x="381000" y="1409700"/>
            <a:ext cx="17526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Result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-oriented,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measurable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improvements and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time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-bounding.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Dual benefits: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remember the composite materials, or your baby-first-step.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Applicable and already implemented both in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developing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and developed countries.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PBCs are not exchangeable-used-terminology or naturally-linked to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PPPs.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The spark: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outsourcing slipped to the programs that can pay for themselves.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Lower associated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risks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, but risk is shared not delegated: The contracting party assumes substantial risk but has the flexibility and discretion to determine how outcomes will be achieved.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Typically,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fees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split into fixed and variable and phased to reduce then maintain.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Lifecyle: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early assessment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baselining/ diagnostics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 development and investment planning  transaction design/ tender  procurement  familiarization 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reduction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 maintain  scale-up.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It has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types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corresponding to objective, payment, prerequisites and baselining such as for incentivized PMC, cost plus, SO24/7, DBOM, etc.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Usually, PBCs are mechanism that effectively works under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funding constrained environments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6C7CB-1299-0D57-CA63-4819BB646F68}"/>
              </a:ext>
            </a:extLst>
          </p:cNvPr>
          <p:cNvSpPr txBox="1"/>
          <p:nvPr/>
        </p:nvSpPr>
        <p:spPr>
          <a:xfrm>
            <a:off x="419100" y="8509404"/>
            <a:ext cx="17449800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Regression analysis shows that well-designed NRW-PBCs are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68 percent more effective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in achieving NRW reduction than utility-led NRW reduction program.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A6048-5C08-D319-180B-530548AA6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B4B14BA-42A6-A3E8-3804-9488F465AB2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703AD6-0B8C-334C-7B31-4A7F3E4C08C8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Strategic Decision-Making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67236-0441-40B5-D0F6-CB9C34BC051B}"/>
              </a:ext>
            </a:extLst>
          </p:cNvPr>
          <p:cNvSpPr txBox="1"/>
          <p:nvPr/>
        </p:nvSpPr>
        <p:spPr>
          <a:xfrm>
            <a:off x="3810000" y="1562100"/>
            <a:ext cx="11049000" cy="838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F75B3E9-628E-38EA-021A-D58D48770C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173578"/>
              </p:ext>
            </p:extLst>
          </p:nvPr>
        </p:nvGraphicFramePr>
        <p:xfrm>
          <a:off x="304800" y="1714500"/>
          <a:ext cx="8991600" cy="749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6B515C5-6E7F-78DC-F954-07BBE99E4962}"/>
              </a:ext>
            </a:extLst>
          </p:cNvPr>
          <p:cNvSpPr txBox="1"/>
          <p:nvPr/>
        </p:nvSpPr>
        <p:spPr>
          <a:xfrm>
            <a:off x="9601200" y="1714500"/>
            <a:ext cx="8382000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Pre-Feasibility Studies.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Gap Analysis and Need Evaluation.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Business Case Assembly/ Recommendation.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Investment Atmosphere/ Market.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Institutional &amp; Regulatory Framework.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National Master Plans/ Strategies.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Condition &amp; Operational Assessment.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þ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Precedents Requirements.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1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1F271-3556-97BA-991B-BBE449D9A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B830147-F112-D11D-D0A3-A0B27B754960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DCEA6-117B-498A-41DC-2611B627A56A}"/>
              </a:ext>
            </a:extLst>
          </p:cNvPr>
          <p:cNvSpPr txBox="1"/>
          <p:nvPr/>
        </p:nvSpPr>
        <p:spPr>
          <a:xfrm>
            <a:off x="-1524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Associated Risks of NRW-PBC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87C861-3CFC-BD2B-9E71-A19609BD4974}"/>
              </a:ext>
            </a:extLst>
          </p:cNvPr>
          <p:cNvSpPr txBox="1"/>
          <p:nvPr/>
        </p:nvSpPr>
        <p:spPr>
          <a:xfrm>
            <a:off x="381000" y="1562100"/>
            <a:ext cx="17297400" cy="838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DF901F-D48A-8F2B-A7FB-2BAE516B582F}"/>
              </a:ext>
            </a:extLst>
          </p:cNvPr>
          <p:cNvSpPr txBox="1"/>
          <p:nvPr/>
        </p:nvSpPr>
        <p:spPr>
          <a:xfrm>
            <a:off x="182880" y="1485900"/>
            <a:ext cx="18105120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Inflation rates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Currency devaluation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No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baselines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nor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diagnostics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established.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Utility failed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to perform its primary obligations.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Uncontrolled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policy change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Rigidity of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terms and conditions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Inability of client/ utility to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measure/ monitor or audit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Unclarity of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autonomous and neutrality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Payments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failed to be due as per agreement.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Lacked capacity to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manage/ supervise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PBCs.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Contractor is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not performing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. 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Sustainability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not securable.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Durations/ timeframes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are not sufficiently designed.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Familiarization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step design.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By-products: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is the utility looking for low-hanging fruits or planting trees? short &amp; long terms.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E74C7-15A1-CF9D-9767-A80585C52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582" y="2401825"/>
            <a:ext cx="693181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4DC82-3C2B-E191-53D7-BD892D402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8E373C3-04DA-FC98-E672-77D4393F1C79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B5476-7C50-BE2D-8769-3D2E076FF743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The Paradox of Empty Box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8819AC-F28B-27BA-1D0D-B915008FB263}"/>
              </a:ext>
            </a:extLst>
          </p:cNvPr>
          <p:cNvSpPr txBox="1"/>
          <p:nvPr/>
        </p:nvSpPr>
        <p:spPr>
          <a:xfrm>
            <a:off x="2743200" y="1562100"/>
            <a:ext cx="9144000" cy="838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7508643-A834-9FA6-C8C3-E7A9B2DA09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683583"/>
              </p:ext>
            </p:extLst>
          </p:nvPr>
        </p:nvGraphicFramePr>
        <p:xfrm>
          <a:off x="381000" y="1572986"/>
          <a:ext cx="8001000" cy="8371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2AB8015-58A0-2928-D3FF-D07B537A6B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9944027"/>
              </p:ext>
            </p:extLst>
          </p:nvPr>
        </p:nvGraphicFramePr>
        <p:xfrm>
          <a:off x="9165771" y="1572986"/>
          <a:ext cx="8382000" cy="612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F8F45C1-A3F7-682E-316F-5C928BEF4FF8}"/>
              </a:ext>
            </a:extLst>
          </p:cNvPr>
          <p:cNvSpPr txBox="1"/>
          <p:nvPr/>
        </p:nvSpPr>
        <p:spPr>
          <a:xfrm>
            <a:off x="10384971" y="8443752"/>
            <a:ext cx="7162800" cy="12003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/>
              </a:rPr>
              <a:t>IN ADDITION: understanding when NRW/PBC are not the right solution</a:t>
            </a:r>
          </a:p>
        </p:txBody>
      </p:sp>
    </p:spTree>
    <p:extLst>
      <p:ext uri="{BB962C8B-B14F-4D97-AF65-F5344CB8AC3E}">
        <p14:creationId xmlns:p14="http://schemas.microsoft.com/office/powerpoint/2010/main" val="146141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3A7EE-37D4-DC4A-E1FD-28493635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073FEC-FDC4-451B-4125-280E5F348264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E0CF1-631D-BDC9-7D9B-E90154B9A1C8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Project Goals and NRW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7F75CB-1E13-8384-8919-8BFE99B289AB}"/>
              </a:ext>
            </a:extLst>
          </p:cNvPr>
          <p:cNvSpPr txBox="1"/>
          <p:nvPr/>
        </p:nvSpPr>
        <p:spPr>
          <a:xfrm>
            <a:off x="182880" y="1485900"/>
            <a:ext cx="18105120" cy="8372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Provide fully-CWS regime to more customers. 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Expand the service delivery for more customers. 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Ensure sufficient water is available to meet projected demand growth.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Improved resilience and security of supply considering climate change and associated risks. 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Improve financial indicators and commercial performance.  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Establish prerequisites necessary to achieve readiness of transitional IWS into CWS.   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Institutionalization of water utilities business functions and NRW performance.  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Enable water supply system to accommodate additional substantial water quantities. </a:t>
            </a:r>
          </a:p>
        </p:txBody>
      </p:sp>
    </p:spTree>
    <p:extLst>
      <p:ext uri="{BB962C8B-B14F-4D97-AF65-F5344CB8AC3E}">
        <p14:creationId xmlns:p14="http://schemas.microsoft.com/office/powerpoint/2010/main" val="23027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FFE08-0265-FE29-8976-4F15D61CE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AC89C15-7700-2317-ED5C-658C3F3B97E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56F09E-7EA6-FD99-5D0C-31012B38F7F1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Recommendations and Best Practices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70C880-CF19-58C6-2FC9-698BA076531C}"/>
              </a:ext>
            </a:extLst>
          </p:cNvPr>
          <p:cNvSpPr txBox="1"/>
          <p:nvPr/>
        </p:nvSpPr>
        <p:spPr>
          <a:xfrm>
            <a:off x="685800" y="1480457"/>
            <a:ext cx="7620000" cy="7986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Duration: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Timeframes.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Viability.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Technical studies.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Detailed assessment.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Delays impact.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Tendering &amp; Evaluation: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Qualifications.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Voluminous submissions.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Fair and equitable contract model.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Reduction targets.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Selection criteria.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Familiarization period.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Results sustainability measures.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B8B419-B44A-738E-D529-F95478235EA7}"/>
              </a:ext>
            </a:extLst>
          </p:cNvPr>
          <p:cNvSpPr txBox="1"/>
          <p:nvPr/>
        </p:nvSpPr>
        <p:spPr>
          <a:xfrm>
            <a:off x="9677400" y="1480457"/>
            <a:ext cx="7620000" cy="7986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Baselining and KPIs Matrix: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NRW only can be misleading.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Method of calculation.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Adjustments and change events.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Weights and performance ruler. 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Exclusions and prerequisites.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Operational Perspectives: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Protocols governing obligations.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Independent auditor/ 3</a:t>
            </a:r>
            <a:r>
              <a:rPr lang="en-US" sz="3200" baseline="30000" dirty="0">
                <a:solidFill>
                  <a:schemeClr val="tx2">
                    <a:lumMod val="75000"/>
                  </a:schemeClr>
                </a:solidFill>
              </a:rPr>
              <a:t>rd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party.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Water supply and emergencies.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Capacity building approach/ TOC. 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Carrot and stick (tech &amp; fin).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Willingness/ responsiveness. 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Transfer and exit planning. </a:t>
            </a:r>
          </a:p>
        </p:txBody>
      </p:sp>
    </p:spTree>
    <p:extLst>
      <p:ext uri="{BB962C8B-B14F-4D97-AF65-F5344CB8AC3E}">
        <p14:creationId xmlns:p14="http://schemas.microsoft.com/office/powerpoint/2010/main" val="212471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19424-57F1-38AF-E52E-0B19084CD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29805B8-F06F-56EA-E93D-3A3BDA1E3282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3F94F-79C8-8E18-55FB-9285FC64BBB0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An Outlook to the Financing Options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FB3A85-2079-0A01-3C9A-AC37084CFDDE}"/>
              </a:ext>
            </a:extLst>
          </p:cNvPr>
          <p:cNvSpPr txBox="1"/>
          <p:nvPr/>
        </p:nvSpPr>
        <p:spPr>
          <a:xfrm>
            <a:off x="381000" y="1562100"/>
            <a:ext cx="17297400" cy="838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778A6E-FED5-E3DE-C750-F16E3E355F2C}"/>
              </a:ext>
            </a:extLst>
          </p:cNvPr>
          <p:cNvSpPr txBox="1"/>
          <p:nvPr/>
        </p:nvSpPr>
        <p:spPr>
          <a:xfrm>
            <a:off x="381000" y="1409700"/>
            <a:ext cx="7848600" cy="8787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Scenarios of use that: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Utility revenue generation/ cashflows.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Government grant/ transfers.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Concessional loans.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Debt or equity.</a:t>
            </a:r>
          </a:p>
          <a:p>
            <a:pPr>
              <a:lnSpc>
                <a:spcPct val="150000"/>
              </a:lnSpc>
            </a:pPr>
            <a:r>
              <a:rPr lang="en-US" sz="3600" b="1" u="sng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In addition to the consideration of that: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Fixed versus performance fees (70/30).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BOQ, cost plus and incentive scheme.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Saving shares and weighted scores.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Far-sighted investment not gold-plating.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Capital gain share.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Target-driven and economical level set. 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BD0674-179A-130E-2205-639C3535A5B0}"/>
              </a:ext>
            </a:extLst>
          </p:cNvPr>
          <p:cNvSpPr txBox="1"/>
          <p:nvPr/>
        </p:nvSpPr>
        <p:spPr>
          <a:xfrm>
            <a:off x="9144000" y="1409700"/>
            <a:ext cx="9144000" cy="8633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>
                <a:solidFill>
                  <a:schemeClr val="tx2">
                    <a:lumMod val="75000"/>
                  </a:schemeClr>
                </a:solidFill>
              </a:rPr>
              <a:t>Successfully worldwide that: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Lump-sum payment for achieving the NRW reduction target.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Performance-based management fee, linked to actual water savings achieved.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30% of compensation is performance-based, with payment based on NRW reduction volume.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Contractors paid based on increased volumes billed (billed-growth).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More than 70% of remuneration for leakage reduction activities and management services was performance-based, based on m3/day saved.</a:t>
            </a:r>
          </a:p>
        </p:txBody>
      </p:sp>
    </p:spTree>
    <p:extLst>
      <p:ext uri="{BB962C8B-B14F-4D97-AF65-F5344CB8AC3E}">
        <p14:creationId xmlns:p14="http://schemas.microsoft.com/office/powerpoint/2010/main" val="2270996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E77F9-20E9-A529-FC80-4D81A5974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D2B0C8-CE7A-3F14-A268-E8950682455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23BC91-DB80-CABB-315D-3ED68B467E33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</a:rPr>
              <a:t>Key Takeaways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5C2692-FD58-D739-69B6-C2B27867B04B}"/>
              </a:ext>
            </a:extLst>
          </p:cNvPr>
          <p:cNvSpPr txBox="1"/>
          <p:nvPr/>
        </p:nvSpPr>
        <p:spPr>
          <a:xfrm>
            <a:off x="381000" y="1562100"/>
            <a:ext cx="17297400" cy="838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335A2E-B950-70D8-C0D0-5E6D84AB96BB}"/>
              </a:ext>
            </a:extLst>
          </p:cNvPr>
          <p:cNvSpPr txBox="1"/>
          <p:nvPr/>
        </p:nvSpPr>
        <p:spPr>
          <a:xfrm>
            <a:off x="182880" y="1485900"/>
            <a:ext cx="18105120" cy="847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Using PBC for NRW reduction is not always the right way to follow, it depends.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The detailed assessment is better to be part of the Performance Contractor scope and subjected to negotiation and further verification once parties are step into setting the targets (agility required).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Risk should be balanced and reasonable to attract private sector participation (realistic targets).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The time for procurement should be as much as possible shorten, simple and clear.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Engage stakeholders and focus on practical solutions over theories to ensure operational continuity.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Consider sustainability measures (planning, resources, capacity building, adaptive management, etc.).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Familiarization phase is quite important, should be planned in detail and solidly integrated to contract. 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Evaluation criteria should follow a combination of everything, not rigidly designed/ increase T over F.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Independent audit/ third party and supervisory roles are a must to succeed/ Liabilities Discussion.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Contract duration should be fair, corresponding to realistic targets and water supplies commitment.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Service level agreements, provisional sums, and other options are important to consider.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Baselining methods, KPIs matrix design and prerequisites are important, avoid only NRW indicator.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Primary obligations between utility and performance contractor should be applicable and valid.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Incentive should be ascending to encourage performance improvement, not to be black or white.</a:t>
            </a:r>
          </a:p>
        </p:txBody>
      </p:sp>
    </p:spTree>
    <p:extLst>
      <p:ext uri="{BB962C8B-B14F-4D97-AF65-F5344CB8AC3E}">
        <p14:creationId xmlns:p14="http://schemas.microsoft.com/office/powerpoint/2010/main" val="1085840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1084</Words>
  <Application>Microsoft Office PowerPoint</Application>
  <PresentationFormat>Custom</PresentationFormat>
  <Paragraphs>127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Wingdings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Eyad Sahawneh</cp:lastModifiedBy>
  <cp:revision>3</cp:revision>
  <dcterms:created xsi:type="dcterms:W3CDTF">2006-08-16T00:00:00Z</dcterms:created>
  <dcterms:modified xsi:type="dcterms:W3CDTF">2025-04-23T11:52:04Z</dcterms:modified>
  <dc:identifier>DAGeU-Jwvdc</dc:identifier>
</cp:coreProperties>
</file>