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73" r:id="rId4"/>
    <p:sldId id="264" r:id="rId5"/>
    <p:sldId id="265" r:id="rId6"/>
    <p:sldId id="274" r:id="rId7"/>
    <p:sldId id="270" r:id="rId8"/>
    <p:sldId id="272" r:id="rId9"/>
    <p:sldId id="266" r:id="rId10"/>
    <p:sldId id="275" r:id="rId11"/>
    <p:sldId id="262" r:id="rId12"/>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72DD9F-6F47-4BB0-9860-E460B13F2F36}" v="701" dt="2025-05-06T05:16:06.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3903" autoAdjust="0"/>
  </p:normalViewPr>
  <p:slideViewPr>
    <p:cSldViewPr>
      <p:cViewPr varScale="1">
        <p:scale>
          <a:sx n="35" d="100"/>
          <a:sy n="35" d="100"/>
        </p:scale>
        <p:origin x="11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dabbagh, Fayrouz (IWMI)" userId="568f7656-d48d-4ebf-a82d-6bc718ba87a3" providerId="ADAL" clId="{8672DD9F-6F47-4BB0-9860-E460B13F2F36}"/>
    <pc:docChg chg="undo redo custSel addSld delSld modSld sldOrd">
      <pc:chgData name="Eldabbagh, Fayrouz (IWMI)" userId="568f7656-d48d-4ebf-a82d-6bc718ba87a3" providerId="ADAL" clId="{8672DD9F-6F47-4BB0-9860-E460B13F2F36}" dt="2025-05-06T05:55:04.586" v="6611" actId="5793"/>
      <pc:docMkLst>
        <pc:docMk/>
      </pc:docMkLst>
      <pc:sldChg chg="modSp mod">
        <pc:chgData name="Eldabbagh, Fayrouz (IWMI)" userId="568f7656-d48d-4ebf-a82d-6bc718ba87a3" providerId="ADAL" clId="{8672DD9F-6F47-4BB0-9860-E460B13F2F36}" dt="2025-05-05T18:20:41.127" v="5903" actId="20577"/>
        <pc:sldMkLst>
          <pc:docMk/>
          <pc:sldMk cId="0" sldId="256"/>
        </pc:sldMkLst>
        <pc:spChg chg="mod">
          <ac:chgData name="Eldabbagh, Fayrouz (IWMI)" userId="568f7656-d48d-4ebf-a82d-6bc718ba87a3" providerId="ADAL" clId="{8672DD9F-6F47-4BB0-9860-E460B13F2F36}" dt="2025-04-21T08:10:07.733" v="4"/>
          <ac:spMkLst>
            <pc:docMk/>
            <pc:sldMk cId="0" sldId="256"/>
            <ac:spMk id="5" creationId="{ABE36FAB-DF32-F564-A363-ED38DC671A73}"/>
          </ac:spMkLst>
        </pc:spChg>
        <pc:spChg chg="mod">
          <ac:chgData name="Eldabbagh, Fayrouz (IWMI)" userId="568f7656-d48d-4ebf-a82d-6bc718ba87a3" providerId="ADAL" clId="{8672DD9F-6F47-4BB0-9860-E460B13F2F36}" dt="2025-05-05T18:20:41.127" v="5903" actId="20577"/>
          <ac:spMkLst>
            <pc:docMk/>
            <pc:sldMk cId="0" sldId="256"/>
            <ac:spMk id="8" creationId="{F861C566-132F-1125-AA73-F6AB4CC0FD69}"/>
          </ac:spMkLst>
        </pc:spChg>
      </pc:sldChg>
      <pc:sldChg chg="addSp delSp modSp mod ord modClrScheme chgLayout modNotesTx">
        <pc:chgData name="Eldabbagh, Fayrouz (IWMI)" userId="568f7656-d48d-4ebf-a82d-6bc718ba87a3" providerId="ADAL" clId="{8672DD9F-6F47-4BB0-9860-E460B13F2F36}" dt="2025-05-06T05:54:50.172" v="6608" actId="20577"/>
        <pc:sldMkLst>
          <pc:docMk/>
          <pc:sldMk cId="0" sldId="257"/>
        </pc:sldMkLst>
        <pc:spChg chg="add mod ord">
          <ac:chgData name="Eldabbagh, Fayrouz (IWMI)" userId="568f7656-d48d-4ebf-a82d-6bc718ba87a3" providerId="ADAL" clId="{8672DD9F-6F47-4BB0-9860-E460B13F2F36}" dt="2025-05-05T18:04:49.588" v="5796" actId="20577"/>
          <ac:spMkLst>
            <pc:docMk/>
            <pc:sldMk cId="0" sldId="257"/>
            <ac:spMk id="4" creationId="{771362D5-13A1-23E0-3B2D-DF2DE88984C1}"/>
          </ac:spMkLst>
        </pc:spChg>
        <pc:spChg chg="add del mod ord">
          <ac:chgData name="Eldabbagh, Fayrouz (IWMI)" userId="568f7656-d48d-4ebf-a82d-6bc718ba87a3" providerId="ADAL" clId="{8672DD9F-6F47-4BB0-9860-E460B13F2F36}" dt="2025-05-06T05:54:50.172" v="6608" actId="20577"/>
          <ac:spMkLst>
            <pc:docMk/>
            <pc:sldMk cId="0" sldId="257"/>
            <ac:spMk id="5" creationId="{72852685-D525-06E4-A5CB-A0357270AC87}"/>
          </ac:spMkLst>
        </pc:spChg>
      </pc:sldChg>
      <pc:sldChg chg="addSp delSp modSp new del mod">
        <pc:chgData name="Eldabbagh, Fayrouz (IWMI)" userId="568f7656-d48d-4ebf-a82d-6bc718ba87a3" providerId="ADAL" clId="{8672DD9F-6F47-4BB0-9860-E460B13F2F36}" dt="2025-04-21T10:18:33.199" v="416" actId="47"/>
        <pc:sldMkLst>
          <pc:docMk/>
          <pc:sldMk cId="68275405" sldId="258"/>
        </pc:sldMkLst>
      </pc:sldChg>
      <pc:sldChg chg="modSp new del mod">
        <pc:chgData name="Eldabbagh, Fayrouz (IWMI)" userId="568f7656-d48d-4ebf-a82d-6bc718ba87a3" providerId="ADAL" clId="{8672DD9F-6F47-4BB0-9860-E460B13F2F36}" dt="2025-04-21T10:19:06.428" v="419" actId="47"/>
        <pc:sldMkLst>
          <pc:docMk/>
          <pc:sldMk cId="3681570756" sldId="259"/>
        </pc:sldMkLst>
      </pc:sldChg>
      <pc:sldChg chg="addSp delSp modSp new del mod">
        <pc:chgData name="Eldabbagh, Fayrouz (IWMI)" userId="568f7656-d48d-4ebf-a82d-6bc718ba87a3" providerId="ADAL" clId="{8672DD9F-6F47-4BB0-9860-E460B13F2F36}" dt="2025-04-21T10:19:26.776" v="423" actId="47"/>
        <pc:sldMkLst>
          <pc:docMk/>
          <pc:sldMk cId="1135710242" sldId="260"/>
        </pc:sldMkLst>
      </pc:sldChg>
      <pc:sldChg chg="modSp new del mod ord">
        <pc:chgData name="Eldabbagh, Fayrouz (IWMI)" userId="568f7656-d48d-4ebf-a82d-6bc718ba87a3" providerId="ADAL" clId="{8672DD9F-6F47-4BB0-9860-E460B13F2F36}" dt="2025-04-21T13:41:55.145" v="4706" actId="47"/>
        <pc:sldMkLst>
          <pc:docMk/>
          <pc:sldMk cId="3460674435" sldId="261"/>
        </pc:sldMkLst>
      </pc:sldChg>
      <pc:sldChg chg="addSp modSp add mod ord">
        <pc:chgData name="Eldabbagh, Fayrouz (IWMI)" userId="568f7656-d48d-4ebf-a82d-6bc718ba87a3" providerId="ADAL" clId="{8672DD9F-6F47-4BB0-9860-E460B13F2F36}" dt="2025-04-21T13:43:41.752" v="4717" actId="1076"/>
        <pc:sldMkLst>
          <pc:docMk/>
          <pc:sldMk cId="20511807" sldId="262"/>
        </pc:sldMkLst>
        <pc:spChg chg="mod">
          <ac:chgData name="Eldabbagh, Fayrouz (IWMI)" userId="568f7656-d48d-4ebf-a82d-6bc718ba87a3" providerId="ADAL" clId="{8672DD9F-6F47-4BB0-9860-E460B13F2F36}" dt="2025-04-21T13:43:32.274" v="4715" actId="1076"/>
          <ac:spMkLst>
            <pc:docMk/>
            <pc:sldMk cId="20511807" sldId="262"/>
            <ac:spMk id="5" creationId="{1B2A6071-9CF0-B4F4-6662-8707F49E1E59}"/>
          </ac:spMkLst>
        </pc:spChg>
        <pc:spChg chg="mod">
          <ac:chgData name="Eldabbagh, Fayrouz (IWMI)" userId="568f7656-d48d-4ebf-a82d-6bc718ba87a3" providerId="ADAL" clId="{8672DD9F-6F47-4BB0-9860-E460B13F2F36}" dt="2025-04-21T13:43:39.136" v="4716" actId="1076"/>
          <ac:spMkLst>
            <pc:docMk/>
            <pc:sldMk cId="20511807" sldId="262"/>
            <ac:spMk id="8" creationId="{50B37291-4202-BCB4-4570-4B4B9BE1C4B7}"/>
          </ac:spMkLst>
        </pc:spChg>
        <pc:picChg chg="add mod">
          <ac:chgData name="Eldabbagh, Fayrouz (IWMI)" userId="568f7656-d48d-4ebf-a82d-6bc718ba87a3" providerId="ADAL" clId="{8672DD9F-6F47-4BB0-9860-E460B13F2F36}" dt="2025-04-21T13:43:25.940" v="4714" actId="1076"/>
          <ac:picMkLst>
            <pc:docMk/>
            <pc:sldMk cId="20511807" sldId="262"/>
            <ac:picMk id="9" creationId="{5DDC2E3C-C658-E9DA-CCC2-7554EC4F8653}"/>
          </ac:picMkLst>
        </pc:picChg>
        <pc:picChg chg="add mod">
          <ac:chgData name="Eldabbagh, Fayrouz (IWMI)" userId="568f7656-d48d-4ebf-a82d-6bc718ba87a3" providerId="ADAL" clId="{8672DD9F-6F47-4BB0-9860-E460B13F2F36}" dt="2025-04-21T13:43:41.752" v="4717" actId="1076"/>
          <ac:picMkLst>
            <pc:docMk/>
            <pc:sldMk cId="20511807" sldId="262"/>
            <ac:picMk id="10" creationId="{3EFF03F6-3925-8106-D7A9-A90D9FE8D3EF}"/>
          </ac:picMkLst>
        </pc:picChg>
      </pc:sldChg>
      <pc:sldChg chg="new del">
        <pc:chgData name="Eldabbagh, Fayrouz (IWMI)" userId="568f7656-d48d-4ebf-a82d-6bc718ba87a3" providerId="ADAL" clId="{8672DD9F-6F47-4BB0-9860-E460B13F2F36}" dt="2025-04-21T10:18:34.473" v="417" actId="47"/>
        <pc:sldMkLst>
          <pc:docMk/>
          <pc:sldMk cId="3660571908" sldId="263"/>
        </pc:sldMkLst>
      </pc:sldChg>
      <pc:sldChg chg="addSp delSp modSp add mod chgLayout modNotesTx">
        <pc:chgData name="Eldabbagh, Fayrouz (IWMI)" userId="568f7656-d48d-4ebf-a82d-6bc718ba87a3" providerId="ADAL" clId="{8672DD9F-6F47-4BB0-9860-E460B13F2F36}" dt="2025-04-21T12:25:54.937" v="2300" actId="122"/>
        <pc:sldMkLst>
          <pc:docMk/>
          <pc:sldMk cId="27578547" sldId="264"/>
        </pc:sldMkLst>
        <pc:spChg chg="mod ord">
          <ac:chgData name="Eldabbagh, Fayrouz (IWMI)" userId="568f7656-d48d-4ebf-a82d-6bc718ba87a3" providerId="ADAL" clId="{8672DD9F-6F47-4BB0-9860-E460B13F2F36}" dt="2025-04-21T12:25:54.937" v="2300" actId="122"/>
          <ac:spMkLst>
            <pc:docMk/>
            <pc:sldMk cId="27578547" sldId="264"/>
            <ac:spMk id="4" creationId="{D203DDB0-3019-1D9B-3F82-F2D3E28EDD07}"/>
          </ac:spMkLst>
        </pc:spChg>
        <pc:graphicFrameChg chg="add mod">
          <ac:chgData name="Eldabbagh, Fayrouz (IWMI)" userId="568f7656-d48d-4ebf-a82d-6bc718ba87a3" providerId="ADAL" clId="{8672DD9F-6F47-4BB0-9860-E460B13F2F36}" dt="2025-04-21T12:23:12.253" v="2240" actId="20577"/>
          <ac:graphicFrameMkLst>
            <pc:docMk/>
            <pc:sldMk cId="27578547" sldId="264"/>
            <ac:graphicFrameMk id="3" creationId="{563E987E-3127-4C2A-CB16-FDC50706017A}"/>
          </ac:graphicFrameMkLst>
        </pc:graphicFrameChg>
      </pc:sldChg>
      <pc:sldChg chg="addSp modSp add mod modNotesTx">
        <pc:chgData name="Eldabbagh, Fayrouz (IWMI)" userId="568f7656-d48d-4ebf-a82d-6bc718ba87a3" providerId="ADAL" clId="{8672DD9F-6F47-4BB0-9860-E460B13F2F36}" dt="2025-04-21T12:51:07.573" v="2961" actId="20577"/>
        <pc:sldMkLst>
          <pc:docMk/>
          <pc:sldMk cId="843436122" sldId="265"/>
        </pc:sldMkLst>
        <pc:spChg chg="mod">
          <ac:chgData name="Eldabbagh, Fayrouz (IWMI)" userId="568f7656-d48d-4ebf-a82d-6bc718ba87a3" providerId="ADAL" clId="{8672DD9F-6F47-4BB0-9860-E460B13F2F36}" dt="2025-04-21T12:36:11.265" v="2575" actId="20577"/>
          <ac:spMkLst>
            <pc:docMk/>
            <pc:sldMk cId="843436122" sldId="265"/>
            <ac:spMk id="4" creationId="{40C49C45-31B8-3FCD-8E71-921CA3ACD191}"/>
          </ac:spMkLst>
        </pc:spChg>
        <pc:spChg chg="mod">
          <ac:chgData name="Eldabbagh, Fayrouz (IWMI)" userId="568f7656-d48d-4ebf-a82d-6bc718ba87a3" providerId="ADAL" clId="{8672DD9F-6F47-4BB0-9860-E460B13F2F36}" dt="2025-04-21T12:51:07.573" v="2961" actId="20577"/>
          <ac:spMkLst>
            <pc:docMk/>
            <pc:sldMk cId="843436122" sldId="265"/>
            <ac:spMk id="5" creationId="{057E72D4-30EF-D0F4-4A5F-C1C2FB0DAE43}"/>
          </ac:spMkLst>
        </pc:spChg>
        <pc:graphicFrameChg chg="add mod modGraphic">
          <ac:chgData name="Eldabbagh, Fayrouz (IWMI)" userId="568f7656-d48d-4ebf-a82d-6bc718ba87a3" providerId="ADAL" clId="{8672DD9F-6F47-4BB0-9860-E460B13F2F36}" dt="2025-04-21T12:47:09.003" v="2812" actId="20577"/>
          <ac:graphicFrameMkLst>
            <pc:docMk/>
            <pc:sldMk cId="843436122" sldId="265"/>
            <ac:graphicFrameMk id="3" creationId="{BE0694E8-D559-FCAC-F9CC-31C248AA6568}"/>
          </ac:graphicFrameMkLst>
        </pc:graphicFrameChg>
      </pc:sldChg>
      <pc:sldChg chg="addSp modSp add mod ord modNotesTx">
        <pc:chgData name="Eldabbagh, Fayrouz (IWMI)" userId="568f7656-d48d-4ebf-a82d-6bc718ba87a3" providerId="ADAL" clId="{8672DD9F-6F47-4BB0-9860-E460B13F2F36}" dt="2025-05-05T17:59:39.577" v="5730" actId="27636"/>
        <pc:sldMkLst>
          <pc:docMk/>
          <pc:sldMk cId="3013170690" sldId="266"/>
        </pc:sldMkLst>
        <pc:spChg chg="mod">
          <ac:chgData name="Eldabbagh, Fayrouz (IWMI)" userId="568f7656-d48d-4ebf-a82d-6bc718ba87a3" providerId="ADAL" clId="{8672DD9F-6F47-4BB0-9860-E460B13F2F36}" dt="2025-04-21T13:44:23.707" v="4720" actId="113"/>
          <ac:spMkLst>
            <pc:docMk/>
            <pc:sldMk cId="3013170690" sldId="266"/>
            <ac:spMk id="4" creationId="{7074119D-D3D0-14DC-EA7D-8B2DB9A0DB80}"/>
          </ac:spMkLst>
        </pc:spChg>
        <pc:spChg chg="mod">
          <ac:chgData name="Eldabbagh, Fayrouz (IWMI)" userId="568f7656-d48d-4ebf-a82d-6bc718ba87a3" providerId="ADAL" clId="{8672DD9F-6F47-4BB0-9860-E460B13F2F36}" dt="2025-05-05T17:59:39.577" v="5730" actId="27636"/>
          <ac:spMkLst>
            <pc:docMk/>
            <pc:sldMk cId="3013170690" sldId="266"/>
            <ac:spMk id="5" creationId="{7F89D72B-A686-1F6B-6FAD-8074E04020A3}"/>
          </ac:spMkLst>
        </pc:spChg>
        <pc:picChg chg="add mod">
          <ac:chgData name="Eldabbagh, Fayrouz (IWMI)" userId="568f7656-d48d-4ebf-a82d-6bc718ba87a3" providerId="ADAL" clId="{8672DD9F-6F47-4BB0-9860-E460B13F2F36}" dt="2025-04-21T13:48:48.695" v="5161" actId="1076"/>
          <ac:picMkLst>
            <pc:docMk/>
            <pc:sldMk cId="3013170690" sldId="266"/>
            <ac:picMk id="3" creationId="{92431119-8CA6-7EFC-398C-E699A7B5C83F}"/>
          </ac:picMkLst>
        </pc:picChg>
      </pc:sldChg>
      <pc:sldChg chg="add del">
        <pc:chgData name="Eldabbagh, Fayrouz (IWMI)" userId="568f7656-d48d-4ebf-a82d-6bc718ba87a3" providerId="ADAL" clId="{8672DD9F-6F47-4BB0-9860-E460B13F2F36}" dt="2025-04-21T10:18:29.871" v="415" actId="47"/>
        <pc:sldMkLst>
          <pc:docMk/>
          <pc:sldMk cId="3770061852" sldId="267"/>
        </pc:sldMkLst>
      </pc:sldChg>
      <pc:sldChg chg="modSp add del mod ord modNotesTx">
        <pc:chgData name="Eldabbagh, Fayrouz (IWMI)" userId="568f7656-d48d-4ebf-a82d-6bc718ba87a3" providerId="ADAL" clId="{8672DD9F-6F47-4BB0-9860-E460B13F2F36}" dt="2025-04-21T13:20:28.338" v="4136" actId="47"/>
        <pc:sldMkLst>
          <pc:docMk/>
          <pc:sldMk cId="1185347060" sldId="268"/>
        </pc:sldMkLst>
      </pc:sldChg>
      <pc:sldChg chg="modSp add del mod modNotesTx">
        <pc:chgData name="Eldabbagh, Fayrouz (IWMI)" userId="568f7656-d48d-4ebf-a82d-6bc718ba87a3" providerId="ADAL" clId="{8672DD9F-6F47-4BB0-9860-E460B13F2F36}" dt="2025-04-21T13:48:57.379" v="5163" actId="47"/>
        <pc:sldMkLst>
          <pc:docMk/>
          <pc:sldMk cId="3046589198" sldId="269"/>
        </pc:sldMkLst>
      </pc:sldChg>
      <pc:sldChg chg="modSp add mod modNotesTx">
        <pc:chgData name="Eldabbagh, Fayrouz (IWMI)" userId="568f7656-d48d-4ebf-a82d-6bc718ba87a3" providerId="ADAL" clId="{8672DD9F-6F47-4BB0-9860-E460B13F2F36}" dt="2025-05-06T05:55:04.586" v="6611" actId="5793"/>
        <pc:sldMkLst>
          <pc:docMk/>
          <pc:sldMk cId="439228984" sldId="270"/>
        </pc:sldMkLst>
        <pc:spChg chg="mod">
          <ac:chgData name="Eldabbagh, Fayrouz (IWMI)" userId="568f7656-d48d-4ebf-a82d-6bc718ba87a3" providerId="ADAL" clId="{8672DD9F-6F47-4BB0-9860-E460B13F2F36}" dt="2025-04-21T13:39:12.289" v="4651" actId="20577"/>
          <ac:spMkLst>
            <pc:docMk/>
            <pc:sldMk cId="439228984" sldId="270"/>
            <ac:spMk id="4" creationId="{B7C96EA6-5119-E588-4949-5239A3F329B4}"/>
          </ac:spMkLst>
        </pc:spChg>
        <pc:spChg chg="mod">
          <ac:chgData name="Eldabbagh, Fayrouz (IWMI)" userId="568f7656-d48d-4ebf-a82d-6bc718ba87a3" providerId="ADAL" clId="{8672DD9F-6F47-4BB0-9860-E460B13F2F36}" dt="2025-05-06T05:55:04.586" v="6611" actId="5793"/>
          <ac:spMkLst>
            <pc:docMk/>
            <pc:sldMk cId="439228984" sldId="270"/>
            <ac:spMk id="5" creationId="{81AE9FB9-95F5-6297-9473-716E029C9BBC}"/>
          </ac:spMkLst>
        </pc:spChg>
      </pc:sldChg>
      <pc:sldChg chg="modSp add del mod ord modNotesTx">
        <pc:chgData name="Eldabbagh, Fayrouz (IWMI)" userId="568f7656-d48d-4ebf-a82d-6bc718ba87a3" providerId="ADAL" clId="{8672DD9F-6F47-4BB0-9860-E460B13F2F36}" dt="2025-04-21T13:38:35.711" v="4617" actId="47"/>
        <pc:sldMkLst>
          <pc:docMk/>
          <pc:sldMk cId="2987123762" sldId="271"/>
        </pc:sldMkLst>
      </pc:sldChg>
      <pc:sldChg chg="addSp delSp modSp add mod ord chgLayout modNotesTx">
        <pc:chgData name="Eldabbagh, Fayrouz (IWMI)" userId="568f7656-d48d-4ebf-a82d-6bc718ba87a3" providerId="ADAL" clId="{8672DD9F-6F47-4BB0-9860-E460B13F2F36}" dt="2025-05-06T05:16:37.312" v="6331" actId="1582"/>
        <pc:sldMkLst>
          <pc:docMk/>
          <pc:sldMk cId="3406882566" sldId="272"/>
        </pc:sldMkLst>
        <pc:spChg chg="add mod">
          <ac:chgData name="Eldabbagh, Fayrouz (IWMI)" userId="568f7656-d48d-4ebf-a82d-6bc718ba87a3" providerId="ADAL" clId="{8672DD9F-6F47-4BB0-9860-E460B13F2F36}" dt="2025-05-06T05:16:00.662" v="6321" actId="1076"/>
          <ac:spMkLst>
            <pc:docMk/>
            <pc:sldMk cId="3406882566" sldId="272"/>
            <ac:spMk id="3" creationId="{E80A0F4B-432D-1C60-8A35-1F87A59B2E9D}"/>
          </ac:spMkLst>
        </pc:spChg>
        <pc:spChg chg="mod ord">
          <ac:chgData name="Eldabbagh, Fayrouz (IWMI)" userId="568f7656-d48d-4ebf-a82d-6bc718ba87a3" providerId="ADAL" clId="{8672DD9F-6F47-4BB0-9860-E460B13F2F36}" dt="2025-04-21T13:50:19.077" v="5172" actId="700"/>
          <ac:spMkLst>
            <pc:docMk/>
            <pc:sldMk cId="3406882566" sldId="272"/>
            <ac:spMk id="4" creationId="{4CA092DB-D8CD-6B78-8E63-C7E39F3D1201}"/>
          </ac:spMkLst>
        </pc:spChg>
        <pc:spChg chg="add mod">
          <ac:chgData name="Eldabbagh, Fayrouz (IWMI)" userId="568f7656-d48d-4ebf-a82d-6bc718ba87a3" providerId="ADAL" clId="{8672DD9F-6F47-4BB0-9860-E460B13F2F36}" dt="2025-05-06T05:16:12.357" v="6328" actId="20577"/>
          <ac:spMkLst>
            <pc:docMk/>
            <pc:sldMk cId="3406882566" sldId="272"/>
            <ac:spMk id="5" creationId="{D00CF6E7-A7DD-A45C-D001-E9D23888DE31}"/>
          </ac:spMkLst>
        </pc:spChg>
        <pc:spChg chg="add mod">
          <ac:chgData name="Eldabbagh, Fayrouz (IWMI)" userId="568f7656-d48d-4ebf-a82d-6bc718ba87a3" providerId="ADAL" clId="{8672DD9F-6F47-4BB0-9860-E460B13F2F36}" dt="2025-04-21T13:56:50.349" v="5617" actId="20577"/>
          <ac:spMkLst>
            <pc:docMk/>
            <pc:sldMk cId="3406882566" sldId="272"/>
            <ac:spMk id="20" creationId="{AB90606F-343F-14AC-09B9-4469D34BA1F0}"/>
          </ac:spMkLst>
        </pc:spChg>
        <pc:picChg chg="add mod ord modCrop">
          <ac:chgData name="Eldabbagh, Fayrouz (IWMI)" userId="568f7656-d48d-4ebf-a82d-6bc718ba87a3" providerId="ADAL" clId="{8672DD9F-6F47-4BB0-9860-E460B13F2F36}" dt="2025-04-21T13:50:19.077" v="5172" actId="700"/>
          <ac:picMkLst>
            <pc:docMk/>
            <pc:sldMk cId="3406882566" sldId="272"/>
            <ac:picMk id="12" creationId="{3975B683-7F74-52D2-9151-2C5539B9D10B}"/>
          </ac:picMkLst>
        </pc:picChg>
        <pc:cxnChg chg="add mod">
          <ac:chgData name="Eldabbagh, Fayrouz (IWMI)" userId="568f7656-d48d-4ebf-a82d-6bc718ba87a3" providerId="ADAL" clId="{8672DD9F-6F47-4BB0-9860-E460B13F2F36}" dt="2025-05-06T05:16:37.312" v="6331" actId="1582"/>
          <ac:cxnSpMkLst>
            <pc:docMk/>
            <pc:sldMk cId="3406882566" sldId="272"/>
            <ac:cxnSpMk id="16" creationId="{5873B0BC-A2C2-E8D1-C78A-D425373C05DF}"/>
          </ac:cxnSpMkLst>
        </pc:cxnChg>
        <pc:cxnChg chg="add mod">
          <ac:chgData name="Eldabbagh, Fayrouz (IWMI)" userId="568f7656-d48d-4ebf-a82d-6bc718ba87a3" providerId="ADAL" clId="{8672DD9F-6F47-4BB0-9860-E460B13F2F36}" dt="2025-05-06T05:16:30.253" v="6330" actId="1582"/>
          <ac:cxnSpMkLst>
            <pc:docMk/>
            <pc:sldMk cId="3406882566" sldId="272"/>
            <ac:cxnSpMk id="18" creationId="{8A937DD9-AB68-5102-00E3-F8BECE187875}"/>
          </ac:cxnSpMkLst>
        </pc:cxnChg>
      </pc:sldChg>
      <pc:sldChg chg="addSp delSp modSp add mod ord chgLayout modNotesTx">
        <pc:chgData name="Eldabbagh, Fayrouz (IWMI)" userId="568f7656-d48d-4ebf-a82d-6bc718ba87a3" providerId="ADAL" clId="{8672DD9F-6F47-4BB0-9860-E460B13F2F36}" dt="2025-05-05T17:37:11.458" v="5727" actId="1076"/>
        <pc:sldMkLst>
          <pc:docMk/>
          <pc:sldMk cId="2960612491" sldId="273"/>
        </pc:sldMkLst>
        <pc:spChg chg="mod ord">
          <ac:chgData name="Eldabbagh, Fayrouz (IWMI)" userId="568f7656-d48d-4ebf-a82d-6bc718ba87a3" providerId="ADAL" clId="{8672DD9F-6F47-4BB0-9860-E460B13F2F36}" dt="2025-04-21T12:26:03.049" v="2301" actId="122"/>
          <ac:spMkLst>
            <pc:docMk/>
            <pc:sldMk cId="2960612491" sldId="273"/>
            <ac:spMk id="4" creationId="{032065DC-C9B4-5C9D-742E-227EDEF428BC}"/>
          </ac:spMkLst>
        </pc:spChg>
        <pc:spChg chg="add mod">
          <ac:chgData name="Eldabbagh, Fayrouz (IWMI)" userId="568f7656-d48d-4ebf-a82d-6bc718ba87a3" providerId="ADAL" clId="{8672DD9F-6F47-4BB0-9860-E460B13F2F36}" dt="2025-05-05T17:37:11.458" v="5727" actId="1076"/>
          <ac:spMkLst>
            <pc:docMk/>
            <pc:sldMk cId="2960612491" sldId="273"/>
            <ac:spMk id="6" creationId="{2CC3EA5B-8AC3-E66B-0BCD-80FCFB076EC5}"/>
          </ac:spMkLst>
        </pc:spChg>
        <pc:spChg chg="add mod">
          <ac:chgData name="Eldabbagh, Fayrouz (IWMI)" userId="568f7656-d48d-4ebf-a82d-6bc718ba87a3" providerId="ADAL" clId="{8672DD9F-6F47-4BB0-9860-E460B13F2F36}" dt="2025-04-21T12:11:46.456" v="1636" actId="14100"/>
          <ac:spMkLst>
            <pc:docMk/>
            <pc:sldMk cId="2960612491" sldId="273"/>
            <ac:spMk id="8" creationId="{6360A763-AF5D-0968-77F2-6E58C0779B91}"/>
          </ac:spMkLst>
        </pc:spChg>
        <pc:spChg chg="add mod">
          <ac:chgData name="Eldabbagh, Fayrouz (IWMI)" userId="568f7656-d48d-4ebf-a82d-6bc718ba87a3" providerId="ADAL" clId="{8672DD9F-6F47-4BB0-9860-E460B13F2F36}" dt="2025-04-21T12:11:37.994" v="1634" actId="14100"/>
          <ac:spMkLst>
            <pc:docMk/>
            <pc:sldMk cId="2960612491" sldId="273"/>
            <ac:spMk id="9" creationId="{E8BFE519-0996-6F08-F09A-884259BB56B1}"/>
          </ac:spMkLst>
        </pc:spChg>
        <pc:graphicFrameChg chg="add mod ord modGraphic">
          <ac:chgData name="Eldabbagh, Fayrouz (IWMI)" userId="568f7656-d48d-4ebf-a82d-6bc718ba87a3" providerId="ADAL" clId="{8672DD9F-6F47-4BB0-9860-E460B13F2F36}" dt="2025-04-21T12:10:41.561" v="1624" actId="20577"/>
          <ac:graphicFrameMkLst>
            <pc:docMk/>
            <pc:sldMk cId="2960612491" sldId="273"/>
            <ac:graphicFrameMk id="3" creationId="{F61D29C4-62BE-C9FF-CD39-29214821E44D}"/>
          </ac:graphicFrameMkLst>
        </pc:graphicFrameChg>
        <pc:cxnChg chg="add mod">
          <ac:chgData name="Eldabbagh, Fayrouz (IWMI)" userId="568f7656-d48d-4ebf-a82d-6bc718ba87a3" providerId="ADAL" clId="{8672DD9F-6F47-4BB0-9860-E460B13F2F36}" dt="2025-04-21T12:10:49.034" v="1625" actId="14100"/>
          <ac:cxnSpMkLst>
            <pc:docMk/>
            <pc:sldMk cId="2960612491" sldId="273"/>
            <ac:cxnSpMk id="13" creationId="{203E6088-4787-66F2-035A-A7CD331136CE}"/>
          </ac:cxnSpMkLst>
        </pc:cxnChg>
        <pc:cxnChg chg="add mod">
          <ac:chgData name="Eldabbagh, Fayrouz (IWMI)" userId="568f7656-d48d-4ebf-a82d-6bc718ba87a3" providerId="ADAL" clId="{8672DD9F-6F47-4BB0-9860-E460B13F2F36}" dt="2025-04-21T12:11:16.852" v="1631" actId="1076"/>
          <ac:cxnSpMkLst>
            <pc:docMk/>
            <pc:sldMk cId="2960612491" sldId="273"/>
            <ac:cxnSpMk id="20" creationId="{E6D34917-2FC3-8FB5-584D-9841DF162BAE}"/>
          </ac:cxnSpMkLst>
        </pc:cxnChg>
      </pc:sldChg>
      <pc:sldChg chg="addSp delSp modSp add mod modNotesTx">
        <pc:chgData name="Eldabbagh, Fayrouz (IWMI)" userId="568f7656-d48d-4ebf-a82d-6bc718ba87a3" providerId="ADAL" clId="{8672DD9F-6F47-4BB0-9860-E460B13F2F36}" dt="2025-04-21T13:20:22.405" v="4135" actId="20577"/>
        <pc:sldMkLst>
          <pc:docMk/>
          <pc:sldMk cId="3621141972" sldId="274"/>
        </pc:sldMkLst>
        <pc:spChg chg="mod">
          <ac:chgData name="Eldabbagh, Fayrouz (IWMI)" userId="568f7656-d48d-4ebf-a82d-6bc718ba87a3" providerId="ADAL" clId="{8672DD9F-6F47-4BB0-9860-E460B13F2F36}" dt="2025-04-21T12:57:07.881" v="3105" actId="20577"/>
          <ac:spMkLst>
            <pc:docMk/>
            <pc:sldMk cId="3621141972" sldId="274"/>
            <ac:spMk id="4" creationId="{716D5BBB-42E0-5813-AFC1-938F490A9DBC}"/>
          </ac:spMkLst>
        </pc:spChg>
        <pc:graphicFrameChg chg="add mod modGraphic">
          <ac:chgData name="Eldabbagh, Fayrouz (IWMI)" userId="568f7656-d48d-4ebf-a82d-6bc718ba87a3" providerId="ADAL" clId="{8672DD9F-6F47-4BB0-9860-E460B13F2F36}" dt="2025-04-21T13:16:03.240" v="3976" actId="14100"/>
          <ac:graphicFrameMkLst>
            <pc:docMk/>
            <pc:sldMk cId="3621141972" sldId="274"/>
            <ac:graphicFrameMk id="8" creationId="{72843FC2-0094-DA33-F4E7-0485E4EF8525}"/>
          </ac:graphicFrameMkLst>
        </pc:graphicFrameChg>
        <pc:graphicFrameChg chg="add mod">
          <ac:chgData name="Eldabbagh, Fayrouz (IWMI)" userId="568f7656-d48d-4ebf-a82d-6bc718ba87a3" providerId="ADAL" clId="{8672DD9F-6F47-4BB0-9860-E460B13F2F36}" dt="2025-04-21T13:14:47.483" v="3699" actId="20577"/>
          <ac:graphicFrameMkLst>
            <pc:docMk/>
            <pc:sldMk cId="3621141972" sldId="274"/>
            <ac:graphicFrameMk id="9" creationId="{33A95BF2-8A70-BCCE-B957-787491252754}"/>
          </ac:graphicFrameMkLst>
        </pc:graphicFrameChg>
      </pc:sldChg>
      <pc:sldChg chg="addSp delSp modSp add mod">
        <pc:chgData name="Eldabbagh, Fayrouz (IWMI)" userId="568f7656-d48d-4ebf-a82d-6bc718ba87a3" providerId="ADAL" clId="{8672DD9F-6F47-4BB0-9860-E460B13F2F36}" dt="2025-05-06T05:39:42.322" v="6599" actId="20577"/>
        <pc:sldMkLst>
          <pc:docMk/>
          <pc:sldMk cId="4235047726" sldId="275"/>
        </pc:sldMkLst>
        <pc:spChg chg="mod">
          <ac:chgData name="Eldabbagh, Fayrouz (IWMI)" userId="568f7656-d48d-4ebf-a82d-6bc718ba87a3" providerId="ADAL" clId="{8672DD9F-6F47-4BB0-9860-E460B13F2F36}" dt="2025-05-05T18:24:46.248" v="6123" actId="1076"/>
          <ac:spMkLst>
            <pc:docMk/>
            <pc:sldMk cId="4235047726" sldId="275"/>
            <ac:spMk id="2" creationId="{459D8E2B-0D12-CE33-3173-B0CF661C07FB}"/>
          </ac:spMkLst>
        </pc:spChg>
        <pc:spChg chg="mod">
          <ac:chgData name="Eldabbagh, Fayrouz (IWMI)" userId="568f7656-d48d-4ebf-a82d-6bc718ba87a3" providerId="ADAL" clId="{8672DD9F-6F47-4BB0-9860-E460B13F2F36}" dt="2025-05-06T05:35:36.462" v="6558" actId="1076"/>
          <ac:spMkLst>
            <pc:docMk/>
            <pc:sldMk cId="4235047726" sldId="275"/>
            <ac:spMk id="4" creationId="{8F069D75-415B-D2C2-A8BE-7D1D5575A72E}"/>
          </ac:spMkLst>
        </pc:spChg>
        <pc:spChg chg="del">
          <ac:chgData name="Eldabbagh, Fayrouz (IWMI)" userId="568f7656-d48d-4ebf-a82d-6bc718ba87a3" providerId="ADAL" clId="{8672DD9F-6F47-4BB0-9860-E460B13F2F36}" dt="2025-05-05T18:24:34.230" v="6118" actId="478"/>
          <ac:spMkLst>
            <pc:docMk/>
            <pc:sldMk cId="4235047726" sldId="275"/>
            <ac:spMk id="5" creationId="{A709EDBB-BF7D-0D40-5E30-8008DBE9F866}"/>
          </ac:spMkLst>
        </pc:spChg>
        <pc:spChg chg="add mod">
          <ac:chgData name="Eldabbagh, Fayrouz (IWMI)" userId="568f7656-d48d-4ebf-a82d-6bc718ba87a3" providerId="ADAL" clId="{8672DD9F-6F47-4BB0-9860-E460B13F2F36}" dt="2025-05-06T05:39:42.322" v="6599" actId="20577"/>
          <ac:spMkLst>
            <pc:docMk/>
            <pc:sldMk cId="4235047726" sldId="275"/>
            <ac:spMk id="7" creationId="{6DB27B71-F995-7136-F586-C5AFB4D645E4}"/>
          </ac:spMkLst>
        </pc:spChg>
        <pc:picChg chg="del">
          <ac:chgData name="Eldabbagh, Fayrouz (IWMI)" userId="568f7656-d48d-4ebf-a82d-6bc718ba87a3" providerId="ADAL" clId="{8672DD9F-6F47-4BB0-9860-E460B13F2F36}" dt="2025-05-05T18:22:15.166" v="5905" actId="478"/>
          <ac:picMkLst>
            <pc:docMk/>
            <pc:sldMk cId="4235047726" sldId="275"/>
            <ac:picMk id="3" creationId="{85043F60-10AB-5DD4-5CD0-7816DBC95C4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284FDE-B639-4775-8CBF-659F6F451E50}" type="doc">
      <dgm:prSet loTypeId="urn:microsoft.com/office/officeart/2005/8/layout/arrow3" loCatId="relationship" qsTypeId="urn:microsoft.com/office/officeart/2005/8/quickstyle/simple4" qsCatId="simple" csTypeId="urn:microsoft.com/office/officeart/2005/8/colors/colorful1" csCatId="colorful" phldr="1"/>
      <dgm:spPr/>
      <dgm:t>
        <a:bodyPr/>
        <a:lstStyle/>
        <a:p>
          <a:endParaRPr lang="en-US"/>
        </a:p>
      </dgm:t>
    </dgm:pt>
    <dgm:pt modelId="{CDBBEA8F-FA71-465A-9040-16677DC20FBF}">
      <dgm:prSet phldrT="[Text]"/>
      <dgm:spPr/>
      <dgm:t>
        <a:bodyPr/>
        <a:lstStyle/>
        <a:p>
          <a:r>
            <a:rPr lang="en-US" dirty="0"/>
            <a:t>Reduce Financial Needs</a:t>
          </a:r>
        </a:p>
      </dgm:t>
    </dgm:pt>
    <dgm:pt modelId="{7CEC4CB2-5B45-4CF6-91EB-7FE346F8B0B0}" type="parTrans" cxnId="{BE4A951A-866B-4373-A7AA-B05E1D015796}">
      <dgm:prSet/>
      <dgm:spPr/>
      <dgm:t>
        <a:bodyPr/>
        <a:lstStyle/>
        <a:p>
          <a:endParaRPr lang="en-US"/>
        </a:p>
      </dgm:t>
    </dgm:pt>
    <dgm:pt modelId="{5094645A-583C-4646-8815-EAFD6BCA062F}" type="sibTrans" cxnId="{BE4A951A-866B-4373-A7AA-B05E1D015796}">
      <dgm:prSet/>
      <dgm:spPr/>
      <dgm:t>
        <a:bodyPr/>
        <a:lstStyle/>
        <a:p>
          <a:endParaRPr lang="en-US"/>
        </a:p>
      </dgm:t>
    </dgm:pt>
    <dgm:pt modelId="{7A33438F-2496-4B64-9AA8-A8E972FC43EA}">
      <dgm:prSet phldrT="[Text]"/>
      <dgm:spPr/>
      <dgm:t>
        <a:bodyPr/>
        <a:lstStyle/>
        <a:p>
          <a:r>
            <a:rPr lang="en-US" dirty="0"/>
            <a:t>Increase Financial Flows</a:t>
          </a:r>
        </a:p>
      </dgm:t>
    </dgm:pt>
    <dgm:pt modelId="{6D690BBF-D0E1-42D9-86B3-F3DC344CBB8F}" type="parTrans" cxnId="{6A1FB765-CC3A-41D5-8C78-E2EB4749F34E}">
      <dgm:prSet/>
      <dgm:spPr/>
      <dgm:t>
        <a:bodyPr/>
        <a:lstStyle/>
        <a:p>
          <a:endParaRPr lang="en-US"/>
        </a:p>
      </dgm:t>
    </dgm:pt>
    <dgm:pt modelId="{E1309D7A-DE5B-4103-9D89-EFF152F9FC72}" type="sibTrans" cxnId="{6A1FB765-CC3A-41D5-8C78-E2EB4749F34E}">
      <dgm:prSet/>
      <dgm:spPr/>
      <dgm:t>
        <a:bodyPr/>
        <a:lstStyle/>
        <a:p>
          <a:endParaRPr lang="en-US"/>
        </a:p>
      </dgm:t>
    </dgm:pt>
    <dgm:pt modelId="{AC132CBC-1033-425A-8ED3-6C6F8B28AB68}" type="pres">
      <dgm:prSet presAssocID="{3A284FDE-B639-4775-8CBF-659F6F451E50}" presName="compositeShape" presStyleCnt="0">
        <dgm:presLayoutVars>
          <dgm:chMax val="2"/>
          <dgm:dir/>
          <dgm:resizeHandles val="exact"/>
        </dgm:presLayoutVars>
      </dgm:prSet>
      <dgm:spPr/>
    </dgm:pt>
    <dgm:pt modelId="{6B1A754A-7CA0-4D30-8BD3-8379AB0EFBE9}" type="pres">
      <dgm:prSet presAssocID="{3A284FDE-B639-4775-8CBF-659F6F451E50}" presName="divider" presStyleLbl="fgShp" presStyleIdx="0" presStyleCnt="1"/>
      <dgm:spPr/>
    </dgm:pt>
    <dgm:pt modelId="{502FFFD1-E6C4-42A0-B394-527104B17A2B}" type="pres">
      <dgm:prSet presAssocID="{CDBBEA8F-FA71-465A-9040-16677DC20FBF}" presName="downArrow" presStyleLbl="node1" presStyleIdx="0" presStyleCnt="2"/>
      <dgm:spPr/>
    </dgm:pt>
    <dgm:pt modelId="{4F5E5122-42B4-44A1-B32D-60F0A2EE43BD}" type="pres">
      <dgm:prSet presAssocID="{CDBBEA8F-FA71-465A-9040-16677DC20FBF}" presName="downArrowText" presStyleLbl="revTx" presStyleIdx="0" presStyleCnt="2">
        <dgm:presLayoutVars>
          <dgm:bulletEnabled val="1"/>
        </dgm:presLayoutVars>
      </dgm:prSet>
      <dgm:spPr/>
    </dgm:pt>
    <dgm:pt modelId="{626A9C29-D9E7-4AE6-99D8-8365BAC25EE5}" type="pres">
      <dgm:prSet presAssocID="{7A33438F-2496-4B64-9AA8-A8E972FC43EA}" presName="upArrow" presStyleLbl="node1" presStyleIdx="1" presStyleCnt="2"/>
      <dgm:spPr/>
    </dgm:pt>
    <dgm:pt modelId="{7FB4A510-3065-47B1-A77A-449A525B9081}" type="pres">
      <dgm:prSet presAssocID="{7A33438F-2496-4B64-9AA8-A8E972FC43EA}" presName="upArrowText" presStyleLbl="revTx" presStyleIdx="1" presStyleCnt="2">
        <dgm:presLayoutVars>
          <dgm:bulletEnabled val="1"/>
        </dgm:presLayoutVars>
      </dgm:prSet>
      <dgm:spPr/>
    </dgm:pt>
  </dgm:ptLst>
  <dgm:cxnLst>
    <dgm:cxn modelId="{A1D8990B-CA06-4866-A206-C3420128232E}" type="presOf" srcId="{3A284FDE-B639-4775-8CBF-659F6F451E50}" destId="{AC132CBC-1033-425A-8ED3-6C6F8B28AB68}" srcOrd="0" destOrd="0" presId="urn:microsoft.com/office/officeart/2005/8/layout/arrow3"/>
    <dgm:cxn modelId="{BE4A951A-866B-4373-A7AA-B05E1D015796}" srcId="{3A284FDE-B639-4775-8CBF-659F6F451E50}" destId="{CDBBEA8F-FA71-465A-9040-16677DC20FBF}" srcOrd="0" destOrd="0" parTransId="{7CEC4CB2-5B45-4CF6-91EB-7FE346F8B0B0}" sibTransId="{5094645A-583C-4646-8815-EAFD6BCA062F}"/>
    <dgm:cxn modelId="{6A1FB765-CC3A-41D5-8C78-E2EB4749F34E}" srcId="{3A284FDE-B639-4775-8CBF-659F6F451E50}" destId="{7A33438F-2496-4B64-9AA8-A8E972FC43EA}" srcOrd="1" destOrd="0" parTransId="{6D690BBF-D0E1-42D9-86B3-F3DC344CBB8F}" sibTransId="{E1309D7A-DE5B-4103-9D89-EFF152F9FC72}"/>
    <dgm:cxn modelId="{6CDADBA2-3EDA-43A8-9402-665D2C81C257}" type="presOf" srcId="{7A33438F-2496-4B64-9AA8-A8E972FC43EA}" destId="{7FB4A510-3065-47B1-A77A-449A525B9081}" srcOrd="0" destOrd="0" presId="urn:microsoft.com/office/officeart/2005/8/layout/arrow3"/>
    <dgm:cxn modelId="{1102BFE1-E0C4-4ED1-A465-6B96B631FE40}" type="presOf" srcId="{CDBBEA8F-FA71-465A-9040-16677DC20FBF}" destId="{4F5E5122-42B4-44A1-B32D-60F0A2EE43BD}" srcOrd="0" destOrd="0" presId="urn:microsoft.com/office/officeart/2005/8/layout/arrow3"/>
    <dgm:cxn modelId="{D982A9A4-7E9F-49A1-ACBF-ECBDF7FF9AD5}" type="presParOf" srcId="{AC132CBC-1033-425A-8ED3-6C6F8B28AB68}" destId="{6B1A754A-7CA0-4D30-8BD3-8379AB0EFBE9}" srcOrd="0" destOrd="0" presId="urn:microsoft.com/office/officeart/2005/8/layout/arrow3"/>
    <dgm:cxn modelId="{38094F47-45E0-47C0-8C2C-1F620FDEA718}" type="presParOf" srcId="{AC132CBC-1033-425A-8ED3-6C6F8B28AB68}" destId="{502FFFD1-E6C4-42A0-B394-527104B17A2B}" srcOrd="1" destOrd="0" presId="urn:microsoft.com/office/officeart/2005/8/layout/arrow3"/>
    <dgm:cxn modelId="{9ED1F1B2-A538-49CB-A561-FA6CD79F0006}" type="presParOf" srcId="{AC132CBC-1033-425A-8ED3-6C6F8B28AB68}" destId="{4F5E5122-42B4-44A1-B32D-60F0A2EE43BD}" srcOrd="2" destOrd="0" presId="urn:microsoft.com/office/officeart/2005/8/layout/arrow3"/>
    <dgm:cxn modelId="{AE6178B0-711A-4BBC-BCC0-85CE4E2B802C}" type="presParOf" srcId="{AC132CBC-1033-425A-8ED3-6C6F8B28AB68}" destId="{626A9C29-D9E7-4AE6-99D8-8365BAC25EE5}" srcOrd="3" destOrd="0" presId="urn:microsoft.com/office/officeart/2005/8/layout/arrow3"/>
    <dgm:cxn modelId="{5FE206BB-6004-4F81-AF2F-7CAB76C68C31}" type="presParOf" srcId="{AC132CBC-1033-425A-8ED3-6C6F8B28AB68}" destId="{7FB4A510-3065-47B1-A77A-449A525B9081}" srcOrd="4" destOrd="0" presId="urn:microsoft.com/office/officeart/2005/8/layout/arrow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152AF3-D9A9-4BED-932D-058BE8A7A1CB}" type="doc">
      <dgm:prSet loTypeId="urn:microsoft.com/office/officeart/2005/8/layout/lProcess2" loCatId="list" qsTypeId="urn:microsoft.com/office/officeart/2005/8/quickstyle/simple4" qsCatId="simple" csTypeId="urn:microsoft.com/office/officeart/2005/8/colors/accent1_1" csCatId="accent1" phldr="1"/>
      <dgm:spPr/>
      <dgm:t>
        <a:bodyPr/>
        <a:lstStyle/>
        <a:p>
          <a:endParaRPr lang="en-US"/>
        </a:p>
      </dgm:t>
    </dgm:pt>
    <dgm:pt modelId="{F18DE64F-2A4A-4EE8-B911-436932FD7BF7}">
      <dgm:prSet phldrT="[Text]"/>
      <dgm:spPr/>
      <dgm:t>
        <a:bodyPr/>
        <a:lstStyle/>
        <a:p>
          <a:r>
            <a:rPr lang="en-US" dirty="0"/>
            <a:t>Horizontal </a:t>
          </a:r>
        </a:p>
        <a:p>
          <a:r>
            <a:rPr lang="en-US" dirty="0"/>
            <a:t>(Across Sectors)</a:t>
          </a:r>
        </a:p>
      </dgm:t>
    </dgm:pt>
    <dgm:pt modelId="{DF1C63B2-95B5-4A75-9B50-DB390116AD04}" type="parTrans" cxnId="{68CB86FC-0633-4BD6-B1E3-8AE0814C1B31}">
      <dgm:prSet/>
      <dgm:spPr/>
      <dgm:t>
        <a:bodyPr/>
        <a:lstStyle/>
        <a:p>
          <a:endParaRPr lang="en-US"/>
        </a:p>
      </dgm:t>
    </dgm:pt>
    <dgm:pt modelId="{0702BC2A-A936-40B6-9D2E-D22BEE33CCE1}" type="sibTrans" cxnId="{68CB86FC-0633-4BD6-B1E3-8AE0814C1B31}">
      <dgm:prSet/>
      <dgm:spPr/>
      <dgm:t>
        <a:bodyPr/>
        <a:lstStyle/>
        <a:p>
          <a:endParaRPr lang="en-US"/>
        </a:p>
      </dgm:t>
    </dgm:pt>
    <dgm:pt modelId="{9DAA40B1-4B55-4031-9FEA-B7EDBB16575E}">
      <dgm:prSet phldrT="[Text]"/>
      <dgm:spPr/>
      <dgm:t>
        <a:bodyPr/>
        <a:lstStyle/>
        <a:p>
          <a:r>
            <a:rPr lang="en-US" dirty="0"/>
            <a:t>Irrigation</a:t>
          </a:r>
        </a:p>
      </dgm:t>
    </dgm:pt>
    <dgm:pt modelId="{DB998B35-BD68-447D-A204-29B2FF0364FD}" type="parTrans" cxnId="{41FD831E-E3D8-439F-8E28-BEC4F5AE7A90}">
      <dgm:prSet/>
      <dgm:spPr/>
      <dgm:t>
        <a:bodyPr/>
        <a:lstStyle/>
        <a:p>
          <a:endParaRPr lang="en-US"/>
        </a:p>
      </dgm:t>
    </dgm:pt>
    <dgm:pt modelId="{AF10826E-704E-4057-B5EF-D53266102CBC}" type="sibTrans" cxnId="{41FD831E-E3D8-439F-8E28-BEC4F5AE7A90}">
      <dgm:prSet/>
      <dgm:spPr/>
      <dgm:t>
        <a:bodyPr/>
        <a:lstStyle/>
        <a:p>
          <a:endParaRPr lang="en-US"/>
        </a:p>
      </dgm:t>
    </dgm:pt>
    <dgm:pt modelId="{091D6896-67EA-49BC-95F0-E66A2DCCC10D}">
      <dgm:prSet phldrT="[Text]"/>
      <dgm:spPr/>
      <dgm:t>
        <a:bodyPr/>
        <a:lstStyle/>
        <a:p>
          <a:r>
            <a:rPr lang="en-US" dirty="0"/>
            <a:t>Agriculture</a:t>
          </a:r>
        </a:p>
      </dgm:t>
    </dgm:pt>
    <dgm:pt modelId="{58A37726-AE51-462D-A7FF-5C253285B9AF}" type="parTrans" cxnId="{E358F715-C3B4-4101-BE00-2CAFA40C1355}">
      <dgm:prSet/>
      <dgm:spPr/>
      <dgm:t>
        <a:bodyPr/>
        <a:lstStyle/>
        <a:p>
          <a:endParaRPr lang="en-US"/>
        </a:p>
      </dgm:t>
    </dgm:pt>
    <dgm:pt modelId="{AB57A4F4-C9D3-499A-875B-CADE0F93F688}" type="sibTrans" cxnId="{E358F715-C3B4-4101-BE00-2CAFA40C1355}">
      <dgm:prSet/>
      <dgm:spPr/>
      <dgm:t>
        <a:bodyPr/>
        <a:lstStyle/>
        <a:p>
          <a:endParaRPr lang="en-US"/>
        </a:p>
      </dgm:t>
    </dgm:pt>
    <dgm:pt modelId="{A7914F5D-F7F2-4030-B652-657BC82619BE}">
      <dgm:prSet phldrT="[Text]"/>
      <dgm:spPr/>
      <dgm:t>
        <a:bodyPr/>
        <a:lstStyle/>
        <a:p>
          <a:r>
            <a:rPr lang="en-US" dirty="0"/>
            <a:t>Vertical </a:t>
          </a:r>
        </a:p>
        <a:p>
          <a:r>
            <a:rPr lang="en-US" dirty="0"/>
            <a:t>(Across Governance Levels)</a:t>
          </a:r>
        </a:p>
      </dgm:t>
    </dgm:pt>
    <dgm:pt modelId="{5AB0A2A6-34A5-4783-B202-8A8420374D41}" type="parTrans" cxnId="{0A4AF25B-2113-45B8-82DD-1AAE78EE5334}">
      <dgm:prSet/>
      <dgm:spPr/>
      <dgm:t>
        <a:bodyPr/>
        <a:lstStyle/>
        <a:p>
          <a:endParaRPr lang="en-US"/>
        </a:p>
      </dgm:t>
    </dgm:pt>
    <dgm:pt modelId="{E4901D01-8F5B-49AF-80E5-3B3E359B1E04}" type="sibTrans" cxnId="{0A4AF25B-2113-45B8-82DD-1AAE78EE5334}">
      <dgm:prSet/>
      <dgm:spPr/>
      <dgm:t>
        <a:bodyPr/>
        <a:lstStyle/>
        <a:p>
          <a:endParaRPr lang="en-US"/>
        </a:p>
      </dgm:t>
    </dgm:pt>
    <dgm:pt modelId="{FAB4D2B8-2DF5-4974-B3D4-EF1614518E2F}">
      <dgm:prSet phldrT="[Text]"/>
      <dgm:spPr/>
      <dgm:t>
        <a:bodyPr/>
        <a:lstStyle/>
        <a:p>
          <a:r>
            <a:rPr lang="en-US" dirty="0"/>
            <a:t>National</a:t>
          </a:r>
        </a:p>
      </dgm:t>
    </dgm:pt>
    <dgm:pt modelId="{92132E15-E8AE-49AC-9D20-A2DB855C7160}" type="parTrans" cxnId="{3269AE77-21CC-430D-A131-995AEBAC8648}">
      <dgm:prSet/>
      <dgm:spPr/>
      <dgm:t>
        <a:bodyPr/>
        <a:lstStyle/>
        <a:p>
          <a:endParaRPr lang="en-US"/>
        </a:p>
      </dgm:t>
    </dgm:pt>
    <dgm:pt modelId="{5D43F747-89C0-4034-BD81-4ECC8FBF3707}" type="sibTrans" cxnId="{3269AE77-21CC-430D-A131-995AEBAC8648}">
      <dgm:prSet/>
      <dgm:spPr/>
      <dgm:t>
        <a:bodyPr/>
        <a:lstStyle/>
        <a:p>
          <a:endParaRPr lang="en-US"/>
        </a:p>
      </dgm:t>
    </dgm:pt>
    <dgm:pt modelId="{1E6F8328-2FB6-4D88-B6AD-BD5C8B2FEFB0}">
      <dgm:prSet phldrT="[Text]"/>
      <dgm:spPr/>
      <dgm:t>
        <a:bodyPr/>
        <a:lstStyle/>
        <a:p>
          <a:r>
            <a:rPr lang="en-US" dirty="0"/>
            <a:t>Local</a:t>
          </a:r>
        </a:p>
      </dgm:t>
    </dgm:pt>
    <dgm:pt modelId="{8FE45B27-1DEA-413E-BCA5-BA849FA6F6B8}" type="parTrans" cxnId="{B1A7B562-C9D8-449C-8931-3E63F08E095C}">
      <dgm:prSet/>
      <dgm:spPr/>
      <dgm:t>
        <a:bodyPr/>
        <a:lstStyle/>
        <a:p>
          <a:endParaRPr lang="en-US"/>
        </a:p>
      </dgm:t>
    </dgm:pt>
    <dgm:pt modelId="{B6E03987-92D4-452E-8C2D-056731304760}" type="sibTrans" cxnId="{B1A7B562-C9D8-449C-8931-3E63F08E095C}">
      <dgm:prSet/>
      <dgm:spPr/>
      <dgm:t>
        <a:bodyPr/>
        <a:lstStyle/>
        <a:p>
          <a:endParaRPr lang="en-US"/>
        </a:p>
      </dgm:t>
    </dgm:pt>
    <dgm:pt modelId="{1010697A-0C02-40B0-BA3B-7EC34569C2B0}">
      <dgm:prSet phldrT="[Text]"/>
      <dgm:spPr/>
      <dgm:t>
        <a:bodyPr/>
        <a:lstStyle/>
        <a:p>
          <a:r>
            <a:rPr lang="en-US" dirty="0"/>
            <a:t>Normative </a:t>
          </a:r>
        </a:p>
        <a:p>
          <a:r>
            <a:rPr lang="en-US" dirty="0"/>
            <a:t>(Across SDGs)</a:t>
          </a:r>
        </a:p>
      </dgm:t>
    </dgm:pt>
    <dgm:pt modelId="{B65C77E0-E829-4BFA-B56C-6E551317B048}" type="parTrans" cxnId="{9A0BC58C-588E-4430-9D6D-FCE53C0277DA}">
      <dgm:prSet/>
      <dgm:spPr/>
      <dgm:t>
        <a:bodyPr/>
        <a:lstStyle/>
        <a:p>
          <a:endParaRPr lang="en-US"/>
        </a:p>
      </dgm:t>
    </dgm:pt>
    <dgm:pt modelId="{747DFA34-EA10-4396-AF47-CCD512580533}" type="sibTrans" cxnId="{9A0BC58C-588E-4430-9D6D-FCE53C0277DA}">
      <dgm:prSet/>
      <dgm:spPr/>
      <dgm:t>
        <a:bodyPr/>
        <a:lstStyle/>
        <a:p>
          <a:endParaRPr lang="en-US"/>
        </a:p>
      </dgm:t>
    </dgm:pt>
    <dgm:pt modelId="{0378B053-FE6F-4A2E-96A8-909F15B453CC}">
      <dgm:prSet phldrT="[Text]"/>
      <dgm:spPr/>
      <dgm:t>
        <a:bodyPr/>
        <a:lstStyle/>
        <a:p>
          <a:r>
            <a:rPr lang="en-US" dirty="0"/>
            <a:t>Economy</a:t>
          </a:r>
        </a:p>
      </dgm:t>
    </dgm:pt>
    <dgm:pt modelId="{011A81D4-17A3-4F44-9FC6-8C4069AA6F21}" type="parTrans" cxnId="{40E99022-36E4-42A1-907E-BF925F08C8E8}">
      <dgm:prSet/>
      <dgm:spPr/>
      <dgm:t>
        <a:bodyPr/>
        <a:lstStyle/>
        <a:p>
          <a:endParaRPr lang="en-US"/>
        </a:p>
      </dgm:t>
    </dgm:pt>
    <dgm:pt modelId="{1AE70227-102F-4248-AF4A-DA387EBE680F}" type="sibTrans" cxnId="{40E99022-36E4-42A1-907E-BF925F08C8E8}">
      <dgm:prSet/>
      <dgm:spPr/>
      <dgm:t>
        <a:bodyPr/>
        <a:lstStyle/>
        <a:p>
          <a:endParaRPr lang="en-US"/>
        </a:p>
      </dgm:t>
    </dgm:pt>
    <dgm:pt modelId="{E3437E67-1BFF-4CDD-BBBC-391A7AE1ECEB}">
      <dgm:prSet phldrT="[Text]"/>
      <dgm:spPr/>
      <dgm:t>
        <a:bodyPr/>
        <a:lstStyle/>
        <a:p>
          <a:r>
            <a:rPr lang="en-US" dirty="0"/>
            <a:t>Social</a:t>
          </a:r>
        </a:p>
      </dgm:t>
    </dgm:pt>
    <dgm:pt modelId="{05AD65F0-1CCE-48AC-86B7-2AB66E5E4A55}" type="parTrans" cxnId="{ADBF35E0-9311-488C-9DA8-93AD259E3522}">
      <dgm:prSet/>
      <dgm:spPr/>
      <dgm:t>
        <a:bodyPr/>
        <a:lstStyle/>
        <a:p>
          <a:endParaRPr lang="en-US"/>
        </a:p>
      </dgm:t>
    </dgm:pt>
    <dgm:pt modelId="{F8A0FC57-3D13-4048-89C3-FB964F7116A7}" type="sibTrans" cxnId="{ADBF35E0-9311-488C-9DA8-93AD259E3522}">
      <dgm:prSet/>
      <dgm:spPr/>
      <dgm:t>
        <a:bodyPr/>
        <a:lstStyle/>
        <a:p>
          <a:endParaRPr lang="en-US"/>
        </a:p>
      </dgm:t>
    </dgm:pt>
    <dgm:pt modelId="{5881010F-78F4-4130-AA23-2380D7A633FA}">
      <dgm:prSet/>
      <dgm:spPr/>
      <dgm:t>
        <a:bodyPr/>
        <a:lstStyle/>
        <a:p>
          <a:r>
            <a:rPr lang="en-US" dirty="0"/>
            <a:t>Climate</a:t>
          </a:r>
        </a:p>
      </dgm:t>
    </dgm:pt>
    <dgm:pt modelId="{6370BDF7-FFA4-4945-8EE3-EC86BB1FB0C0}" type="parTrans" cxnId="{2468364B-2F0F-4BAF-B02C-AE3E7019E7DF}">
      <dgm:prSet/>
      <dgm:spPr/>
      <dgm:t>
        <a:bodyPr/>
        <a:lstStyle/>
        <a:p>
          <a:endParaRPr lang="en-US"/>
        </a:p>
      </dgm:t>
    </dgm:pt>
    <dgm:pt modelId="{CFBB24E1-9E2D-4C0E-B4AF-919A6D6E0B90}" type="sibTrans" cxnId="{2468364B-2F0F-4BAF-B02C-AE3E7019E7DF}">
      <dgm:prSet/>
      <dgm:spPr/>
      <dgm:t>
        <a:bodyPr/>
        <a:lstStyle/>
        <a:p>
          <a:endParaRPr lang="en-US"/>
        </a:p>
      </dgm:t>
    </dgm:pt>
    <dgm:pt modelId="{5FCD1276-2624-44C9-8462-FBA5C08B73C1}">
      <dgm:prSet/>
      <dgm:spPr/>
      <dgm:t>
        <a:bodyPr/>
        <a:lstStyle/>
        <a:p>
          <a:r>
            <a:rPr lang="en-US" dirty="0"/>
            <a:t>Grassroot</a:t>
          </a:r>
        </a:p>
      </dgm:t>
    </dgm:pt>
    <dgm:pt modelId="{E75B9B18-1D24-47F3-802A-8357AD023E29}" type="parTrans" cxnId="{B993EEAC-70D4-4F1D-88BE-550426647B60}">
      <dgm:prSet/>
      <dgm:spPr/>
      <dgm:t>
        <a:bodyPr/>
        <a:lstStyle/>
        <a:p>
          <a:endParaRPr lang="en-US"/>
        </a:p>
      </dgm:t>
    </dgm:pt>
    <dgm:pt modelId="{FD306CD7-0B99-42FD-A648-28BD403261EE}" type="sibTrans" cxnId="{B993EEAC-70D4-4F1D-88BE-550426647B60}">
      <dgm:prSet/>
      <dgm:spPr/>
      <dgm:t>
        <a:bodyPr/>
        <a:lstStyle/>
        <a:p>
          <a:endParaRPr lang="en-US"/>
        </a:p>
      </dgm:t>
    </dgm:pt>
    <dgm:pt modelId="{0770AC50-48DE-4169-A83A-7E911F6C5879}">
      <dgm:prSet/>
      <dgm:spPr/>
      <dgm:t>
        <a:bodyPr/>
        <a:lstStyle/>
        <a:p>
          <a:r>
            <a:rPr lang="en-US" dirty="0"/>
            <a:t>Environment</a:t>
          </a:r>
        </a:p>
      </dgm:t>
    </dgm:pt>
    <dgm:pt modelId="{8FFBE1BF-D84C-410A-B3E4-5B4504E51B79}" type="parTrans" cxnId="{0C9ED62C-BA2E-43B7-8B7D-E7FA75402285}">
      <dgm:prSet/>
      <dgm:spPr/>
      <dgm:t>
        <a:bodyPr/>
        <a:lstStyle/>
        <a:p>
          <a:endParaRPr lang="en-US"/>
        </a:p>
      </dgm:t>
    </dgm:pt>
    <dgm:pt modelId="{56661AF1-CA27-4A5A-9A89-C561813C86B7}" type="sibTrans" cxnId="{0C9ED62C-BA2E-43B7-8B7D-E7FA75402285}">
      <dgm:prSet/>
      <dgm:spPr/>
      <dgm:t>
        <a:bodyPr/>
        <a:lstStyle/>
        <a:p>
          <a:endParaRPr lang="en-US"/>
        </a:p>
      </dgm:t>
    </dgm:pt>
    <dgm:pt modelId="{E43CF2FA-3F6F-47FF-9887-66816D41BEF3}" type="pres">
      <dgm:prSet presAssocID="{4A152AF3-D9A9-4BED-932D-058BE8A7A1CB}" presName="theList" presStyleCnt="0">
        <dgm:presLayoutVars>
          <dgm:dir/>
          <dgm:animLvl val="lvl"/>
          <dgm:resizeHandles val="exact"/>
        </dgm:presLayoutVars>
      </dgm:prSet>
      <dgm:spPr/>
    </dgm:pt>
    <dgm:pt modelId="{6E88E73A-4771-4849-B7A0-A64618415CFF}" type="pres">
      <dgm:prSet presAssocID="{F18DE64F-2A4A-4EE8-B911-436932FD7BF7}" presName="compNode" presStyleCnt="0"/>
      <dgm:spPr/>
    </dgm:pt>
    <dgm:pt modelId="{6CB52769-2734-4B49-881B-D9590B1A9411}" type="pres">
      <dgm:prSet presAssocID="{F18DE64F-2A4A-4EE8-B911-436932FD7BF7}" presName="aNode" presStyleLbl="bgShp" presStyleIdx="0" presStyleCnt="3"/>
      <dgm:spPr/>
    </dgm:pt>
    <dgm:pt modelId="{CDF113E6-BBBE-4B67-8B73-F0A6D247605B}" type="pres">
      <dgm:prSet presAssocID="{F18DE64F-2A4A-4EE8-B911-436932FD7BF7}" presName="textNode" presStyleLbl="bgShp" presStyleIdx="0" presStyleCnt="3"/>
      <dgm:spPr/>
    </dgm:pt>
    <dgm:pt modelId="{D14531A0-E29F-4387-B339-304934301965}" type="pres">
      <dgm:prSet presAssocID="{F18DE64F-2A4A-4EE8-B911-436932FD7BF7}" presName="compChildNode" presStyleCnt="0"/>
      <dgm:spPr/>
    </dgm:pt>
    <dgm:pt modelId="{E5C6A034-07F9-4C6F-8BF7-1A1B55365D79}" type="pres">
      <dgm:prSet presAssocID="{F18DE64F-2A4A-4EE8-B911-436932FD7BF7}" presName="theInnerList" presStyleCnt="0"/>
      <dgm:spPr/>
    </dgm:pt>
    <dgm:pt modelId="{8D3E1678-1A1B-49C6-ADE3-7DA76F565FCC}" type="pres">
      <dgm:prSet presAssocID="{9DAA40B1-4B55-4031-9FEA-B7EDBB16575E}" presName="childNode" presStyleLbl="node1" presStyleIdx="0" presStyleCnt="9">
        <dgm:presLayoutVars>
          <dgm:bulletEnabled val="1"/>
        </dgm:presLayoutVars>
      </dgm:prSet>
      <dgm:spPr/>
    </dgm:pt>
    <dgm:pt modelId="{B24BA5A8-AF1C-4AD7-8F61-8F7014899FC6}" type="pres">
      <dgm:prSet presAssocID="{9DAA40B1-4B55-4031-9FEA-B7EDBB16575E}" presName="aSpace2" presStyleCnt="0"/>
      <dgm:spPr/>
    </dgm:pt>
    <dgm:pt modelId="{59E31D97-C1DF-4200-862D-0404E4C12B4F}" type="pres">
      <dgm:prSet presAssocID="{091D6896-67EA-49BC-95F0-E66A2DCCC10D}" presName="childNode" presStyleLbl="node1" presStyleIdx="1" presStyleCnt="9">
        <dgm:presLayoutVars>
          <dgm:bulletEnabled val="1"/>
        </dgm:presLayoutVars>
      </dgm:prSet>
      <dgm:spPr/>
    </dgm:pt>
    <dgm:pt modelId="{E02A167F-59AD-494C-9E88-8DB78421048A}" type="pres">
      <dgm:prSet presAssocID="{091D6896-67EA-49BC-95F0-E66A2DCCC10D}" presName="aSpace2" presStyleCnt="0"/>
      <dgm:spPr/>
    </dgm:pt>
    <dgm:pt modelId="{CEEFD969-1FC6-486C-92ED-19F0F974FE26}" type="pres">
      <dgm:prSet presAssocID="{5881010F-78F4-4130-AA23-2380D7A633FA}" presName="childNode" presStyleLbl="node1" presStyleIdx="2" presStyleCnt="9">
        <dgm:presLayoutVars>
          <dgm:bulletEnabled val="1"/>
        </dgm:presLayoutVars>
      </dgm:prSet>
      <dgm:spPr/>
    </dgm:pt>
    <dgm:pt modelId="{26236188-53A7-4744-A2B5-42D0A31EA884}" type="pres">
      <dgm:prSet presAssocID="{F18DE64F-2A4A-4EE8-B911-436932FD7BF7}" presName="aSpace" presStyleCnt="0"/>
      <dgm:spPr/>
    </dgm:pt>
    <dgm:pt modelId="{CA610427-01D5-4C7A-8585-262091B4393F}" type="pres">
      <dgm:prSet presAssocID="{A7914F5D-F7F2-4030-B652-657BC82619BE}" presName="compNode" presStyleCnt="0"/>
      <dgm:spPr/>
    </dgm:pt>
    <dgm:pt modelId="{E7B48C90-5C7D-4B07-98CF-2137580D69D7}" type="pres">
      <dgm:prSet presAssocID="{A7914F5D-F7F2-4030-B652-657BC82619BE}" presName="aNode" presStyleLbl="bgShp" presStyleIdx="1" presStyleCnt="3"/>
      <dgm:spPr/>
    </dgm:pt>
    <dgm:pt modelId="{CBDABE49-5098-4706-AFA8-0BDF329461AF}" type="pres">
      <dgm:prSet presAssocID="{A7914F5D-F7F2-4030-B652-657BC82619BE}" presName="textNode" presStyleLbl="bgShp" presStyleIdx="1" presStyleCnt="3"/>
      <dgm:spPr/>
    </dgm:pt>
    <dgm:pt modelId="{69E88B6E-4ECC-4BE0-BC8C-59C8B45BD403}" type="pres">
      <dgm:prSet presAssocID="{A7914F5D-F7F2-4030-B652-657BC82619BE}" presName="compChildNode" presStyleCnt="0"/>
      <dgm:spPr/>
    </dgm:pt>
    <dgm:pt modelId="{A3BDAA37-6392-4990-8E21-EBDC5B29A512}" type="pres">
      <dgm:prSet presAssocID="{A7914F5D-F7F2-4030-B652-657BC82619BE}" presName="theInnerList" presStyleCnt="0"/>
      <dgm:spPr/>
    </dgm:pt>
    <dgm:pt modelId="{9F727DD1-4B60-493F-98A4-8D3C1D05E0DA}" type="pres">
      <dgm:prSet presAssocID="{FAB4D2B8-2DF5-4974-B3D4-EF1614518E2F}" presName="childNode" presStyleLbl="node1" presStyleIdx="3" presStyleCnt="9">
        <dgm:presLayoutVars>
          <dgm:bulletEnabled val="1"/>
        </dgm:presLayoutVars>
      </dgm:prSet>
      <dgm:spPr/>
    </dgm:pt>
    <dgm:pt modelId="{810225B0-D0CF-458A-9338-440F2E6B07A1}" type="pres">
      <dgm:prSet presAssocID="{FAB4D2B8-2DF5-4974-B3D4-EF1614518E2F}" presName="aSpace2" presStyleCnt="0"/>
      <dgm:spPr/>
    </dgm:pt>
    <dgm:pt modelId="{2F32CE01-7477-44B3-8890-613C5898DDF8}" type="pres">
      <dgm:prSet presAssocID="{1E6F8328-2FB6-4D88-B6AD-BD5C8B2FEFB0}" presName="childNode" presStyleLbl="node1" presStyleIdx="4" presStyleCnt="9">
        <dgm:presLayoutVars>
          <dgm:bulletEnabled val="1"/>
        </dgm:presLayoutVars>
      </dgm:prSet>
      <dgm:spPr/>
    </dgm:pt>
    <dgm:pt modelId="{0DD3148A-7460-41EF-BC89-51318C48EB8F}" type="pres">
      <dgm:prSet presAssocID="{1E6F8328-2FB6-4D88-B6AD-BD5C8B2FEFB0}" presName="aSpace2" presStyleCnt="0"/>
      <dgm:spPr/>
    </dgm:pt>
    <dgm:pt modelId="{AEADDC1C-F640-4255-BA25-22D5B2F43A59}" type="pres">
      <dgm:prSet presAssocID="{5FCD1276-2624-44C9-8462-FBA5C08B73C1}" presName="childNode" presStyleLbl="node1" presStyleIdx="5" presStyleCnt="9">
        <dgm:presLayoutVars>
          <dgm:bulletEnabled val="1"/>
        </dgm:presLayoutVars>
      </dgm:prSet>
      <dgm:spPr/>
    </dgm:pt>
    <dgm:pt modelId="{6B16EE9F-4D91-4449-A908-0B28FF177482}" type="pres">
      <dgm:prSet presAssocID="{A7914F5D-F7F2-4030-B652-657BC82619BE}" presName="aSpace" presStyleCnt="0"/>
      <dgm:spPr/>
    </dgm:pt>
    <dgm:pt modelId="{C6BC6304-0649-4503-8B12-0FBCC99DC4D9}" type="pres">
      <dgm:prSet presAssocID="{1010697A-0C02-40B0-BA3B-7EC34569C2B0}" presName="compNode" presStyleCnt="0"/>
      <dgm:spPr/>
    </dgm:pt>
    <dgm:pt modelId="{2B3B4020-DD1C-4BA8-8A57-0DD6DC677272}" type="pres">
      <dgm:prSet presAssocID="{1010697A-0C02-40B0-BA3B-7EC34569C2B0}" presName="aNode" presStyleLbl="bgShp" presStyleIdx="2" presStyleCnt="3"/>
      <dgm:spPr/>
    </dgm:pt>
    <dgm:pt modelId="{1F6F54CD-2B54-49B8-BB7E-C870712F4466}" type="pres">
      <dgm:prSet presAssocID="{1010697A-0C02-40B0-BA3B-7EC34569C2B0}" presName="textNode" presStyleLbl="bgShp" presStyleIdx="2" presStyleCnt="3"/>
      <dgm:spPr/>
    </dgm:pt>
    <dgm:pt modelId="{5388703A-0708-4EBA-B43E-DF2E4510998D}" type="pres">
      <dgm:prSet presAssocID="{1010697A-0C02-40B0-BA3B-7EC34569C2B0}" presName="compChildNode" presStyleCnt="0"/>
      <dgm:spPr/>
    </dgm:pt>
    <dgm:pt modelId="{C6EABCE6-F08A-42E1-8CEF-93940AF324AF}" type="pres">
      <dgm:prSet presAssocID="{1010697A-0C02-40B0-BA3B-7EC34569C2B0}" presName="theInnerList" presStyleCnt="0"/>
      <dgm:spPr/>
    </dgm:pt>
    <dgm:pt modelId="{DA7D0098-A57B-4B7C-B923-640F29D6B9C9}" type="pres">
      <dgm:prSet presAssocID="{0378B053-FE6F-4A2E-96A8-909F15B453CC}" presName="childNode" presStyleLbl="node1" presStyleIdx="6" presStyleCnt="9">
        <dgm:presLayoutVars>
          <dgm:bulletEnabled val="1"/>
        </dgm:presLayoutVars>
      </dgm:prSet>
      <dgm:spPr/>
    </dgm:pt>
    <dgm:pt modelId="{183206AD-1FFF-4C01-89D7-18D3A07C72BC}" type="pres">
      <dgm:prSet presAssocID="{0378B053-FE6F-4A2E-96A8-909F15B453CC}" presName="aSpace2" presStyleCnt="0"/>
      <dgm:spPr/>
    </dgm:pt>
    <dgm:pt modelId="{0D3F3027-9B23-46CF-AE0C-C87D0C63D3D6}" type="pres">
      <dgm:prSet presAssocID="{E3437E67-1BFF-4CDD-BBBC-391A7AE1ECEB}" presName="childNode" presStyleLbl="node1" presStyleIdx="7" presStyleCnt="9">
        <dgm:presLayoutVars>
          <dgm:bulletEnabled val="1"/>
        </dgm:presLayoutVars>
      </dgm:prSet>
      <dgm:spPr/>
    </dgm:pt>
    <dgm:pt modelId="{3CF2F5D5-318A-41E8-A664-7FAEA90E072C}" type="pres">
      <dgm:prSet presAssocID="{E3437E67-1BFF-4CDD-BBBC-391A7AE1ECEB}" presName="aSpace2" presStyleCnt="0"/>
      <dgm:spPr/>
    </dgm:pt>
    <dgm:pt modelId="{F86B7DD6-778D-4D3E-8A82-070999DC4721}" type="pres">
      <dgm:prSet presAssocID="{0770AC50-48DE-4169-A83A-7E911F6C5879}" presName="childNode" presStyleLbl="node1" presStyleIdx="8" presStyleCnt="9">
        <dgm:presLayoutVars>
          <dgm:bulletEnabled val="1"/>
        </dgm:presLayoutVars>
      </dgm:prSet>
      <dgm:spPr/>
    </dgm:pt>
  </dgm:ptLst>
  <dgm:cxnLst>
    <dgm:cxn modelId="{4F8DA70C-E653-40D8-8352-C5393637B513}" type="presOf" srcId="{F18DE64F-2A4A-4EE8-B911-436932FD7BF7}" destId="{6CB52769-2734-4B49-881B-D9590B1A9411}" srcOrd="0" destOrd="0" presId="urn:microsoft.com/office/officeart/2005/8/layout/lProcess2"/>
    <dgm:cxn modelId="{E358F715-C3B4-4101-BE00-2CAFA40C1355}" srcId="{F18DE64F-2A4A-4EE8-B911-436932FD7BF7}" destId="{091D6896-67EA-49BC-95F0-E66A2DCCC10D}" srcOrd="1" destOrd="0" parTransId="{58A37726-AE51-462D-A7FF-5C253285B9AF}" sibTransId="{AB57A4F4-C9D3-499A-875B-CADE0F93F688}"/>
    <dgm:cxn modelId="{3D58891B-F006-4B28-B57D-82F965C0C530}" type="presOf" srcId="{1010697A-0C02-40B0-BA3B-7EC34569C2B0}" destId="{1F6F54CD-2B54-49B8-BB7E-C870712F4466}" srcOrd="1" destOrd="0" presId="urn:microsoft.com/office/officeart/2005/8/layout/lProcess2"/>
    <dgm:cxn modelId="{41FD831E-E3D8-439F-8E28-BEC4F5AE7A90}" srcId="{F18DE64F-2A4A-4EE8-B911-436932FD7BF7}" destId="{9DAA40B1-4B55-4031-9FEA-B7EDBB16575E}" srcOrd="0" destOrd="0" parTransId="{DB998B35-BD68-447D-A204-29B2FF0364FD}" sibTransId="{AF10826E-704E-4057-B5EF-D53266102CBC}"/>
    <dgm:cxn modelId="{40E99022-36E4-42A1-907E-BF925F08C8E8}" srcId="{1010697A-0C02-40B0-BA3B-7EC34569C2B0}" destId="{0378B053-FE6F-4A2E-96A8-909F15B453CC}" srcOrd="0" destOrd="0" parTransId="{011A81D4-17A3-4F44-9FC6-8C4069AA6F21}" sibTransId="{1AE70227-102F-4248-AF4A-DA387EBE680F}"/>
    <dgm:cxn modelId="{4A541D29-3E74-44C9-B7D3-8ECB163A49C4}" type="presOf" srcId="{4A152AF3-D9A9-4BED-932D-058BE8A7A1CB}" destId="{E43CF2FA-3F6F-47FF-9887-66816D41BEF3}" srcOrd="0" destOrd="0" presId="urn:microsoft.com/office/officeart/2005/8/layout/lProcess2"/>
    <dgm:cxn modelId="{0C9ED62C-BA2E-43B7-8B7D-E7FA75402285}" srcId="{1010697A-0C02-40B0-BA3B-7EC34569C2B0}" destId="{0770AC50-48DE-4169-A83A-7E911F6C5879}" srcOrd="2" destOrd="0" parTransId="{8FFBE1BF-D84C-410A-B3E4-5B4504E51B79}" sibTransId="{56661AF1-CA27-4A5A-9A89-C561813C86B7}"/>
    <dgm:cxn modelId="{6BB9493E-333B-4E18-BEB7-66F91F6E5EED}" type="presOf" srcId="{5FCD1276-2624-44C9-8462-FBA5C08B73C1}" destId="{AEADDC1C-F640-4255-BA25-22D5B2F43A59}" srcOrd="0" destOrd="0" presId="urn:microsoft.com/office/officeart/2005/8/layout/lProcess2"/>
    <dgm:cxn modelId="{0A4AF25B-2113-45B8-82DD-1AAE78EE5334}" srcId="{4A152AF3-D9A9-4BED-932D-058BE8A7A1CB}" destId="{A7914F5D-F7F2-4030-B652-657BC82619BE}" srcOrd="1" destOrd="0" parTransId="{5AB0A2A6-34A5-4783-B202-8A8420374D41}" sibTransId="{E4901D01-8F5B-49AF-80E5-3B3E359B1E04}"/>
    <dgm:cxn modelId="{89793E5C-42E5-45C2-A39F-D19A27CFF0D1}" type="presOf" srcId="{1010697A-0C02-40B0-BA3B-7EC34569C2B0}" destId="{2B3B4020-DD1C-4BA8-8A57-0DD6DC677272}" srcOrd="0" destOrd="0" presId="urn:microsoft.com/office/officeart/2005/8/layout/lProcess2"/>
    <dgm:cxn modelId="{B1A7B562-C9D8-449C-8931-3E63F08E095C}" srcId="{A7914F5D-F7F2-4030-B652-657BC82619BE}" destId="{1E6F8328-2FB6-4D88-B6AD-BD5C8B2FEFB0}" srcOrd="1" destOrd="0" parTransId="{8FE45B27-1DEA-413E-BCA5-BA849FA6F6B8}" sibTransId="{B6E03987-92D4-452E-8C2D-056731304760}"/>
    <dgm:cxn modelId="{E4D70964-8087-490E-AE03-A31008B7282D}" type="presOf" srcId="{1E6F8328-2FB6-4D88-B6AD-BD5C8B2FEFB0}" destId="{2F32CE01-7477-44B3-8890-613C5898DDF8}" srcOrd="0" destOrd="0" presId="urn:microsoft.com/office/officeart/2005/8/layout/lProcess2"/>
    <dgm:cxn modelId="{2468364B-2F0F-4BAF-B02C-AE3E7019E7DF}" srcId="{F18DE64F-2A4A-4EE8-B911-436932FD7BF7}" destId="{5881010F-78F4-4130-AA23-2380D7A633FA}" srcOrd="2" destOrd="0" parTransId="{6370BDF7-FFA4-4945-8EE3-EC86BB1FB0C0}" sibTransId="{CFBB24E1-9E2D-4C0E-B4AF-919A6D6E0B90}"/>
    <dgm:cxn modelId="{F7283872-AB20-40A7-9C4E-82286F1424A8}" type="presOf" srcId="{F18DE64F-2A4A-4EE8-B911-436932FD7BF7}" destId="{CDF113E6-BBBE-4B67-8B73-F0A6D247605B}" srcOrd="1" destOrd="0" presId="urn:microsoft.com/office/officeart/2005/8/layout/lProcess2"/>
    <dgm:cxn modelId="{7769A277-5F0F-4A54-B891-31687BDC63C0}" type="presOf" srcId="{A7914F5D-F7F2-4030-B652-657BC82619BE}" destId="{CBDABE49-5098-4706-AFA8-0BDF329461AF}" srcOrd="1" destOrd="0" presId="urn:microsoft.com/office/officeart/2005/8/layout/lProcess2"/>
    <dgm:cxn modelId="{3269AE77-21CC-430D-A131-995AEBAC8648}" srcId="{A7914F5D-F7F2-4030-B652-657BC82619BE}" destId="{FAB4D2B8-2DF5-4974-B3D4-EF1614518E2F}" srcOrd="0" destOrd="0" parTransId="{92132E15-E8AE-49AC-9D20-A2DB855C7160}" sibTransId="{5D43F747-89C0-4034-BD81-4ECC8FBF3707}"/>
    <dgm:cxn modelId="{80296D81-1689-40A3-8DDE-F8F43DC1D8DF}" type="presOf" srcId="{A7914F5D-F7F2-4030-B652-657BC82619BE}" destId="{E7B48C90-5C7D-4B07-98CF-2137580D69D7}" srcOrd="0" destOrd="0" presId="urn:microsoft.com/office/officeart/2005/8/layout/lProcess2"/>
    <dgm:cxn modelId="{9A0BC58C-588E-4430-9D6D-FCE53C0277DA}" srcId="{4A152AF3-D9A9-4BED-932D-058BE8A7A1CB}" destId="{1010697A-0C02-40B0-BA3B-7EC34569C2B0}" srcOrd="2" destOrd="0" parTransId="{B65C77E0-E829-4BFA-B56C-6E551317B048}" sibTransId="{747DFA34-EA10-4396-AF47-CCD512580533}"/>
    <dgm:cxn modelId="{A735A497-B9FC-425F-839E-740AB932492A}" type="presOf" srcId="{FAB4D2B8-2DF5-4974-B3D4-EF1614518E2F}" destId="{9F727DD1-4B60-493F-98A4-8D3C1D05E0DA}" srcOrd="0" destOrd="0" presId="urn:microsoft.com/office/officeart/2005/8/layout/lProcess2"/>
    <dgm:cxn modelId="{1ACC66A0-0B98-4081-98FB-2F7EE87E32A8}" type="presOf" srcId="{0770AC50-48DE-4169-A83A-7E911F6C5879}" destId="{F86B7DD6-778D-4D3E-8A82-070999DC4721}" srcOrd="0" destOrd="0" presId="urn:microsoft.com/office/officeart/2005/8/layout/lProcess2"/>
    <dgm:cxn modelId="{B993EEAC-70D4-4F1D-88BE-550426647B60}" srcId="{A7914F5D-F7F2-4030-B652-657BC82619BE}" destId="{5FCD1276-2624-44C9-8462-FBA5C08B73C1}" srcOrd="2" destOrd="0" parTransId="{E75B9B18-1D24-47F3-802A-8357AD023E29}" sibTransId="{FD306CD7-0B99-42FD-A648-28BD403261EE}"/>
    <dgm:cxn modelId="{DA512ACD-1CBF-4114-983A-6AD5CE444A1F}" type="presOf" srcId="{0378B053-FE6F-4A2E-96A8-909F15B453CC}" destId="{DA7D0098-A57B-4B7C-B923-640F29D6B9C9}" srcOrd="0" destOrd="0" presId="urn:microsoft.com/office/officeart/2005/8/layout/lProcess2"/>
    <dgm:cxn modelId="{874CD2D1-969B-4A4A-BADE-2468C5F79E03}" type="presOf" srcId="{091D6896-67EA-49BC-95F0-E66A2DCCC10D}" destId="{59E31D97-C1DF-4200-862D-0404E4C12B4F}" srcOrd="0" destOrd="0" presId="urn:microsoft.com/office/officeart/2005/8/layout/lProcess2"/>
    <dgm:cxn modelId="{ADBF35E0-9311-488C-9DA8-93AD259E3522}" srcId="{1010697A-0C02-40B0-BA3B-7EC34569C2B0}" destId="{E3437E67-1BFF-4CDD-BBBC-391A7AE1ECEB}" srcOrd="1" destOrd="0" parTransId="{05AD65F0-1CCE-48AC-86B7-2AB66E5E4A55}" sibTransId="{F8A0FC57-3D13-4048-89C3-FB964F7116A7}"/>
    <dgm:cxn modelId="{7CCE0DF2-B3BE-46A3-8B77-92BBA87355C9}" type="presOf" srcId="{9DAA40B1-4B55-4031-9FEA-B7EDBB16575E}" destId="{8D3E1678-1A1B-49C6-ADE3-7DA76F565FCC}" srcOrd="0" destOrd="0" presId="urn:microsoft.com/office/officeart/2005/8/layout/lProcess2"/>
    <dgm:cxn modelId="{9BD196F2-D9BA-4E45-8349-9980F19C5CE3}" type="presOf" srcId="{E3437E67-1BFF-4CDD-BBBC-391A7AE1ECEB}" destId="{0D3F3027-9B23-46CF-AE0C-C87D0C63D3D6}" srcOrd="0" destOrd="0" presId="urn:microsoft.com/office/officeart/2005/8/layout/lProcess2"/>
    <dgm:cxn modelId="{68CB86FC-0633-4BD6-B1E3-8AE0814C1B31}" srcId="{4A152AF3-D9A9-4BED-932D-058BE8A7A1CB}" destId="{F18DE64F-2A4A-4EE8-B911-436932FD7BF7}" srcOrd="0" destOrd="0" parTransId="{DF1C63B2-95B5-4A75-9B50-DB390116AD04}" sibTransId="{0702BC2A-A936-40B6-9D2E-D22BEE33CCE1}"/>
    <dgm:cxn modelId="{A045C6FC-27E9-4963-997F-AA80150AC913}" type="presOf" srcId="{5881010F-78F4-4130-AA23-2380D7A633FA}" destId="{CEEFD969-1FC6-486C-92ED-19F0F974FE26}" srcOrd="0" destOrd="0" presId="urn:microsoft.com/office/officeart/2005/8/layout/lProcess2"/>
    <dgm:cxn modelId="{370900F7-E52B-4E51-9CC6-DFDB85F9DC09}" type="presParOf" srcId="{E43CF2FA-3F6F-47FF-9887-66816D41BEF3}" destId="{6E88E73A-4771-4849-B7A0-A64618415CFF}" srcOrd="0" destOrd="0" presId="urn:microsoft.com/office/officeart/2005/8/layout/lProcess2"/>
    <dgm:cxn modelId="{77E908B8-CEEA-4A25-B0C4-624019D2EDE7}" type="presParOf" srcId="{6E88E73A-4771-4849-B7A0-A64618415CFF}" destId="{6CB52769-2734-4B49-881B-D9590B1A9411}" srcOrd="0" destOrd="0" presId="urn:microsoft.com/office/officeart/2005/8/layout/lProcess2"/>
    <dgm:cxn modelId="{E55DED8F-5CB5-4518-97CD-46B6EDCCE4C6}" type="presParOf" srcId="{6E88E73A-4771-4849-B7A0-A64618415CFF}" destId="{CDF113E6-BBBE-4B67-8B73-F0A6D247605B}" srcOrd="1" destOrd="0" presId="urn:microsoft.com/office/officeart/2005/8/layout/lProcess2"/>
    <dgm:cxn modelId="{4A7BC751-FEBF-4A95-84DB-DF4BFB459F2D}" type="presParOf" srcId="{6E88E73A-4771-4849-B7A0-A64618415CFF}" destId="{D14531A0-E29F-4387-B339-304934301965}" srcOrd="2" destOrd="0" presId="urn:microsoft.com/office/officeart/2005/8/layout/lProcess2"/>
    <dgm:cxn modelId="{262ED3A1-3CC5-4454-A4D4-404D64CC2F03}" type="presParOf" srcId="{D14531A0-E29F-4387-B339-304934301965}" destId="{E5C6A034-07F9-4C6F-8BF7-1A1B55365D79}" srcOrd="0" destOrd="0" presId="urn:microsoft.com/office/officeart/2005/8/layout/lProcess2"/>
    <dgm:cxn modelId="{B97B40C1-E74B-4B74-83F6-5AF3C7874642}" type="presParOf" srcId="{E5C6A034-07F9-4C6F-8BF7-1A1B55365D79}" destId="{8D3E1678-1A1B-49C6-ADE3-7DA76F565FCC}" srcOrd="0" destOrd="0" presId="urn:microsoft.com/office/officeart/2005/8/layout/lProcess2"/>
    <dgm:cxn modelId="{FB2C2982-57AA-4C59-B02C-D21E7B24CCB7}" type="presParOf" srcId="{E5C6A034-07F9-4C6F-8BF7-1A1B55365D79}" destId="{B24BA5A8-AF1C-4AD7-8F61-8F7014899FC6}" srcOrd="1" destOrd="0" presId="urn:microsoft.com/office/officeart/2005/8/layout/lProcess2"/>
    <dgm:cxn modelId="{65A4E26E-5BBA-48BE-925C-21E84094BE97}" type="presParOf" srcId="{E5C6A034-07F9-4C6F-8BF7-1A1B55365D79}" destId="{59E31D97-C1DF-4200-862D-0404E4C12B4F}" srcOrd="2" destOrd="0" presId="urn:microsoft.com/office/officeart/2005/8/layout/lProcess2"/>
    <dgm:cxn modelId="{DD35AFB6-E652-487C-8951-C9F63BC4DF7D}" type="presParOf" srcId="{E5C6A034-07F9-4C6F-8BF7-1A1B55365D79}" destId="{E02A167F-59AD-494C-9E88-8DB78421048A}" srcOrd="3" destOrd="0" presId="urn:microsoft.com/office/officeart/2005/8/layout/lProcess2"/>
    <dgm:cxn modelId="{303B1002-687A-49BB-AC4C-9620AC687FB9}" type="presParOf" srcId="{E5C6A034-07F9-4C6F-8BF7-1A1B55365D79}" destId="{CEEFD969-1FC6-486C-92ED-19F0F974FE26}" srcOrd="4" destOrd="0" presId="urn:microsoft.com/office/officeart/2005/8/layout/lProcess2"/>
    <dgm:cxn modelId="{7986F404-013A-437F-83A8-281CB09E7A6E}" type="presParOf" srcId="{E43CF2FA-3F6F-47FF-9887-66816D41BEF3}" destId="{26236188-53A7-4744-A2B5-42D0A31EA884}" srcOrd="1" destOrd="0" presId="urn:microsoft.com/office/officeart/2005/8/layout/lProcess2"/>
    <dgm:cxn modelId="{61F0EC47-201E-4AF3-AD04-948A71BDFC0A}" type="presParOf" srcId="{E43CF2FA-3F6F-47FF-9887-66816D41BEF3}" destId="{CA610427-01D5-4C7A-8585-262091B4393F}" srcOrd="2" destOrd="0" presId="urn:microsoft.com/office/officeart/2005/8/layout/lProcess2"/>
    <dgm:cxn modelId="{0F90EB11-A6DC-4F29-9E54-F4C0EBB1475D}" type="presParOf" srcId="{CA610427-01D5-4C7A-8585-262091B4393F}" destId="{E7B48C90-5C7D-4B07-98CF-2137580D69D7}" srcOrd="0" destOrd="0" presId="urn:microsoft.com/office/officeart/2005/8/layout/lProcess2"/>
    <dgm:cxn modelId="{6153F240-8BEC-4143-A5C7-1AE6D9617CF3}" type="presParOf" srcId="{CA610427-01D5-4C7A-8585-262091B4393F}" destId="{CBDABE49-5098-4706-AFA8-0BDF329461AF}" srcOrd="1" destOrd="0" presId="urn:microsoft.com/office/officeart/2005/8/layout/lProcess2"/>
    <dgm:cxn modelId="{0FB0330B-A623-4E16-AD19-5343DE2BD4DF}" type="presParOf" srcId="{CA610427-01D5-4C7A-8585-262091B4393F}" destId="{69E88B6E-4ECC-4BE0-BC8C-59C8B45BD403}" srcOrd="2" destOrd="0" presId="urn:microsoft.com/office/officeart/2005/8/layout/lProcess2"/>
    <dgm:cxn modelId="{8FC76C22-2131-4E0D-B3A4-B25353539B96}" type="presParOf" srcId="{69E88B6E-4ECC-4BE0-BC8C-59C8B45BD403}" destId="{A3BDAA37-6392-4990-8E21-EBDC5B29A512}" srcOrd="0" destOrd="0" presId="urn:microsoft.com/office/officeart/2005/8/layout/lProcess2"/>
    <dgm:cxn modelId="{0D93B7C1-81AC-4718-9ABC-2A7ED4450671}" type="presParOf" srcId="{A3BDAA37-6392-4990-8E21-EBDC5B29A512}" destId="{9F727DD1-4B60-493F-98A4-8D3C1D05E0DA}" srcOrd="0" destOrd="0" presId="urn:microsoft.com/office/officeart/2005/8/layout/lProcess2"/>
    <dgm:cxn modelId="{DB0A2819-6650-417A-8778-5AF77A8B8F03}" type="presParOf" srcId="{A3BDAA37-6392-4990-8E21-EBDC5B29A512}" destId="{810225B0-D0CF-458A-9338-440F2E6B07A1}" srcOrd="1" destOrd="0" presId="urn:microsoft.com/office/officeart/2005/8/layout/lProcess2"/>
    <dgm:cxn modelId="{996BC32F-052C-45AA-8EEE-5408A9152615}" type="presParOf" srcId="{A3BDAA37-6392-4990-8E21-EBDC5B29A512}" destId="{2F32CE01-7477-44B3-8890-613C5898DDF8}" srcOrd="2" destOrd="0" presId="urn:microsoft.com/office/officeart/2005/8/layout/lProcess2"/>
    <dgm:cxn modelId="{F862BB90-BFEE-46A8-98F7-A3E2AEBF4BA9}" type="presParOf" srcId="{A3BDAA37-6392-4990-8E21-EBDC5B29A512}" destId="{0DD3148A-7460-41EF-BC89-51318C48EB8F}" srcOrd="3" destOrd="0" presId="urn:microsoft.com/office/officeart/2005/8/layout/lProcess2"/>
    <dgm:cxn modelId="{1360A04E-D2DA-4B05-BA2F-164118620AB9}" type="presParOf" srcId="{A3BDAA37-6392-4990-8E21-EBDC5B29A512}" destId="{AEADDC1C-F640-4255-BA25-22D5B2F43A59}" srcOrd="4" destOrd="0" presId="urn:microsoft.com/office/officeart/2005/8/layout/lProcess2"/>
    <dgm:cxn modelId="{F9B43B25-82B4-4F56-89BB-D22102ED13D8}" type="presParOf" srcId="{E43CF2FA-3F6F-47FF-9887-66816D41BEF3}" destId="{6B16EE9F-4D91-4449-A908-0B28FF177482}" srcOrd="3" destOrd="0" presId="urn:microsoft.com/office/officeart/2005/8/layout/lProcess2"/>
    <dgm:cxn modelId="{CA109C7D-44CF-4123-914C-E9DF02837570}" type="presParOf" srcId="{E43CF2FA-3F6F-47FF-9887-66816D41BEF3}" destId="{C6BC6304-0649-4503-8B12-0FBCC99DC4D9}" srcOrd="4" destOrd="0" presId="urn:microsoft.com/office/officeart/2005/8/layout/lProcess2"/>
    <dgm:cxn modelId="{80C771C7-88F0-4362-B2AA-C5C65D23BF43}" type="presParOf" srcId="{C6BC6304-0649-4503-8B12-0FBCC99DC4D9}" destId="{2B3B4020-DD1C-4BA8-8A57-0DD6DC677272}" srcOrd="0" destOrd="0" presId="urn:microsoft.com/office/officeart/2005/8/layout/lProcess2"/>
    <dgm:cxn modelId="{D3843E6C-94A2-492B-B616-7E2389315C79}" type="presParOf" srcId="{C6BC6304-0649-4503-8B12-0FBCC99DC4D9}" destId="{1F6F54CD-2B54-49B8-BB7E-C870712F4466}" srcOrd="1" destOrd="0" presId="urn:microsoft.com/office/officeart/2005/8/layout/lProcess2"/>
    <dgm:cxn modelId="{1096AD8E-7979-493D-ACA8-4F79949A4992}" type="presParOf" srcId="{C6BC6304-0649-4503-8B12-0FBCC99DC4D9}" destId="{5388703A-0708-4EBA-B43E-DF2E4510998D}" srcOrd="2" destOrd="0" presId="urn:microsoft.com/office/officeart/2005/8/layout/lProcess2"/>
    <dgm:cxn modelId="{224D67F7-0959-4941-816F-537FC2547848}" type="presParOf" srcId="{5388703A-0708-4EBA-B43E-DF2E4510998D}" destId="{C6EABCE6-F08A-42E1-8CEF-93940AF324AF}" srcOrd="0" destOrd="0" presId="urn:microsoft.com/office/officeart/2005/8/layout/lProcess2"/>
    <dgm:cxn modelId="{E48FA49B-7640-46A1-8DD7-5AF4DC344235}" type="presParOf" srcId="{C6EABCE6-F08A-42E1-8CEF-93940AF324AF}" destId="{DA7D0098-A57B-4B7C-B923-640F29D6B9C9}" srcOrd="0" destOrd="0" presId="urn:microsoft.com/office/officeart/2005/8/layout/lProcess2"/>
    <dgm:cxn modelId="{3CA814B9-16BD-4DF8-8768-AC6435F8FD7A}" type="presParOf" srcId="{C6EABCE6-F08A-42E1-8CEF-93940AF324AF}" destId="{183206AD-1FFF-4C01-89D7-18D3A07C72BC}" srcOrd="1" destOrd="0" presId="urn:microsoft.com/office/officeart/2005/8/layout/lProcess2"/>
    <dgm:cxn modelId="{F85895A6-EE67-4962-AD50-084F96F5F035}" type="presParOf" srcId="{C6EABCE6-F08A-42E1-8CEF-93940AF324AF}" destId="{0D3F3027-9B23-46CF-AE0C-C87D0C63D3D6}" srcOrd="2" destOrd="0" presId="urn:microsoft.com/office/officeart/2005/8/layout/lProcess2"/>
    <dgm:cxn modelId="{A94972B9-4BEA-4A3A-A1BB-C4DFA7AEBD86}" type="presParOf" srcId="{C6EABCE6-F08A-42E1-8CEF-93940AF324AF}" destId="{3CF2F5D5-318A-41E8-A664-7FAEA90E072C}" srcOrd="3" destOrd="0" presId="urn:microsoft.com/office/officeart/2005/8/layout/lProcess2"/>
    <dgm:cxn modelId="{6068CB40-4EB0-4C13-B9ED-67ED3FD135B9}" type="presParOf" srcId="{C6EABCE6-F08A-42E1-8CEF-93940AF324AF}" destId="{F86B7DD6-778D-4D3E-8A82-070999DC4721}" srcOrd="4"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7A2AC9-32A3-4E97-9027-962B68BBEC87}" type="doc">
      <dgm:prSet loTypeId="urn:microsoft.com/office/officeart/2011/layout/CircleProcess" loCatId="process" qsTypeId="urn:microsoft.com/office/officeart/2005/8/quickstyle/simple5" qsCatId="simple" csTypeId="urn:microsoft.com/office/officeart/2005/8/colors/accent1_2" csCatId="accent1" phldr="1"/>
      <dgm:spPr/>
      <dgm:t>
        <a:bodyPr/>
        <a:lstStyle/>
        <a:p>
          <a:endParaRPr lang="en-US"/>
        </a:p>
      </dgm:t>
    </dgm:pt>
    <dgm:pt modelId="{B84FC18D-356B-40E0-A7C8-F6451E4586B3}">
      <dgm:prSet phldrT="[Text]"/>
      <dgm:spPr/>
      <dgm:t>
        <a:bodyPr/>
        <a:lstStyle/>
        <a:p>
          <a:r>
            <a:rPr lang="en-US" dirty="0"/>
            <a:t>Database of Policies, Laws, and Programs</a:t>
          </a:r>
        </a:p>
      </dgm:t>
    </dgm:pt>
    <dgm:pt modelId="{02FF1F17-CB25-49A7-8578-A1032D319752}" type="parTrans" cxnId="{B7A8E826-A8C9-4EBC-A627-B4489ECA3210}">
      <dgm:prSet/>
      <dgm:spPr/>
      <dgm:t>
        <a:bodyPr/>
        <a:lstStyle/>
        <a:p>
          <a:endParaRPr lang="en-US"/>
        </a:p>
      </dgm:t>
    </dgm:pt>
    <dgm:pt modelId="{2B89E536-A89A-4B96-B636-FD3570B52EFA}" type="sibTrans" cxnId="{B7A8E826-A8C9-4EBC-A627-B4489ECA3210}">
      <dgm:prSet/>
      <dgm:spPr/>
      <dgm:t>
        <a:bodyPr/>
        <a:lstStyle/>
        <a:p>
          <a:endParaRPr lang="en-US"/>
        </a:p>
      </dgm:t>
    </dgm:pt>
    <dgm:pt modelId="{19B4D584-50AF-4536-87B2-322775047BEF}">
      <dgm:prSet phldrT="[Text]"/>
      <dgm:spPr/>
      <dgm:t>
        <a:bodyPr/>
        <a:lstStyle/>
        <a:p>
          <a:r>
            <a:rPr lang="en-US" dirty="0"/>
            <a:t>Mapping of Policy Goals, Outcomes, and Instruments</a:t>
          </a:r>
        </a:p>
      </dgm:t>
    </dgm:pt>
    <dgm:pt modelId="{2553EC00-D23E-4121-A6AA-A9DE82EDC5DA}" type="parTrans" cxnId="{BEED096C-3F1C-4627-B38E-EEDB6B6AA06E}">
      <dgm:prSet/>
      <dgm:spPr/>
      <dgm:t>
        <a:bodyPr/>
        <a:lstStyle/>
        <a:p>
          <a:endParaRPr lang="en-US"/>
        </a:p>
      </dgm:t>
    </dgm:pt>
    <dgm:pt modelId="{9AE74D5B-CD6D-4696-8894-FF5995E17C7C}" type="sibTrans" cxnId="{BEED096C-3F1C-4627-B38E-EEDB6B6AA06E}">
      <dgm:prSet/>
      <dgm:spPr/>
      <dgm:t>
        <a:bodyPr/>
        <a:lstStyle/>
        <a:p>
          <a:endParaRPr lang="en-US"/>
        </a:p>
      </dgm:t>
    </dgm:pt>
    <dgm:pt modelId="{4361998F-F9E1-4B78-8BF0-964A2ADDAD69}">
      <dgm:prSet phldrT="[Text]"/>
      <dgm:spPr/>
      <dgm:t>
        <a:bodyPr/>
        <a:lstStyle/>
        <a:p>
          <a:r>
            <a:rPr lang="en-US" dirty="0"/>
            <a:t>Assessment of Policy Interactions</a:t>
          </a:r>
        </a:p>
      </dgm:t>
    </dgm:pt>
    <dgm:pt modelId="{28B1EFD2-8927-47D9-B93B-29FBCDAAF1B7}" type="parTrans" cxnId="{78AA917E-3A1F-407C-A616-7CED362CAA7C}">
      <dgm:prSet/>
      <dgm:spPr/>
      <dgm:t>
        <a:bodyPr/>
        <a:lstStyle/>
        <a:p>
          <a:endParaRPr lang="en-US"/>
        </a:p>
      </dgm:t>
    </dgm:pt>
    <dgm:pt modelId="{F6E84C28-0AA3-4A7B-8553-6D6B19EA296A}" type="sibTrans" cxnId="{78AA917E-3A1F-407C-A616-7CED362CAA7C}">
      <dgm:prSet/>
      <dgm:spPr/>
      <dgm:t>
        <a:bodyPr/>
        <a:lstStyle/>
        <a:p>
          <a:endParaRPr lang="en-US"/>
        </a:p>
      </dgm:t>
    </dgm:pt>
    <dgm:pt modelId="{FD3612E5-DBD7-45B6-B149-EBBA9A50531A}">
      <dgm:prSet phldrT="[Text]"/>
      <dgm:spPr/>
      <dgm:t>
        <a:bodyPr/>
        <a:lstStyle/>
        <a:p>
          <a:r>
            <a:rPr lang="en-US" dirty="0"/>
            <a:t>Policy Frame</a:t>
          </a:r>
        </a:p>
      </dgm:t>
    </dgm:pt>
    <dgm:pt modelId="{11759C75-F1DF-444B-8365-B5F2CED3571C}" type="parTrans" cxnId="{55C9F57B-AF09-49DA-BA5E-BF63B19D07D6}">
      <dgm:prSet/>
      <dgm:spPr/>
      <dgm:t>
        <a:bodyPr/>
        <a:lstStyle/>
        <a:p>
          <a:endParaRPr lang="en-US"/>
        </a:p>
      </dgm:t>
    </dgm:pt>
    <dgm:pt modelId="{1EDF7493-F12E-411C-9670-D6CE7D7234E2}" type="sibTrans" cxnId="{55C9F57B-AF09-49DA-BA5E-BF63B19D07D6}">
      <dgm:prSet/>
      <dgm:spPr/>
      <dgm:t>
        <a:bodyPr/>
        <a:lstStyle/>
        <a:p>
          <a:endParaRPr lang="en-US"/>
        </a:p>
      </dgm:t>
    </dgm:pt>
    <dgm:pt modelId="{E83375B2-19AB-488C-AF77-56E5284ED014}" type="pres">
      <dgm:prSet presAssocID="{AC7A2AC9-32A3-4E97-9027-962B68BBEC87}" presName="Name0" presStyleCnt="0">
        <dgm:presLayoutVars>
          <dgm:chMax val="11"/>
          <dgm:chPref val="11"/>
          <dgm:dir/>
          <dgm:resizeHandles/>
        </dgm:presLayoutVars>
      </dgm:prSet>
      <dgm:spPr/>
    </dgm:pt>
    <dgm:pt modelId="{FAEB00FD-0631-45E4-BD61-44074272A098}" type="pres">
      <dgm:prSet presAssocID="{4361998F-F9E1-4B78-8BF0-964A2ADDAD69}" presName="Accent4" presStyleCnt="0"/>
      <dgm:spPr/>
    </dgm:pt>
    <dgm:pt modelId="{F8332D1C-27AB-4A81-B501-6D010E466718}" type="pres">
      <dgm:prSet presAssocID="{4361998F-F9E1-4B78-8BF0-964A2ADDAD69}" presName="Accent" presStyleLbl="node1" presStyleIdx="0" presStyleCnt="4"/>
      <dgm:spPr/>
    </dgm:pt>
    <dgm:pt modelId="{E57423F4-8AB3-4619-B3AA-D786FD67E270}" type="pres">
      <dgm:prSet presAssocID="{4361998F-F9E1-4B78-8BF0-964A2ADDAD69}" presName="ParentBackground4" presStyleCnt="0"/>
      <dgm:spPr/>
    </dgm:pt>
    <dgm:pt modelId="{938C33DC-936F-412B-8CD9-83DA91F1A110}" type="pres">
      <dgm:prSet presAssocID="{4361998F-F9E1-4B78-8BF0-964A2ADDAD69}" presName="ParentBackground" presStyleLbl="fgAcc1" presStyleIdx="0" presStyleCnt="4"/>
      <dgm:spPr/>
    </dgm:pt>
    <dgm:pt modelId="{1F45CF06-6D44-40CF-86E6-6A9575212A8F}" type="pres">
      <dgm:prSet presAssocID="{4361998F-F9E1-4B78-8BF0-964A2ADDAD69}" presName="Parent4" presStyleLbl="revTx" presStyleIdx="0" presStyleCnt="0">
        <dgm:presLayoutVars>
          <dgm:chMax val="1"/>
          <dgm:chPref val="1"/>
          <dgm:bulletEnabled val="1"/>
        </dgm:presLayoutVars>
      </dgm:prSet>
      <dgm:spPr/>
    </dgm:pt>
    <dgm:pt modelId="{0530A7E2-65B0-4E8A-B8A1-D39B3C9296D2}" type="pres">
      <dgm:prSet presAssocID="{FD3612E5-DBD7-45B6-B149-EBBA9A50531A}" presName="Accent3" presStyleCnt="0"/>
      <dgm:spPr/>
    </dgm:pt>
    <dgm:pt modelId="{A08877DF-9F1B-4164-A95E-4903015DB541}" type="pres">
      <dgm:prSet presAssocID="{FD3612E5-DBD7-45B6-B149-EBBA9A50531A}" presName="Accent" presStyleLbl="node1" presStyleIdx="1" presStyleCnt="4"/>
      <dgm:spPr/>
    </dgm:pt>
    <dgm:pt modelId="{D6690897-E13D-4AB8-8DB4-5A0F59D1C80C}" type="pres">
      <dgm:prSet presAssocID="{FD3612E5-DBD7-45B6-B149-EBBA9A50531A}" presName="ParentBackground3" presStyleCnt="0"/>
      <dgm:spPr/>
    </dgm:pt>
    <dgm:pt modelId="{56745CD2-6FA6-4A7A-9028-9CFA97E51E4D}" type="pres">
      <dgm:prSet presAssocID="{FD3612E5-DBD7-45B6-B149-EBBA9A50531A}" presName="ParentBackground" presStyleLbl="fgAcc1" presStyleIdx="1" presStyleCnt="4"/>
      <dgm:spPr/>
    </dgm:pt>
    <dgm:pt modelId="{6EA85AA9-2760-465D-B11B-E39FBA09C24C}" type="pres">
      <dgm:prSet presAssocID="{FD3612E5-DBD7-45B6-B149-EBBA9A50531A}" presName="Parent3" presStyleLbl="revTx" presStyleIdx="0" presStyleCnt="0">
        <dgm:presLayoutVars>
          <dgm:chMax val="1"/>
          <dgm:chPref val="1"/>
          <dgm:bulletEnabled val="1"/>
        </dgm:presLayoutVars>
      </dgm:prSet>
      <dgm:spPr/>
    </dgm:pt>
    <dgm:pt modelId="{6F09F5AD-83FC-4A2D-A09E-58626912CE97}" type="pres">
      <dgm:prSet presAssocID="{19B4D584-50AF-4536-87B2-322775047BEF}" presName="Accent2" presStyleCnt="0"/>
      <dgm:spPr/>
    </dgm:pt>
    <dgm:pt modelId="{B450C306-F977-4D3B-8E56-26377524B807}" type="pres">
      <dgm:prSet presAssocID="{19B4D584-50AF-4536-87B2-322775047BEF}" presName="Accent" presStyleLbl="node1" presStyleIdx="2" presStyleCnt="4"/>
      <dgm:spPr/>
    </dgm:pt>
    <dgm:pt modelId="{B207A959-040A-413D-904B-0004FC1FD652}" type="pres">
      <dgm:prSet presAssocID="{19B4D584-50AF-4536-87B2-322775047BEF}" presName="ParentBackground2" presStyleCnt="0"/>
      <dgm:spPr/>
    </dgm:pt>
    <dgm:pt modelId="{99D40FF3-7403-4614-B36D-FD42DEA8048E}" type="pres">
      <dgm:prSet presAssocID="{19B4D584-50AF-4536-87B2-322775047BEF}" presName="ParentBackground" presStyleLbl="fgAcc1" presStyleIdx="2" presStyleCnt="4"/>
      <dgm:spPr/>
    </dgm:pt>
    <dgm:pt modelId="{BB1A05CC-517F-4DED-B097-00570B6FEB39}" type="pres">
      <dgm:prSet presAssocID="{19B4D584-50AF-4536-87B2-322775047BEF}" presName="Parent2" presStyleLbl="revTx" presStyleIdx="0" presStyleCnt="0">
        <dgm:presLayoutVars>
          <dgm:chMax val="1"/>
          <dgm:chPref val="1"/>
          <dgm:bulletEnabled val="1"/>
        </dgm:presLayoutVars>
      </dgm:prSet>
      <dgm:spPr/>
    </dgm:pt>
    <dgm:pt modelId="{5806C6D3-8AEC-4271-B5CC-4B150BE88E99}" type="pres">
      <dgm:prSet presAssocID="{B84FC18D-356B-40E0-A7C8-F6451E4586B3}" presName="Accent1" presStyleCnt="0"/>
      <dgm:spPr/>
    </dgm:pt>
    <dgm:pt modelId="{AAA45831-A25B-4B8A-A844-2B80BFF3C4D2}" type="pres">
      <dgm:prSet presAssocID="{B84FC18D-356B-40E0-A7C8-F6451E4586B3}" presName="Accent" presStyleLbl="node1" presStyleIdx="3" presStyleCnt="4"/>
      <dgm:spPr/>
    </dgm:pt>
    <dgm:pt modelId="{282AEB98-A1C4-42F6-A1F8-65BD27134809}" type="pres">
      <dgm:prSet presAssocID="{B84FC18D-356B-40E0-A7C8-F6451E4586B3}" presName="ParentBackground1" presStyleCnt="0"/>
      <dgm:spPr/>
    </dgm:pt>
    <dgm:pt modelId="{1F4DAD6B-A23E-4DF9-A5FB-2389A518C575}" type="pres">
      <dgm:prSet presAssocID="{B84FC18D-356B-40E0-A7C8-F6451E4586B3}" presName="ParentBackground" presStyleLbl="fgAcc1" presStyleIdx="3" presStyleCnt="4"/>
      <dgm:spPr/>
    </dgm:pt>
    <dgm:pt modelId="{DDC08794-50E3-4A4C-B8BD-93560E2C1CCD}" type="pres">
      <dgm:prSet presAssocID="{B84FC18D-356B-40E0-A7C8-F6451E4586B3}" presName="Parent1" presStyleLbl="revTx" presStyleIdx="0" presStyleCnt="0">
        <dgm:presLayoutVars>
          <dgm:chMax val="1"/>
          <dgm:chPref val="1"/>
          <dgm:bulletEnabled val="1"/>
        </dgm:presLayoutVars>
      </dgm:prSet>
      <dgm:spPr/>
    </dgm:pt>
  </dgm:ptLst>
  <dgm:cxnLst>
    <dgm:cxn modelId="{B7A8E826-A8C9-4EBC-A627-B4489ECA3210}" srcId="{AC7A2AC9-32A3-4E97-9027-962B68BBEC87}" destId="{B84FC18D-356B-40E0-A7C8-F6451E4586B3}" srcOrd="0" destOrd="0" parTransId="{02FF1F17-CB25-49A7-8578-A1032D319752}" sibTransId="{2B89E536-A89A-4B96-B636-FD3570B52EFA}"/>
    <dgm:cxn modelId="{11A61128-46DE-4C5C-BE51-B2EA8BEF5150}" type="presOf" srcId="{4361998F-F9E1-4B78-8BF0-964A2ADDAD69}" destId="{1F45CF06-6D44-40CF-86E6-6A9575212A8F}" srcOrd="1" destOrd="0" presId="urn:microsoft.com/office/officeart/2011/layout/CircleProcess"/>
    <dgm:cxn modelId="{6B25B66B-A4B1-4262-84F2-07B2FE8E382C}" type="presOf" srcId="{4361998F-F9E1-4B78-8BF0-964A2ADDAD69}" destId="{938C33DC-936F-412B-8CD9-83DA91F1A110}" srcOrd="0" destOrd="0" presId="urn:microsoft.com/office/officeart/2011/layout/CircleProcess"/>
    <dgm:cxn modelId="{BEED096C-3F1C-4627-B38E-EEDB6B6AA06E}" srcId="{AC7A2AC9-32A3-4E97-9027-962B68BBEC87}" destId="{19B4D584-50AF-4536-87B2-322775047BEF}" srcOrd="1" destOrd="0" parTransId="{2553EC00-D23E-4121-A6AA-A9DE82EDC5DA}" sibTransId="{9AE74D5B-CD6D-4696-8894-FF5995E17C7C}"/>
    <dgm:cxn modelId="{E5107653-4416-43AF-8161-8047BF3E7283}" type="presOf" srcId="{B84FC18D-356B-40E0-A7C8-F6451E4586B3}" destId="{DDC08794-50E3-4A4C-B8BD-93560E2C1CCD}" srcOrd="1" destOrd="0" presId="urn:microsoft.com/office/officeart/2011/layout/CircleProcess"/>
    <dgm:cxn modelId="{5C63C47B-E6A7-4EBE-A49A-2D001200554D}" type="presOf" srcId="{19B4D584-50AF-4536-87B2-322775047BEF}" destId="{BB1A05CC-517F-4DED-B097-00570B6FEB39}" srcOrd="1" destOrd="0" presId="urn:microsoft.com/office/officeart/2011/layout/CircleProcess"/>
    <dgm:cxn modelId="{55C9F57B-AF09-49DA-BA5E-BF63B19D07D6}" srcId="{AC7A2AC9-32A3-4E97-9027-962B68BBEC87}" destId="{FD3612E5-DBD7-45B6-B149-EBBA9A50531A}" srcOrd="2" destOrd="0" parTransId="{11759C75-F1DF-444B-8365-B5F2CED3571C}" sibTransId="{1EDF7493-F12E-411C-9670-D6CE7D7234E2}"/>
    <dgm:cxn modelId="{78AA917E-3A1F-407C-A616-7CED362CAA7C}" srcId="{AC7A2AC9-32A3-4E97-9027-962B68BBEC87}" destId="{4361998F-F9E1-4B78-8BF0-964A2ADDAD69}" srcOrd="3" destOrd="0" parTransId="{28B1EFD2-8927-47D9-B93B-29FBCDAAF1B7}" sibTransId="{F6E84C28-0AA3-4A7B-8553-6D6B19EA296A}"/>
    <dgm:cxn modelId="{F2E24AA7-29DC-4C09-AE7D-C0B18374A38C}" type="presOf" srcId="{AC7A2AC9-32A3-4E97-9027-962B68BBEC87}" destId="{E83375B2-19AB-488C-AF77-56E5284ED014}" srcOrd="0" destOrd="0" presId="urn:microsoft.com/office/officeart/2011/layout/CircleProcess"/>
    <dgm:cxn modelId="{CAB7C3A8-7BEB-4C4B-BCF1-824999594508}" type="presOf" srcId="{19B4D584-50AF-4536-87B2-322775047BEF}" destId="{99D40FF3-7403-4614-B36D-FD42DEA8048E}" srcOrd="0" destOrd="0" presId="urn:microsoft.com/office/officeart/2011/layout/CircleProcess"/>
    <dgm:cxn modelId="{2C8019D8-3079-4DA5-B086-D0BB90FAA46B}" type="presOf" srcId="{B84FC18D-356B-40E0-A7C8-F6451E4586B3}" destId="{1F4DAD6B-A23E-4DF9-A5FB-2389A518C575}" srcOrd="0" destOrd="0" presId="urn:microsoft.com/office/officeart/2011/layout/CircleProcess"/>
    <dgm:cxn modelId="{C022C9F9-B91B-4732-8C91-DF0CBD954430}" type="presOf" srcId="{FD3612E5-DBD7-45B6-B149-EBBA9A50531A}" destId="{56745CD2-6FA6-4A7A-9028-9CFA97E51E4D}" srcOrd="0" destOrd="0" presId="urn:microsoft.com/office/officeart/2011/layout/CircleProcess"/>
    <dgm:cxn modelId="{C7ED38FB-3200-408B-8555-F385AFE1EAE4}" type="presOf" srcId="{FD3612E5-DBD7-45B6-B149-EBBA9A50531A}" destId="{6EA85AA9-2760-465D-B11B-E39FBA09C24C}" srcOrd="1" destOrd="0" presId="urn:microsoft.com/office/officeart/2011/layout/CircleProcess"/>
    <dgm:cxn modelId="{890D57D6-F154-4421-8032-2405ED2F477D}" type="presParOf" srcId="{E83375B2-19AB-488C-AF77-56E5284ED014}" destId="{FAEB00FD-0631-45E4-BD61-44074272A098}" srcOrd="0" destOrd="0" presId="urn:microsoft.com/office/officeart/2011/layout/CircleProcess"/>
    <dgm:cxn modelId="{535FECD9-4259-4544-9D93-D18DC4E13D62}" type="presParOf" srcId="{FAEB00FD-0631-45E4-BD61-44074272A098}" destId="{F8332D1C-27AB-4A81-B501-6D010E466718}" srcOrd="0" destOrd="0" presId="urn:microsoft.com/office/officeart/2011/layout/CircleProcess"/>
    <dgm:cxn modelId="{B436C13A-6E1B-4F57-9EE8-1277CD476E95}" type="presParOf" srcId="{E83375B2-19AB-488C-AF77-56E5284ED014}" destId="{E57423F4-8AB3-4619-B3AA-D786FD67E270}" srcOrd="1" destOrd="0" presId="urn:microsoft.com/office/officeart/2011/layout/CircleProcess"/>
    <dgm:cxn modelId="{810F83E1-6EC0-424F-9941-37EC1CDBB019}" type="presParOf" srcId="{E57423F4-8AB3-4619-B3AA-D786FD67E270}" destId="{938C33DC-936F-412B-8CD9-83DA91F1A110}" srcOrd="0" destOrd="0" presId="urn:microsoft.com/office/officeart/2011/layout/CircleProcess"/>
    <dgm:cxn modelId="{7177ECB0-6AA8-4806-B8E8-5954838E595C}" type="presParOf" srcId="{E83375B2-19AB-488C-AF77-56E5284ED014}" destId="{1F45CF06-6D44-40CF-86E6-6A9575212A8F}" srcOrd="2" destOrd="0" presId="urn:microsoft.com/office/officeart/2011/layout/CircleProcess"/>
    <dgm:cxn modelId="{C5AB9B51-5D84-40BE-9298-231100586F0E}" type="presParOf" srcId="{E83375B2-19AB-488C-AF77-56E5284ED014}" destId="{0530A7E2-65B0-4E8A-B8A1-D39B3C9296D2}" srcOrd="3" destOrd="0" presId="urn:microsoft.com/office/officeart/2011/layout/CircleProcess"/>
    <dgm:cxn modelId="{17BBB7B0-FB36-46DD-BACF-5E54861316EE}" type="presParOf" srcId="{0530A7E2-65B0-4E8A-B8A1-D39B3C9296D2}" destId="{A08877DF-9F1B-4164-A95E-4903015DB541}" srcOrd="0" destOrd="0" presId="urn:microsoft.com/office/officeart/2011/layout/CircleProcess"/>
    <dgm:cxn modelId="{1D860E93-9B9A-4BD1-BC08-0EC0EED5E472}" type="presParOf" srcId="{E83375B2-19AB-488C-AF77-56E5284ED014}" destId="{D6690897-E13D-4AB8-8DB4-5A0F59D1C80C}" srcOrd="4" destOrd="0" presId="urn:microsoft.com/office/officeart/2011/layout/CircleProcess"/>
    <dgm:cxn modelId="{AAF96DB8-63AE-4E49-B9A9-65F43154C6C9}" type="presParOf" srcId="{D6690897-E13D-4AB8-8DB4-5A0F59D1C80C}" destId="{56745CD2-6FA6-4A7A-9028-9CFA97E51E4D}" srcOrd="0" destOrd="0" presId="urn:microsoft.com/office/officeart/2011/layout/CircleProcess"/>
    <dgm:cxn modelId="{0E048450-D797-4ECC-86F4-54FB1D7D068E}" type="presParOf" srcId="{E83375B2-19AB-488C-AF77-56E5284ED014}" destId="{6EA85AA9-2760-465D-B11B-E39FBA09C24C}" srcOrd="5" destOrd="0" presId="urn:microsoft.com/office/officeart/2011/layout/CircleProcess"/>
    <dgm:cxn modelId="{3121B31F-DBB6-4358-9517-804A95D7A744}" type="presParOf" srcId="{E83375B2-19AB-488C-AF77-56E5284ED014}" destId="{6F09F5AD-83FC-4A2D-A09E-58626912CE97}" srcOrd="6" destOrd="0" presId="urn:microsoft.com/office/officeart/2011/layout/CircleProcess"/>
    <dgm:cxn modelId="{FF21EF0C-3277-4AB3-A514-1F63BD7F6F99}" type="presParOf" srcId="{6F09F5AD-83FC-4A2D-A09E-58626912CE97}" destId="{B450C306-F977-4D3B-8E56-26377524B807}" srcOrd="0" destOrd="0" presId="urn:microsoft.com/office/officeart/2011/layout/CircleProcess"/>
    <dgm:cxn modelId="{5638DF55-F044-4C24-8B3E-38C4EFBC5543}" type="presParOf" srcId="{E83375B2-19AB-488C-AF77-56E5284ED014}" destId="{B207A959-040A-413D-904B-0004FC1FD652}" srcOrd="7" destOrd="0" presId="urn:microsoft.com/office/officeart/2011/layout/CircleProcess"/>
    <dgm:cxn modelId="{17844228-F5F8-44FF-BA29-D3AE7B468833}" type="presParOf" srcId="{B207A959-040A-413D-904B-0004FC1FD652}" destId="{99D40FF3-7403-4614-B36D-FD42DEA8048E}" srcOrd="0" destOrd="0" presId="urn:microsoft.com/office/officeart/2011/layout/CircleProcess"/>
    <dgm:cxn modelId="{7F215769-8632-463E-B215-76FE2909CFAD}" type="presParOf" srcId="{E83375B2-19AB-488C-AF77-56E5284ED014}" destId="{BB1A05CC-517F-4DED-B097-00570B6FEB39}" srcOrd="8" destOrd="0" presId="urn:microsoft.com/office/officeart/2011/layout/CircleProcess"/>
    <dgm:cxn modelId="{4DBA4917-9136-4C3E-AC96-FAA879779464}" type="presParOf" srcId="{E83375B2-19AB-488C-AF77-56E5284ED014}" destId="{5806C6D3-8AEC-4271-B5CC-4B150BE88E99}" srcOrd="9" destOrd="0" presId="urn:microsoft.com/office/officeart/2011/layout/CircleProcess"/>
    <dgm:cxn modelId="{181692B7-1C27-4F5F-A5AC-522E791C05A7}" type="presParOf" srcId="{5806C6D3-8AEC-4271-B5CC-4B150BE88E99}" destId="{AAA45831-A25B-4B8A-A844-2B80BFF3C4D2}" srcOrd="0" destOrd="0" presId="urn:microsoft.com/office/officeart/2011/layout/CircleProcess"/>
    <dgm:cxn modelId="{C10DF707-F9AE-44F7-BFC4-8B06CEB9AD43}" type="presParOf" srcId="{E83375B2-19AB-488C-AF77-56E5284ED014}" destId="{282AEB98-A1C4-42F6-A1F8-65BD27134809}" srcOrd="10" destOrd="0" presId="urn:microsoft.com/office/officeart/2011/layout/CircleProcess"/>
    <dgm:cxn modelId="{F15B6496-D415-47E6-A591-192482171842}" type="presParOf" srcId="{282AEB98-A1C4-42F6-A1F8-65BD27134809}" destId="{1F4DAD6B-A23E-4DF9-A5FB-2389A518C575}" srcOrd="0" destOrd="0" presId="urn:microsoft.com/office/officeart/2011/layout/CircleProcess"/>
    <dgm:cxn modelId="{AC080F76-EE71-4CD3-B9B3-6D39A68F0C45}" type="presParOf" srcId="{E83375B2-19AB-488C-AF77-56E5284ED014}" destId="{DDC08794-50E3-4A4C-B8BD-93560E2C1CCD}" srcOrd="11" destOrd="0" presId="urn:microsoft.com/office/officeart/2011/layout/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8A5CD5-7B79-4DA6-912D-B1946DA78F8A}"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EA265063-CF4B-4299-91FD-CD15932E4134}">
      <dgm:prSet phldrT="[Text]"/>
      <dgm:spPr/>
      <dgm:t>
        <a:bodyPr/>
        <a:lstStyle/>
        <a:p>
          <a:r>
            <a:rPr lang="en-US" dirty="0"/>
            <a:t>Power Dynamics (1 Actor)</a:t>
          </a:r>
        </a:p>
      </dgm:t>
    </dgm:pt>
    <dgm:pt modelId="{83E4E171-E5DA-4C12-871E-677C772AB90F}" type="parTrans" cxnId="{CC92DBB2-BCB7-40D5-9DC3-56228BAC5250}">
      <dgm:prSet/>
      <dgm:spPr/>
      <dgm:t>
        <a:bodyPr/>
        <a:lstStyle/>
        <a:p>
          <a:endParaRPr lang="en-US"/>
        </a:p>
      </dgm:t>
    </dgm:pt>
    <dgm:pt modelId="{2F65DD6C-211B-4E2A-A312-D7E575FA8963}" type="sibTrans" cxnId="{CC92DBB2-BCB7-40D5-9DC3-56228BAC5250}">
      <dgm:prSet/>
      <dgm:spPr/>
      <dgm:t>
        <a:bodyPr/>
        <a:lstStyle/>
        <a:p>
          <a:endParaRPr lang="en-US"/>
        </a:p>
      </dgm:t>
    </dgm:pt>
    <dgm:pt modelId="{BC6EBEFE-77EF-4980-8E8B-B7CE177FDEC5}">
      <dgm:prSet phldrT="[Text]"/>
      <dgm:spPr/>
      <dgm:t>
        <a:bodyPr/>
        <a:lstStyle/>
        <a:p>
          <a:r>
            <a:rPr lang="en-US" dirty="0"/>
            <a:t>Injunction</a:t>
          </a:r>
        </a:p>
      </dgm:t>
    </dgm:pt>
    <dgm:pt modelId="{43BC819B-8A61-44DB-9537-E759CD3AC52E}" type="parTrans" cxnId="{6A7B3698-4A73-4838-98FB-7AB48806D677}">
      <dgm:prSet/>
      <dgm:spPr/>
      <dgm:t>
        <a:bodyPr/>
        <a:lstStyle/>
        <a:p>
          <a:endParaRPr lang="en-US"/>
        </a:p>
      </dgm:t>
    </dgm:pt>
    <dgm:pt modelId="{A7DE2563-357C-43C4-BDF1-EA244654F96A}" type="sibTrans" cxnId="{6A7B3698-4A73-4838-98FB-7AB48806D677}">
      <dgm:prSet/>
      <dgm:spPr/>
      <dgm:t>
        <a:bodyPr/>
        <a:lstStyle/>
        <a:p>
          <a:endParaRPr lang="en-US"/>
        </a:p>
      </dgm:t>
    </dgm:pt>
    <dgm:pt modelId="{BCBFC97D-68D7-4FFE-B318-68A55D573F2B}">
      <dgm:prSet phldrT="[Text]"/>
      <dgm:spPr>
        <a:solidFill>
          <a:schemeClr val="accent3"/>
        </a:solidFill>
      </dgm:spPr>
      <dgm:t>
        <a:bodyPr/>
        <a:lstStyle/>
        <a:p>
          <a:r>
            <a:rPr lang="en-US" dirty="0"/>
            <a:t>Economic Capital</a:t>
          </a:r>
        </a:p>
      </dgm:t>
    </dgm:pt>
    <dgm:pt modelId="{64245396-2022-4E74-AC77-75962C70340E}" type="parTrans" cxnId="{D4402864-3B89-43CC-8E4A-A00F7234AC76}">
      <dgm:prSet/>
      <dgm:spPr/>
      <dgm:t>
        <a:bodyPr/>
        <a:lstStyle/>
        <a:p>
          <a:endParaRPr lang="en-US"/>
        </a:p>
      </dgm:t>
    </dgm:pt>
    <dgm:pt modelId="{90F8710C-954E-405A-B3A5-84EE472DAAE7}" type="sibTrans" cxnId="{D4402864-3B89-43CC-8E4A-A00F7234AC76}">
      <dgm:prSet/>
      <dgm:spPr/>
      <dgm:t>
        <a:bodyPr/>
        <a:lstStyle/>
        <a:p>
          <a:endParaRPr lang="en-US"/>
        </a:p>
      </dgm:t>
    </dgm:pt>
    <dgm:pt modelId="{574BED96-2E00-4FB0-B37E-20AAA2DD12C9}">
      <dgm:prSet phldrT="[Text]"/>
      <dgm:spPr>
        <a:solidFill>
          <a:schemeClr val="accent3"/>
        </a:solidFill>
      </dgm:spPr>
      <dgm:t>
        <a:bodyPr/>
        <a:lstStyle/>
        <a:p>
          <a:r>
            <a:rPr lang="en-US" dirty="0"/>
            <a:t>Social Capital</a:t>
          </a:r>
        </a:p>
      </dgm:t>
    </dgm:pt>
    <dgm:pt modelId="{9885ECF2-564C-415C-89CD-CF62C8696025}" type="parTrans" cxnId="{185F88EF-08F9-46D1-ADAD-ABDD6D3838F5}">
      <dgm:prSet/>
      <dgm:spPr/>
      <dgm:t>
        <a:bodyPr/>
        <a:lstStyle/>
        <a:p>
          <a:endParaRPr lang="en-US"/>
        </a:p>
      </dgm:t>
    </dgm:pt>
    <dgm:pt modelId="{09B280E3-2FA1-4902-8C21-5DD18486AA61}" type="sibTrans" cxnId="{185F88EF-08F9-46D1-ADAD-ABDD6D3838F5}">
      <dgm:prSet/>
      <dgm:spPr/>
      <dgm:t>
        <a:bodyPr/>
        <a:lstStyle/>
        <a:p>
          <a:endParaRPr lang="en-US"/>
        </a:p>
      </dgm:t>
    </dgm:pt>
    <dgm:pt modelId="{AB825F14-BBBF-443F-9B8B-CAA9D1BD6B43}">
      <dgm:prSet phldrT="[Text]"/>
      <dgm:spPr>
        <a:solidFill>
          <a:schemeClr val="accent3"/>
        </a:solidFill>
      </dgm:spPr>
      <dgm:t>
        <a:bodyPr/>
        <a:lstStyle/>
        <a:p>
          <a:r>
            <a:rPr lang="en-US" dirty="0"/>
            <a:t>Knowledge, skills, expertise</a:t>
          </a:r>
        </a:p>
      </dgm:t>
    </dgm:pt>
    <dgm:pt modelId="{4744DCD8-0F70-4173-8433-603C7DE6575C}" type="parTrans" cxnId="{B816CCEE-5AA6-4472-B06C-95643337CE3B}">
      <dgm:prSet/>
      <dgm:spPr/>
      <dgm:t>
        <a:bodyPr/>
        <a:lstStyle/>
        <a:p>
          <a:endParaRPr lang="en-US"/>
        </a:p>
      </dgm:t>
    </dgm:pt>
    <dgm:pt modelId="{4BB96284-F6BE-4918-A795-58B70B522908}" type="sibTrans" cxnId="{B816CCEE-5AA6-4472-B06C-95643337CE3B}">
      <dgm:prSet/>
      <dgm:spPr/>
      <dgm:t>
        <a:bodyPr/>
        <a:lstStyle/>
        <a:p>
          <a:endParaRPr lang="en-US"/>
        </a:p>
      </dgm:t>
    </dgm:pt>
    <dgm:pt modelId="{3167CFB1-299B-4AE2-8BDD-ABEBCB92A371}">
      <dgm:prSet phldrT="[Text]"/>
      <dgm:spPr>
        <a:solidFill>
          <a:schemeClr val="accent3"/>
        </a:solidFill>
      </dgm:spPr>
      <dgm:t>
        <a:bodyPr/>
        <a:lstStyle/>
        <a:p>
          <a:r>
            <a:rPr lang="en-US" dirty="0"/>
            <a:t>Vertical relationships</a:t>
          </a:r>
        </a:p>
      </dgm:t>
    </dgm:pt>
    <dgm:pt modelId="{B7504595-3041-4B9F-B32A-CC90A4B599EB}" type="parTrans" cxnId="{14F4A595-6A5A-4272-9180-4F0D2ED3A424}">
      <dgm:prSet/>
      <dgm:spPr/>
      <dgm:t>
        <a:bodyPr/>
        <a:lstStyle/>
        <a:p>
          <a:endParaRPr lang="en-US"/>
        </a:p>
      </dgm:t>
    </dgm:pt>
    <dgm:pt modelId="{C841CC95-1D8F-4E9B-9018-4620C31E83E3}" type="sibTrans" cxnId="{14F4A595-6A5A-4272-9180-4F0D2ED3A424}">
      <dgm:prSet/>
      <dgm:spPr/>
      <dgm:t>
        <a:bodyPr/>
        <a:lstStyle/>
        <a:p>
          <a:endParaRPr lang="en-US"/>
        </a:p>
      </dgm:t>
    </dgm:pt>
    <dgm:pt modelId="{007F49B3-A947-44F1-BA12-ECB5378B8DA5}">
      <dgm:prSet phldrT="[Text]"/>
      <dgm:spPr/>
      <dgm:t>
        <a:bodyPr/>
        <a:lstStyle/>
        <a:p>
          <a:r>
            <a:rPr lang="en-US" dirty="0"/>
            <a:t>technology, innovation, and infrastructure</a:t>
          </a:r>
        </a:p>
      </dgm:t>
    </dgm:pt>
    <dgm:pt modelId="{42B4386C-3E4A-4629-A4C1-84D9878EFB46}" type="parTrans" cxnId="{5907E438-F0C2-47B7-AF20-644D19EB3E1C}">
      <dgm:prSet/>
      <dgm:spPr/>
      <dgm:t>
        <a:bodyPr/>
        <a:lstStyle/>
        <a:p>
          <a:endParaRPr lang="en-US"/>
        </a:p>
      </dgm:t>
    </dgm:pt>
    <dgm:pt modelId="{8A4F0746-4010-4D23-A562-23C85552C151}" type="sibTrans" cxnId="{5907E438-F0C2-47B7-AF20-644D19EB3E1C}">
      <dgm:prSet/>
      <dgm:spPr/>
      <dgm:t>
        <a:bodyPr/>
        <a:lstStyle/>
        <a:p>
          <a:endParaRPr lang="en-US"/>
        </a:p>
      </dgm:t>
    </dgm:pt>
    <dgm:pt modelId="{964D494D-D7CB-48A4-A4F7-E4183FE1EB02}">
      <dgm:prSet phldrT="[Text]"/>
      <dgm:spPr/>
      <dgm:t>
        <a:bodyPr/>
        <a:lstStyle/>
        <a:p>
          <a:r>
            <a:rPr lang="en-US" dirty="0"/>
            <a:t>Degree of Organization</a:t>
          </a:r>
        </a:p>
      </dgm:t>
    </dgm:pt>
    <dgm:pt modelId="{50E40113-1CAF-42A1-B033-2A857C5F3361}" type="parTrans" cxnId="{9A50CC62-5CBA-4144-B5A2-9CF8BC68C602}">
      <dgm:prSet/>
      <dgm:spPr/>
      <dgm:t>
        <a:bodyPr/>
        <a:lstStyle/>
        <a:p>
          <a:endParaRPr lang="en-US"/>
        </a:p>
      </dgm:t>
    </dgm:pt>
    <dgm:pt modelId="{2FEEE634-C689-4047-B85B-586B2F6CDE61}" type="sibTrans" cxnId="{9A50CC62-5CBA-4144-B5A2-9CF8BC68C602}">
      <dgm:prSet/>
      <dgm:spPr/>
      <dgm:t>
        <a:bodyPr/>
        <a:lstStyle/>
        <a:p>
          <a:endParaRPr lang="en-US"/>
        </a:p>
      </dgm:t>
    </dgm:pt>
    <dgm:pt modelId="{ADF1D4DC-2079-41DF-9805-0812B4C8EBA7}" type="pres">
      <dgm:prSet presAssocID="{DC8A5CD5-7B79-4DA6-912D-B1946DA78F8A}" presName="Name0" presStyleCnt="0">
        <dgm:presLayoutVars>
          <dgm:chMax val="1"/>
          <dgm:dir/>
          <dgm:animLvl val="ctr"/>
          <dgm:resizeHandles val="exact"/>
        </dgm:presLayoutVars>
      </dgm:prSet>
      <dgm:spPr/>
    </dgm:pt>
    <dgm:pt modelId="{54F514FD-92D1-4146-B486-78B4005304F6}" type="pres">
      <dgm:prSet presAssocID="{EA265063-CF4B-4299-91FD-CD15932E4134}" presName="centerShape" presStyleLbl="node0" presStyleIdx="0" presStyleCnt="1"/>
      <dgm:spPr/>
    </dgm:pt>
    <dgm:pt modelId="{4E683FD3-ADD3-4E56-A0E0-C3EA5395945A}" type="pres">
      <dgm:prSet presAssocID="{BC6EBEFE-77EF-4980-8E8B-B7CE177FDEC5}" presName="node" presStyleLbl="node1" presStyleIdx="0" presStyleCnt="7">
        <dgm:presLayoutVars>
          <dgm:bulletEnabled val="1"/>
        </dgm:presLayoutVars>
      </dgm:prSet>
      <dgm:spPr/>
    </dgm:pt>
    <dgm:pt modelId="{BBB53CC4-A36F-4EFB-B74F-E4985471BE64}" type="pres">
      <dgm:prSet presAssocID="{BC6EBEFE-77EF-4980-8E8B-B7CE177FDEC5}" presName="dummy" presStyleCnt="0"/>
      <dgm:spPr/>
    </dgm:pt>
    <dgm:pt modelId="{813CA07D-24E7-4CFA-B527-8172FE632EF3}" type="pres">
      <dgm:prSet presAssocID="{A7DE2563-357C-43C4-BDF1-EA244654F96A}" presName="sibTrans" presStyleLbl="sibTrans2D1" presStyleIdx="0" presStyleCnt="7"/>
      <dgm:spPr/>
    </dgm:pt>
    <dgm:pt modelId="{4FFD1C1F-6193-4339-ABAA-A69EE6699DEB}" type="pres">
      <dgm:prSet presAssocID="{BCBFC97D-68D7-4FFE-B318-68A55D573F2B}" presName="node" presStyleLbl="node1" presStyleIdx="1" presStyleCnt="7">
        <dgm:presLayoutVars>
          <dgm:bulletEnabled val="1"/>
        </dgm:presLayoutVars>
      </dgm:prSet>
      <dgm:spPr/>
    </dgm:pt>
    <dgm:pt modelId="{3D3CB312-239B-441E-82B6-59422766C310}" type="pres">
      <dgm:prSet presAssocID="{BCBFC97D-68D7-4FFE-B318-68A55D573F2B}" presName="dummy" presStyleCnt="0"/>
      <dgm:spPr/>
    </dgm:pt>
    <dgm:pt modelId="{0F2C78A2-0CC7-4921-A1D7-6723827E5874}" type="pres">
      <dgm:prSet presAssocID="{90F8710C-954E-405A-B3A5-84EE472DAAE7}" presName="sibTrans" presStyleLbl="sibTrans2D1" presStyleIdx="1" presStyleCnt="7"/>
      <dgm:spPr/>
    </dgm:pt>
    <dgm:pt modelId="{BEF6C216-1D70-4CF1-BBCD-19D1E0B5202D}" type="pres">
      <dgm:prSet presAssocID="{574BED96-2E00-4FB0-B37E-20AAA2DD12C9}" presName="node" presStyleLbl="node1" presStyleIdx="2" presStyleCnt="7">
        <dgm:presLayoutVars>
          <dgm:bulletEnabled val="1"/>
        </dgm:presLayoutVars>
      </dgm:prSet>
      <dgm:spPr/>
    </dgm:pt>
    <dgm:pt modelId="{8A641221-D20C-4EAF-8DCB-FDF2A2CC8D04}" type="pres">
      <dgm:prSet presAssocID="{574BED96-2E00-4FB0-B37E-20AAA2DD12C9}" presName="dummy" presStyleCnt="0"/>
      <dgm:spPr/>
    </dgm:pt>
    <dgm:pt modelId="{4C3DE658-D18B-4BF9-A197-68F28F58F3B0}" type="pres">
      <dgm:prSet presAssocID="{09B280E3-2FA1-4902-8C21-5DD18486AA61}" presName="sibTrans" presStyleLbl="sibTrans2D1" presStyleIdx="2" presStyleCnt="7"/>
      <dgm:spPr/>
    </dgm:pt>
    <dgm:pt modelId="{997F28D2-E643-4EA0-B306-9334503CD73F}" type="pres">
      <dgm:prSet presAssocID="{AB825F14-BBBF-443F-9B8B-CAA9D1BD6B43}" presName="node" presStyleLbl="node1" presStyleIdx="3" presStyleCnt="7">
        <dgm:presLayoutVars>
          <dgm:bulletEnabled val="1"/>
        </dgm:presLayoutVars>
      </dgm:prSet>
      <dgm:spPr/>
    </dgm:pt>
    <dgm:pt modelId="{5BDD07DE-1C98-4459-A00D-E840565B145F}" type="pres">
      <dgm:prSet presAssocID="{AB825F14-BBBF-443F-9B8B-CAA9D1BD6B43}" presName="dummy" presStyleCnt="0"/>
      <dgm:spPr/>
    </dgm:pt>
    <dgm:pt modelId="{2AC3815E-0AB3-45A3-9BC0-537B54A71905}" type="pres">
      <dgm:prSet presAssocID="{4BB96284-F6BE-4918-A795-58B70B522908}" presName="sibTrans" presStyleLbl="sibTrans2D1" presStyleIdx="3" presStyleCnt="7"/>
      <dgm:spPr/>
    </dgm:pt>
    <dgm:pt modelId="{EFB597B6-DF8B-43A2-BB27-C537850D2E86}" type="pres">
      <dgm:prSet presAssocID="{007F49B3-A947-44F1-BA12-ECB5378B8DA5}" presName="node" presStyleLbl="node1" presStyleIdx="4" presStyleCnt="7">
        <dgm:presLayoutVars>
          <dgm:bulletEnabled val="1"/>
        </dgm:presLayoutVars>
      </dgm:prSet>
      <dgm:spPr/>
    </dgm:pt>
    <dgm:pt modelId="{93709F5D-5FA0-4B19-9681-946FEEDD5E7B}" type="pres">
      <dgm:prSet presAssocID="{007F49B3-A947-44F1-BA12-ECB5378B8DA5}" presName="dummy" presStyleCnt="0"/>
      <dgm:spPr/>
    </dgm:pt>
    <dgm:pt modelId="{4CD36752-6FBE-45FB-9979-75EF869A504B}" type="pres">
      <dgm:prSet presAssocID="{8A4F0746-4010-4D23-A562-23C85552C151}" presName="sibTrans" presStyleLbl="sibTrans2D1" presStyleIdx="4" presStyleCnt="7"/>
      <dgm:spPr/>
    </dgm:pt>
    <dgm:pt modelId="{31704534-2E0F-4B4E-9D4A-1ACF550F5A3D}" type="pres">
      <dgm:prSet presAssocID="{3167CFB1-299B-4AE2-8BDD-ABEBCB92A371}" presName="node" presStyleLbl="node1" presStyleIdx="5" presStyleCnt="7">
        <dgm:presLayoutVars>
          <dgm:bulletEnabled val="1"/>
        </dgm:presLayoutVars>
      </dgm:prSet>
      <dgm:spPr/>
    </dgm:pt>
    <dgm:pt modelId="{93801F15-7203-41EC-A4EC-6A90420BC40B}" type="pres">
      <dgm:prSet presAssocID="{3167CFB1-299B-4AE2-8BDD-ABEBCB92A371}" presName="dummy" presStyleCnt="0"/>
      <dgm:spPr/>
    </dgm:pt>
    <dgm:pt modelId="{C06EFEA6-55CC-433C-9A3B-8602239D0D1A}" type="pres">
      <dgm:prSet presAssocID="{C841CC95-1D8F-4E9B-9018-4620C31E83E3}" presName="sibTrans" presStyleLbl="sibTrans2D1" presStyleIdx="5" presStyleCnt="7"/>
      <dgm:spPr/>
    </dgm:pt>
    <dgm:pt modelId="{1CE2C41F-4C82-4CD0-A71D-7D8A96F80F56}" type="pres">
      <dgm:prSet presAssocID="{964D494D-D7CB-48A4-A4F7-E4183FE1EB02}" presName="node" presStyleLbl="node1" presStyleIdx="6" presStyleCnt="7">
        <dgm:presLayoutVars>
          <dgm:bulletEnabled val="1"/>
        </dgm:presLayoutVars>
      </dgm:prSet>
      <dgm:spPr/>
    </dgm:pt>
    <dgm:pt modelId="{D81E6735-DF00-49D2-BFA9-20D8C4F64FFB}" type="pres">
      <dgm:prSet presAssocID="{964D494D-D7CB-48A4-A4F7-E4183FE1EB02}" presName="dummy" presStyleCnt="0"/>
      <dgm:spPr/>
    </dgm:pt>
    <dgm:pt modelId="{00551B4B-DB99-421E-BF81-07FCF55B9C9E}" type="pres">
      <dgm:prSet presAssocID="{2FEEE634-C689-4047-B85B-586B2F6CDE61}" presName="sibTrans" presStyleLbl="sibTrans2D1" presStyleIdx="6" presStyleCnt="7"/>
      <dgm:spPr/>
    </dgm:pt>
  </dgm:ptLst>
  <dgm:cxnLst>
    <dgm:cxn modelId="{E2848F01-63FD-40D5-8CE4-64D6F7D0A5E8}" type="presOf" srcId="{2FEEE634-C689-4047-B85B-586B2F6CDE61}" destId="{00551B4B-DB99-421E-BF81-07FCF55B9C9E}" srcOrd="0" destOrd="0" presId="urn:microsoft.com/office/officeart/2005/8/layout/radial6"/>
    <dgm:cxn modelId="{5ECAB10E-7A7C-49B5-B425-6FA35E66A878}" type="presOf" srcId="{007F49B3-A947-44F1-BA12-ECB5378B8DA5}" destId="{EFB597B6-DF8B-43A2-BB27-C537850D2E86}" srcOrd="0" destOrd="0" presId="urn:microsoft.com/office/officeart/2005/8/layout/radial6"/>
    <dgm:cxn modelId="{95A8691B-BAEA-402C-9E7A-9E8B3ADF1DB5}" type="presOf" srcId="{09B280E3-2FA1-4902-8C21-5DD18486AA61}" destId="{4C3DE658-D18B-4BF9-A197-68F28F58F3B0}" srcOrd="0" destOrd="0" presId="urn:microsoft.com/office/officeart/2005/8/layout/radial6"/>
    <dgm:cxn modelId="{5907E438-F0C2-47B7-AF20-644D19EB3E1C}" srcId="{EA265063-CF4B-4299-91FD-CD15932E4134}" destId="{007F49B3-A947-44F1-BA12-ECB5378B8DA5}" srcOrd="4" destOrd="0" parTransId="{42B4386C-3E4A-4629-A4C1-84D9878EFB46}" sibTransId="{8A4F0746-4010-4D23-A562-23C85552C151}"/>
    <dgm:cxn modelId="{9A50CC62-5CBA-4144-B5A2-9CF8BC68C602}" srcId="{EA265063-CF4B-4299-91FD-CD15932E4134}" destId="{964D494D-D7CB-48A4-A4F7-E4183FE1EB02}" srcOrd="6" destOrd="0" parTransId="{50E40113-1CAF-42A1-B033-2A857C5F3361}" sibTransId="{2FEEE634-C689-4047-B85B-586B2F6CDE61}"/>
    <dgm:cxn modelId="{D4402864-3B89-43CC-8E4A-A00F7234AC76}" srcId="{EA265063-CF4B-4299-91FD-CD15932E4134}" destId="{BCBFC97D-68D7-4FFE-B318-68A55D573F2B}" srcOrd="1" destOrd="0" parTransId="{64245396-2022-4E74-AC77-75962C70340E}" sibTransId="{90F8710C-954E-405A-B3A5-84EE472DAAE7}"/>
    <dgm:cxn modelId="{D737A551-8E6D-4D8B-89B9-79B79C6FA4CA}" type="presOf" srcId="{4BB96284-F6BE-4918-A795-58B70B522908}" destId="{2AC3815E-0AB3-45A3-9BC0-537B54A71905}" srcOrd="0" destOrd="0" presId="urn:microsoft.com/office/officeart/2005/8/layout/radial6"/>
    <dgm:cxn modelId="{101D3285-FFCB-4DEF-B74D-B0EA35750480}" type="presOf" srcId="{C841CC95-1D8F-4E9B-9018-4620C31E83E3}" destId="{C06EFEA6-55CC-433C-9A3B-8602239D0D1A}" srcOrd="0" destOrd="0" presId="urn:microsoft.com/office/officeart/2005/8/layout/radial6"/>
    <dgm:cxn modelId="{F0E15E85-C30C-4424-8ADF-9CF359934726}" type="presOf" srcId="{AB825F14-BBBF-443F-9B8B-CAA9D1BD6B43}" destId="{997F28D2-E643-4EA0-B306-9334503CD73F}" srcOrd="0" destOrd="0" presId="urn:microsoft.com/office/officeart/2005/8/layout/radial6"/>
    <dgm:cxn modelId="{14F4A595-6A5A-4272-9180-4F0D2ED3A424}" srcId="{EA265063-CF4B-4299-91FD-CD15932E4134}" destId="{3167CFB1-299B-4AE2-8BDD-ABEBCB92A371}" srcOrd="5" destOrd="0" parTransId="{B7504595-3041-4B9F-B32A-CC90A4B599EB}" sibTransId="{C841CC95-1D8F-4E9B-9018-4620C31E83E3}"/>
    <dgm:cxn modelId="{6A7B3698-4A73-4838-98FB-7AB48806D677}" srcId="{EA265063-CF4B-4299-91FD-CD15932E4134}" destId="{BC6EBEFE-77EF-4980-8E8B-B7CE177FDEC5}" srcOrd="0" destOrd="0" parTransId="{43BC819B-8A61-44DB-9537-E759CD3AC52E}" sibTransId="{A7DE2563-357C-43C4-BDF1-EA244654F96A}"/>
    <dgm:cxn modelId="{ED422D9C-4372-4C63-B683-4CE0781B43DF}" type="presOf" srcId="{EA265063-CF4B-4299-91FD-CD15932E4134}" destId="{54F514FD-92D1-4146-B486-78B4005304F6}" srcOrd="0" destOrd="0" presId="urn:microsoft.com/office/officeart/2005/8/layout/radial6"/>
    <dgm:cxn modelId="{CC92DBB2-BCB7-40D5-9DC3-56228BAC5250}" srcId="{DC8A5CD5-7B79-4DA6-912D-B1946DA78F8A}" destId="{EA265063-CF4B-4299-91FD-CD15932E4134}" srcOrd="0" destOrd="0" parTransId="{83E4E171-E5DA-4C12-871E-677C772AB90F}" sibTransId="{2F65DD6C-211B-4E2A-A312-D7E575FA8963}"/>
    <dgm:cxn modelId="{261C80CC-384F-4516-A834-544959019488}" type="presOf" srcId="{8A4F0746-4010-4D23-A562-23C85552C151}" destId="{4CD36752-6FBE-45FB-9979-75EF869A504B}" srcOrd="0" destOrd="0" presId="urn:microsoft.com/office/officeart/2005/8/layout/radial6"/>
    <dgm:cxn modelId="{69028ED1-96FA-4DA1-98BC-7E06105F1737}" type="presOf" srcId="{964D494D-D7CB-48A4-A4F7-E4183FE1EB02}" destId="{1CE2C41F-4C82-4CD0-A71D-7D8A96F80F56}" srcOrd="0" destOrd="0" presId="urn:microsoft.com/office/officeart/2005/8/layout/radial6"/>
    <dgm:cxn modelId="{2B5FCFD4-CCE1-41CA-A993-47B0738C3095}" type="presOf" srcId="{90F8710C-954E-405A-B3A5-84EE472DAAE7}" destId="{0F2C78A2-0CC7-4921-A1D7-6723827E5874}" srcOrd="0" destOrd="0" presId="urn:microsoft.com/office/officeart/2005/8/layout/radial6"/>
    <dgm:cxn modelId="{F323B3DC-D3D0-4EE6-BCD4-138E9E0F47A0}" type="presOf" srcId="{574BED96-2E00-4FB0-B37E-20AAA2DD12C9}" destId="{BEF6C216-1D70-4CF1-BBCD-19D1E0B5202D}" srcOrd="0" destOrd="0" presId="urn:microsoft.com/office/officeart/2005/8/layout/radial6"/>
    <dgm:cxn modelId="{AD5A59DE-4291-42BD-9705-5BF7E2136CDE}" type="presOf" srcId="{3167CFB1-299B-4AE2-8BDD-ABEBCB92A371}" destId="{31704534-2E0F-4B4E-9D4A-1ACF550F5A3D}" srcOrd="0" destOrd="0" presId="urn:microsoft.com/office/officeart/2005/8/layout/radial6"/>
    <dgm:cxn modelId="{E2A8B9E1-7937-4165-BF8F-A805C509B28B}" type="presOf" srcId="{BC6EBEFE-77EF-4980-8E8B-B7CE177FDEC5}" destId="{4E683FD3-ADD3-4E56-A0E0-C3EA5395945A}" srcOrd="0" destOrd="0" presId="urn:microsoft.com/office/officeart/2005/8/layout/radial6"/>
    <dgm:cxn modelId="{B816CCEE-5AA6-4472-B06C-95643337CE3B}" srcId="{EA265063-CF4B-4299-91FD-CD15932E4134}" destId="{AB825F14-BBBF-443F-9B8B-CAA9D1BD6B43}" srcOrd="3" destOrd="0" parTransId="{4744DCD8-0F70-4173-8433-603C7DE6575C}" sibTransId="{4BB96284-F6BE-4918-A795-58B70B522908}"/>
    <dgm:cxn modelId="{185F88EF-08F9-46D1-ADAD-ABDD6D3838F5}" srcId="{EA265063-CF4B-4299-91FD-CD15932E4134}" destId="{574BED96-2E00-4FB0-B37E-20AAA2DD12C9}" srcOrd="2" destOrd="0" parTransId="{9885ECF2-564C-415C-89CD-CF62C8696025}" sibTransId="{09B280E3-2FA1-4902-8C21-5DD18486AA61}"/>
    <dgm:cxn modelId="{B9D32AF1-E2EF-411E-9C4A-FA52CD703FA0}" type="presOf" srcId="{DC8A5CD5-7B79-4DA6-912D-B1946DA78F8A}" destId="{ADF1D4DC-2079-41DF-9805-0812B4C8EBA7}" srcOrd="0" destOrd="0" presId="urn:microsoft.com/office/officeart/2005/8/layout/radial6"/>
    <dgm:cxn modelId="{56902BF2-9E7A-4A4E-B35E-743E8B68E8AC}" type="presOf" srcId="{A7DE2563-357C-43C4-BDF1-EA244654F96A}" destId="{813CA07D-24E7-4CFA-B527-8172FE632EF3}" srcOrd="0" destOrd="0" presId="urn:microsoft.com/office/officeart/2005/8/layout/radial6"/>
    <dgm:cxn modelId="{B2592DF2-8B84-4E8C-B6E1-49BC284955AC}" type="presOf" srcId="{BCBFC97D-68D7-4FFE-B318-68A55D573F2B}" destId="{4FFD1C1F-6193-4339-ABAA-A69EE6699DEB}" srcOrd="0" destOrd="0" presId="urn:microsoft.com/office/officeart/2005/8/layout/radial6"/>
    <dgm:cxn modelId="{5A677503-DD75-495F-AAA5-9E6A7DF38C7F}" type="presParOf" srcId="{ADF1D4DC-2079-41DF-9805-0812B4C8EBA7}" destId="{54F514FD-92D1-4146-B486-78B4005304F6}" srcOrd="0" destOrd="0" presId="urn:microsoft.com/office/officeart/2005/8/layout/radial6"/>
    <dgm:cxn modelId="{4F9BCB17-62D4-4261-81D2-1E6FFD826033}" type="presParOf" srcId="{ADF1D4DC-2079-41DF-9805-0812B4C8EBA7}" destId="{4E683FD3-ADD3-4E56-A0E0-C3EA5395945A}" srcOrd="1" destOrd="0" presId="urn:microsoft.com/office/officeart/2005/8/layout/radial6"/>
    <dgm:cxn modelId="{D935FFFF-7977-45CE-86BA-42B80A4CD120}" type="presParOf" srcId="{ADF1D4DC-2079-41DF-9805-0812B4C8EBA7}" destId="{BBB53CC4-A36F-4EFB-B74F-E4985471BE64}" srcOrd="2" destOrd="0" presId="urn:microsoft.com/office/officeart/2005/8/layout/radial6"/>
    <dgm:cxn modelId="{0AB206F4-91A3-432D-9988-A95CBF55B231}" type="presParOf" srcId="{ADF1D4DC-2079-41DF-9805-0812B4C8EBA7}" destId="{813CA07D-24E7-4CFA-B527-8172FE632EF3}" srcOrd="3" destOrd="0" presId="urn:microsoft.com/office/officeart/2005/8/layout/radial6"/>
    <dgm:cxn modelId="{BB190FFF-33E8-4007-B157-85AC6617B02D}" type="presParOf" srcId="{ADF1D4DC-2079-41DF-9805-0812B4C8EBA7}" destId="{4FFD1C1F-6193-4339-ABAA-A69EE6699DEB}" srcOrd="4" destOrd="0" presId="urn:microsoft.com/office/officeart/2005/8/layout/radial6"/>
    <dgm:cxn modelId="{A6D02064-6AC5-441F-B690-B024AEA5356E}" type="presParOf" srcId="{ADF1D4DC-2079-41DF-9805-0812B4C8EBA7}" destId="{3D3CB312-239B-441E-82B6-59422766C310}" srcOrd="5" destOrd="0" presId="urn:microsoft.com/office/officeart/2005/8/layout/radial6"/>
    <dgm:cxn modelId="{CB052A89-2A99-4910-977B-765FB7DD9FCA}" type="presParOf" srcId="{ADF1D4DC-2079-41DF-9805-0812B4C8EBA7}" destId="{0F2C78A2-0CC7-4921-A1D7-6723827E5874}" srcOrd="6" destOrd="0" presId="urn:microsoft.com/office/officeart/2005/8/layout/radial6"/>
    <dgm:cxn modelId="{54C2BF1B-0FFB-4EFB-8F3D-E4792B4439CD}" type="presParOf" srcId="{ADF1D4DC-2079-41DF-9805-0812B4C8EBA7}" destId="{BEF6C216-1D70-4CF1-BBCD-19D1E0B5202D}" srcOrd="7" destOrd="0" presId="urn:microsoft.com/office/officeart/2005/8/layout/radial6"/>
    <dgm:cxn modelId="{646D4569-9E7D-413A-B44B-2B36BBF30E7E}" type="presParOf" srcId="{ADF1D4DC-2079-41DF-9805-0812B4C8EBA7}" destId="{8A641221-D20C-4EAF-8DCB-FDF2A2CC8D04}" srcOrd="8" destOrd="0" presId="urn:microsoft.com/office/officeart/2005/8/layout/radial6"/>
    <dgm:cxn modelId="{E5E2C67D-F6AD-4BF8-B134-965D5B248E9D}" type="presParOf" srcId="{ADF1D4DC-2079-41DF-9805-0812B4C8EBA7}" destId="{4C3DE658-D18B-4BF9-A197-68F28F58F3B0}" srcOrd="9" destOrd="0" presId="urn:microsoft.com/office/officeart/2005/8/layout/radial6"/>
    <dgm:cxn modelId="{81C8C155-9A8E-4264-8C36-B1F33C593487}" type="presParOf" srcId="{ADF1D4DC-2079-41DF-9805-0812B4C8EBA7}" destId="{997F28D2-E643-4EA0-B306-9334503CD73F}" srcOrd="10" destOrd="0" presId="urn:microsoft.com/office/officeart/2005/8/layout/radial6"/>
    <dgm:cxn modelId="{AD7B1868-AB54-4FE8-B048-EDF26EBA72EA}" type="presParOf" srcId="{ADF1D4DC-2079-41DF-9805-0812B4C8EBA7}" destId="{5BDD07DE-1C98-4459-A00D-E840565B145F}" srcOrd="11" destOrd="0" presId="urn:microsoft.com/office/officeart/2005/8/layout/radial6"/>
    <dgm:cxn modelId="{CE4DD6DA-4E9B-4C7D-88C6-D70E7705ACB9}" type="presParOf" srcId="{ADF1D4DC-2079-41DF-9805-0812B4C8EBA7}" destId="{2AC3815E-0AB3-45A3-9BC0-537B54A71905}" srcOrd="12" destOrd="0" presId="urn:microsoft.com/office/officeart/2005/8/layout/radial6"/>
    <dgm:cxn modelId="{211E164F-CAA4-4522-830F-25C32D6ADAC8}" type="presParOf" srcId="{ADF1D4DC-2079-41DF-9805-0812B4C8EBA7}" destId="{EFB597B6-DF8B-43A2-BB27-C537850D2E86}" srcOrd="13" destOrd="0" presId="urn:microsoft.com/office/officeart/2005/8/layout/radial6"/>
    <dgm:cxn modelId="{36E5B3E0-FD7C-4FFF-9D91-84CF6D2AE2C9}" type="presParOf" srcId="{ADF1D4DC-2079-41DF-9805-0812B4C8EBA7}" destId="{93709F5D-5FA0-4B19-9681-946FEEDD5E7B}" srcOrd="14" destOrd="0" presId="urn:microsoft.com/office/officeart/2005/8/layout/radial6"/>
    <dgm:cxn modelId="{E3802B07-4A92-4C1A-8E15-BB8210E0FA8E}" type="presParOf" srcId="{ADF1D4DC-2079-41DF-9805-0812B4C8EBA7}" destId="{4CD36752-6FBE-45FB-9979-75EF869A504B}" srcOrd="15" destOrd="0" presId="urn:microsoft.com/office/officeart/2005/8/layout/radial6"/>
    <dgm:cxn modelId="{FD756B41-5443-4915-B54F-E89F899FE675}" type="presParOf" srcId="{ADF1D4DC-2079-41DF-9805-0812B4C8EBA7}" destId="{31704534-2E0F-4B4E-9D4A-1ACF550F5A3D}" srcOrd="16" destOrd="0" presId="urn:microsoft.com/office/officeart/2005/8/layout/radial6"/>
    <dgm:cxn modelId="{B7A8D02F-F0A4-478B-8D3D-555FAFEA2DDD}" type="presParOf" srcId="{ADF1D4DC-2079-41DF-9805-0812B4C8EBA7}" destId="{93801F15-7203-41EC-A4EC-6A90420BC40B}" srcOrd="17" destOrd="0" presId="urn:microsoft.com/office/officeart/2005/8/layout/radial6"/>
    <dgm:cxn modelId="{605E35E4-1B87-4E5C-B406-9427B918B944}" type="presParOf" srcId="{ADF1D4DC-2079-41DF-9805-0812B4C8EBA7}" destId="{C06EFEA6-55CC-433C-9A3B-8602239D0D1A}" srcOrd="18" destOrd="0" presId="urn:microsoft.com/office/officeart/2005/8/layout/radial6"/>
    <dgm:cxn modelId="{B8AEC87D-C9E5-4A16-AE1A-74DB0A31C9E3}" type="presParOf" srcId="{ADF1D4DC-2079-41DF-9805-0812B4C8EBA7}" destId="{1CE2C41F-4C82-4CD0-A71D-7D8A96F80F56}" srcOrd="19" destOrd="0" presId="urn:microsoft.com/office/officeart/2005/8/layout/radial6"/>
    <dgm:cxn modelId="{8AC5B2B6-D444-4AE8-9F1E-20E3885E2A32}" type="presParOf" srcId="{ADF1D4DC-2079-41DF-9805-0812B4C8EBA7}" destId="{D81E6735-DF00-49D2-BFA9-20D8C4F64FFB}" srcOrd="20" destOrd="0" presId="urn:microsoft.com/office/officeart/2005/8/layout/radial6"/>
    <dgm:cxn modelId="{42122FBF-BF18-4694-BD19-C7A7DB4AE4FE}" type="presParOf" srcId="{ADF1D4DC-2079-41DF-9805-0812B4C8EBA7}" destId="{00551B4B-DB99-421E-BF81-07FCF55B9C9E}" srcOrd="21"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8A5CD5-7B79-4DA6-912D-B1946DA78F8A}"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EA265063-CF4B-4299-91FD-CD15932E4134}">
      <dgm:prSet phldrT="[Text]"/>
      <dgm:spPr/>
      <dgm:t>
        <a:bodyPr/>
        <a:lstStyle/>
        <a:p>
          <a:r>
            <a:rPr lang="en-US" dirty="0"/>
            <a:t>Social Network (Partnerships)</a:t>
          </a:r>
        </a:p>
      </dgm:t>
    </dgm:pt>
    <dgm:pt modelId="{83E4E171-E5DA-4C12-871E-677C772AB90F}" type="parTrans" cxnId="{CC92DBB2-BCB7-40D5-9DC3-56228BAC5250}">
      <dgm:prSet/>
      <dgm:spPr/>
      <dgm:t>
        <a:bodyPr/>
        <a:lstStyle/>
        <a:p>
          <a:endParaRPr lang="en-US"/>
        </a:p>
      </dgm:t>
    </dgm:pt>
    <dgm:pt modelId="{2F65DD6C-211B-4E2A-A312-D7E575FA8963}" type="sibTrans" cxnId="{CC92DBB2-BCB7-40D5-9DC3-56228BAC5250}">
      <dgm:prSet/>
      <dgm:spPr/>
      <dgm:t>
        <a:bodyPr/>
        <a:lstStyle/>
        <a:p>
          <a:endParaRPr lang="en-US"/>
        </a:p>
      </dgm:t>
    </dgm:pt>
    <dgm:pt modelId="{BC6EBEFE-77EF-4980-8E8B-B7CE177FDEC5}">
      <dgm:prSet phldrT="[Text]"/>
      <dgm:spPr/>
      <dgm:t>
        <a:bodyPr/>
        <a:lstStyle/>
        <a:p>
          <a:r>
            <a:rPr lang="en-US" dirty="0"/>
            <a:t>Hierarchy</a:t>
          </a:r>
        </a:p>
      </dgm:t>
    </dgm:pt>
    <dgm:pt modelId="{43BC819B-8A61-44DB-9537-E759CD3AC52E}" type="parTrans" cxnId="{6A7B3698-4A73-4838-98FB-7AB48806D677}">
      <dgm:prSet/>
      <dgm:spPr/>
      <dgm:t>
        <a:bodyPr/>
        <a:lstStyle/>
        <a:p>
          <a:endParaRPr lang="en-US"/>
        </a:p>
      </dgm:t>
    </dgm:pt>
    <dgm:pt modelId="{A7DE2563-357C-43C4-BDF1-EA244654F96A}" type="sibTrans" cxnId="{6A7B3698-4A73-4838-98FB-7AB48806D677}">
      <dgm:prSet/>
      <dgm:spPr/>
      <dgm:t>
        <a:bodyPr/>
        <a:lstStyle/>
        <a:p>
          <a:endParaRPr lang="en-US"/>
        </a:p>
      </dgm:t>
    </dgm:pt>
    <dgm:pt modelId="{BCBFC97D-68D7-4FFE-B318-68A55D573F2B}">
      <dgm:prSet phldrT="[Text]"/>
      <dgm:spPr>
        <a:solidFill>
          <a:schemeClr val="accent1"/>
        </a:solidFill>
      </dgm:spPr>
      <dgm:t>
        <a:bodyPr/>
        <a:lstStyle/>
        <a:p>
          <a:r>
            <a:rPr lang="en-US" dirty="0"/>
            <a:t>Fund</a:t>
          </a:r>
        </a:p>
      </dgm:t>
    </dgm:pt>
    <dgm:pt modelId="{64245396-2022-4E74-AC77-75962C70340E}" type="parTrans" cxnId="{D4402864-3B89-43CC-8E4A-A00F7234AC76}">
      <dgm:prSet/>
      <dgm:spPr/>
      <dgm:t>
        <a:bodyPr/>
        <a:lstStyle/>
        <a:p>
          <a:endParaRPr lang="en-US"/>
        </a:p>
      </dgm:t>
    </dgm:pt>
    <dgm:pt modelId="{90F8710C-954E-405A-B3A5-84EE472DAAE7}" type="sibTrans" cxnId="{D4402864-3B89-43CC-8E4A-A00F7234AC76}">
      <dgm:prSet/>
      <dgm:spPr/>
      <dgm:t>
        <a:bodyPr/>
        <a:lstStyle/>
        <a:p>
          <a:endParaRPr lang="en-US"/>
        </a:p>
      </dgm:t>
    </dgm:pt>
    <dgm:pt modelId="{574BED96-2E00-4FB0-B37E-20AAA2DD12C9}">
      <dgm:prSet phldrT="[Text]"/>
      <dgm:spPr>
        <a:solidFill>
          <a:schemeClr val="accent1"/>
        </a:solidFill>
      </dgm:spPr>
      <dgm:t>
        <a:bodyPr/>
        <a:lstStyle/>
        <a:p>
          <a:r>
            <a:rPr lang="en-US" dirty="0"/>
            <a:t>Technical</a:t>
          </a:r>
        </a:p>
      </dgm:t>
    </dgm:pt>
    <dgm:pt modelId="{9885ECF2-564C-415C-89CD-CF62C8696025}" type="parTrans" cxnId="{185F88EF-08F9-46D1-ADAD-ABDD6D3838F5}">
      <dgm:prSet/>
      <dgm:spPr/>
      <dgm:t>
        <a:bodyPr/>
        <a:lstStyle/>
        <a:p>
          <a:endParaRPr lang="en-US"/>
        </a:p>
      </dgm:t>
    </dgm:pt>
    <dgm:pt modelId="{09B280E3-2FA1-4902-8C21-5DD18486AA61}" type="sibTrans" cxnId="{185F88EF-08F9-46D1-ADAD-ABDD6D3838F5}">
      <dgm:prSet/>
      <dgm:spPr/>
      <dgm:t>
        <a:bodyPr/>
        <a:lstStyle/>
        <a:p>
          <a:endParaRPr lang="en-US"/>
        </a:p>
      </dgm:t>
    </dgm:pt>
    <dgm:pt modelId="{AB825F14-BBBF-443F-9B8B-CAA9D1BD6B43}">
      <dgm:prSet phldrT="[Text]"/>
      <dgm:spPr>
        <a:solidFill>
          <a:schemeClr val="accent1"/>
        </a:solidFill>
      </dgm:spPr>
      <dgm:t>
        <a:bodyPr/>
        <a:lstStyle/>
        <a:p>
          <a:r>
            <a:rPr lang="en-US" dirty="0"/>
            <a:t>Knowledge</a:t>
          </a:r>
        </a:p>
      </dgm:t>
    </dgm:pt>
    <dgm:pt modelId="{4744DCD8-0F70-4173-8433-603C7DE6575C}" type="parTrans" cxnId="{B816CCEE-5AA6-4472-B06C-95643337CE3B}">
      <dgm:prSet/>
      <dgm:spPr/>
      <dgm:t>
        <a:bodyPr/>
        <a:lstStyle/>
        <a:p>
          <a:endParaRPr lang="en-US"/>
        </a:p>
      </dgm:t>
    </dgm:pt>
    <dgm:pt modelId="{4BB96284-F6BE-4918-A795-58B70B522908}" type="sibTrans" cxnId="{B816CCEE-5AA6-4472-B06C-95643337CE3B}">
      <dgm:prSet/>
      <dgm:spPr/>
      <dgm:t>
        <a:bodyPr/>
        <a:lstStyle/>
        <a:p>
          <a:endParaRPr lang="en-US"/>
        </a:p>
      </dgm:t>
    </dgm:pt>
    <dgm:pt modelId="{ADF1D4DC-2079-41DF-9805-0812B4C8EBA7}" type="pres">
      <dgm:prSet presAssocID="{DC8A5CD5-7B79-4DA6-912D-B1946DA78F8A}" presName="Name0" presStyleCnt="0">
        <dgm:presLayoutVars>
          <dgm:chMax val="1"/>
          <dgm:dir/>
          <dgm:animLvl val="ctr"/>
          <dgm:resizeHandles val="exact"/>
        </dgm:presLayoutVars>
      </dgm:prSet>
      <dgm:spPr/>
    </dgm:pt>
    <dgm:pt modelId="{54F514FD-92D1-4146-B486-78B4005304F6}" type="pres">
      <dgm:prSet presAssocID="{EA265063-CF4B-4299-91FD-CD15932E4134}" presName="centerShape" presStyleLbl="node0" presStyleIdx="0" presStyleCnt="1"/>
      <dgm:spPr/>
    </dgm:pt>
    <dgm:pt modelId="{4E683FD3-ADD3-4E56-A0E0-C3EA5395945A}" type="pres">
      <dgm:prSet presAssocID="{BC6EBEFE-77EF-4980-8E8B-B7CE177FDEC5}" presName="node" presStyleLbl="node1" presStyleIdx="0" presStyleCnt="4">
        <dgm:presLayoutVars>
          <dgm:bulletEnabled val="1"/>
        </dgm:presLayoutVars>
      </dgm:prSet>
      <dgm:spPr/>
    </dgm:pt>
    <dgm:pt modelId="{BBB53CC4-A36F-4EFB-B74F-E4985471BE64}" type="pres">
      <dgm:prSet presAssocID="{BC6EBEFE-77EF-4980-8E8B-B7CE177FDEC5}" presName="dummy" presStyleCnt="0"/>
      <dgm:spPr/>
    </dgm:pt>
    <dgm:pt modelId="{813CA07D-24E7-4CFA-B527-8172FE632EF3}" type="pres">
      <dgm:prSet presAssocID="{A7DE2563-357C-43C4-BDF1-EA244654F96A}" presName="sibTrans" presStyleLbl="sibTrans2D1" presStyleIdx="0" presStyleCnt="4"/>
      <dgm:spPr/>
    </dgm:pt>
    <dgm:pt modelId="{4FFD1C1F-6193-4339-ABAA-A69EE6699DEB}" type="pres">
      <dgm:prSet presAssocID="{BCBFC97D-68D7-4FFE-B318-68A55D573F2B}" presName="node" presStyleLbl="node1" presStyleIdx="1" presStyleCnt="4">
        <dgm:presLayoutVars>
          <dgm:bulletEnabled val="1"/>
        </dgm:presLayoutVars>
      </dgm:prSet>
      <dgm:spPr/>
    </dgm:pt>
    <dgm:pt modelId="{3D3CB312-239B-441E-82B6-59422766C310}" type="pres">
      <dgm:prSet presAssocID="{BCBFC97D-68D7-4FFE-B318-68A55D573F2B}" presName="dummy" presStyleCnt="0"/>
      <dgm:spPr/>
    </dgm:pt>
    <dgm:pt modelId="{0F2C78A2-0CC7-4921-A1D7-6723827E5874}" type="pres">
      <dgm:prSet presAssocID="{90F8710C-954E-405A-B3A5-84EE472DAAE7}" presName="sibTrans" presStyleLbl="sibTrans2D1" presStyleIdx="1" presStyleCnt="4"/>
      <dgm:spPr/>
    </dgm:pt>
    <dgm:pt modelId="{BEF6C216-1D70-4CF1-BBCD-19D1E0B5202D}" type="pres">
      <dgm:prSet presAssocID="{574BED96-2E00-4FB0-B37E-20AAA2DD12C9}" presName="node" presStyleLbl="node1" presStyleIdx="2" presStyleCnt="4">
        <dgm:presLayoutVars>
          <dgm:bulletEnabled val="1"/>
        </dgm:presLayoutVars>
      </dgm:prSet>
      <dgm:spPr/>
    </dgm:pt>
    <dgm:pt modelId="{8A641221-D20C-4EAF-8DCB-FDF2A2CC8D04}" type="pres">
      <dgm:prSet presAssocID="{574BED96-2E00-4FB0-B37E-20AAA2DD12C9}" presName="dummy" presStyleCnt="0"/>
      <dgm:spPr/>
    </dgm:pt>
    <dgm:pt modelId="{4C3DE658-D18B-4BF9-A197-68F28F58F3B0}" type="pres">
      <dgm:prSet presAssocID="{09B280E3-2FA1-4902-8C21-5DD18486AA61}" presName="sibTrans" presStyleLbl="sibTrans2D1" presStyleIdx="2" presStyleCnt="4"/>
      <dgm:spPr/>
    </dgm:pt>
    <dgm:pt modelId="{997F28D2-E643-4EA0-B306-9334503CD73F}" type="pres">
      <dgm:prSet presAssocID="{AB825F14-BBBF-443F-9B8B-CAA9D1BD6B43}" presName="node" presStyleLbl="node1" presStyleIdx="3" presStyleCnt="4">
        <dgm:presLayoutVars>
          <dgm:bulletEnabled val="1"/>
        </dgm:presLayoutVars>
      </dgm:prSet>
      <dgm:spPr/>
    </dgm:pt>
    <dgm:pt modelId="{5BDD07DE-1C98-4459-A00D-E840565B145F}" type="pres">
      <dgm:prSet presAssocID="{AB825F14-BBBF-443F-9B8B-CAA9D1BD6B43}" presName="dummy" presStyleCnt="0"/>
      <dgm:spPr/>
    </dgm:pt>
    <dgm:pt modelId="{2AC3815E-0AB3-45A3-9BC0-537B54A71905}" type="pres">
      <dgm:prSet presAssocID="{4BB96284-F6BE-4918-A795-58B70B522908}" presName="sibTrans" presStyleLbl="sibTrans2D1" presStyleIdx="3" presStyleCnt="4"/>
      <dgm:spPr/>
    </dgm:pt>
  </dgm:ptLst>
  <dgm:cxnLst>
    <dgm:cxn modelId="{95A8691B-BAEA-402C-9E7A-9E8B3ADF1DB5}" type="presOf" srcId="{09B280E3-2FA1-4902-8C21-5DD18486AA61}" destId="{4C3DE658-D18B-4BF9-A197-68F28F58F3B0}" srcOrd="0" destOrd="0" presId="urn:microsoft.com/office/officeart/2005/8/layout/radial6"/>
    <dgm:cxn modelId="{D4402864-3B89-43CC-8E4A-A00F7234AC76}" srcId="{EA265063-CF4B-4299-91FD-CD15932E4134}" destId="{BCBFC97D-68D7-4FFE-B318-68A55D573F2B}" srcOrd="1" destOrd="0" parTransId="{64245396-2022-4E74-AC77-75962C70340E}" sibTransId="{90F8710C-954E-405A-B3A5-84EE472DAAE7}"/>
    <dgm:cxn modelId="{D737A551-8E6D-4D8B-89B9-79B79C6FA4CA}" type="presOf" srcId="{4BB96284-F6BE-4918-A795-58B70B522908}" destId="{2AC3815E-0AB3-45A3-9BC0-537B54A71905}" srcOrd="0" destOrd="0" presId="urn:microsoft.com/office/officeart/2005/8/layout/radial6"/>
    <dgm:cxn modelId="{F0E15E85-C30C-4424-8ADF-9CF359934726}" type="presOf" srcId="{AB825F14-BBBF-443F-9B8B-CAA9D1BD6B43}" destId="{997F28D2-E643-4EA0-B306-9334503CD73F}" srcOrd="0" destOrd="0" presId="urn:microsoft.com/office/officeart/2005/8/layout/radial6"/>
    <dgm:cxn modelId="{6A7B3698-4A73-4838-98FB-7AB48806D677}" srcId="{EA265063-CF4B-4299-91FD-CD15932E4134}" destId="{BC6EBEFE-77EF-4980-8E8B-B7CE177FDEC5}" srcOrd="0" destOrd="0" parTransId="{43BC819B-8A61-44DB-9537-E759CD3AC52E}" sibTransId="{A7DE2563-357C-43C4-BDF1-EA244654F96A}"/>
    <dgm:cxn modelId="{ED422D9C-4372-4C63-B683-4CE0781B43DF}" type="presOf" srcId="{EA265063-CF4B-4299-91FD-CD15932E4134}" destId="{54F514FD-92D1-4146-B486-78B4005304F6}" srcOrd="0" destOrd="0" presId="urn:microsoft.com/office/officeart/2005/8/layout/radial6"/>
    <dgm:cxn modelId="{CC92DBB2-BCB7-40D5-9DC3-56228BAC5250}" srcId="{DC8A5CD5-7B79-4DA6-912D-B1946DA78F8A}" destId="{EA265063-CF4B-4299-91FD-CD15932E4134}" srcOrd="0" destOrd="0" parTransId="{83E4E171-E5DA-4C12-871E-677C772AB90F}" sibTransId="{2F65DD6C-211B-4E2A-A312-D7E575FA8963}"/>
    <dgm:cxn modelId="{2B5FCFD4-CCE1-41CA-A993-47B0738C3095}" type="presOf" srcId="{90F8710C-954E-405A-B3A5-84EE472DAAE7}" destId="{0F2C78A2-0CC7-4921-A1D7-6723827E5874}" srcOrd="0" destOrd="0" presId="urn:microsoft.com/office/officeart/2005/8/layout/radial6"/>
    <dgm:cxn modelId="{F323B3DC-D3D0-4EE6-BCD4-138E9E0F47A0}" type="presOf" srcId="{574BED96-2E00-4FB0-B37E-20AAA2DD12C9}" destId="{BEF6C216-1D70-4CF1-BBCD-19D1E0B5202D}" srcOrd="0" destOrd="0" presId="urn:microsoft.com/office/officeart/2005/8/layout/radial6"/>
    <dgm:cxn modelId="{E2A8B9E1-7937-4165-BF8F-A805C509B28B}" type="presOf" srcId="{BC6EBEFE-77EF-4980-8E8B-B7CE177FDEC5}" destId="{4E683FD3-ADD3-4E56-A0E0-C3EA5395945A}" srcOrd="0" destOrd="0" presId="urn:microsoft.com/office/officeart/2005/8/layout/radial6"/>
    <dgm:cxn modelId="{B816CCEE-5AA6-4472-B06C-95643337CE3B}" srcId="{EA265063-CF4B-4299-91FD-CD15932E4134}" destId="{AB825F14-BBBF-443F-9B8B-CAA9D1BD6B43}" srcOrd="3" destOrd="0" parTransId="{4744DCD8-0F70-4173-8433-603C7DE6575C}" sibTransId="{4BB96284-F6BE-4918-A795-58B70B522908}"/>
    <dgm:cxn modelId="{185F88EF-08F9-46D1-ADAD-ABDD6D3838F5}" srcId="{EA265063-CF4B-4299-91FD-CD15932E4134}" destId="{574BED96-2E00-4FB0-B37E-20AAA2DD12C9}" srcOrd="2" destOrd="0" parTransId="{9885ECF2-564C-415C-89CD-CF62C8696025}" sibTransId="{09B280E3-2FA1-4902-8C21-5DD18486AA61}"/>
    <dgm:cxn modelId="{B9D32AF1-E2EF-411E-9C4A-FA52CD703FA0}" type="presOf" srcId="{DC8A5CD5-7B79-4DA6-912D-B1946DA78F8A}" destId="{ADF1D4DC-2079-41DF-9805-0812B4C8EBA7}" srcOrd="0" destOrd="0" presId="urn:microsoft.com/office/officeart/2005/8/layout/radial6"/>
    <dgm:cxn modelId="{56902BF2-9E7A-4A4E-B35E-743E8B68E8AC}" type="presOf" srcId="{A7DE2563-357C-43C4-BDF1-EA244654F96A}" destId="{813CA07D-24E7-4CFA-B527-8172FE632EF3}" srcOrd="0" destOrd="0" presId="urn:microsoft.com/office/officeart/2005/8/layout/radial6"/>
    <dgm:cxn modelId="{B2592DF2-8B84-4E8C-B6E1-49BC284955AC}" type="presOf" srcId="{BCBFC97D-68D7-4FFE-B318-68A55D573F2B}" destId="{4FFD1C1F-6193-4339-ABAA-A69EE6699DEB}" srcOrd="0" destOrd="0" presId="urn:microsoft.com/office/officeart/2005/8/layout/radial6"/>
    <dgm:cxn modelId="{5A677503-DD75-495F-AAA5-9E6A7DF38C7F}" type="presParOf" srcId="{ADF1D4DC-2079-41DF-9805-0812B4C8EBA7}" destId="{54F514FD-92D1-4146-B486-78B4005304F6}" srcOrd="0" destOrd="0" presId="urn:microsoft.com/office/officeart/2005/8/layout/radial6"/>
    <dgm:cxn modelId="{4F9BCB17-62D4-4261-81D2-1E6FFD826033}" type="presParOf" srcId="{ADF1D4DC-2079-41DF-9805-0812B4C8EBA7}" destId="{4E683FD3-ADD3-4E56-A0E0-C3EA5395945A}" srcOrd="1" destOrd="0" presId="urn:microsoft.com/office/officeart/2005/8/layout/radial6"/>
    <dgm:cxn modelId="{D935FFFF-7977-45CE-86BA-42B80A4CD120}" type="presParOf" srcId="{ADF1D4DC-2079-41DF-9805-0812B4C8EBA7}" destId="{BBB53CC4-A36F-4EFB-B74F-E4985471BE64}" srcOrd="2" destOrd="0" presId="urn:microsoft.com/office/officeart/2005/8/layout/radial6"/>
    <dgm:cxn modelId="{0AB206F4-91A3-432D-9988-A95CBF55B231}" type="presParOf" srcId="{ADF1D4DC-2079-41DF-9805-0812B4C8EBA7}" destId="{813CA07D-24E7-4CFA-B527-8172FE632EF3}" srcOrd="3" destOrd="0" presId="urn:microsoft.com/office/officeart/2005/8/layout/radial6"/>
    <dgm:cxn modelId="{BB190FFF-33E8-4007-B157-85AC6617B02D}" type="presParOf" srcId="{ADF1D4DC-2079-41DF-9805-0812B4C8EBA7}" destId="{4FFD1C1F-6193-4339-ABAA-A69EE6699DEB}" srcOrd="4" destOrd="0" presId="urn:microsoft.com/office/officeart/2005/8/layout/radial6"/>
    <dgm:cxn modelId="{A6D02064-6AC5-441F-B690-B024AEA5356E}" type="presParOf" srcId="{ADF1D4DC-2079-41DF-9805-0812B4C8EBA7}" destId="{3D3CB312-239B-441E-82B6-59422766C310}" srcOrd="5" destOrd="0" presId="urn:microsoft.com/office/officeart/2005/8/layout/radial6"/>
    <dgm:cxn modelId="{CB052A89-2A99-4910-977B-765FB7DD9FCA}" type="presParOf" srcId="{ADF1D4DC-2079-41DF-9805-0812B4C8EBA7}" destId="{0F2C78A2-0CC7-4921-A1D7-6723827E5874}" srcOrd="6" destOrd="0" presId="urn:microsoft.com/office/officeart/2005/8/layout/radial6"/>
    <dgm:cxn modelId="{54C2BF1B-0FFB-4EFB-8F3D-E4792B4439CD}" type="presParOf" srcId="{ADF1D4DC-2079-41DF-9805-0812B4C8EBA7}" destId="{BEF6C216-1D70-4CF1-BBCD-19D1E0B5202D}" srcOrd="7" destOrd="0" presId="urn:microsoft.com/office/officeart/2005/8/layout/radial6"/>
    <dgm:cxn modelId="{646D4569-9E7D-413A-B44B-2B36BBF30E7E}" type="presParOf" srcId="{ADF1D4DC-2079-41DF-9805-0812B4C8EBA7}" destId="{8A641221-D20C-4EAF-8DCB-FDF2A2CC8D04}" srcOrd="8" destOrd="0" presId="urn:microsoft.com/office/officeart/2005/8/layout/radial6"/>
    <dgm:cxn modelId="{E5E2C67D-F6AD-4BF8-B134-965D5B248E9D}" type="presParOf" srcId="{ADF1D4DC-2079-41DF-9805-0812B4C8EBA7}" destId="{4C3DE658-D18B-4BF9-A197-68F28F58F3B0}" srcOrd="9" destOrd="0" presId="urn:microsoft.com/office/officeart/2005/8/layout/radial6"/>
    <dgm:cxn modelId="{81C8C155-9A8E-4264-8C36-B1F33C593487}" type="presParOf" srcId="{ADF1D4DC-2079-41DF-9805-0812B4C8EBA7}" destId="{997F28D2-E643-4EA0-B306-9334503CD73F}" srcOrd="10" destOrd="0" presId="urn:microsoft.com/office/officeart/2005/8/layout/radial6"/>
    <dgm:cxn modelId="{AD7B1868-AB54-4FE8-B048-EDF26EBA72EA}" type="presParOf" srcId="{ADF1D4DC-2079-41DF-9805-0812B4C8EBA7}" destId="{5BDD07DE-1C98-4459-A00D-E840565B145F}" srcOrd="11" destOrd="0" presId="urn:microsoft.com/office/officeart/2005/8/layout/radial6"/>
    <dgm:cxn modelId="{CE4DD6DA-4E9B-4C7D-88C6-D70E7705ACB9}" type="presParOf" srcId="{ADF1D4DC-2079-41DF-9805-0812B4C8EBA7}" destId="{2AC3815E-0AB3-45A3-9BC0-537B54A71905}" srcOrd="12" destOrd="0" presId="urn:microsoft.com/office/officeart/2005/8/layout/radial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A754A-7CA0-4D30-8BD3-8379AB0EFBE9}">
      <dsp:nvSpPr>
        <dsp:cNvPr id="0" name=""/>
        <dsp:cNvSpPr/>
      </dsp:nvSpPr>
      <dsp:spPr>
        <a:xfrm rot="21300000">
          <a:off x="25955" y="2661926"/>
          <a:ext cx="8406288" cy="962646"/>
        </a:xfrm>
        <a:prstGeom prst="mathMinus">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502FFFD1-E6C4-42A0-B394-527104B17A2B}">
      <dsp:nvSpPr>
        <dsp:cNvPr id="0" name=""/>
        <dsp:cNvSpPr/>
      </dsp:nvSpPr>
      <dsp:spPr>
        <a:xfrm>
          <a:off x="1014984" y="314325"/>
          <a:ext cx="2537460" cy="2514600"/>
        </a:xfrm>
        <a:prstGeom prst="downArrow">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F5E5122-42B4-44A1-B32D-60F0A2EE43BD}">
      <dsp:nvSpPr>
        <dsp:cNvPr id="0" name=""/>
        <dsp:cNvSpPr/>
      </dsp:nvSpPr>
      <dsp:spPr>
        <a:xfrm>
          <a:off x="4482846" y="0"/>
          <a:ext cx="2706624" cy="2640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320040" rIns="320040" bIns="320040" numCol="1" spcCol="1270" anchor="ctr" anchorCtr="0">
          <a:noAutofit/>
        </a:bodyPr>
        <a:lstStyle/>
        <a:p>
          <a:pPr marL="0" lvl="0" indent="0" algn="ctr" defTabSz="2000250">
            <a:lnSpc>
              <a:spcPct val="90000"/>
            </a:lnSpc>
            <a:spcBef>
              <a:spcPct val="0"/>
            </a:spcBef>
            <a:spcAft>
              <a:spcPct val="35000"/>
            </a:spcAft>
            <a:buNone/>
          </a:pPr>
          <a:r>
            <a:rPr lang="en-US" sz="4500" kern="1200" dirty="0"/>
            <a:t>Reduce Financial Needs</a:t>
          </a:r>
        </a:p>
      </dsp:txBody>
      <dsp:txXfrm>
        <a:off x="4482846" y="0"/>
        <a:ext cx="2706624" cy="2640330"/>
      </dsp:txXfrm>
    </dsp:sp>
    <dsp:sp modelId="{626A9C29-D9E7-4AE6-99D8-8365BAC25EE5}">
      <dsp:nvSpPr>
        <dsp:cNvPr id="0" name=""/>
        <dsp:cNvSpPr/>
      </dsp:nvSpPr>
      <dsp:spPr>
        <a:xfrm>
          <a:off x="4905755" y="3457575"/>
          <a:ext cx="2537460" cy="2514600"/>
        </a:xfrm>
        <a:prstGeom prst="upArrow">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FB4A510-3065-47B1-A77A-449A525B9081}">
      <dsp:nvSpPr>
        <dsp:cNvPr id="0" name=""/>
        <dsp:cNvSpPr/>
      </dsp:nvSpPr>
      <dsp:spPr>
        <a:xfrm>
          <a:off x="1268730" y="3646170"/>
          <a:ext cx="2706624" cy="2640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320040" rIns="320040" bIns="320040" numCol="1" spcCol="1270" anchor="ctr" anchorCtr="0">
          <a:noAutofit/>
        </a:bodyPr>
        <a:lstStyle/>
        <a:p>
          <a:pPr marL="0" lvl="0" indent="0" algn="ctr" defTabSz="2000250">
            <a:lnSpc>
              <a:spcPct val="90000"/>
            </a:lnSpc>
            <a:spcBef>
              <a:spcPct val="0"/>
            </a:spcBef>
            <a:spcAft>
              <a:spcPct val="35000"/>
            </a:spcAft>
            <a:buNone/>
          </a:pPr>
          <a:r>
            <a:rPr lang="en-US" sz="4500" kern="1200" dirty="0"/>
            <a:t>Increase Financial Flows</a:t>
          </a:r>
        </a:p>
      </dsp:txBody>
      <dsp:txXfrm>
        <a:off x="1268730" y="3646170"/>
        <a:ext cx="2706624" cy="26403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52769-2734-4B49-881B-D9590B1A9411}">
      <dsp:nvSpPr>
        <dsp:cNvPr id="0" name=""/>
        <dsp:cNvSpPr/>
      </dsp:nvSpPr>
      <dsp:spPr>
        <a:xfrm>
          <a:off x="1953" y="0"/>
          <a:ext cx="5078759" cy="67818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Horizontal </a:t>
          </a:r>
        </a:p>
        <a:p>
          <a:pPr marL="0" lvl="0" indent="0" algn="ctr" defTabSz="1644650">
            <a:lnSpc>
              <a:spcPct val="90000"/>
            </a:lnSpc>
            <a:spcBef>
              <a:spcPct val="0"/>
            </a:spcBef>
            <a:spcAft>
              <a:spcPct val="35000"/>
            </a:spcAft>
            <a:buNone/>
          </a:pPr>
          <a:r>
            <a:rPr lang="en-US" sz="3700" kern="1200" dirty="0"/>
            <a:t>(Across Sectors)</a:t>
          </a:r>
        </a:p>
      </dsp:txBody>
      <dsp:txXfrm>
        <a:off x="1953" y="0"/>
        <a:ext cx="5078759" cy="2034540"/>
      </dsp:txXfrm>
    </dsp:sp>
    <dsp:sp modelId="{8D3E1678-1A1B-49C6-ADE3-7DA76F565FCC}">
      <dsp:nvSpPr>
        <dsp:cNvPr id="0" name=""/>
        <dsp:cNvSpPr/>
      </dsp:nvSpPr>
      <dsp:spPr>
        <a:xfrm>
          <a:off x="509829" y="2035119"/>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Irrigation</a:t>
          </a:r>
        </a:p>
      </dsp:txBody>
      <dsp:txXfrm>
        <a:off x="548852" y="2074142"/>
        <a:ext cx="3984961" cy="1254306"/>
      </dsp:txXfrm>
    </dsp:sp>
    <dsp:sp modelId="{59E31D97-C1DF-4200-862D-0404E4C12B4F}">
      <dsp:nvSpPr>
        <dsp:cNvPr id="0" name=""/>
        <dsp:cNvSpPr/>
      </dsp:nvSpPr>
      <dsp:spPr>
        <a:xfrm>
          <a:off x="509829" y="3572448"/>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Agriculture</a:t>
          </a:r>
        </a:p>
      </dsp:txBody>
      <dsp:txXfrm>
        <a:off x="548852" y="3611471"/>
        <a:ext cx="3984961" cy="1254306"/>
      </dsp:txXfrm>
    </dsp:sp>
    <dsp:sp modelId="{CEEFD969-1FC6-486C-92ED-19F0F974FE26}">
      <dsp:nvSpPr>
        <dsp:cNvPr id="0" name=""/>
        <dsp:cNvSpPr/>
      </dsp:nvSpPr>
      <dsp:spPr>
        <a:xfrm>
          <a:off x="509829" y="5109778"/>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Climate</a:t>
          </a:r>
        </a:p>
      </dsp:txBody>
      <dsp:txXfrm>
        <a:off x="548852" y="5148801"/>
        <a:ext cx="3984961" cy="1254306"/>
      </dsp:txXfrm>
    </dsp:sp>
    <dsp:sp modelId="{E7B48C90-5C7D-4B07-98CF-2137580D69D7}">
      <dsp:nvSpPr>
        <dsp:cNvPr id="0" name=""/>
        <dsp:cNvSpPr/>
      </dsp:nvSpPr>
      <dsp:spPr>
        <a:xfrm>
          <a:off x="5461620" y="0"/>
          <a:ext cx="5078759" cy="67818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Vertical </a:t>
          </a:r>
        </a:p>
        <a:p>
          <a:pPr marL="0" lvl="0" indent="0" algn="ctr" defTabSz="1644650">
            <a:lnSpc>
              <a:spcPct val="90000"/>
            </a:lnSpc>
            <a:spcBef>
              <a:spcPct val="0"/>
            </a:spcBef>
            <a:spcAft>
              <a:spcPct val="35000"/>
            </a:spcAft>
            <a:buNone/>
          </a:pPr>
          <a:r>
            <a:rPr lang="en-US" sz="3700" kern="1200" dirty="0"/>
            <a:t>(Across Governance Levels)</a:t>
          </a:r>
        </a:p>
      </dsp:txBody>
      <dsp:txXfrm>
        <a:off x="5461620" y="0"/>
        <a:ext cx="5078759" cy="2034540"/>
      </dsp:txXfrm>
    </dsp:sp>
    <dsp:sp modelId="{9F727DD1-4B60-493F-98A4-8D3C1D05E0DA}">
      <dsp:nvSpPr>
        <dsp:cNvPr id="0" name=""/>
        <dsp:cNvSpPr/>
      </dsp:nvSpPr>
      <dsp:spPr>
        <a:xfrm>
          <a:off x="5969496" y="2035119"/>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National</a:t>
          </a:r>
        </a:p>
      </dsp:txBody>
      <dsp:txXfrm>
        <a:off x="6008519" y="2074142"/>
        <a:ext cx="3984961" cy="1254306"/>
      </dsp:txXfrm>
    </dsp:sp>
    <dsp:sp modelId="{2F32CE01-7477-44B3-8890-613C5898DDF8}">
      <dsp:nvSpPr>
        <dsp:cNvPr id="0" name=""/>
        <dsp:cNvSpPr/>
      </dsp:nvSpPr>
      <dsp:spPr>
        <a:xfrm>
          <a:off x="5969496" y="3572448"/>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Local</a:t>
          </a:r>
        </a:p>
      </dsp:txBody>
      <dsp:txXfrm>
        <a:off x="6008519" y="3611471"/>
        <a:ext cx="3984961" cy="1254306"/>
      </dsp:txXfrm>
    </dsp:sp>
    <dsp:sp modelId="{AEADDC1C-F640-4255-BA25-22D5B2F43A59}">
      <dsp:nvSpPr>
        <dsp:cNvPr id="0" name=""/>
        <dsp:cNvSpPr/>
      </dsp:nvSpPr>
      <dsp:spPr>
        <a:xfrm>
          <a:off x="5969496" y="5109778"/>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Grassroot</a:t>
          </a:r>
        </a:p>
      </dsp:txBody>
      <dsp:txXfrm>
        <a:off x="6008519" y="5148801"/>
        <a:ext cx="3984961" cy="1254306"/>
      </dsp:txXfrm>
    </dsp:sp>
    <dsp:sp modelId="{2B3B4020-DD1C-4BA8-8A57-0DD6DC677272}">
      <dsp:nvSpPr>
        <dsp:cNvPr id="0" name=""/>
        <dsp:cNvSpPr/>
      </dsp:nvSpPr>
      <dsp:spPr>
        <a:xfrm>
          <a:off x="10921286" y="0"/>
          <a:ext cx="5078759" cy="67818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Normative </a:t>
          </a:r>
        </a:p>
        <a:p>
          <a:pPr marL="0" lvl="0" indent="0" algn="ctr" defTabSz="1644650">
            <a:lnSpc>
              <a:spcPct val="90000"/>
            </a:lnSpc>
            <a:spcBef>
              <a:spcPct val="0"/>
            </a:spcBef>
            <a:spcAft>
              <a:spcPct val="35000"/>
            </a:spcAft>
            <a:buNone/>
          </a:pPr>
          <a:r>
            <a:rPr lang="en-US" sz="3700" kern="1200" dirty="0"/>
            <a:t>(Across SDGs)</a:t>
          </a:r>
        </a:p>
      </dsp:txBody>
      <dsp:txXfrm>
        <a:off x="10921286" y="0"/>
        <a:ext cx="5078759" cy="2034540"/>
      </dsp:txXfrm>
    </dsp:sp>
    <dsp:sp modelId="{DA7D0098-A57B-4B7C-B923-640F29D6B9C9}">
      <dsp:nvSpPr>
        <dsp:cNvPr id="0" name=""/>
        <dsp:cNvSpPr/>
      </dsp:nvSpPr>
      <dsp:spPr>
        <a:xfrm>
          <a:off x="11429162" y="2035119"/>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Economy</a:t>
          </a:r>
        </a:p>
      </dsp:txBody>
      <dsp:txXfrm>
        <a:off x="11468185" y="2074142"/>
        <a:ext cx="3984961" cy="1254306"/>
      </dsp:txXfrm>
    </dsp:sp>
    <dsp:sp modelId="{0D3F3027-9B23-46CF-AE0C-C87D0C63D3D6}">
      <dsp:nvSpPr>
        <dsp:cNvPr id="0" name=""/>
        <dsp:cNvSpPr/>
      </dsp:nvSpPr>
      <dsp:spPr>
        <a:xfrm>
          <a:off x="11429162" y="3572448"/>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Social</a:t>
          </a:r>
        </a:p>
      </dsp:txBody>
      <dsp:txXfrm>
        <a:off x="11468185" y="3611471"/>
        <a:ext cx="3984961" cy="1254306"/>
      </dsp:txXfrm>
    </dsp:sp>
    <dsp:sp modelId="{F86B7DD6-778D-4D3E-8A82-070999DC4721}">
      <dsp:nvSpPr>
        <dsp:cNvPr id="0" name=""/>
        <dsp:cNvSpPr/>
      </dsp:nvSpPr>
      <dsp:spPr>
        <a:xfrm>
          <a:off x="11429162" y="5109778"/>
          <a:ext cx="4063007" cy="133235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0" tIns="104775" rIns="13970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Environment</a:t>
          </a:r>
        </a:p>
      </dsp:txBody>
      <dsp:txXfrm>
        <a:off x="11468185" y="5148801"/>
        <a:ext cx="3984961" cy="12543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332D1C-27AB-4A81-B501-6D010E466718}">
      <dsp:nvSpPr>
        <dsp:cNvPr id="0" name=""/>
        <dsp:cNvSpPr/>
      </dsp:nvSpPr>
      <dsp:spPr>
        <a:xfrm>
          <a:off x="9310937" y="2670894"/>
          <a:ext cx="2786558" cy="278670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38C33DC-936F-412B-8CD9-83DA91F1A110}">
      <dsp:nvSpPr>
        <dsp:cNvPr id="0" name=""/>
        <dsp:cNvSpPr/>
      </dsp:nvSpPr>
      <dsp:spPr>
        <a:xfrm>
          <a:off x="9404141" y="2763800"/>
          <a:ext cx="2601345" cy="2600887"/>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Assessment of Policy Interactions</a:t>
          </a:r>
        </a:p>
      </dsp:txBody>
      <dsp:txXfrm>
        <a:off x="9775762" y="3135425"/>
        <a:ext cx="1858103" cy="1857637"/>
      </dsp:txXfrm>
    </dsp:sp>
    <dsp:sp modelId="{A08877DF-9F1B-4164-A95E-4903015DB541}">
      <dsp:nvSpPr>
        <dsp:cNvPr id="0" name=""/>
        <dsp:cNvSpPr/>
      </dsp:nvSpPr>
      <dsp:spPr>
        <a:xfrm rot="2700000">
          <a:off x="6419203" y="2670698"/>
          <a:ext cx="2786603" cy="2786603"/>
        </a:xfrm>
        <a:prstGeom prst="teardrop">
          <a:avLst>
            <a:gd name="adj" fmla="val 10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6745CD2-6FA6-4A7A-9028-9CFA97E51E4D}">
      <dsp:nvSpPr>
        <dsp:cNvPr id="0" name=""/>
        <dsp:cNvSpPr/>
      </dsp:nvSpPr>
      <dsp:spPr>
        <a:xfrm>
          <a:off x="6524379" y="2763800"/>
          <a:ext cx="2601345" cy="2600887"/>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Policy Frame</a:t>
          </a:r>
        </a:p>
      </dsp:txBody>
      <dsp:txXfrm>
        <a:off x="6896000" y="3135425"/>
        <a:ext cx="1858103" cy="1857637"/>
      </dsp:txXfrm>
    </dsp:sp>
    <dsp:sp modelId="{B450C306-F977-4D3B-8E56-26377524B807}">
      <dsp:nvSpPr>
        <dsp:cNvPr id="0" name=""/>
        <dsp:cNvSpPr/>
      </dsp:nvSpPr>
      <dsp:spPr>
        <a:xfrm rot="2700000">
          <a:off x="3551390" y="2670698"/>
          <a:ext cx="2786603" cy="2786603"/>
        </a:xfrm>
        <a:prstGeom prst="teardrop">
          <a:avLst>
            <a:gd name="adj" fmla="val 10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9D40FF3-7403-4614-B36D-FD42DEA8048E}">
      <dsp:nvSpPr>
        <dsp:cNvPr id="0" name=""/>
        <dsp:cNvSpPr/>
      </dsp:nvSpPr>
      <dsp:spPr>
        <a:xfrm>
          <a:off x="3644617" y="2763800"/>
          <a:ext cx="2601345" cy="2600887"/>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Mapping of Policy Goals, Outcomes, and Instruments</a:t>
          </a:r>
        </a:p>
      </dsp:txBody>
      <dsp:txXfrm>
        <a:off x="4016238" y="3135425"/>
        <a:ext cx="1858103" cy="1857637"/>
      </dsp:txXfrm>
    </dsp:sp>
    <dsp:sp modelId="{AAA45831-A25B-4B8A-A844-2B80BFF3C4D2}">
      <dsp:nvSpPr>
        <dsp:cNvPr id="0" name=""/>
        <dsp:cNvSpPr/>
      </dsp:nvSpPr>
      <dsp:spPr>
        <a:xfrm rot="2700000">
          <a:off x="671628" y="2670698"/>
          <a:ext cx="2786603" cy="2786603"/>
        </a:xfrm>
        <a:prstGeom prst="teardrop">
          <a:avLst>
            <a:gd name="adj" fmla="val 10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F4DAD6B-A23E-4DF9-A5FB-2389A518C575}">
      <dsp:nvSpPr>
        <dsp:cNvPr id="0" name=""/>
        <dsp:cNvSpPr/>
      </dsp:nvSpPr>
      <dsp:spPr>
        <a:xfrm>
          <a:off x="764855" y="2763800"/>
          <a:ext cx="2601345" cy="2600887"/>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Database of Policies, Laws, and Programs</a:t>
          </a:r>
        </a:p>
      </dsp:txBody>
      <dsp:txXfrm>
        <a:off x="1136476" y="3135425"/>
        <a:ext cx="1858103" cy="18576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51B4B-DB99-421E-BF81-07FCF55B9C9E}">
      <dsp:nvSpPr>
        <dsp:cNvPr id="0" name=""/>
        <dsp:cNvSpPr/>
      </dsp:nvSpPr>
      <dsp:spPr>
        <a:xfrm>
          <a:off x="3274493" y="772814"/>
          <a:ext cx="6100213" cy="6100213"/>
        </a:xfrm>
        <a:prstGeom prst="blockArc">
          <a:avLst>
            <a:gd name="adj1" fmla="val 13114286"/>
            <a:gd name="adj2" fmla="val 16200000"/>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6EFEA6-55CC-433C-9A3B-8602239D0D1A}">
      <dsp:nvSpPr>
        <dsp:cNvPr id="0" name=""/>
        <dsp:cNvSpPr/>
      </dsp:nvSpPr>
      <dsp:spPr>
        <a:xfrm>
          <a:off x="3274493" y="772814"/>
          <a:ext cx="6100213" cy="6100213"/>
        </a:xfrm>
        <a:prstGeom prst="blockArc">
          <a:avLst>
            <a:gd name="adj1" fmla="val 10028571"/>
            <a:gd name="adj2" fmla="val 13114286"/>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D36752-6FBE-45FB-9979-75EF869A504B}">
      <dsp:nvSpPr>
        <dsp:cNvPr id="0" name=""/>
        <dsp:cNvSpPr/>
      </dsp:nvSpPr>
      <dsp:spPr>
        <a:xfrm>
          <a:off x="3274493" y="772814"/>
          <a:ext cx="6100213" cy="6100213"/>
        </a:xfrm>
        <a:prstGeom prst="blockArc">
          <a:avLst>
            <a:gd name="adj1" fmla="val 6942857"/>
            <a:gd name="adj2" fmla="val 10028571"/>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C3815E-0AB3-45A3-9BC0-537B54A71905}">
      <dsp:nvSpPr>
        <dsp:cNvPr id="0" name=""/>
        <dsp:cNvSpPr/>
      </dsp:nvSpPr>
      <dsp:spPr>
        <a:xfrm>
          <a:off x="3274493" y="772814"/>
          <a:ext cx="6100213" cy="6100213"/>
        </a:xfrm>
        <a:prstGeom prst="blockArc">
          <a:avLst>
            <a:gd name="adj1" fmla="val 3857143"/>
            <a:gd name="adj2" fmla="val 6942857"/>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3DE658-D18B-4BF9-A197-68F28F58F3B0}">
      <dsp:nvSpPr>
        <dsp:cNvPr id="0" name=""/>
        <dsp:cNvSpPr/>
      </dsp:nvSpPr>
      <dsp:spPr>
        <a:xfrm>
          <a:off x="3274493" y="772814"/>
          <a:ext cx="6100213" cy="6100213"/>
        </a:xfrm>
        <a:prstGeom prst="blockArc">
          <a:avLst>
            <a:gd name="adj1" fmla="val 771429"/>
            <a:gd name="adj2" fmla="val 3857143"/>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2C78A2-0CC7-4921-A1D7-6723827E5874}">
      <dsp:nvSpPr>
        <dsp:cNvPr id="0" name=""/>
        <dsp:cNvSpPr/>
      </dsp:nvSpPr>
      <dsp:spPr>
        <a:xfrm>
          <a:off x="3274493" y="772814"/>
          <a:ext cx="6100213" cy="6100213"/>
        </a:xfrm>
        <a:prstGeom prst="blockArc">
          <a:avLst>
            <a:gd name="adj1" fmla="val 19285714"/>
            <a:gd name="adj2" fmla="val 771429"/>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3CA07D-24E7-4CFA-B527-8172FE632EF3}">
      <dsp:nvSpPr>
        <dsp:cNvPr id="0" name=""/>
        <dsp:cNvSpPr/>
      </dsp:nvSpPr>
      <dsp:spPr>
        <a:xfrm>
          <a:off x="3274493" y="772814"/>
          <a:ext cx="6100213" cy="6100213"/>
        </a:xfrm>
        <a:prstGeom prst="blockArc">
          <a:avLst>
            <a:gd name="adj1" fmla="val 16200000"/>
            <a:gd name="adj2" fmla="val 19285714"/>
            <a:gd name="adj3" fmla="val 39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F514FD-92D1-4146-B486-78B4005304F6}">
      <dsp:nvSpPr>
        <dsp:cNvPr id="0" name=""/>
        <dsp:cNvSpPr/>
      </dsp:nvSpPr>
      <dsp:spPr>
        <a:xfrm>
          <a:off x="5140281" y="2638603"/>
          <a:ext cx="2368636" cy="23686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Power Dynamics (1 Actor)</a:t>
          </a:r>
        </a:p>
      </dsp:txBody>
      <dsp:txXfrm>
        <a:off x="5487160" y="2985482"/>
        <a:ext cx="1674878" cy="1674878"/>
      </dsp:txXfrm>
    </dsp:sp>
    <dsp:sp modelId="{4E683FD3-ADD3-4E56-A0E0-C3EA5395945A}">
      <dsp:nvSpPr>
        <dsp:cNvPr id="0" name=""/>
        <dsp:cNvSpPr/>
      </dsp:nvSpPr>
      <dsp:spPr>
        <a:xfrm>
          <a:off x="5495577" y="3481"/>
          <a:ext cx="1658045" cy="16580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Injunction</a:t>
          </a:r>
        </a:p>
      </dsp:txBody>
      <dsp:txXfrm>
        <a:off x="5738392" y="246296"/>
        <a:ext cx="1172415" cy="1172415"/>
      </dsp:txXfrm>
    </dsp:sp>
    <dsp:sp modelId="{4FFD1C1F-6193-4339-ABAA-A69EE6699DEB}">
      <dsp:nvSpPr>
        <dsp:cNvPr id="0" name=""/>
        <dsp:cNvSpPr/>
      </dsp:nvSpPr>
      <dsp:spPr>
        <a:xfrm>
          <a:off x="7833579" y="1129404"/>
          <a:ext cx="1658045" cy="1658045"/>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Economic Capital</a:t>
          </a:r>
        </a:p>
      </dsp:txBody>
      <dsp:txXfrm>
        <a:off x="8076394" y="1372219"/>
        <a:ext cx="1172415" cy="1172415"/>
      </dsp:txXfrm>
    </dsp:sp>
    <dsp:sp modelId="{BEF6C216-1D70-4CF1-BBCD-19D1E0B5202D}">
      <dsp:nvSpPr>
        <dsp:cNvPr id="0" name=""/>
        <dsp:cNvSpPr/>
      </dsp:nvSpPr>
      <dsp:spPr>
        <a:xfrm>
          <a:off x="8411018" y="3659329"/>
          <a:ext cx="1658045" cy="1658045"/>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Social Capital</a:t>
          </a:r>
        </a:p>
      </dsp:txBody>
      <dsp:txXfrm>
        <a:off x="8653833" y="3902144"/>
        <a:ext cx="1172415" cy="1172415"/>
      </dsp:txXfrm>
    </dsp:sp>
    <dsp:sp modelId="{997F28D2-E643-4EA0-B306-9334503CD73F}">
      <dsp:nvSpPr>
        <dsp:cNvPr id="0" name=""/>
        <dsp:cNvSpPr/>
      </dsp:nvSpPr>
      <dsp:spPr>
        <a:xfrm>
          <a:off x="6793070" y="5688171"/>
          <a:ext cx="1658045" cy="1658045"/>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Knowledge, skills, expertise</a:t>
          </a:r>
        </a:p>
      </dsp:txBody>
      <dsp:txXfrm>
        <a:off x="7035885" y="5930986"/>
        <a:ext cx="1172415" cy="1172415"/>
      </dsp:txXfrm>
    </dsp:sp>
    <dsp:sp modelId="{EFB597B6-DF8B-43A2-BB27-C537850D2E86}">
      <dsp:nvSpPr>
        <dsp:cNvPr id="0" name=""/>
        <dsp:cNvSpPr/>
      </dsp:nvSpPr>
      <dsp:spPr>
        <a:xfrm>
          <a:off x="4198083" y="5688171"/>
          <a:ext cx="1658045" cy="16580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technology, innovation, and infrastructure</a:t>
          </a:r>
        </a:p>
      </dsp:txBody>
      <dsp:txXfrm>
        <a:off x="4440898" y="5930986"/>
        <a:ext cx="1172415" cy="1172415"/>
      </dsp:txXfrm>
    </dsp:sp>
    <dsp:sp modelId="{31704534-2E0F-4B4E-9D4A-1ACF550F5A3D}">
      <dsp:nvSpPr>
        <dsp:cNvPr id="0" name=""/>
        <dsp:cNvSpPr/>
      </dsp:nvSpPr>
      <dsp:spPr>
        <a:xfrm>
          <a:off x="2580135" y="3659329"/>
          <a:ext cx="1658045" cy="1658045"/>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Vertical relationships</a:t>
          </a:r>
        </a:p>
      </dsp:txBody>
      <dsp:txXfrm>
        <a:off x="2822950" y="3902144"/>
        <a:ext cx="1172415" cy="1172415"/>
      </dsp:txXfrm>
    </dsp:sp>
    <dsp:sp modelId="{1CE2C41F-4C82-4CD0-A71D-7D8A96F80F56}">
      <dsp:nvSpPr>
        <dsp:cNvPr id="0" name=""/>
        <dsp:cNvSpPr/>
      </dsp:nvSpPr>
      <dsp:spPr>
        <a:xfrm>
          <a:off x="3157574" y="1129404"/>
          <a:ext cx="1658045" cy="16580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Degree of Organization</a:t>
          </a:r>
        </a:p>
      </dsp:txBody>
      <dsp:txXfrm>
        <a:off x="3400389" y="1372219"/>
        <a:ext cx="1172415" cy="11724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3815E-0AB3-45A3-9BC0-537B54A71905}">
      <dsp:nvSpPr>
        <dsp:cNvPr id="0" name=""/>
        <dsp:cNvSpPr/>
      </dsp:nvSpPr>
      <dsp:spPr>
        <a:xfrm>
          <a:off x="2314680" y="846029"/>
          <a:ext cx="5657639" cy="5657639"/>
        </a:xfrm>
        <a:prstGeom prst="blockArc">
          <a:avLst>
            <a:gd name="adj1" fmla="val 10800000"/>
            <a:gd name="adj2" fmla="val 162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3DE658-D18B-4BF9-A197-68F28F58F3B0}">
      <dsp:nvSpPr>
        <dsp:cNvPr id="0" name=""/>
        <dsp:cNvSpPr/>
      </dsp:nvSpPr>
      <dsp:spPr>
        <a:xfrm>
          <a:off x="2314680" y="846029"/>
          <a:ext cx="5657639" cy="5657639"/>
        </a:xfrm>
        <a:prstGeom prst="blockArc">
          <a:avLst>
            <a:gd name="adj1" fmla="val 5400000"/>
            <a:gd name="adj2" fmla="val 108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2C78A2-0CC7-4921-A1D7-6723827E5874}">
      <dsp:nvSpPr>
        <dsp:cNvPr id="0" name=""/>
        <dsp:cNvSpPr/>
      </dsp:nvSpPr>
      <dsp:spPr>
        <a:xfrm>
          <a:off x="2314680" y="846029"/>
          <a:ext cx="5657639" cy="5657639"/>
        </a:xfrm>
        <a:prstGeom prst="blockArc">
          <a:avLst>
            <a:gd name="adj1" fmla="val 0"/>
            <a:gd name="adj2" fmla="val 54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3CA07D-24E7-4CFA-B527-8172FE632EF3}">
      <dsp:nvSpPr>
        <dsp:cNvPr id="0" name=""/>
        <dsp:cNvSpPr/>
      </dsp:nvSpPr>
      <dsp:spPr>
        <a:xfrm>
          <a:off x="2314680" y="846029"/>
          <a:ext cx="5657639" cy="5657639"/>
        </a:xfrm>
        <a:prstGeom prst="blockArc">
          <a:avLst>
            <a:gd name="adj1" fmla="val 16200000"/>
            <a:gd name="adj2" fmla="val 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F514FD-92D1-4146-B486-78B4005304F6}">
      <dsp:nvSpPr>
        <dsp:cNvPr id="0" name=""/>
        <dsp:cNvSpPr/>
      </dsp:nvSpPr>
      <dsp:spPr>
        <a:xfrm>
          <a:off x="3842556" y="2373905"/>
          <a:ext cx="2601887" cy="26018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Social Network (Partnerships)</a:t>
          </a:r>
        </a:p>
      </dsp:txBody>
      <dsp:txXfrm>
        <a:off x="4223594" y="2754943"/>
        <a:ext cx="1839811" cy="1839811"/>
      </dsp:txXfrm>
    </dsp:sp>
    <dsp:sp modelId="{4E683FD3-ADD3-4E56-A0E0-C3EA5395945A}">
      <dsp:nvSpPr>
        <dsp:cNvPr id="0" name=""/>
        <dsp:cNvSpPr/>
      </dsp:nvSpPr>
      <dsp:spPr>
        <a:xfrm>
          <a:off x="4232839" y="936"/>
          <a:ext cx="1821321" cy="182132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Hierarchy</a:t>
          </a:r>
        </a:p>
      </dsp:txBody>
      <dsp:txXfrm>
        <a:off x="4499565" y="267662"/>
        <a:ext cx="1287869" cy="1287869"/>
      </dsp:txXfrm>
    </dsp:sp>
    <dsp:sp modelId="{4FFD1C1F-6193-4339-ABAA-A69EE6699DEB}">
      <dsp:nvSpPr>
        <dsp:cNvPr id="0" name=""/>
        <dsp:cNvSpPr/>
      </dsp:nvSpPr>
      <dsp:spPr>
        <a:xfrm>
          <a:off x="6996091" y="2764188"/>
          <a:ext cx="1821321" cy="1821321"/>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Fund</a:t>
          </a:r>
        </a:p>
      </dsp:txBody>
      <dsp:txXfrm>
        <a:off x="7262817" y="3030914"/>
        <a:ext cx="1287869" cy="1287869"/>
      </dsp:txXfrm>
    </dsp:sp>
    <dsp:sp modelId="{BEF6C216-1D70-4CF1-BBCD-19D1E0B5202D}">
      <dsp:nvSpPr>
        <dsp:cNvPr id="0" name=""/>
        <dsp:cNvSpPr/>
      </dsp:nvSpPr>
      <dsp:spPr>
        <a:xfrm>
          <a:off x="4232839" y="5527441"/>
          <a:ext cx="1821321" cy="1821321"/>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Technical</a:t>
          </a:r>
        </a:p>
      </dsp:txBody>
      <dsp:txXfrm>
        <a:off x="4499565" y="5794167"/>
        <a:ext cx="1287869" cy="1287869"/>
      </dsp:txXfrm>
    </dsp:sp>
    <dsp:sp modelId="{997F28D2-E643-4EA0-B306-9334503CD73F}">
      <dsp:nvSpPr>
        <dsp:cNvPr id="0" name=""/>
        <dsp:cNvSpPr/>
      </dsp:nvSpPr>
      <dsp:spPr>
        <a:xfrm>
          <a:off x="1469586" y="2764188"/>
          <a:ext cx="1821321" cy="1821321"/>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Knowledge</a:t>
          </a:r>
        </a:p>
      </dsp:txBody>
      <dsp:txXfrm>
        <a:off x="1736312" y="3030914"/>
        <a:ext cx="1287869" cy="1287869"/>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31FE74-3B23-468E-B355-41EBA10083D8}" type="datetimeFigureOut">
              <a:rPr lang="en-US" smtClean="0"/>
              <a:t>5/5/2025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12180-1A21-4B46-B10E-9BDDE49E2028}" type="slidenum">
              <a:rPr lang="en-US" smtClean="0"/>
              <a:t>‹#›</a:t>
            </a:fld>
            <a:endParaRPr lang="en-US"/>
          </a:p>
        </p:txBody>
      </p:sp>
    </p:spTree>
    <p:extLst>
      <p:ext uri="{BB962C8B-B14F-4D97-AF65-F5344CB8AC3E}">
        <p14:creationId xmlns:p14="http://schemas.microsoft.com/office/powerpoint/2010/main" val="2857065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31314"/>
                </a:solidFill>
                <a:effectLst/>
                <a:latin typeface="Google Sans Text"/>
              </a:rPr>
              <a:t>Geopolitical economy context:</a:t>
            </a:r>
          </a:p>
          <a:p>
            <a:pPr marL="228600" indent="-228600">
              <a:buAutoNum type="arabicPeriod"/>
            </a:pPr>
            <a:r>
              <a:rPr lang="en-US" b="0" i="0" dirty="0">
                <a:solidFill>
                  <a:srgbClr val="131314"/>
                </a:solidFill>
                <a:effectLst/>
                <a:latin typeface="Google Sans Text"/>
              </a:rPr>
              <a:t>ODA has become an instrument of foreign policy reflecting ruling party ideologies rather than as an expression of normative foreign policy goals, means and impact.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131314"/>
                </a:solidFill>
                <a:effectLst/>
                <a:latin typeface="Google Sans Text"/>
              </a:rPr>
              <a:t>DAC to define key spending areas and what to exclude. Critics argue that ODA is spread across too many priorities and is not well-targeted towards the poorest populations or its traditional development aims related to poverty reduction.</a:t>
            </a:r>
          </a:p>
          <a:p>
            <a:pPr marL="228600" indent="-228600">
              <a:buAutoNum type="arabicPeriod"/>
            </a:pPr>
            <a:r>
              <a:rPr lang="en-US" b="0" i="0" dirty="0">
                <a:solidFill>
                  <a:srgbClr val="131314"/>
                </a:solidFill>
                <a:effectLst/>
                <a:latin typeface="Google Sans Text"/>
              </a:rPr>
              <a:t>Climate action is thought to be partially tackled by ODA, while relying mostly on PPPs</a:t>
            </a:r>
          </a:p>
        </p:txBody>
      </p:sp>
      <p:sp>
        <p:nvSpPr>
          <p:cNvPr id="4" name="Slide Number Placeholder 3"/>
          <p:cNvSpPr>
            <a:spLocks noGrp="1"/>
          </p:cNvSpPr>
          <p:nvPr>
            <p:ph type="sldNum" sz="quarter" idx="5"/>
          </p:nvPr>
        </p:nvSpPr>
        <p:spPr/>
        <p:txBody>
          <a:bodyPr/>
          <a:lstStyle/>
          <a:p>
            <a:fld id="{8AD12180-1A21-4B46-B10E-9BDDE49E2028}" type="slidenum">
              <a:rPr lang="en-US" smtClean="0"/>
              <a:t>2</a:t>
            </a:fld>
            <a:endParaRPr lang="en-US"/>
          </a:p>
        </p:txBody>
      </p:sp>
    </p:spTree>
    <p:extLst>
      <p:ext uri="{BB962C8B-B14F-4D97-AF65-F5344CB8AC3E}">
        <p14:creationId xmlns:p14="http://schemas.microsoft.com/office/powerpoint/2010/main" val="341683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EF5B7-1177-14E5-1605-7A859E694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5A474-F0F9-0119-A4FB-ED3A13E1C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D7279A-3D93-A6B3-3010-DE5925ED7C08}"/>
              </a:ext>
            </a:extLst>
          </p:cNvPr>
          <p:cNvSpPr>
            <a:spLocks noGrp="1"/>
          </p:cNvSpPr>
          <p:nvPr>
            <p:ph type="body" idx="1"/>
          </p:nvPr>
        </p:nvSpPr>
        <p:spPr/>
        <p:txBody>
          <a:bodyPr/>
          <a:lstStyle/>
          <a:p>
            <a:r>
              <a:rPr lang="en-US" dirty="0"/>
              <a:t>1. Existing Funding Gap, especially in climate finance</a:t>
            </a:r>
          </a:p>
          <a:p>
            <a:r>
              <a:rPr lang="en-US" sz="1800" b="0" i="0" u="none" strike="noStrike" baseline="0" dirty="0">
                <a:solidFill>
                  <a:srgbClr val="000000"/>
                </a:solidFill>
                <a:latin typeface="Calibri" panose="020F0502020204030204" pitchFamily="34" charset="0"/>
              </a:rPr>
              <a:t>2. A two-balanced approach can help close this funding gap: 1) increasing the supply of funding through Resource Mobilization, 2) simultaneously reducing the need for funding through Policy Coherence. </a:t>
            </a:r>
          </a:p>
          <a:p>
            <a:r>
              <a:rPr lang="en-US" sz="1800" b="0" i="0" u="none" strike="noStrike" baseline="0" dirty="0">
                <a:solidFill>
                  <a:srgbClr val="000000"/>
                </a:solidFill>
                <a:latin typeface="Calibri" panose="020F0502020204030204" pitchFamily="34" charset="0"/>
              </a:rPr>
              <a:t>3. GEF is currently looking into how their financial resources injected into programming design and implementation could foster PC. Policy Coherence is the main focus of this discussion. How does fostering the alignment of PC reduce financial needs?</a:t>
            </a:r>
          </a:p>
        </p:txBody>
      </p:sp>
      <p:sp>
        <p:nvSpPr>
          <p:cNvPr id="4" name="Slide Number Placeholder 3">
            <a:extLst>
              <a:ext uri="{FF2B5EF4-FFF2-40B4-BE49-F238E27FC236}">
                <a16:creationId xmlns:a16="http://schemas.microsoft.com/office/drawing/2014/main" id="{7CC95CFF-0078-BADC-2DD6-D24718CC4DB6}"/>
              </a:ext>
            </a:extLst>
          </p:cNvPr>
          <p:cNvSpPr>
            <a:spLocks noGrp="1"/>
          </p:cNvSpPr>
          <p:nvPr>
            <p:ph type="sldNum" sz="quarter" idx="5"/>
          </p:nvPr>
        </p:nvSpPr>
        <p:spPr/>
        <p:txBody>
          <a:bodyPr/>
          <a:lstStyle/>
          <a:p>
            <a:fld id="{8AD12180-1A21-4B46-B10E-9BDDE49E2028}" type="slidenum">
              <a:rPr lang="en-US" smtClean="0"/>
              <a:t>3</a:t>
            </a:fld>
            <a:endParaRPr lang="en-US"/>
          </a:p>
        </p:txBody>
      </p:sp>
    </p:spTree>
    <p:extLst>
      <p:ext uri="{BB962C8B-B14F-4D97-AF65-F5344CB8AC3E}">
        <p14:creationId xmlns:p14="http://schemas.microsoft.com/office/powerpoint/2010/main" val="2510238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22520-3E42-72E6-472E-7463A64B7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E8FB9-F4EE-72EB-601A-F9F55A598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D9A23-E10A-1934-4CB2-5D2BAEFFE9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C4B17-5F43-7DA8-FB57-75BF7812A6AF}"/>
              </a:ext>
            </a:extLst>
          </p:cNvPr>
          <p:cNvSpPr>
            <a:spLocks noGrp="1"/>
          </p:cNvSpPr>
          <p:nvPr>
            <p:ph type="sldNum" sz="quarter" idx="5"/>
          </p:nvPr>
        </p:nvSpPr>
        <p:spPr/>
        <p:txBody>
          <a:bodyPr/>
          <a:lstStyle/>
          <a:p>
            <a:fld id="{8AD12180-1A21-4B46-B10E-9BDDE49E2028}" type="slidenum">
              <a:rPr lang="en-US" smtClean="0"/>
              <a:t>4</a:t>
            </a:fld>
            <a:endParaRPr lang="en-US"/>
          </a:p>
        </p:txBody>
      </p:sp>
    </p:spTree>
    <p:extLst>
      <p:ext uri="{BB962C8B-B14F-4D97-AF65-F5344CB8AC3E}">
        <p14:creationId xmlns:p14="http://schemas.microsoft.com/office/powerpoint/2010/main" val="2346703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290E-DB6B-26C0-295B-19C380B0D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500A2-EFE1-1260-C1BF-5844D1D1D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119883-15E1-F951-8114-B0ED2D4924EA}"/>
              </a:ext>
            </a:extLst>
          </p:cNvPr>
          <p:cNvSpPr>
            <a:spLocks noGrp="1"/>
          </p:cNvSpPr>
          <p:nvPr>
            <p:ph type="body" idx="1"/>
          </p:nvPr>
        </p:nvSpPr>
        <p:spPr/>
        <p:txBody>
          <a:bodyPr/>
          <a:lstStyle/>
          <a:p>
            <a:r>
              <a:rPr lang="en-US" dirty="0"/>
              <a:t>Tools:</a:t>
            </a:r>
          </a:p>
          <a:p>
            <a:pPr marL="228600" indent="-228600">
              <a:buAutoNum type="arabicPeriod"/>
            </a:pPr>
            <a:r>
              <a:rPr lang="en-US" dirty="0"/>
              <a:t>Database of policies, laws, and development </a:t>
            </a:r>
            <a:r>
              <a:rPr lang="en-US" dirty="0" err="1"/>
              <a:t>programmes</a:t>
            </a:r>
            <a:r>
              <a:rPr lang="en-US" dirty="0"/>
              <a:t>: review of policy documents from national strategies to legal frameworks </a:t>
            </a:r>
          </a:p>
          <a:p>
            <a:pPr marL="228600" indent="-228600">
              <a:buAutoNum type="arabicPeriod"/>
            </a:pPr>
            <a:r>
              <a:rPr lang="en-US" dirty="0"/>
              <a:t>Location and context-specific: Positive or negative interactions could differ based on the biophysical environment of each geographical location, the type of soil and land, the existence of water resources and their types, and climate. 2. Timeframe (long- or short-term): Positive interactions could be produced in the short-term on land and water, but in the long run, it will negatively influence them. 3. Governance: Negative interactions could be the result of poor governance. 4. Technology: Mitigating trade-offs and creating positive linkages could be the result of adopting new technologies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Unidirectional: A policy goal/intervention (X) affects (Y), but (Y) does not affect (X). o Bidirectional: A policy goal/intervention (X) affects (Y), and (Y) affects (X). o Asymmetrical: A policy goal/intervention (X) affects (Y) in different ways, compared to how (Y) affects (X). o Circular: A policy goal/intervention (X) affects (Y), which affects (Z), which in turn affects (X). o Multiple: A policy goal/intervention (X) affects (Y), (Z), etc.</a:t>
            </a:r>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B569D239-4E0E-1909-496E-D6766B743080}"/>
              </a:ext>
            </a:extLst>
          </p:cNvPr>
          <p:cNvSpPr>
            <a:spLocks noGrp="1"/>
          </p:cNvSpPr>
          <p:nvPr>
            <p:ph type="sldNum" sz="quarter" idx="5"/>
          </p:nvPr>
        </p:nvSpPr>
        <p:spPr/>
        <p:txBody>
          <a:bodyPr/>
          <a:lstStyle/>
          <a:p>
            <a:fld id="{8AD12180-1A21-4B46-B10E-9BDDE49E2028}" type="slidenum">
              <a:rPr lang="en-US" smtClean="0"/>
              <a:t>5</a:t>
            </a:fld>
            <a:endParaRPr lang="en-US"/>
          </a:p>
        </p:txBody>
      </p:sp>
    </p:spTree>
    <p:extLst>
      <p:ext uri="{BB962C8B-B14F-4D97-AF65-F5344CB8AC3E}">
        <p14:creationId xmlns:p14="http://schemas.microsoft.com/office/powerpoint/2010/main" val="3174801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A3ED-58B3-D1C6-68E4-2E10B320C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7C37C-1481-A3F0-59A0-3FF0803031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C0677-53B1-B67E-8B6F-F1A616002C09}"/>
              </a:ext>
            </a:extLst>
          </p:cNvPr>
          <p:cNvSpPr>
            <a:spLocks noGrp="1"/>
          </p:cNvSpPr>
          <p:nvPr>
            <p:ph type="body" idx="1"/>
          </p:nvPr>
        </p:nvSpPr>
        <p:spPr/>
        <p:txBody>
          <a:bodyPr/>
          <a:lstStyle/>
          <a:p>
            <a:pPr marL="228600" indent="-228600">
              <a:buAutoNum type="arabicPeriod"/>
            </a:pPr>
            <a:r>
              <a:rPr lang="en-US" dirty="0"/>
              <a:t>Domestic policy coherence necessitates assessing the institutional arrangement (scattered l on-going partnerships)</a:t>
            </a:r>
          </a:p>
          <a:p>
            <a:pPr marL="228600" indent="-228600">
              <a:buAutoNum type="arabicPeriod"/>
            </a:pPr>
            <a:r>
              <a:rPr lang="en-US" dirty="0"/>
              <a:t>2 tools of evaluation: power dynamics and social network analysis</a:t>
            </a:r>
          </a:p>
          <a:p>
            <a:pPr marL="685800" lvl="1" indent="-228600">
              <a:buAutoNum type="arabicPeriod"/>
            </a:pPr>
            <a:r>
              <a:rPr lang="en-US" dirty="0"/>
              <a:t>Power dynamics is assessing the capacities of one actor to act upon the synergies and trade-offs towards the common policy frame</a:t>
            </a:r>
          </a:p>
          <a:p>
            <a:pPr marL="685800" lvl="1" indent="-228600">
              <a:buAutoNum type="arabicPeriod"/>
            </a:pPr>
            <a:r>
              <a:rPr lang="en-US" dirty="0"/>
              <a:t>Partnerships is assessed through social network analysis (how strong or weak linkages between different actors/institutions)</a:t>
            </a:r>
          </a:p>
          <a:p>
            <a:pPr marL="1143000" lvl="2" indent="-228600">
              <a:buAutoNum type="arabicPeriod"/>
            </a:pPr>
            <a:r>
              <a:rPr lang="en-US" dirty="0"/>
              <a:t>Flow of hierarchy: Command and hierarchy. </a:t>
            </a:r>
          </a:p>
          <a:p>
            <a:pPr marL="1143000" lvl="2" indent="-228600">
              <a:buAutoNum type="arabicPeriod"/>
            </a:pPr>
            <a:r>
              <a:rPr lang="en-US" dirty="0"/>
              <a:t>Flow of Fund The flow of funds means the provision of loans and/or grants. </a:t>
            </a:r>
          </a:p>
          <a:p>
            <a:pPr marL="1143000" lvl="2" indent="-228600">
              <a:buAutoNum type="arabicPeriod"/>
            </a:pPr>
            <a:r>
              <a:rPr lang="en-US" dirty="0"/>
              <a:t>Flow of Technical Assistance. It comes in two shapes: Soft, which is about capacity-building activities in a water productivity area. Hard, which is about the provision of equipment, technologies, or infrastructure. This technical assistance could be provided through grants or the purchase of these goods and/or services. </a:t>
            </a:r>
          </a:p>
          <a:p>
            <a:pPr marL="1143000" lvl="2" indent="-228600">
              <a:buAutoNum type="arabicPeriod"/>
            </a:pPr>
            <a:r>
              <a:rPr lang="en-US" dirty="0"/>
              <a:t>Flow of information Agreements, protocols, and coordination mechanisms through reporting mechanisms or meetings.</a:t>
            </a:r>
          </a:p>
          <a:p>
            <a:pPr marL="1143000" lvl="2" indent="-228600">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When the network is designed, it is based on the analysis of each actor, its power and role towards this policy frame.  </a:t>
            </a:r>
          </a:p>
        </p:txBody>
      </p:sp>
      <p:sp>
        <p:nvSpPr>
          <p:cNvPr id="4" name="Slide Number Placeholder 3">
            <a:extLst>
              <a:ext uri="{FF2B5EF4-FFF2-40B4-BE49-F238E27FC236}">
                <a16:creationId xmlns:a16="http://schemas.microsoft.com/office/drawing/2014/main" id="{29F36AE1-9020-D359-FF70-E33CC18671F2}"/>
              </a:ext>
            </a:extLst>
          </p:cNvPr>
          <p:cNvSpPr>
            <a:spLocks noGrp="1"/>
          </p:cNvSpPr>
          <p:nvPr>
            <p:ph type="sldNum" sz="quarter" idx="5"/>
          </p:nvPr>
        </p:nvSpPr>
        <p:spPr/>
        <p:txBody>
          <a:bodyPr/>
          <a:lstStyle/>
          <a:p>
            <a:fld id="{8AD12180-1A21-4B46-B10E-9BDDE49E2028}" type="slidenum">
              <a:rPr lang="en-US" smtClean="0"/>
              <a:t>6</a:t>
            </a:fld>
            <a:endParaRPr lang="en-US"/>
          </a:p>
        </p:txBody>
      </p:sp>
    </p:spTree>
    <p:extLst>
      <p:ext uri="{BB962C8B-B14F-4D97-AF65-F5344CB8AC3E}">
        <p14:creationId xmlns:p14="http://schemas.microsoft.com/office/powerpoint/2010/main" val="2568251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C0326-797A-33E1-60D9-BC50BD134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0400F-4FA2-B2C2-D2F6-E15E203C1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4055EF-336E-3DD2-06EF-365264025DC1}"/>
              </a:ext>
            </a:extLst>
          </p:cNvPr>
          <p:cNvSpPr>
            <a:spLocks noGrp="1"/>
          </p:cNvSpPr>
          <p:nvPr>
            <p:ph type="body" idx="1"/>
          </p:nvPr>
        </p:nvSpPr>
        <p:spPr/>
        <p:txBody>
          <a:bodyPr/>
          <a:lstStyle/>
          <a:p>
            <a:r>
              <a:rPr lang="en-US" dirty="0"/>
              <a:t>Sectoral Policy Linkages 1: Efficient water rationalization increase agricultural productivity,  enable climate adaptation, and reinforce water availability for other sectors</a:t>
            </a:r>
          </a:p>
          <a:p>
            <a:endParaRPr lang="en-US" dirty="0"/>
          </a:p>
          <a:p>
            <a:r>
              <a:rPr lang="en-US" dirty="0"/>
              <a:t>Sectoral Policy Linkages 2: Developing new sources of land and water resources supports higher and sustainable agricultural productivity growth and employment</a:t>
            </a:r>
          </a:p>
          <a:p>
            <a:endParaRPr lang="en-US" dirty="0"/>
          </a:p>
          <a:p>
            <a:r>
              <a:rPr lang="en-US" dirty="0"/>
              <a:t>Sectoral Policy Linkages 3: Sustaining water quality reinforces food production and competitiveness in local and foreign markets</a:t>
            </a:r>
          </a:p>
          <a:p>
            <a:endParaRPr lang="en-US" dirty="0"/>
          </a:p>
          <a:p>
            <a:r>
              <a:rPr lang="en-US" dirty="0"/>
              <a:t>Sectoral Policy Linkages 4: Enhancing agricultural commodities competitiveness by balancing food trade and assessing virtual water trade, and their impact on social security, income, and employment of farmers.</a:t>
            </a:r>
          </a:p>
          <a:p>
            <a:endParaRPr lang="en-US" dirty="0"/>
          </a:p>
          <a:p>
            <a:r>
              <a:rPr lang="en-US" dirty="0"/>
              <a:t>Sectoral Policy Linkages5: Improving the financial and governance frameworks of biophysical and economic food production and quality, preserves livelihoods and maintains fair incomes</a:t>
            </a:r>
          </a:p>
        </p:txBody>
      </p:sp>
      <p:sp>
        <p:nvSpPr>
          <p:cNvPr id="4" name="Slide Number Placeholder 3">
            <a:extLst>
              <a:ext uri="{FF2B5EF4-FFF2-40B4-BE49-F238E27FC236}">
                <a16:creationId xmlns:a16="http://schemas.microsoft.com/office/drawing/2014/main" id="{1DD11159-BDAD-87D7-E84B-DD4C882D8AC5}"/>
              </a:ext>
            </a:extLst>
          </p:cNvPr>
          <p:cNvSpPr>
            <a:spLocks noGrp="1"/>
          </p:cNvSpPr>
          <p:nvPr>
            <p:ph type="sldNum" sz="quarter" idx="5"/>
          </p:nvPr>
        </p:nvSpPr>
        <p:spPr/>
        <p:txBody>
          <a:bodyPr/>
          <a:lstStyle/>
          <a:p>
            <a:fld id="{8AD12180-1A21-4B46-B10E-9BDDE49E2028}" type="slidenum">
              <a:rPr lang="en-US" smtClean="0"/>
              <a:t>7</a:t>
            </a:fld>
            <a:endParaRPr lang="en-US"/>
          </a:p>
        </p:txBody>
      </p:sp>
    </p:spTree>
    <p:extLst>
      <p:ext uri="{BB962C8B-B14F-4D97-AF65-F5344CB8AC3E}">
        <p14:creationId xmlns:p14="http://schemas.microsoft.com/office/powerpoint/2010/main" val="3109990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5A2B1-6387-3118-5D19-C8F4D3E50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0341C-5050-8908-26B5-49CDA42E6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02E942-C1CD-16F0-B391-C4DBDA7F47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From scattered support to strategic partnerships because w</a:t>
            </a:r>
            <a:r>
              <a:rPr lang="en-US" i="0" dirty="0"/>
              <a:t>hen institutions align their priorities, finance follows</a:t>
            </a:r>
          </a:p>
          <a:p>
            <a:endParaRPr lang="en-US" dirty="0"/>
          </a:p>
          <a:p>
            <a:r>
              <a:rPr lang="en-US" dirty="0"/>
              <a:t>1. Powerful role of the Ministry of International Cooperation</a:t>
            </a:r>
          </a:p>
          <a:p>
            <a:pPr marL="628650" lvl="1" indent="-171450">
              <a:buFont typeface="Arial" panose="020B0604020202020204" pitchFamily="34" charset="0"/>
              <a:buChar char="•"/>
            </a:pPr>
            <a:r>
              <a:rPr lang="en-US" dirty="0"/>
              <a:t>Fostering partnerships, collaboration, and coordination among ministries, donors, and financial institutions. </a:t>
            </a:r>
          </a:p>
          <a:p>
            <a:pPr marL="1085850" lvl="2" indent="-171450">
              <a:buFont typeface="Arial" panose="020B0604020202020204" pitchFamily="34" charset="0"/>
              <a:buChar char="•"/>
            </a:pPr>
            <a:r>
              <a:rPr lang="en-US" dirty="0"/>
              <a:t>Mobilize economic and social capital, bridge knowledge gaps, and advance smart technologies for enhancing climate-adaptive water productivity. </a:t>
            </a:r>
          </a:p>
          <a:p>
            <a:pPr marL="1085850" lvl="2" indent="-171450">
              <a:buFont typeface="Arial" panose="020B0604020202020204" pitchFamily="34" charset="0"/>
              <a:buChar char="•"/>
            </a:pPr>
            <a:r>
              <a:rPr lang="en-US" dirty="0"/>
              <a:t>These collaborative efforts have crystalized in the Nexus of Water, Food, and Energy “NWFE” program, also known as “fulfilling pledges”. Launched in July 2022, this program aims to put into effect the recently announced Climate Change Strategy 2050 by upscaling adaptation and mitigation measures using various financial tools. It aimed to bring different stakeholders to work on the nexus of water, food, and energy through 9 projects under a NWFE steering committee.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2. The major categories close to the center of the network are donors and financial institutions. The fund social network shows how the World Bank Group, the EU, the Netherlands, and USAID are at the center of interactions in CAWP implementation, followed by AFDB and IFAD.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3. National banks are among the better-positioned actors in the fund social network and have recently increased their power and influence over agrifood systems policies. They cooperate with financial institutions to offer loans to farmers to adopt good agricultural practices and install water-saving techniques. However, small and medium-sized farms face barriers in accessing these bank loans because of their activities being deemed as high-risk.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4. database across sectors will serve the ministry to track allocations and expenditures and identify its needs and areas for improvement, enabling financial coherence between national and international agendas. </a:t>
            </a:r>
          </a:p>
          <a:p>
            <a:pPr marL="0" lvl="0" indent="0">
              <a:buFont typeface="Arial" panose="020B0604020202020204" pitchFamily="34" charset="0"/>
              <a:buNone/>
            </a:pPr>
            <a:endParaRPr lang="en-US" dirty="0"/>
          </a:p>
          <a:p>
            <a:endParaRPr lang="en-US" dirty="0"/>
          </a:p>
        </p:txBody>
      </p:sp>
      <p:sp>
        <p:nvSpPr>
          <p:cNvPr id="4" name="Slide Number Placeholder 3">
            <a:extLst>
              <a:ext uri="{FF2B5EF4-FFF2-40B4-BE49-F238E27FC236}">
                <a16:creationId xmlns:a16="http://schemas.microsoft.com/office/drawing/2014/main" id="{05DE30C2-2EED-7FE6-490D-951B2BCE37F7}"/>
              </a:ext>
            </a:extLst>
          </p:cNvPr>
          <p:cNvSpPr>
            <a:spLocks noGrp="1"/>
          </p:cNvSpPr>
          <p:nvPr>
            <p:ph type="sldNum" sz="quarter" idx="5"/>
          </p:nvPr>
        </p:nvSpPr>
        <p:spPr/>
        <p:txBody>
          <a:bodyPr/>
          <a:lstStyle/>
          <a:p>
            <a:fld id="{8AD12180-1A21-4B46-B10E-9BDDE49E2028}" type="slidenum">
              <a:rPr lang="en-US" smtClean="0"/>
              <a:t>8</a:t>
            </a:fld>
            <a:endParaRPr lang="en-US"/>
          </a:p>
        </p:txBody>
      </p:sp>
    </p:spTree>
    <p:extLst>
      <p:ext uri="{BB962C8B-B14F-4D97-AF65-F5344CB8AC3E}">
        <p14:creationId xmlns:p14="http://schemas.microsoft.com/office/powerpoint/2010/main" val="1898899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CFE13-1058-FB57-2874-315EC65CF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205D2-5475-76E4-6B79-151747152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41F02-2F3A-65DE-0519-E7C45704B2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study hopes to contribute to amplifying internal processes 5 on policy coherence of the Cairo Declaration 2019 Action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aims to work on tools of policy coherence evaluation, identify areas of synergies to integrate investment opportunities, and identify policy conflicts to mitigate interventions that might reduce the intended impact of each sectoral policy.</a:t>
            </a:r>
          </a:p>
        </p:txBody>
      </p:sp>
      <p:sp>
        <p:nvSpPr>
          <p:cNvPr id="4" name="Slide Number Placeholder 3">
            <a:extLst>
              <a:ext uri="{FF2B5EF4-FFF2-40B4-BE49-F238E27FC236}">
                <a16:creationId xmlns:a16="http://schemas.microsoft.com/office/drawing/2014/main" id="{EB7CBFB4-BCC2-1DE0-3B83-791CEDCC3BD6}"/>
              </a:ext>
            </a:extLst>
          </p:cNvPr>
          <p:cNvSpPr>
            <a:spLocks noGrp="1"/>
          </p:cNvSpPr>
          <p:nvPr>
            <p:ph type="sldNum" sz="quarter" idx="5"/>
          </p:nvPr>
        </p:nvSpPr>
        <p:spPr/>
        <p:txBody>
          <a:bodyPr/>
          <a:lstStyle/>
          <a:p>
            <a:fld id="{8AD12180-1A21-4B46-B10E-9BDDE49E2028}" type="slidenum">
              <a:rPr lang="en-US" smtClean="0"/>
              <a:t>9</a:t>
            </a:fld>
            <a:endParaRPr lang="en-US"/>
          </a:p>
        </p:txBody>
      </p:sp>
    </p:spTree>
    <p:extLst>
      <p:ext uri="{BB962C8B-B14F-4D97-AF65-F5344CB8AC3E}">
        <p14:creationId xmlns:p14="http://schemas.microsoft.com/office/powerpoint/2010/main" val="1209470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D94ED-D51E-607F-1E95-AB3C76E3D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21001-12FD-C4DC-398A-E660214E0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AA6EB-1066-A210-9F27-B5E00D9EF8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study hopes to contribute to amplifying internal processes 5 on policy coherence of the Cairo Declaration 2019 Action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aims to work on tools of policy coherence evaluation, identify areas of synergies to integrate investment opportunities, and identify policy conflicts to mitigate interventions that might reduce the intended impact of each sectoral policy.</a:t>
            </a:r>
          </a:p>
        </p:txBody>
      </p:sp>
      <p:sp>
        <p:nvSpPr>
          <p:cNvPr id="4" name="Slide Number Placeholder 3">
            <a:extLst>
              <a:ext uri="{FF2B5EF4-FFF2-40B4-BE49-F238E27FC236}">
                <a16:creationId xmlns:a16="http://schemas.microsoft.com/office/drawing/2014/main" id="{7792E906-AAD6-AD02-705D-1A2D55615C06}"/>
              </a:ext>
            </a:extLst>
          </p:cNvPr>
          <p:cNvSpPr>
            <a:spLocks noGrp="1"/>
          </p:cNvSpPr>
          <p:nvPr>
            <p:ph type="sldNum" sz="quarter" idx="5"/>
          </p:nvPr>
        </p:nvSpPr>
        <p:spPr/>
        <p:txBody>
          <a:bodyPr/>
          <a:lstStyle/>
          <a:p>
            <a:fld id="{8AD12180-1A21-4B46-B10E-9BDDE49E2028}" type="slidenum">
              <a:rPr lang="en-US" smtClean="0"/>
              <a:t>10</a:t>
            </a:fld>
            <a:endParaRPr lang="en-US"/>
          </a:p>
        </p:txBody>
      </p:sp>
    </p:spTree>
    <p:extLst>
      <p:ext uri="{BB962C8B-B14F-4D97-AF65-F5344CB8AC3E}">
        <p14:creationId xmlns:p14="http://schemas.microsoft.com/office/powerpoint/2010/main" val="2676504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txBody>
          <a:bodyPr/>
          <a:lstStyle/>
          <a:p>
            <a:endParaRPr lang="en-US"/>
          </a:p>
        </p:txBody>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txBody>
          <a:bodyPr/>
          <a:lstStyle/>
          <a:p>
            <a:endParaRPr lang="en-US"/>
          </a:p>
        </p:txBody>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txBody>
          <a:bodyPr/>
          <a:lstStyle/>
          <a:p>
            <a:endParaRPr lang="en-US"/>
          </a:p>
        </p:txBody>
      </p:sp>
      <p:sp>
        <p:nvSpPr>
          <p:cNvPr id="5" name="TextBox 4">
            <a:extLst>
              <a:ext uri="{FF2B5EF4-FFF2-40B4-BE49-F238E27FC236}">
                <a16:creationId xmlns:a16="http://schemas.microsoft.com/office/drawing/2014/main" id="{ABE36FAB-DF32-F564-A363-ED38DC671A73}"/>
              </a:ext>
            </a:extLst>
          </p:cNvPr>
          <p:cNvSpPr txBox="1"/>
          <p:nvPr/>
        </p:nvSpPr>
        <p:spPr>
          <a:xfrm>
            <a:off x="3276600" y="4129413"/>
            <a:ext cx="10515600" cy="1569660"/>
          </a:xfrm>
          <a:prstGeom prst="rect">
            <a:avLst/>
          </a:prstGeom>
          <a:noFill/>
        </p:spPr>
        <p:txBody>
          <a:bodyPr wrap="square" rtlCol="0">
            <a:spAutoFit/>
          </a:bodyPr>
          <a:lstStyle/>
          <a:p>
            <a:pPr algn="ctr"/>
            <a:r>
              <a:rPr lang="en-US" sz="4800" b="1" dirty="0">
                <a:solidFill>
                  <a:schemeClr val="accent6">
                    <a:lumMod val="75000"/>
                  </a:schemeClr>
                </a:solidFill>
              </a:rPr>
              <a:t>Aligning Climate Finance through Enhanced Domestic Policy Coherence</a:t>
            </a:r>
          </a:p>
        </p:txBody>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id="{F861C566-132F-1125-AA73-F6AB4CC0FD69}"/>
              </a:ext>
            </a:extLst>
          </p:cNvPr>
          <p:cNvSpPr txBox="1"/>
          <p:nvPr/>
        </p:nvSpPr>
        <p:spPr>
          <a:xfrm>
            <a:off x="6767474" y="5726287"/>
            <a:ext cx="6338925" cy="1077218"/>
          </a:xfrm>
          <a:prstGeom prst="rect">
            <a:avLst/>
          </a:prstGeom>
          <a:noFill/>
        </p:spPr>
        <p:txBody>
          <a:bodyPr wrap="square" rtlCol="0">
            <a:spAutoFit/>
          </a:bodyPr>
          <a:lstStyle/>
          <a:p>
            <a:pPr algn="ctr"/>
            <a:r>
              <a:rPr lang="en-US" sz="3200" b="1" dirty="0">
                <a:solidFill>
                  <a:schemeClr val="tx2">
                    <a:lumMod val="75000"/>
                  </a:schemeClr>
                </a:solidFill>
              </a:rPr>
              <a:t>Fayrouz Eldabbagh </a:t>
            </a:r>
          </a:p>
          <a:p>
            <a:pPr algn="ctr"/>
            <a:r>
              <a:rPr lang="en-US" sz="3200" b="1" dirty="0">
                <a:solidFill>
                  <a:schemeClr val="tx2">
                    <a:lumMod val="75000"/>
                  </a:schemeClr>
                </a:solidFill>
              </a:rPr>
              <a:t>6</a:t>
            </a:r>
            <a:r>
              <a:rPr lang="en-US" sz="3200" b="1" baseline="30000" dirty="0">
                <a:solidFill>
                  <a:schemeClr val="tx2">
                    <a:lumMod val="75000"/>
                  </a:schemeClr>
                </a:solidFill>
              </a:rPr>
              <a:t>th</a:t>
            </a:r>
            <a:r>
              <a:rPr lang="en-US" sz="3200" b="1" dirty="0">
                <a:solidFill>
                  <a:schemeClr val="tx2">
                    <a:lumMod val="75000"/>
                  </a:schemeClr>
                </a:solidFill>
              </a:rPr>
              <a:t> of May 2025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771362D5-13A1-23E0-3B2D-DF2DE88984C1}"/>
              </a:ext>
            </a:extLst>
          </p:cNvPr>
          <p:cNvSpPr>
            <a:spLocks noGrp="1"/>
          </p:cNvSpPr>
          <p:nvPr>
            <p:ph type="title"/>
          </p:nvPr>
        </p:nvSpPr>
        <p:spPr/>
        <p:txBody>
          <a:bodyPr>
            <a:noAutofit/>
          </a:bodyPr>
          <a:lstStyle/>
          <a:p>
            <a:r>
              <a:rPr lang="en-US" b="1" dirty="0"/>
              <a:t>Political Economy of Foreign Aid</a:t>
            </a:r>
          </a:p>
        </p:txBody>
      </p:sp>
      <p:sp>
        <p:nvSpPr>
          <p:cNvPr id="5" name="Content Placeholder 4">
            <a:extLst>
              <a:ext uri="{FF2B5EF4-FFF2-40B4-BE49-F238E27FC236}">
                <a16:creationId xmlns:a16="http://schemas.microsoft.com/office/drawing/2014/main" id="{72852685-D525-06E4-A5CB-A0357270AC87}"/>
              </a:ext>
            </a:extLst>
          </p:cNvPr>
          <p:cNvSpPr>
            <a:spLocks noGrp="1"/>
          </p:cNvSpPr>
          <p:nvPr>
            <p:ph idx="1"/>
          </p:nvPr>
        </p:nvSpPr>
        <p:spPr>
          <a:xfrm>
            <a:off x="457200" y="2247900"/>
            <a:ext cx="16230600" cy="7467600"/>
          </a:xfrm>
        </p:spPr>
        <p:txBody>
          <a:bodyPr>
            <a:normAutofit/>
          </a:bodyPr>
          <a:lstStyle/>
          <a:p>
            <a:pPr marL="0" indent="0">
              <a:buNone/>
            </a:pPr>
            <a:r>
              <a:rPr lang="en-US" sz="4000" b="1" dirty="0">
                <a:solidFill>
                  <a:schemeClr val="tx2"/>
                </a:solidFill>
              </a:rPr>
              <a:t>Reforms or adjustments of the Official Development Assistance (ODA)</a:t>
            </a:r>
          </a:p>
          <a:p>
            <a:pPr lvl="1"/>
            <a:r>
              <a:rPr lang="en-US" sz="3600" dirty="0"/>
              <a:t>A Re-Definition of ODA - goals, means, and impact</a:t>
            </a:r>
          </a:p>
          <a:p>
            <a:pPr lvl="1"/>
            <a:r>
              <a:rPr lang="en-US" sz="3600" dirty="0"/>
              <a:t>Normative Foreign Policy (Values/Interests)</a:t>
            </a:r>
          </a:p>
          <a:p>
            <a:pPr lvl="1"/>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83A54-B41C-0772-CC10-42ACBE786C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0CC13C-0951-6C5A-93B5-DCA99FF55D09}"/>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032065DC-C9B4-5C9D-742E-227EDEF428BC}"/>
              </a:ext>
            </a:extLst>
          </p:cNvPr>
          <p:cNvSpPr>
            <a:spLocks noGrp="1"/>
          </p:cNvSpPr>
          <p:nvPr>
            <p:ph type="title"/>
          </p:nvPr>
        </p:nvSpPr>
        <p:spPr/>
        <p:txBody>
          <a:bodyPr/>
          <a:lstStyle/>
          <a:p>
            <a:r>
              <a:rPr lang="en-US" b="1" dirty="0"/>
              <a:t>2 sides of a Coin</a:t>
            </a:r>
          </a:p>
        </p:txBody>
      </p:sp>
      <p:graphicFrame>
        <p:nvGraphicFramePr>
          <p:cNvPr id="3" name="Content Placeholder 2">
            <a:extLst>
              <a:ext uri="{FF2B5EF4-FFF2-40B4-BE49-F238E27FC236}">
                <a16:creationId xmlns:a16="http://schemas.microsoft.com/office/drawing/2014/main" id="{F61D29C4-62BE-C9FF-CD39-29214821E44D}"/>
              </a:ext>
            </a:extLst>
          </p:cNvPr>
          <p:cNvGraphicFramePr>
            <a:graphicFrameLocks noGrp="1"/>
          </p:cNvGraphicFramePr>
          <p:nvPr>
            <p:ph idx="1"/>
            <p:extLst>
              <p:ext uri="{D42A27DB-BD31-4B8C-83A1-F6EECF244321}">
                <p14:modId xmlns:p14="http://schemas.microsoft.com/office/powerpoint/2010/main" val="1165012624"/>
              </p:ext>
            </p:extLst>
          </p:nvPr>
        </p:nvGraphicFramePr>
        <p:xfrm>
          <a:off x="457200" y="1600200"/>
          <a:ext cx="8458200" cy="6286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7">
            <a:extLst>
              <a:ext uri="{FF2B5EF4-FFF2-40B4-BE49-F238E27FC236}">
                <a16:creationId xmlns:a16="http://schemas.microsoft.com/office/drawing/2014/main" id="{6360A763-AF5D-0968-77F2-6E58C0779B91}"/>
              </a:ext>
            </a:extLst>
          </p:cNvPr>
          <p:cNvSpPr/>
          <p:nvPr/>
        </p:nvSpPr>
        <p:spPr>
          <a:xfrm>
            <a:off x="12268200" y="2095499"/>
            <a:ext cx="3886200" cy="209547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Domestic Policy Coherence</a:t>
            </a:r>
          </a:p>
        </p:txBody>
      </p:sp>
      <p:sp>
        <p:nvSpPr>
          <p:cNvPr id="9" name="Rectangle 8">
            <a:extLst>
              <a:ext uri="{FF2B5EF4-FFF2-40B4-BE49-F238E27FC236}">
                <a16:creationId xmlns:a16="http://schemas.microsoft.com/office/drawing/2014/main" id="{E8BFE519-0996-6F08-F09A-884259BB56B1}"/>
              </a:ext>
            </a:extLst>
          </p:cNvPr>
          <p:cNvSpPr/>
          <p:nvPr/>
        </p:nvSpPr>
        <p:spPr>
          <a:xfrm>
            <a:off x="12268200" y="5486399"/>
            <a:ext cx="3886200" cy="2095485"/>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Public-Private Partnerships; Commercial Banks; Philanthropies</a:t>
            </a:r>
          </a:p>
        </p:txBody>
      </p:sp>
      <p:cxnSp>
        <p:nvCxnSpPr>
          <p:cNvPr id="13" name="Straight Connector 12">
            <a:extLst>
              <a:ext uri="{FF2B5EF4-FFF2-40B4-BE49-F238E27FC236}">
                <a16:creationId xmlns:a16="http://schemas.microsoft.com/office/drawing/2014/main" id="{203E6088-4787-66F2-035A-A7CD331136CE}"/>
              </a:ext>
            </a:extLst>
          </p:cNvPr>
          <p:cNvCxnSpPr>
            <a:cxnSpLocks/>
          </p:cNvCxnSpPr>
          <p:nvPr/>
        </p:nvCxnSpPr>
        <p:spPr>
          <a:xfrm>
            <a:off x="8382000" y="2895600"/>
            <a:ext cx="32766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6D34917-2FC3-8FB5-584D-9841DF162BAE}"/>
              </a:ext>
            </a:extLst>
          </p:cNvPr>
          <p:cNvCxnSpPr>
            <a:cxnSpLocks/>
          </p:cNvCxnSpPr>
          <p:nvPr/>
        </p:nvCxnSpPr>
        <p:spPr>
          <a:xfrm>
            <a:off x="8382000" y="6286500"/>
            <a:ext cx="3276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CC3EA5B-8AC3-E66B-0BCD-80FCFB076EC5}"/>
              </a:ext>
            </a:extLst>
          </p:cNvPr>
          <p:cNvSpPr txBox="1"/>
          <p:nvPr/>
        </p:nvSpPr>
        <p:spPr>
          <a:xfrm>
            <a:off x="2705100" y="9007039"/>
            <a:ext cx="14630400" cy="584775"/>
          </a:xfrm>
          <a:prstGeom prst="rect">
            <a:avLst/>
          </a:prstGeom>
          <a:noFill/>
        </p:spPr>
        <p:txBody>
          <a:bodyPr wrap="square">
            <a:spAutoFit/>
          </a:bodyPr>
          <a:lstStyle/>
          <a:p>
            <a:r>
              <a:rPr lang="en-US" sz="3200" b="1" dirty="0">
                <a:solidFill>
                  <a:schemeClr val="tx2"/>
                </a:solidFill>
                <a:highlight>
                  <a:srgbClr val="FFFF00"/>
                </a:highlight>
              </a:rPr>
              <a:t>Scientific and Technical Advisory Panel (STAP) of the Global Environment Facility (GEF)</a:t>
            </a:r>
          </a:p>
        </p:txBody>
      </p:sp>
    </p:spTree>
    <p:extLst>
      <p:ext uri="{BB962C8B-B14F-4D97-AF65-F5344CB8AC3E}">
        <p14:creationId xmlns:p14="http://schemas.microsoft.com/office/powerpoint/2010/main" val="2960612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D54A1-FDFF-6495-E20B-A5CD101ED7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DC28DE-7C7E-7896-3AF6-EA935A1F812C}"/>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D203DDB0-3019-1D9B-3F82-F2D3E28EDD07}"/>
              </a:ext>
            </a:extLst>
          </p:cNvPr>
          <p:cNvSpPr>
            <a:spLocks noGrp="1"/>
          </p:cNvSpPr>
          <p:nvPr>
            <p:ph type="title"/>
          </p:nvPr>
        </p:nvSpPr>
        <p:spPr/>
        <p:txBody>
          <a:bodyPr>
            <a:normAutofit fontScale="90000"/>
          </a:bodyPr>
          <a:lstStyle/>
          <a:p>
            <a:r>
              <a:rPr lang="en-US" b="1" dirty="0"/>
              <a:t>Policy Coherence </a:t>
            </a:r>
            <a:br>
              <a:rPr lang="en-US" b="1" dirty="0"/>
            </a:br>
            <a:r>
              <a:rPr lang="en-US" b="1" dirty="0"/>
              <a:t>Across Scope and Scale</a:t>
            </a:r>
          </a:p>
        </p:txBody>
      </p:sp>
      <p:graphicFrame>
        <p:nvGraphicFramePr>
          <p:cNvPr id="3" name="Diagram 2">
            <a:extLst>
              <a:ext uri="{FF2B5EF4-FFF2-40B4-BE49-F238E27FC236}">
                <a16:creationId xmlns:a16="http://schemas.microsoft.com/office/drawing/2014/main" id="{563E987E-3127-4C2A-CB16-FDC50706017A}"/>
              </a:ext>
            </a:extLst>
          </p:cNvPr>
          <p:cNvGraphicFramePr/>
          <p:nvPr>
            <p:extLst>
              <p:ext uri="{D42A27DB-BD31-4B8C-83A1-F6EECF244321}">
                <p14:modId xmlns:p14="http://schemas.microsoft.com/office/powerpoint/2010/main" val="2311476672"/>
              </p:ext>
            </p:extLst>
          </p:nvPr>
        </p:nvGraphicFramePr>
        <p:xfrm>
          <a:off x="1143000" y="1752600"/>
          <a:ext cx="16002000" cy="6781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578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884A6-34B4-E95E-F710-5B7189078BD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9D24D7E-72AB-015E-FEEB-E239F319108A}"/>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40C49C45-31B8-3FCD-8E71-921CA3ACD191}"/>
              </a:ext>
            </a:extLst>
          </p:cNvPr>
          <p:cNvSpPr>
            <a:spLocks noGrp="1"/>
          </p:cNvSpPr>
          <p:nvPr>
            <p:ph type="title"/>
          </p:nvPr>
        </p:nvSpPr>
        <p:spPr/>
        <p:txBody>
          <a:bodyPr>
            <a:noAutofit/>
          </a:bodyPr>
          <a:lstStyle/>
          <a:p>
            <a:r>
              <a:rPr lang="en-US" b="1" dirty="0"/>
              <a:t>Tools of Evaluating Domestic Policy Coherence</a:t>
            </a:r>
          </a:p>
        </p:txBody>
      </p:sp>
      <p:sp>
        <p:nvSpPr>
          <p:cNvPr id="5" name="Content Placeholder 4">
            <a:extLst>
              <a:ext uri="{FF2B5EF4-FFF2-40B4-BE49-F238E27FC236}">
                <a16:creationId xmlns:a16="http://schemas.microsoft.com/office/drawing/2014/main" id="{057E72D4-30EF-D0F4-4A5F-C1C2FB0DAE43}"/>
              </a:ext>
            </a:extLst>
          </p:cNvPr>
          <p:cNvSpPr>
            <a:spLocks noGrp="1"/>
          </p:cNvSpPr>
          <p:nvPr>
            <p:ph idx="1"/>
          </p:nvPr>
        </p:nvSpPr>
        <p:spPr>
          <a:xfrm>
            <a:off x="11887200" y="1866900"/>
            <a:ext cx="6249210" cy="7772400"/>
          </a:xfrm>
        </p:spPr>
        <p:txBody>
          <a:bodyPr>
            <a:normAutofit lnSpcReduction="10000"/>
          </a:bodyPr>
          <a:lstStyle/>
          <a:p>
            <a:pPr marL="0" indent="0">
              <a:buNone/>
            </a:pPr>
            <a:r>
              <a:rPr lang="en-US" dirty="0"/>
              <a:t>Policy Interactions (relationships):</a:t>
            </a:r>
          </a:p>
          <a:p>
            <a:pPr lvl="1"/>
            <a:r>
              <a:rPr lang="en-US" dirty="0"/>
              <a:t>Type:</a:t>
            </a:r>
          </a:p>
          <a:p>
            <a:pPr lvl="2"/>
            <a:r>
              <a:rPr lang="en-US" dirty="0"/>
              <a:t>Synergies (indivisible, reinforcing, enabling) </a:t>
            </a:r>
          </a:p>
          <a:p>
            <a:pPr lvl="2"/>
            <a:r>
              <a:rPr lang="en-US" dirty="0"/>
              <a:t>Trade-offs (constraining, counteracting, cancelling)</a:t>
            </a:r>
          </a:p>
          <a:p>
            <a:pPr lvl="2"/>
            <a:r>
              <a:rPr lang="en-US" dirty="0"/>
              <a:t>Neutral</a:t>
            </a:r>
          </a:p>
          <a:p>
            <a:pPr lvl="1"/>
            <a:r>
              <a:rPr lang="en-US" dirty="0"/>
              <a:t> Intrinsic or dependent on other variables: </a:t>
            </a:r>
          </a:p>
          <a:p>
            <a:pPr lvl="2"/>
            <a:r>
              <a:rPr lang="en-US" dirty="0"/>
              <a:t>location and context-specific, </a:t>
            </a:r>
          </a:p>
          <a:p>
            <a:pPr lvl="2"/>
            <a:r>
              <a:rPr lang="en-US" dirty="0"/>
              <a:t>timeframe (long- or short-term), </a:t>
            </a:r>
          </a:p>
          <a:p>
            <a:pPr lvl="2"/>
            <a:r>
              <a:rPr lang="en-US" dirty="0"/>
              <a:t>governance, </a:t>
            </a:r>
          </a:p>
          <a:p>
            <a:pPr lvl="2"/>
            <a:r>
              <a:rPr lang="en-US" dirty="0"/>
              <a:t>technology</a:t>
            </a:r>
          </a:p>
          <a:p>
            <a:pPr lvl="1"/>
            <a:r>
              <a:rPr lang="en-US" dirty="0"/>
              <a:t>Direction of interactions:</a:t>
            </a:r>
          </a:p>
          <a:p>
            <a:pPr lvl="2"/>
            <a:r>
              <a:rPr lang="en-US" dirty="0"/>
              <a:t>Unidirectional, </a:t>
            </a:r>
          </a:p>
          <a:p>
            <a:pPr lvl="2"/>
            <a:r>
              <a:rPr lang="en-US" dirty="0"/>
              <a:t>Bidirectional, </a:t>
            </a:r>
          </a:p>
          <a:p>
            <a:pPr lvl="2"/>
            <a:r>
              <a:rPr lang="en-US" dirty="0"/>
              <a:t>Circular, </a:t>
            </a:r>
          </a:p>
          <a:p>
            <a:pPr lvl="2"/>
            <a:r>
              <a:rPr lang="en-US" dirty="0"/>
              <a:t>Multiple relationships</a:t>
            </a:r>
          </a:p>
        </p:txBody>
      </p:sp>
      <p:graphicFrame>
        <p:nvGraphicFramePr>
          <p:cNvPr id="3" name="Diagram 2">
            <a:extLst>
              <a:ext uri="{FF2B5EF4-FFF2-40B4-BE49-F238E27FC236}">
                <a16:creationId xmlns:a16="http://schemas.microsoft.com/office/drawing/2014/main" id="{BE0694E8-D559-FCAC-F9CC-31C248AA6568}"/>
              </a:ext>
            </a:extLst>
          </p:cNvPr>
          <p:cNvGraphicFramePr/>
          <p:nvPr>
            <p:extLst>
              <p:ext uri="{D42A27DB-BD31-4B8C-83A1-F6EECF244321}">
                <p14:modId xmlns:p14="http://schemas.microsoft.com/office/powerpoint/2010/main" val="3427104852"/>
              </p:ext>
            </p:extLst>
          </p:nvPr>
        </p:nvGraphicFramePr>
        <p:xfrm>
          <a:off x="-304800" y="1079500"/>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43436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30240-8C3D-9DC9-5625-A2AB9F2C28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9653CCD-B44D-5DED-2764-ED6970DD56A1}"/>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716D5BBB-42E0-5813-AFC1-938F490A9DBC}"/>
              </a:ext>
            </a:extLst>
          </p:cNvPr>
          <p:cNvSpPr>
            <a:spLocks noGrp="1"/>
          </p:cNvSpPr>
          <p:nvPr>
            <p:ph type="title"/>
          </p:nvPr>
        </p:nvSpPr>
        <p:spPr/>
        <p:txBody>
          <a:bodyPr>
            <a:noAutofit/>
          </a:bodyPr>
          <a:lstStyle/>
          <a:p>
            <a:r>
              <a:rPr lang="en-US" b="1" dirty="0"/>
              <a:t>Institutional Arrangement for Policy Coherence</a:t>
            </a:r>
          </a:p>
        </p:txBody>
      </p:sp>
      <p:graphicFrame>
        <p:nvGraphicFramePr>
          <p:cNvPr id="8" name="Diagram 7">
            <a:extLst>
              <a:ext uri="{FF2B5EF4-FFF2-40B4-BE49-F238E27FC236}">
                <a16:creationId xmlns:a16="http://schemas.microsoft.com/office/drawing/2014/main" id="{72843FC2-0094-DA33-F4E7-0485E4EF8525}"/>
              </a:ext>
            </a:extLst>
          </p:cNvPr>
          <p:cNvGraphicFramePr/>
          <p:nvPr>
            <p:extLst>
              <p:ext uri="{D42A27DB-BD31-4B8C-83A1-F6EECF244321}">
                <p14:modId xmlns:p14="http://schemas.microsoft.com/office/powerpoint/2010/main" val="1888135434"/>
              </p:ext>
            </p:extLst>
          </p:nvPr>
        </p:nvGraphicFramePr>
        <p:xfrm>
          <a:off x="-1447800" y="2191641"/>
          <a:ext cx="12649200" cy="7349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a:extLst>
              <a:ext uri="{FF2B5EF4-FFF2-40B4-BE49-F238E27FC236}">
                <a16:creationId xmlns:a16="http://schemas.microsoft.com/office/drawing/2014/main" id="{33A95BF2-8A70-BCCE-B957-787491252754}"/>
              </a:ext>
            </a:extLst>
          </p:cNvPr>
          <p:cNvGraphicFramePr/>
          <p:nvPr>
            <p:extLst>
              <p:ext uri="{D42A27DB-BD31-4B8C-83A1-F6EECF244321}">
                <p14:modId xmlns:p14="http://schemas.microsoft.com/office/powerpoint/2010/main" val="1593996685"/>
              </p:ext>
            </p:extLst>
          </p:nvPr>
        </p:nvGraphicFramePr>
        <p:xfrm>
          <a:off x="8991600" y="2184345"/>
          <a:ext cx="10287000" cy="734969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621141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C8F83-B2CC-881A-3ABE-0DBF629B36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05F963E-F15E-584A-18D1-483CF712F5E1}"/>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B7C96EA6-5119-E588-4949-5239A3F329B4}"/>
              </a:ext>
            </a:extLst>
          </p:cNvPr>
          <p:cNvSpPr>
            <a:spLocks noGrp="1"/>
          </p:cNvSpPr>
          <p:nvPr>
            <p:ph type="title"/>
          </p:nvPr>
        </p:nvSpPr>
        <p:spPr/>
        <p:txBody>
          <a:bodyPr/>
          <a:lstStyle/>
          <a:p>
            <a:r>
              <a:rPr lang="en-US" b="1" dirty="0"/>
              <a:t>Egypt Case Study: Policies</a:t>
            </a:r>
          </a:p>
        </p:txBody>
      </p:sp>
      <p:sp>
        <p:nvSpPr>
          <p:cNvPr id="5" name="Content Placeholder 4">
            <a:extLst>
              <a:ext uri="{FF2B5EF4-FFF2-40B4-BE49-F238E27FC236}">
                <a16:creationId xmlns:a16="http://schemas.microsoft.com/office/drawing/2014/main" id="{81AE9FB9-95F5-6297-9473-716E029C9BBC}"/>
              </a:ext>
            </a:extLst>
          </p:cNvPr>
          <p:cNvSpPr>
            <a:spLocks noGrp="1"/>
          </p:cNvSpPr>
          <p:nvPr>
            <p:ph idx="1"/>
          </p:nvPr>
        </p:nvSpPr>
        <p:spPr>
          <a:xfrm>
            <a:off x="457200" y="1600200"/>
            <a:ext cx="17068800" cy="8412162"/>
          </a:xfrm>
        </p:spPr>
        <p:txBody>
          <a:bodyPr>
            <a:normAutofit lnSpcReduction="10000"/>
          </a:bodyPr>
          <a:lstStyle/>
          <a:p>
            <a:r>
              <a:rPr lang="en-US" dirty="0"/>
              <a:t>A common policy frame: </a:t>
            </a:r>
            <a:r>
              <a:rPr lang="en-US" dirty="0">
                <a:highlight>
                  <a:srgbClr val="FFFF00"/>
                </a:highlight>
              </a:rPr>
              <a:t>climate-adaptive water productivity (Biophysical; Economic; Social)</a:t>
            </a:r>
          </a:p>
          <a:p>
            <a:pPr marL="0" indent="0">
              <a:buNone/>
            </a:pPr>
            <a:endParaRPr lang="en-US" dirty="0">
              <a:highlight>
                <a:srgbClr val="FFFF00"/>
              </a:highlight>
            </a:endParaRPr>
          </a:p>
          <a:p>
            <a:r>
              <a:rPr lang="en-US" dirty="0"/>
              <a:t>Synergies and Trade-offs assessment on:</a:t>
            </a:r>
          </a:p>
          <a:p>
            <a:pPr lvl="1"/>
            <a:r>
              <a:rPr lang="en-US" dirty="0"/>
              <a:t>Sectoral Policy Linkages 1: </a:t>
            </a:r>
            <a:r>
              <a:rPr lang="en-US" b="1" u="sng" dirty="0"/>
              <a:t>Efficient water rationalization </a:t>
            </a:r>
            <a:r>
              <a:rPr lang="en-US" dirty="0"/>
              <a:t>increase agricultural productivity,  enable climate adaptation, and reinforce water availability for other sectors</a:t>
            </a:r>
          </a:p>
          <a:p>
            <a:pPr marL="457200" lvl="1" indent="0">
              <a:buNone/>
            </a:pPr>
            <a:endParaRPr lang="en-US" dirty="0"/>
          </a:p>
          <a:p>
            <a:pPr lvl="1"/>
            <a:r>
              <a:rPr lang="en-US" dirty="0"/>
              <a:t>Sectoral Policy Linkages 2: </a:t>
            </a:r>
            <a:r>
              <a:rPr lang="en-US" b="1" u="sng" dirty="0"/>
              <a:t>Developing new sources of land and water </a:t>
            </a:r>
            <a:r>
              <a:rPr lang="en-US" dirty="0"/>
              <a:t>resources supports higher and sustainable agricultural productivity growth and employment</a:t>
            </a:r>
          </a:p>
          <a:p>
            <a:pPr marL="457200" lvl="1" indent="0">
              <a:buNone/>
            </a:pPr>
            <a:endParaRPr lang="en-US" dirty="0"/>
          </a:p>
          <a:p>
            <a:pPr lvl="1"/>
            <a:r>
              <a:rPr lang="en-US" dirty="0"/>
              <a:t>Sectoral Policy Linkages 3: </a:t>
            </a:r>
            <a:r>
              <a:rPr lang="en-US" b="1" u="sng" dirty="0"/>
              <a:t>Sustaining water quality </a:t>
            </a:r>
            <a:r>
              <a:rPr lang="en-US" dirty="0"/>
              <a:t>reinforces food production and competitiveness in local and foreign markets</a:t>
            </a:r>
          </a:p>
          <a:p>
            <a:pPr marL="457200" lvl="1" indent="0">
              <a:buNone/>
            </a:pPr>
            <a:endParaRPr lang="en-US" dirty="0"/>
          </a:p>
          <a:p>
            <a:pPr lvl="1"/>
            <a:r>
              <a:rPr lang="en-US" dirty="0"/>
              <a:t>Sectoral Policy Linkages 4: </a:t>
            </a:r>
            <a:r>
              <a:rPr lang="en-US" b="1" u="sng" dirty="0"/>
              <a:t>Enhancing agricultural commodities competitiveness </a:t>
            </a:r>
            <a:r>
              <a:rPr lang="en-US" dirty="0"/>
              <a:t>by balancing food trade and assessing virtual water trade, and their impact on social security, income, and employment of farmers.</a:t>
            </a:r>
          </a:p>
          <a:p>
            <a:pPr marL="457200" lvl="1" indent="0">
              <a:buNone/>
            </a:pPr>
            <a:endParaRPr lang="en-US" dirty="0"/>
          </a:p>
          <a:p>
            <a:pPr lvl="1"/>
            <a:r>
              <a:rPr lang="en-US" dirty="0"/>
              <a:t>Sectoral Policy Linkages 5: Improving the </a:t>
            </a:r>
            <a:r>
              <a:rPr lang="en-US" b="1" u="sng" dirty="0"/>
              <a:t>financial and governance frameworks </a:t>
            </a:r>
            <a:r>
              <a:rPr lang="en-US" dirty="0"/>
              <a:t>of biophysical and economic food production and quality, preserves livelihoods and maintains fair incomes</a:t>
            </a:r>
          </a:p>
          <a:p>
            <a:pPr marL="457200" lvl="1" indent="0">
              <a:buNone/>
            </a:pPr>
            <a:endParaRPr lang="en-US" dirty="0"/>
          </a:p>
          <a:p>
            <a:endParaRPr lang="en-US" dirty="0"/>
          </a:p>
        </p:txBody>
      </p:sp>
    </p:spTree>
    <p:extLst>
      <p:ext uri="{BB962C8B-B14F-4D97-AF65-F5344CB8AC3E}">
        <p14:creationId xmlns:p14="http://schemas.microsoft.com/office/powerpoint/2010/main" val="43922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60AF-487E-21AD-A2ED-28EB13C8D4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3A8BB87-B079-E819-D938-EF20C1E9D985}"/>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4CA092DB-D8CD-6B78-8E63-C7E39F3D1201}"/>
              </a:ext>
            </a:extLst>
          </p:cNvPr>
          <p:cNvSpPr>
            <a:spLocks noGrp="1"/>
          </p:cNvSpPr>
          <p:nvPr>
            <p:ph type="title"/>
          </p:nvPr>
        </p:nvSpPr>
        <p:spPr/>
        <p:txBody>
          <a:bodyPr>
            <a:normAutofit fontScale="90000"/>
          </a:bodyPr>
          <a:lstStyle/>
          <a:p>
            <a:r>
              <a:rPr lang="en-US" b="1" dirty="0"/>
              <a:t>Institutional Arrangement for Policy Coherence</a:t>
            </a:r>
          </a:p>
        </p:txBody>
      </p:sp>
      <p:pic>
        <p:nvPicPr>
          <p:cNvPr id="12" name="Content Placeholder 11" descr="A diagram of a network&#10;&#10;AI-generated content may be incorrect.">
            <a:extLst>
              <a:ext uri="{FF2B5EF4-FFF2-40B4-BE49-F238E27FC236}">
                <a16:creationId xmlns:a16="http://schemas.microsoft.com/office/drawing/2014/main" id="{3975B683-7F74-52D2-9151-2C5539B9D10B}"/>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17117" t="-1" b="-2350"/>
          <a:stretch/>
        </p:blipFill>
        <p:spPr>
          <a:xfrm>
            <a:off x="10134600" y="1549160"/>
            <a:ext cx="8153400" cy="8757202"/>
          </a:xfrm>
        </p:spPr>
      </p:pic>
      <p:cxnSp>
        <p:nvCxnSpPr>
          <p:cNvPr id="16" name="Straight Arrow Connector 15">
            <a:extLst>
              <a:ext uri="{FF2B5EF4-FFF2-40B4-BE49-F238E27FC236}">
                <a16:creationId xmlns:a16="http://schemas.microsoft.com/office/drawing/2014/main" id="{5873B0BC-A2C2-E8D1-C78A-D425373C05DF}"/>
              </a:ext>
            </a:extLst>
          </p:cNvPr>
          <p:cNvCxnSpPr/>
          <p:nvPr/>
        </p:nvCxnSpPr>
        <p:spPr>
          <a:xfrm flipV="1">
            <a:off x="13716000" y="1028700"/>
            <a:ext cx="1981200" cy="46482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A937DD9-AB68-5102-00E3-F8BECE187875}"/>
              </a:ext>
            </a:extLst>
          </p:cNvPr>
          <p:cNvCxnSpPr/>
          <p:nvPr/>
        </p:nvCxnSpPr>
        <p:spPr>
          <a:xfrm flipH="1" flipV="1">
            <a:off x="12573000" y="1417638"/>
            <a:ext cx="533400" cy="220186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4">
            <a:extLst>
              <a:ext uri="{FF2B5EF4-FFF2-40B4-BE49-F238E27FC236}">
                <a16:creationId xmlns:a16="http://schemas.microsoft.com/office/drawing/2014/main" id="{AB90606F-343F-14AC-09B9-4469D34BA1F0}"/>
              </a:ext>
            </a:extLst>
          </p:cNvPr>
          <p:cNvSpPr txBox="1">
            <a:spLocks/>
          </p:cNvSpPr>
          <p:nvPr/>
        </p:nvSpPr>
        <p:spPr>
          <a:xfrm>
            <a:off x="762000" y="2289211"/>
            <a:ext cx="8763000" cy="7277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Powerful role of the Ministry of Planning, Economic Development, and International Cooperation</a:t>
            </a:r>
          </a:p>
          <a:p>
            <a:pPr lvl="1"/>
            <a:r>
              <a:rPr lang="en-US" dirty="0"/>
              <a:t>Mobilization of Resources</a:t>
            </a:r>
          </a:p>
          <a:p>
            <a:pPr lvl="1"/>
            <a:r>
              <a:rPr lang="en-US" dirty="0"/>
              <a:t>NWFE program</a:t>
            </a:r>
          </a:p>
          <a:p>
            <a:r>
              <a:rPr lang="en-US" dirty="0"/>
              <a:t>Major Funders of the Policy Frame</a:t>
            </a:r>
          </a:p>
          <a:p>
            <a:r>
              <a:rPr lang="en-US" dirty="0"/>
              <a:t>Role of National Banks</a:t>
            </a:r>
          </a:p>
          <a:p>
            <a:r>
              <a:rPr lang="en-US" dirty="0"/>
              <a:t>Funding Gap between National, Local, and Grassroots actors (High risk, extent of profitability of irrigation and agricultural interventions)</a:t>
            </a:r>
          </a:p>
          <a:p>
            <a:endParaRPr lang="en-US" dirty="0"/>
          </a:p>
          <a:p>
            <a:endParaRPr lang="en-US" dirty="0"/>
          </a:p>
        </p:txBody>
      </p:sp>
      <p:sp>
        <p:nvSpPr>
          <p:cNvPr id="3" name="TextBox 2">
            <a:extLst>
              <a:ext uri="{FF2B5EF4-FFF2-40B4-BE49-F238E27FC236}">
                <a16:creationId xmlns:a16="http://schemas.microsoft.com/office/drawing/2014/main" id="{E80A0F4B-432D-1C60-8A35-1F87A59B2E9D}"/>
              </a:ext>
            </a:extLst>
          </p:cNvPr>
          <p:cNvSpPr txBox="1"/>
          <p:nvPr/>
        </p:nvSpPr>
        <p:spPr>
          <a:xfrm>
            <a:off x="15316200" y="553750"/>
            <a:ext cx="1676400" cy="584775"/>
          </a:xfrm>
          <a:prstGeom prst="rect">
            <a:avLst/>
          </a:prstGeom>
          <a:noFill/>
        </p:spPr>
        <p:txBody>
          <a:bodyPr wrap="square" rtlCol="0">
            <a:spAutoFit/>
          </a:bodyPr>
          <a:lstStyle/>
          <a:p>
            <a:r>
              <a:rPr lang="en-US" sz="3200" b="1" dirty="0"/>
              <a:t>MOIC</a:t>
            </a:r>
          </a:p>
        </p:txBody>
      </p:sp>
      <p:sp>
        <p:nvSpPr>
          <p:cNvPr id="5" name="TextBox 4">
            <a:extLst>
              <a:ext uri="{FF2B5EF4-FFF2-40B4-BE49-F238E27FC236}">
                <a16:creationId xmlns:a16="http://schemas.microsoft.com/office/drawing/2014/main" id="{D00CF6E7-A7DD-A45C-D001-E9D23888DE31}"/>
              </a:ext>
            </a:extLst>
          </p:cNvPr>
          <p:cNvSpPr txBox="1"/>
          <p:nvPr/>
        </p:nvSpPr>
        <p:spPr>
          <a:xfrm>
            <a:off x="11925300" y="898624"/>
            <a:ext cx="1676400" cy="584775"/>
          </a:xfrm>
          <a:prstGeom prst="rect">
            <a:avLst/>
          </a:prstGeom>
          <a:noFill/>
        </p:spPr>
        <p:txBody>
          <a:bodyPr wrap="square" rtlCol="0">
            <a:spAutoFit/>
          </a:bodyPr>
          <a:lstStyle/>
          <a:p>
            <a:r>
              <a:rPr lang="en-US" sz="3200" b="1" dirty="0"/>
              <a:t>Banks</a:t>
            </a:r>
          </a:p>
        </p:txBody>
      </p:sp>
    </p:spTree>
    <p:extLst>
      <p:ext uri="{BB962C8B-B14F-4D97-AF65-F5344CB8AC3E}">
        <p14:creationId xmlns:p14="http://schemas.microsoft.com/office/powerpoint/2010/main" val="3406882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8D318-C1AF-D8D6-0076-A0BD511DD29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3E40732-730E-FB15-4552-3D210540D855}"/>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7074119D-D3D0-14DC-EA7D-8B2DB9A0DB80}"/>
              </a:ext>
            </a:extLst>
          </p:cNvPr>
          <p:cNvSpPr>
            <a:spLocks noGrp="1"/>
          </p:cNvSpPr>
          <p:nvPr>
            <p:ph type="title"/>
          </p:nvPr>
        </p:nvSpPr>
        <p:spPr/>
        <p:txBody>
          <a:bodyPr>
            <a:normAutofit fontScale="90000"/>
          </a:bodyPr>
          <a:lstStyle/>
          <a:p>
            <a:r>
              <a:rPr lang="en-US" b="1" dirty="0"/>
              <a:t>Arab League Regional Inter-Ministerial Committee</a:t>
            </a:r>
          </a:p>
        </p:txBody>
      </p:sp>
      <p:sp>
        <p:nvSpPr>
          <p:cNvPr id="5" name="Content Placeholder 4">
            <a:extLst>
              <a:ext uri="{FF2B5EF4-FFF2-40B4-BE49-F238E27FC236}">
                <a16:creationId xmlns:a16="http://schemas.microsoft.com/office/drawing/2014/main" id="{7F89D72B-A686-1F6B-6FAD-8074E04020A3}"/>
              </a:ext>
            </a:extLst>
          </p:cNvPr>
          <p:cNvSpPr>
            <a:spLocks noGrp="1"/>
          </p:cNvSpPr>
          <p:nvPr>
            <p:ph idx="1"/>
          </p:nvPr>
        </p:nvSpPr>
        <p:spPr>
          <a:xfrm>
            <a:off x="457200" y="1600200"/>
            <a:ext cx="3581400" cy="7277100"/>
          </a:xfrm>
        </p:spPr>
        <p:txBody>
          <a:bodyPr>
            <a:normAutofit/>
          </a:bodyPr>
          <a:lstStyle/>
          <a:p>
            <a:r>
              <a:rPr lang="en-US" dirty="0"/>
              <a:t>IP5: Policy coherence across sectors</a:t>
            </a:r>
          </a:p>
          <a:p>
            <a:endParaRPr lang="en-US" dirty="0"/>
          </a:p>
        </p:txBody>
      </p:sp>
      <p:pic>
        <p:nvPicPr>
          <p:cNvPr id="3" name="Picture 2" descr="A screenshot of a computer&#10;&#10;Description automatically generated">
            <a:extLst>
              <a:ext uri="{FF2B5EF4-FFF2-40B4-BE49-F238E27FC236}">
                <a16:creationId xmlns:a16="http://schemas.microsoft.com/office/drawing/2014/main" id="{92431119-8CA6-7EFC-398C-E699A7B5C83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4808" y="1882982"/>
            <a:ext cx="13585992" cy="7962900"/>
          </a:xfrm>
          <a:prstGeom prst="rect">
            <a:avLst/>
          </a:prstGeom>
          <a:noFill/>
          <a:ln>
            <a:noFill/>
          </a:ln>
        </p:spPr>
      </p:pic>
    </p:spTree>
    <p:extLst>
      <p:ext uri="{BB962C8B-B14F-4D97-AF65-F5344CB8AC3E}">
        <p14:creationId xmlns:p14="http://schemas.microsoft.com/office/powerpoint/2010/main" val="3013170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F9A5-B253-A875-DE98-2601D01B35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9D8E2B-0D12-CE33-3173-B0CF661C07FB}"/>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endParaRPr lang="en-US"/>
          </a:p>
        </p:txBody>
      </p:sp>
      <p:sp>
        <p:nvSpPr>
          <p:cNvPr id="4" name="Title 3">
            <a:extLst>
              <a:ext uri="{FF2B5EF4-FFF2-40B4-BE49-F238E27FC236}">
                <a16:creationId xmlns:a16="http://schemas.microsoft.com/office/drawing/2014/main" id="{8F069D75-415B-D2C2-A8BE-7D1D5575A72E}"/>
              </a:ext>
            </a:extLst>
          </p:cNvPr>
          <p:cNvSpPr>
            <a:spLocks noGrp="1"/>
          </p:cNvSpPr>
          <p:nvPr>
            <p:ph type="title"/>
          </p:nvPr>
        </p:nvSpPr>
        <p:spPr>
          <a:xfrm>
            <a:off x="457200" y="354468"/>
            <a:ext cx="8229600" cy="895038"/>
          </a:xfrm>
        </p:spPr>
        <p:txBody>
          <a:bodyPr>
            <a:normAutofit fontScale="90000"/>
          </a:bodyPr>
          <a:lstStyle/>
          <a:p>
            <a:r>
              <a:rPr lang="en-US" b="1" dirty="0"/>
              <a:t>Over To You ….. </a:t>
            </a:r>
            <a:br>
              <a:rPr lang="en-US" b="1" dirty="0"/>
            </a:br>
            <a:r>
              <a:rPr lang="en-US" b="1" dirty="0"/>
              <a:t>[best practices and lessons learned]</a:t>
            </a:r>
          </a:p>
        </p:txBody>
      </p:sp>
      <p:sp>
        <p:nvSpPr>
          <p:cNvPr id="7" name="Content Placeholder 6">
            <a:extLst>
              <a:ext uri="{FF2B5EF4-FFF2-40B4-BE49-F238E27FC236}">
                <a16:creationId xmlns:a16="http://schemas.microsoft.com/office/drawing/2014/main" id="{6DB27B71-F995-7136-F586-C5AFB4D645E4}"/>
              </a:ext>
            </a:extLst>
          </p:cNvPr>
          <p:cNvSpPr>
            <a:spLocks noGrp="1"/>
          </p:cNvSpPr>
          <p:nvPr>
            <p:ph idx="1"/>
          </p:nvPr>
        </p:nvSpPr>
        <p:spPr>
          <a:xfrm>
            <a:off x="457200" y="1600200"/>
            <a:ext cx="9067800" cy="7429500"/>
          </a:xfrm>
        </p:spPr>
        <p:txBody>
          <a:bodyPr>
            <a:normAutofit lnSpcReduction="10000"/>
          </a:bodyPr>
          <a:lstStyle/>
          <a:p>
            <a:r>
              <a:rPr lang="en-US" dirty="0"/>
              <a:t>What specific areas/mechanisms where financial resources would have the most impact on policy coherence?</a:t>
            </a:r>
          </a:p>
          <a:p>
            <a:pPr marL="0" indent="0">
              <a:buNone/>
            </a:pPr>
            <a:endParaRPr lang="en-US" dirty="0"/>
          </a:p>
          <a:p>
            <a:r>
              <a:rPr lang="en-US" dirty="0"/>
              <a:t>What elements/mechanisms should be considered in designing programs that satisfy a coherent policy across sectors?</a:t>
            </a:r>
          </a:p>
          <a:p>
            <a:pPr marL="0" indent="0">
              <a:buNone/>
            </a:pPr>
            <a:endParaRPr lang="en-US" dirty="0"/>
          </a:p>
          <a:p>
            <a:r>
              <a:rPr lang="en-US" dirty="0"/>
              <a:t>What are the different mechanisms to engage and involve different government departments? </a:t>
            </a:r>
          </a:p>
          <a:p>
            <a:endParaRPr lang="en-US" dirty="0"/>
          </a:p>
          <a:p>
            <a:r>
              <a:rPr lang="en-US" dirty="0"/>
              <a:t>What are the different mechanisms to engage and involve different stakeholder financial institutions, donors, research institutes, with a specific focus on grassroot and civil society organizations?</a:t>
            </a:r>
          </a:p>
        </p:txBody>
      </p:sp>
    </p:spTree>
    <p:extLst>
      <p:ext uri="{BB962C8B-B14F-4D97-AF65-F5344CB8AC3E}">
        <p14:creationId xmlns:p14="http://schemas.microsoft.com/office/powerpoint/2010/main" val="4235047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D2B5E-240F-9576-9A6B-AE6B0BFB682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614DA4-5F79-5E8B-1216-D248BA59F579}"/>
              </a:ext>
            </a:extLst>
          </p:cNvPr>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txBody>
          <a:bodyPr/>
          <a:lstStyle/>
          <a:p>
            <a:endParaRPr lang="en-US"/>
          </a:p>
        </p:txBody>
      </p:sp>
      <p:sp>
        <p:nvSpPr>
          <p:cNvPr id="3" name="Freeform 3">
            <a:extLst>
              <a:ext uri="{FF2B5EF4-FFF2-40B4-BE49-F238E27FC236}">
                <a16:creationId xmlns:a16="http://schemas.microsoft.com/office/drawing/2014/main" id="{BC970435-DF03-8CD8-E33D-7675C5B8D4CA}"/>
              </a:ext>
            </a:extLst>
          </p:cNvPr>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txBody>
          <a:bodyPr/>
          <a:lstStyle/>
          <a:p>
            <a:endParaRPr lang="en-US"/>
          </a:p>
        </p:txBody>
      </p:sp>
      <p:sp>
        <p:nvSpPr>
          <p:cNvPr id="4" name="Freeform 4">
            <a:extLst>
              <a:ext uri="{FF2B5EF4-FFF2-40B4-BE49-F238E27FC236}">
                <a16:creationId xmlns:a16="http://schemas.microsoft.com/office/drawing/2014/main" id="{5F22825C-9DEA-F31F-844F-294167BA789A}"/>
              </a:ext>
            </a:extLst>
          </p:cNvPr>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txBody>
          <a:bodyPr/>
          <a:lstStyle/>
          <a:p>
            <a:endParaRPr lang="en-US"/>
          </a:p>
        </p:txBody>
      </p:sp>
      <p:sp>
        <p:nvSpPr>
          <p:cNvPr id="5" name="TextBox 4">
            <a:extLst>
              <a:ext uri="{FF2B5EF4-FFF2-40B4-BE49-F238E27FC236}">
                <a16:creationId xmlns:a16="http://schemas.microsoft.com/office/drawing/2014/main" id="{1B2A6071-9CF0-B4F4-6662-8707F49E1E59}"/>
              </a:ext>
            </a:extLst>
          </p:cNvPr>
          <p:cNvSpPr txBox="1"/>
          <p:nvPr/>
        </p:nvSpPr>
        <p:spPr>
          <a:xfrm>
            <a:off x="8220112" y="3953104"/>
            <a:ext cx="10515600" cy="830997"/>
          </a:xfrm>
          <a:prstGeom prst="rect">
            <a:avLst/>
          </a:prstGeom>
          <a:noFill/>
        </p:spPr>
        <p:txBody>
          <a:bodyPr wrap="square" rtlCol="0">
            <a:spAutoFit/>
          </a:bodyPr>
          <a:lstStyle/>
          <a:p>
            <a:pPr algn="ctr"/>
            <a:r>
              <a:rPr lang="en-US" sz="4800" b="1" dirty="0">
                <a:solidFill>
                  <a:schemeClr val="accent6">
                    <a:lumMod val="75000"/>
                  </a:schemeClr>
                </a:solidFill>
              </a:rPr>
              <a:t>Thank You</a:t>
            </a:r>
          </a:p>
        </p:txBody>
      </p:sp>
      <p:pic>
        <p:nvPicPr>
          <p:cNvPr id="7" name="Picture 6">
            <a:extLst>
              <a:ext uri="{FF2B5EF4-FFF2-40B4-BE49-F238E27FC236}">
                <a16:creationId xmlns:a16="http://schemas.microsoft.com/office/drawing/2014/main" id="{CBA6447E-75FF-BC00-4B02-3A86CED22303}"/>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id="{50B37291-4202-BCB4-4570-4B4B9BE1C4B7}"/>
              </a:ext>
            </a:extLst>
          </p:cNvPr>
          <p:cNvSpPr txBox="1"/>
          <p:nvPr/>
        </p:nvSpPr>
        <p:spPr>
          <a:xfrm>
            <a:off x="10937279" y="4953560"/>
            <a:ext cx="5081266" cy="1077218"/>
          </a:xfrm>
          <a:prstGeom prst="rect">
            <a:avLst/>
          </a:prstGeom>
          <a:noFill/>
        </p:spPr>
        <p:txBody>
          <a:bodyPr wrap="square" rtlCol="0">
            <a:spAutoFit/>
          </a:bodyPr>
          <a:lstStyle/>
          <a:p>
            <a:pPr algn="ctr"/>
            <a:r>
              <a:rPr lang="en-US" sz="3200" b="1" dirty="0">
                <a:solidFill>
                  <a:schemeClr val="tx2">
                    <a:lumMod val="75000"/>
                  </a:schemeClr>
                </a:solidFill>
              </a:rPr>
              <a:t>Fayrouz Eldabbagh</a:t>
            </a:r>
          </a:p>
          <a:p>
            <a:pPr algn="ctr"/>
            <a:r>
              <a:rPr lang="en-US" sz="3200" b="1" dirty="0">
                <a:solidFill>
                  <a:schemeClr val="tx2">
                    <a:lumMod val="75000"/>
                  </a:schemeClr>
                </a:solidFill>
              </a:rPr>
              <a:t>f.eldabbagh@cgiar.org</a:t>
            </a:r>
          </a:p>
        </p:txBody>
      </p:sp>
      <p:pic>
        <p:nvPicPr>
          <p:cNvPr id="9" name="Picture 8" descr="A box with a picture of a river&#10;&#10;AI-generated content may be incorrect.">
            <a:extLst>
              <a:ext uri="{FF2B5EF4-FFF2-40B4-BE49-F238E27FC236}">
                <a16:creationId xmlns:a16="http://schemas.microsoft.com/office/drawing/2014/main" id="{5DDC2E3C-C658-E9DA-CCC2-7554EC4F86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62" y="1037827"/>
            <a:ext cx="3706762" cy="6183172"/>
          </a:xfrm>
          <a:prstGeom prst="rect">
            <a:avLst/>
          </a:prstGeom>
        </p:spPr>
      </p:pic>
      <p:pic>
        <p:nvPicPr>
          <p:cNvPr id="10" name="Picture 9" descr="A qr code on a white background&#10;&#10;AI-generated content may be incorrect.">
            <a:extLst>
              <a:ext uri="{FF2B5EF4-FFF2-40B4-BE49-F238E27FC236}">
                <a16:creationId xmlns:a16="http://schemas.microsoft.com/office/drawing/2014/main" id="{3EFF03F6-3925-8106-D7A9-A90D9FE8D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0166" y="2873309"/>
            <a:ext cx="3524250" cy="3524250"/>
          </a:xfrm>
          <a:prstGeom prst="rect">
            <a:avLst/>
          </a:prstGeom>
        </p:spPr>
      </p:pic>
    </p:spTree>
    <p:extLst>
      <p:ext uri="{BB962C8B-B14F-4D97-AF65-F5344CB8AC3E}">
        <p14:creationId xmlns:p14="http://schemas.microsoft.com/office/powerpoint/2010/main" val="20511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1215</TotalTime>
  <Words>1722</Words>
  <Application>Microsoft Office PowerPoint</Application>
  <PresentationFormat>Custom</PresentationFormat>
  <Paragraphs>150</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Google Sans Text</vt:lpstr>
      <vt:lpstr>Arial</vt:lpstr>
      <vt:lpstr>Calibri</vt:lpstr>
      <vt:lpstr>Aptos</vt:lpstr>
      <vt:lpstr>Office Theme</vt:lpstr>
      <vt:lpstr>PowerPoint Presentation</vt:lpstr>
      <vt:lpstr>Political Economy of Foreign Aid</vt:lpstr>
      <vt:lpstr>2 sides of a Coin</vt:lpstr>
      <vt:lpstr>Policy Coherence  Across Scope and Scale</vt:lpstr>
      <vt:lpstr>Tools of Evaluating Domestic Policy Coherence</vt:lpstr>
      <vt:lpstr>Institutional Arrangement for Policy Coherence</vt:lpstr>
      <vt:lpstr>Egypt Case Study: Policies</vt:lpstr>
      <vt:lpstr>Institutional Arrangement for Policy Coherence</vt:lpstr>
      <vt:lpstr>Arab League Regional Inter-Ministerial Committee</vt:lpstr>
      <vt:lpstr>Over To You …..  [best practices and lessons learned]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Heba Abuazzam</dc:creator>
  <cp:lastModifiedBy>Eldabbagh, Fayrouz (IWMI)</cp:lastModifiedBy>
  <cp:revision>3</cp:revision>
  <dcterms:created xsi:type="dcterms:W3CDTF">2006-08-16T00:00:00Z</dcterms:created>
  <dcterms:modified xsi:type="dcterms:W3CDTF">2025-05-06T05:55:08Z</dcterms:modified>
  <dc:identifier>DAGeU-Jwvdc</dc:identifier>
</cp:coreProperties>
</file>