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1"/>
  </p:notesMasterIdLst>
  <p:handoutMasterIdLst>
    <p:handoutMasterId r:id="rId12"/>
  </p:handoutMasterIdLst>
  <p:sldIdLst>
    <p:sldId id="308" r:id="rId2"/>
    <p:sldId id="309" r:id="rId3"/>
    <p:sldId id="256" r:id="rId4"/>
    <p:sldId id="310" r:id="rId5"/>
    <p:sldId id="303" r:id="rId6"/>
    <p:sldId id="304" r:id="rId7"/>
    <p:sldId id="305" r:id="rId8"/>
    <p:sldId id="306" r:id="rId9"/>
    <p:sldId id="29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135"/>
    <a:srgbClr val="BDA07D"/>
    <a:srgbClr val="F5F9F9"/>
    <a:srgbClr val="627272"/>
    <a:srgbClr val="93A5A8"/>
    <a:srgbClr val="3E709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41" autoAdjust="0"/>
    <p:restoredTop sz="83737" autoAdjust="0"/>
  </p:normalViewPr>
  <p:slideViewPr>
    <p:cSldViewPr snapToGrid="0">
      <p:cViewPr varScale="1">
        <p:scale>
          <a:sx n="76" d="100"/>
          <a:sy n="76" d="100"/>
        </p:scale>
        <p:origin x="1168" y="4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2542EF-EF8D-462F-9C8B-9E656BC15919}"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C2B12A22-57CE-4961-B140-531CEB4CECDD}">
      <dgm:prSet/>
      <dgm:spPr/>
      <dgm:t>
        <a:bodyPr/>
        <a:lstStyle/>
        <a:p>
          <a:r>
            <a:rPr lang="en-US" b="1"/>
            <a:t>Common Issues</a:t>
          </a:r>
          <a:r>
            <a:rPr lang="en-US"/>
            <a:t>: </a:t>
          </a:r>
        </a:p>
      </dgm:t>
    </dgm:pt>
    <dgm:pt modelId="{ABBBC6C0-1790-44FF-8268-B99FD4455608}" type="parTrans" cxnId="{0EBEFDF3-3BE6-4E2F-A212-7C3875039756}">
      <dgm:prSet/>
      <dgm:spPr/>
      <dgm:t>
        <a:bodyPr/>
        <a:lstStyle/>
        <a:p>
          <a:endParaRPr lang="en-US"/>
        </a:p>
      </dgm:t>
    </dgm:pt>
    <dgm:pt modelId="{32D74E18-BCB6-4F0E-B107-D9DD2BB75FED}" type="sibTrans" cxnId="{0EBEFDF3-3BE6-4E2F-A212-7C3875039756}">
      <dgm:prSet/>
      <dgm:spPr/>
      <dgm:t>
        <a:bodyPr/>
        <a:lstStyle/>
        <a:p>
          <a:endParaRPr lang="en-US"/>
        </a:p>
      </dgm:t>
    </dgm:pt>
    <dgm:pt modelId="{044FD41C-5877-46AF-84F9-ADF043A6143A}">
      <dgm:prSet/>
      <dgm:spPr/>
      <dgm:t>
        <a:bodyPr/>
        <a:lstStyle/>
        <a:p>
          <a:r>
            <a:rPr lang="en-US"/>
            <a:t>Water quality concerns, lack of trust in municipal systems, and financial barriers affect water access.</a:t>
          </a:r>
        </a:p>
      </dgm:t>
    </dgm:pt>
    <dgm:pt modelId="{C157B09B-3997-4986-826B-A9F4339EF9EA}" type="parTrans" cxnId="{0EE0189F-1902-46A4-A286-436C68D74ECE}">
      <dgm:prSet/>
      <dgm:spPr/>
      <dgm:t>
        <a:bodyPr/>
        <a:lstStyle/>
        <a:p>
          <a:endParaRPr lang="en-US"/>
        </a:p>
      </dgm:t>
    </dgm:pt>
    <dgm:pt modelId="{70CD1203-9B38-4000-AAA0-CD38AEFC2D04}" type="sibTrans" cxnId="{0EE0189F-1902-46A4-A286-436C68D74ECE}">
      <dgm:prSet/>
      <dgm:spPr/>
      <dgm:t>
        <a:bodyPr/>
        <a:lstStyle/>
        <a:p>
          <a:endParaRPr lang="en-US"/>
        </a:p>
      </dgm:t>
    </dgm:pt>
    <dgm:pt modelId="{59BCA6DF-76B8-4205-B141-7B55B5DF9431}">
      <dgm:prSet/>
      <dgm:spPr/>
      <dgm:t>
        <a:bodyPr/>
        <a:lstStyle/>
        <a:p>
          <a:r>
            <a:rPr lang="en-US"/>
            <a:t>Education on water safety and improvements in infrastructure are critical.</a:t>
          </a:r>
        </a:p>
      </dgm:t>
    </dgm:pt>
    <dgm:pt modelId="{D385A7B7-A06D-4848-83CB-5768EAB21608}" type="parTrans" cxnId="{9B533928-031E-47AF-917A-8C8895936753}">
      <dgm:prSet/>
      <dgm:spPr/>
      <dgm:t>
        <a:bodyPr/>
        <a:lstStyle/>
        <a:p>
          <a:endParaRPr lang="en-US"/>
        </a:p>
      </dgm:t>
    </dgm:pt>
    <dgm:pt modelId="{D581E831-21B5-4241-B9F1-5676FE2841AF}" type="sibTrans" cxnId="{9B533928-031E-47AF-917A-8C8895936753}">
      <dgm:prSet/>
      <dgm:spPr/>
      <dgm:t>
        <a:bodyPr/>
        <a:lstStyle/>
        <a:p>
          <a:endParaRPr lang="en-US"/>
        </a:p>
      </dgm:t>
    </dgm:pt>
    <dgm:pt modelId="{FC04F260-F888-4F94-8A36-4AEEDCA51056}">
      <dgm:prSet/>
      <dgm:spPr/>
      <dgm:t>
        <a:bodyPr/>
        <a:lstStyle/>
        <a:p>
          <a:r>
            <a:rPr lang="en-US" b="1"/>
            <a:t>Path Forward:</a:t>
          </a:r>
          <a:endParaRPr lang="en-US"/>
        </a:p>
      </dgm:t>
    </dgm:pt>
    <dgm:pt modelId="{B733A5E5-74C6-4FA0-9FFE-548237B4B2BF}" type="parTrans" cxnId="{5332F0D3-CCC7-4153-AEB5-877035AD561C}">
      <dgm:prSet/>
      <dgm:spPr/>
      <dgm:t>
        <a:bodyPr/>
        <a:lstStyle/>
        <a:p>
          <a:endParaRPr lang="en-US"/>
        </a:p>
      </dgm:t>
    </dgm:pt>
    <dgm:pt modelId="{C35D939F-8D13-46C9-8CED-707DF4D17EE5}" type="sibTrans" cxnId="{5332F0D3-CCC7-4153-AEB5-877035AD561C}">
      <dgm:prSet/>
      <dgm:spPr/>
      <dgm:t>
        <a:bodyPr/>
        <a:lstStyle/>
        <a:p>
          <a:endParaRPr lang="en-US"/>
        </a:p>
      </dgm:t>
    </dgm:pt>
    <dgm:pt modelId="{2F0D72DB-36AF-4240-AEC7-B1A9D27B78EF}">
      <dgm:prSet/>
      <dgm:spPr/>
      <dgm:t>
        <a:bodyPr/>
        <a:lstStyle/>
        <a:p>
          <a:r>
            <a:rPr lang="en-US"/>
            <a:t>Foster community engagement, improve water service reliability, and ensure sustainable access to safe water sources.</a:t>
          </a:r>
        </a:p>
      </dgm:t>
    </dgm:pt>
    <dgm:pt modelId="{EC885A9C-6CFA-4777-9E5C-D4EC3A1E6EDA}" type="parTrans" cxnId="{FA19B789-4550-4822-8F99-AECE8C326D37}">
      <dgm:prSet/>
      <dgm:spPr/>
      <dgm:t>
        <a:bodyPr/>
        <a:lstStyle/>
        <a:p>
          <a:endParaRPr lang="en-US"/>
        </a:p>
      </dgm:t>
    </dgm:pt>
    <dgm:pt modelId="{03233D84-0990-4F9F-946F-6BB02F9CBC44}" type="sibTrans" cxnId="{FA19B789-4550-4822-8F99-AECE8C326D37}">
      <dgm:prSet/>
      <dgm:spPr/>
      <dgm:t>
        <a:bodyPr/>
        <a:lstStyle/>
        <a:p>
          <a:endParaRPr lang="en-US"/>
        </a:p>
      </dgm:t>
    </dgm:pt>
    <dgm:pt modelId="{3684AFC8-0135-5344-AA2D-764CC319FBC0}" type="pres">
      <dgm:prSet presAssocID="{132542EF-EF8D-462F-9C8B-9E656BC15919}" presName="Name0" presStyleCnt="0">
        <dgm:presLayoutVars>
          <dgm:dir/>
          <dgm:animLvl val="lvl"/>
          <dgm:resizeHandles val="exact"/>
        </dgm:presLayoutVars>
      </dgm:prSet>
      <dgm:spPr/>
    </dgm:pt>
    <dgm:pt modelId="{C5737B5F-2AD1-C04E-AFB9-89948DE5826D}" type="pres">
      <dgm:prSet presAssocID="{C2B12A22-57CE-4961-B140-531CEB4CECDD}" presName="linNode" presStyleCnt="0"/>
      <dgm:spPr/>
    </dgm:pt>
    <dgm:pt modelId="{4A5260D1-F6B5-8C45-80C4-8D438488931C}" type="pres">
      <dgm:prSet presAssocID="{C2B12A22-57CE-4961-B140-531CEB4CECDD}" presName="parentText" presStyleLbl="node1" presStyleIdx="0" presStyleCnt="2">
        <dgm:presLayoutVars>
          <dgm:chMax val="1"/>
          <dgm:bulletEnabled val="1"/>
        </dgm:presLayoutVars>
      </dgm:prSet>
      <dgm:spPr/>
    </dgm:pt>
    <dgm:pt modelId="{285DEAD3-FC80-D148-88E1-7D019B2F7EC1}" type="pres">
      <dgm:prSet presAssocID="{C2B12A22-57CE-4961-B140-531CEB4CECDD}" presName="descendantText" presStyleLbl="alignAccFollowNode1" presStyleIdx="0" presStyleCnt="2">
        <dgm:presLayoutVars>
          <dgm:bulletEnabled val="1"/>
        </dgm:presLayoutVars>
      </dgm:prSet>
      <dgm:spPr/>
    </dgm:pt>
    <dgm:pt modelId="{5BFD41BD-AACB-B148-844F-9F3E3ACD53E5}" type="pres">
      <dgm:prSet presAssocID="{32D74E18-BCB6-4F0E-B107-D9DD2BB75FED}" presName="sp" presStyleCnt="0"/>
      <dgm:spPr/>
    </dgm:pt>
    <dgm:pt modelId="{0B8916AA-848D-6A46-9F56-1F7E9617D9C0}" type="pres">
      <dgm:prSet presAssocID="{FC04F260-F888-4F94-8A36-4AEEDCA51056}" presName="linNode" presStyleCnt="0"/>
      <dgm:spPr/>
    </dgm:pt>
    <dgm:pt modelId="{C5E75C7A-C632-F641-B56F-D2E8B4D5DE41}" type="pres">
      <dgm:prSet presAssocID="{FC04F260-F888-4F94-8A36-4AEEDCA51056}" presName="parentText" presStyleLbl="node1" presStyleIdx="1" presStyleCnt="2">
        <dgm:presLayoutVars>
          <dgm:chMax val="1"/>
          <dgm:bulletEnabled val="1"/>
        </dgm:presLayoutVars>
      </dgm:prSet>
      <dgm:spPr/>
    </dgm:pt>
    <dgm:pt modelId="{A4C94E31-575A-F84B-8C1B-82D5BCD3A8FD}" type="pres">
      <dgm:prSet presAssocID="{FC04F260-F888-4F94-8A36-4AEEDCA51056}" presName="descendantText" presStyleLbl="alignAccFollowNode1" presStyleIdx="1" presStyleCnt="2">
        <dgm:presLayoutVars>
          <dgm:bulletEnabled val="1"/>
        </dgm:presLayoutVars>
      </dgm:prSet>
      <dgm:spPr/>
    </dgm:pt>
  </dgm:ptLst>
  <dgm:cxnLst>
    <dgm:cxn modelId="{83386A21-839B-F240-A10E-C29EC440EC4D}" type="presOf" srcId="{FC04F260-F888-4F94-8A36-4AEEDCA51056}" destId="{C5E75C7A-C632-F641-B56F-D2E8B4D5DE41}" srcOrd="0" destOrd="0" presId="urn:microsoft.com/office/officeart/2005/8/layout/vList5"/>
    <dgm:cxn modelId="{9B533928-031E-47AF-917A-8C8895936753}" srcId="{C2B12A22-57CE-4961-B140-531CEB4CECDD}" destId="{59BCA6DF-76B8-4205-B141-7B55B5DF9431}" srcOrd="1" destOrd="0" parTransId="{D385A7B7-A06D-4848-83CB-5768EAB21608}" sibTransId="{D581E831-21B5-4241-B9F1-5676FE2841AF}"/>
    <dgm:cxn modelId="{16848250-ED29-9144-BEC0-DB92FF637E16}" type="presOf" srcId="{044FD41C-5877-46AF-84F9-ADF043A6143A}" destId="{285DEAD3-FC80-D148-88E1-7D019B2F7EC1}" srcOrd="0" destOrd="0" presId="urn:microsoft.com/office/officeart/2005/8/layout/vList5"/>
    <dgm:cxn modelId="{C1BEAD5C-EB2A-6940-8DAD-8D1EEA5BFFAD}" type="presOf" srcId="{59BCA6DF-76B8-4205-B141-7B55B5DF9431}" destId="{285DEAD3-FC80-D148-88E1-7D019B2F7EC1}" srcOrd="0" destOrd="1" presId="urn:microsoft.com/office/officeart/2005/8/layout/vList5"/>
    <dgm:cxn modelId="{AFCF4C5D-EAB1-9B4C-9D9E-6FCA9EA948DB}" type="presOf" srcId="{2F0D72DB-36AF-4240-AEC7-B1A9D27B78EF}" destId="{A4C94E31-575A-F84B-8C1B-82D5BCD3A8FD}" srcOrd="0" destOrd="0" presId="urn:microsoft.com/office/officeart/2005/8/layout/vList5"/>
    <dgm:cxn modelId="{FA19B789-4550-4822-8F99-AECE8C326D37}" srcId="{FC04F260-F888-4F94-8A36-4AEEDCA51056}" destId="{2F0D72DB-36AF-4240-AEC7-B1A9D27B78EF}" srcOrd="0" destOrd="0" parTransId="{EC885A9C-6CFA-4777-9E5C-D4EC3A1E6EDA}" sibTransId="{03233D84-0990-4F9F-946F-6BB02F9CBC44}"/>
    <dgm:cxn modelId="{0EE0189F-1902-46A4-A286-436C68D74ECE}" srcId="{C2B12A22-57CE-4961-B140-531CEB4CECDD}" destId="{044FD41C-5877-46AF-84F9-ADF043A6143A}" srcOrd="0" destOrd="0" parTransId="{C157B09B-3997-4986-826B-A9F4339EF9EA}" sibTransId="{70CD1203-9B38-4000-AAA0-CD38AEFC2D04}"/>
    <dgm:cxn modelId="{A0B467A4-8F23-344B-B9CF-99FAC924F366}" type="presOf" srcId="{132542EF-EF8D-462F-9C8B-9E656BC15919}" destId="{3684AFC8-0135-5344-AA2D-764CC319FBC0}" srcOrd="0" destOrd="0" presId="urn:microsoft.com/office/officeart/2005/8/layout/vList5"/>
    <dgm:cxn modelId="{5332F0D3-CCC7-4153-AEB5-877035AD561C}" srcId="{132542EF-EF8D-462F-9C8B-9E656BC15919}" destId="{FC04F260-F888-4F94-8A36-4AEEDCA51056}" srcOrd="1" destOrd="0" parTransId="{B733A5E5-74C6-4FA0-9FFE-548237B4B2BF}" sibTransId="{C35D939F-8D13-46C9-8CED-707DF4D17EE5}"/>
    <dgm:cxn modelId="{0EBEFDF3-3BE6-4E2F-A212-7C3875039756}" srcId="{132542EF-EF8D-462F-9C8B-9E656BC15919}" destId="{C2B12A22-57CE-4961-B140-531CEB4CECDD}" srcOrd="0" destOrd="0" parTransId="{ABBBC6C0-1790-44FF-8268-B99FD4455608}" sibTransId="{32D74E18-BCB6-4F0E-B107-D9DD2BB75FED}"/>
    <dgm:cxn modelId="{D348D5FD-D7F2-5A48-9648-2A7648F5038C}" type="presOf" srcId="{C2B12A22-57CE-4961-B140-531CEB4CECDD}" destId="{4A5260D1-F6B5-8C45-80C4-8D438488931C}" srcOrd="0" destOrd="0" presId="urn:microsoft.com/office/officeart/2005/8/layout/vList5"/>
    <dgm:cxn modelId="{1FE79DF2-64A1-024E-8030-0C672F91373B}" type="presParOf" srcId="{3684AFC8-0135-5344-AA2D-764CC319FBC0}" destId="{C5737B5F-2AD1-C04E-AFB9-89948DE5826D}" srcOrd="0" destOrd="0" presId="urn:microsoft.com/office/officeart/2005/8/layout/vList5"/>
    <dgm:cxn modelId="{A90C6961-E71C-5541-AEB3-D1A388B5845D}" type="presParOf" srcId="{C5737B5F-2AD1-C04E-AFB9-89948DE5826D}" destId="{4A5260D1-F6B5-8C45-80C4-8D438488931C}" srcOrd="0" destOrd="0" presId="urn:microsoft.com/office/officeart/2005/8/layout/vList5"/>
    <dgm:cxn modelId="{66FA0F3A-9FFB-D04A-B411-FFC216AACCA6}" type="presParOf" srcId="{C5737B5F-2AD1-C04E-AFB9-89948DE5826D}" destId="{285DEAD3-FC80-D148-88E1-7D019B2F7EC1}" srcOrd="1" destOrd="0" presId="urn:microsoft.com/office/officeart/2005/8/layout/vList5"/>
    <dgm:cxn modelId="{0944EAAC-86FD-AF44-A977-85B20CE9127E}" type="presParOf" srcId="{3684AFC8-0135-5344-AA2D-764CC319FBC0}" destId="{5BFD41BD-AACB-B148-844F-9F3E3ACD53E5}" srcOrd="1" destOrd="0" presId="urn:microsoft.com/office/officeart/2005/8/layout/vList5"/>
    <dgm:cxn modelId="{E20FA926-E4FE-1243-AA70-883C26C33091}" type="presParOf" srcId="{3684AFC8-0135-5344-AA2D-764CC319FBC0}" destId="{0B8916AA-848D-6A46-9F56-1F7E9617D9C0}" srcOrd="2" destOrd="0" presId="urn:microsoft.com/office/officeart/2005/8/layout/vList5"/>
    <dgm:cxn modelId="{03E3A218-2AE6-794E-BACE-F2BE83623B1F}" type="presParOf" srcId="{0B8916AA-848D-6A46-9F56-1F7E9617D9C0}" destId="{C5E75C7A-C632-F641-B56F-D2E8B4D5DE41}" srcOrd="0" destOrd="0" presId="urn:microsoft.com/office/officeart/2005/8/layout/vList5"/>
    <dgm:cxn modelId="{2F78F058-0B67-DB4D-8A49-468AB0C65684}" type="presParOf" srcId="{0B8916AA-848D-6A46-9F56-1F7E9617D9C0}" destId="{A4C94E31-575A-F84B-8C1B-82D5BCD3A8FD}"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DEAD3-FC80-D148-88E1-7D019B2F7EC1}">
      <dsp:nvSpPr>
        <dsp:cNvPr id="0" name=""/>
        <dsp:cNvSpPr/>
      </dsp:nvSpPr>
      <dsp:spPr>
        <a:xfrm rot="5400000">
          <a:off x="3403768" y="-817073"/>
          <a:ext cx="2013408" cy="415103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Water quality concerns, lack of trust in municipal systems, and financial barriers affect water access.</a:t>
          </a:r>
        </a:p>
        <a:p>
          <a:pPr marL="171450" lvl="1" indent="-171450" algn="l" defTabSz="800100">
            <a:lnSpc>
              <a:spcPct val="90000"/>
            </a:lnSpc>
            <a:spcBef>
              <a:spcPct val="0"/>
            </a:spcBef>
            <a:spcAft>
              <a:spcPct val="15000"/>
            </a:spcAft>
            <a:buChar char="•"/>
          </a:pPr>
          <a:r>
            <a:rPr lang="en-US" sz="1800" kern="1200"/>
            <a:t>Education on water safety and improvements in infrastructure are critical.</a:t>
          </a:r>
        </a:p>
      </dsp:txBody>
      <dsp:txXfrm rot="-5400000">
        <a:off x="2334956" y="350025"/>
        <a:ext cx="4052747" cy="1816836"/>
      </dsp:txXfrm>
    </dsp:sp>
    <dsp:sp modelId="{4A5260D1-F6B5-8C45-80C4-8D438488931C}">
      <dsp:nvSpPr>
        <dsp:cNvPr id="0" name=""/>
        <dsp:cNvSpPr/>
      </dsp:nvSpPr>
      <dsp:spPr>
        <a:xfrm>
          <a:off x="0" y="62"/>
          <a:ext cx="2334956" cy="2516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b="1" kern="1200"/>
            <a:t>Common Issues</a:t>
          </a:r>
          <a:r>
            <a:rPr lang="en-US" sz="3500" kern="1200"/>
            <a:t>: </a:t>
          </a:r>
        </a:p>
      </dsp:txBody>
      <dsp:txXfrm>
        <a:off x="113983" y="114045"/>
        <a:ext cx="2106990" cy="2288794"/>
      </dsp:txXfrm>
    </dsp:sp>
    <dsp:sp modelId="{A4C94E31-575A-F84B-8C1B-82D5BCD3A8FD}">
      <dsp:nvSpPr>
        <dsp:cNvPr id="0" name=""/>
        <dsp:cNvSpPr/>
      </dsp:nvSpPr>
      <dsp:spPr>
        <a:xfrm rot="5400000">
          <a:off x="3403768" y="1825524"/>
          <a:ext cx="2013408" cy="415103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Foster community engagement, improve water service reliability, and ensure sustainable access to safe water sources.</a:t>
          </a:r>
        </a:p>
      </dsp:txBody>
      <dsp:txXfrm rot="-5400000">
        <a:off x="2334956" y="2992622"/>
        <a:ext cx="4052747" cy="1816836"/>
      </dsp:txXfrm>
    </dsp:sp>
    <dsp:sp modelId="{C5E75C7A-C632-F641-B56F-D2E8B4D5DE41}">
      <dsp:nvSpPr>
        <dsp:cNvPr id="0" name=""/>
        <dsp:cNvSpPr/>
      </dsp:nvSpPr>
      <dsp:spPr>
        <a:xfrm>
          <a:off x="0" y="2642661"/>
          <a:ext cx="2334956" cy="2516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b="1" kern="1200"/>
            <a:t>Path Forward:</a:t>
          </a:r>
          <a:endParaRPr lang="en-US" sz="3500" kern="1200"/>
        </a:p>
      </dsp:txBody>
      <dsp:txXfrm>
        <a:off x="113983" y="2756644"/>
        <a:ext cx="2106990" cy="228879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37A4CE-17BB-4BB2-AC7B-97495293E2AC}" type="datetimeFigureOut">
              <a:rPr lang="en-US" smtClean="0"/>
              <a:t>5/6/25</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6C8F5-2FDA-4718-81AA-24F4816BBD56}" type="datetimeFigureOut">
              <a:rPr lang="en-US" smtClean="0"/>
              <a:t>5/6/25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8EC616-C518-4358-9496-6C33B2F5FA56}" type="slidenum">
              <a:rPr lang="en-US" smtClean="0"/>
              <a:t>1</a:t>
            </a:fld>
            <a:endParaRPr lang="en-US" dirty="0"/>
          </a:p>
        </p:txBody>
      </p:sp>
    </p:spTree>
    <p:extLst>
      <p:ext uri="{BB962C8B-B14F-4D97-AF65-F5344CB8AC3E}">
        <p14:creationId xmlns:p14="http://schemas.microsoft.com/office/powerpoint/2010/main" val="150938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8EC616-C518-4358-9496-6C33B2F5FA56}" type="slidenum">
              <a:rPr lang="en-US" smtClean="0"/>
              <a:t>3</a:t>
            </a:fld>
            <a:endParaRPr lang="en-US" dirty="0"/>
          </a:p>
        </p:txBody>
      </p:sp>
    </p:spTree>
    <p:extLst>
      <p:ext uri="{BB962C8B-B14F-4D97-AF65-F5344CB8AC3E}">
        <p14:creationId xmlns:p14="http://schemas.microsoft.com/office/powerpoint/2010/main" val="15093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C58EC616-C518-4358-9496-6C33B2F5FA56}" type="slidenum">
              <a:rPr lang="en-US" smtClean="0"/>
              <a:t>6</a:t>
            </a:fld>
            <a:endParaRPr lang="en-US" dirty="0"/>
          </a:p>
        </p:txBody>
      </p:sp>
    </p:spTree>
    <p:extLst>
      <p:ext uri="{BB962C8B-B14F-4D97-AF65-F5344CB8AC3E}">
        <p14:creationId xmlns:p14="http://schemas.microsoft.com/office/powerpoint/2010/main" val="837197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C58EC616-C518-4358-9496-6C33B2F5FA56}" type="slidenum">
              <a:rPr lang="en-US" smtClean="0"/>
              <a:t>8</a:t>
            </a:fld>
            <a:endParaRPr lang="en-US" dirty="0"/>
          </a:p>
        </p:txBody>
      </p:sp>
    </p:spTree>
    <p:extLst>
      <p:ext uri="{BB962C8B-B14F-4D97-AF65-F5344CB8AC3E}">
        <p14:creationId xmlns:p14="http://schemas.microsoft.com/office/powerpoint/2010/main" val="1081642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97A99-5A8F-4589-8484-7DBBDB682ACC}"/>
              </a:ext>
            </a:extLst>
          </p:cNvPr>
          <p:cNvSpPr>
            <a:spLocks noGrp="1"/>
          </p:cNvSpPr>
          <p:nvPr>
            <p:ph type="title"/>
          </p:nvPr>
        </p:nvSpPr>
        <p:spPr>
          <a:xfrm>
            <a:off x="838200" y="365125"/>
            <a:ext cx="9025467" cy="1325563"/>
          </a:xfrm>
          <a:prstGeom prst="rect">
            <a:avLst/>
          </a:prstGeom>
        </p:spPr>
        <p:txBody>
          <a:bodyPr/>
          <a:lstStyle>
            <a:lvl1pPr>
              <a:defRPr>
                <a:solidFill>
                  <a:schemeClr val="accent1">
                    <a:lumMod val="75000"/>
                  </a:schemeClr>
                </a:solidFill>
                <a:latin typeface="Segoe UI" panose="020B0502040204020203" pitchFamily="34" charset="0"/>
                <a:cs typeface="Segoe UI" panose="020B0502040204020203" pitchFamily="34" charset="0"/>
              </a:defRPr>
            </a:lvl1pPr>
          </a:lstStyle>
          <a:p>
            <a:r>
              <a:rPr lang="en-US" dirty="0"/>
              <a:t>Click to edit Master title style</a:t>
            </a:r>
            <a:endParaRPr lang="en-GB" dirty="0"/>
          </a:p>
        </p:txBody>
      </p:sp>
      <p:sp>
        <p:nvSpPr>
          <p:cNvPr id="4" name="Text Placeholder 3">
            <a:extLst>
              <a:ext uri="{FF2B5EF4-FFF2-40B4-BE49-F238E27FC236}">
                <a16:creationId xmlns:a16="http://schemas.microsoft.com/office/drawing/2014/main" id="{868DFD8F-8A9C-41AE-BA4B-BD5721BF8D13}"/>
              </a:ext>
            </a:extLst>
          </p:cNvPr>
          <p:cNvSpPr>
            <a:spLocks noGrp="1"/>
          </p:cNvSpPr>
          <p:nvPr>
            <p:ph type="body" sz="quarter" idx="10"/>
          </p:nvPr>
        </p:nvSpPr>
        <p:spPr>
          <a:xfrm>
            <a:off x="838200" y="1820863"/>
            <a:ext cx="10515600" cy="4572000"/>
          </a:xfrm>
          <a:prstGeom prst="rect">
            <a:avLst/>
          </a:prstGeom>
        </p:spPr>
        <p:txBody>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Picture Placeholder 5">
            <a:extLst>
              <a:ext uri="{FF2B5EF4-FFF2-40B4-BE49-F238E27FC236}">
                <a16:creationId xmlns:a16="http://schemas.microsoft.com/office/drawing/2014/main" id="{5104B36B-BF2C-4B96-B54E-E9F7CF0553FD}"/>
              </a:ext>
            </a:extLst>
          </p:cNvPr>
          <p:cNvSpPr>
            <a:spLocks noGrp="1"/>
          </p:cNvSpPr>
          <p:nvPr>
            <p:ph type="pic" sz="quarter" idx="11"/>
          </p:nvPr>
        </p:nvSpPr>
        <p:spPr>
          <a:xfrm>
            <a:off x="9999663" y="365125"/>
            <a:ext cx="1354137" cy="1325563"/>
          </a:xfrm>
          <a:prstGeom prst="rect">
            <a:avLst/>
          </a:prstGeom>
        </p:spPr>
        <p:txBody>
          <a:bodyPr/>
          <a:lstStyle/>
          <a:p>
            <a:endParaRPr lang="en-GB" dirty="0"/>
          </a:p>
        </p:txBody>
      </p:sp>
    </p:spTree>
    <p:extLst>
      <p:ext uri="{BB962C8B-B14F-4D97-AF65-F5344CB8AC3E}">
        <p14:creationId xmlns:p14="http://schemas.microsoft.com/office/powerpoint/2010/main" val="3579485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solidFill>
                  <a:schemeClr val="accent1">
                    <a:lumMod val="75000"/>
                  </a:schemeClr>
                </a:solidFill>
                <a:latin typeface="Segoe UI" panose="020B0502040204020203" pitchFamily="34" charset="0"/>
                <a:cs typeface="Segoe UI" panose="020B0502040204020203" pitchFamily="34" charset="0"/>
              </a:defRPr>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5">
                    <a:lumMod val="50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p:nvPr>
        </p:nvSpPr>
        <p:spPr>
          <a:xfrm>
            <a:off x="6952488" y="950976"/>
            <a:ext cx="5239512" cy="4965192"/>
          </a:xfrm>
          <a:prstGeom prst="rect">
            <a:avLst/>
          </a:prstGeom>
        </p:spPr>
        <p:txBody>
          <a:bodyPr anchor="ctr"/>
          <a:lstStyle>
            <a:lvl1pPr marL="0" indent="0" algn="ctr">
              <a:buNone/>
              <a:defRPr spc="400" baseline="0">
                <a:latin typeface="Segoe UI" panose="020B0502040204020203" pitchFamily="34" charset="0"/>
                <a:cs typeface="Segoe UI" panose="020B0502040204020203" pitchFamily="34" charset="0"/>
              </a:defRPr>
            </a:lvl1pPr>
          </a:lstStyle>
          <a:p>
            <a:endParaRPr lang="en-US" dirty="0"/>
          </a:p>
        </p:txBody>
      </p:sp>
      <p:sp>
        <p:nvSpPr>
          <p:cNvPr id="5" name="Text Placeholder 3">
            <a:extLst>
              <a:ext uri="{FF2B5EF4-FFF2-40B4-BE49-F238E27FC236}">
                <a16:creationId xmlns:a16="http://schemas.microsoft.com/office/drawing/2014/main" id="{6EEBC2D4-4F41-249E-7141-E0E12113CEBC}"/>
              </a:ext>
            </a:extLst>
          </p:cNvPr>
          <p:cNvSpPr>
            <a:spLocks noGrp="1"/>
          </p:cNvSpPr>
          <p:nvPr>
            <p:ph type="body" sz="quarter" idx="12"/>
          </p:nvPr>
        </p:nvSpPr>
        <p:spPr>
          <a:xfrm>
            <a:off x="5572346" y="0"/>
            <a:ext cx="2895600" cy="6858000"/>
          </a:xfrm>
          <a:prstGeom prst="rect">
            <a:avLst/>
          </a:prstGeom>
          <a:solidFill>
            <a:schemeClr val="accent1">
              <a:alpha val="50000"/>
            </a:schemeClr>
          </a:solidFill>
        </p:spPr>
        <p:txBody>
          <a:bodyPr/>
          <a:lstStyle>
            <a:lvl1pPr>
              <a:defRPr>
                <a:noFill/>
                <a:latin typeface="Segoe UI" panose="020B0502040204020203" pitchFamily="34" charset="0"/>
                <a:cs typeface="Segoe UI" panose="020B0502040204020203" pitchFamily="34" charset="0"/>
              </a:defRPr>
            </a:lvl1pPr>
            <a:lvl2pPr>
              <a:defRPr>
                <a:noFill/>
                <a:latin typeface="Segoe UI" panose="020B0502040204020203" pitchFamily="34" charset="0"/>
                <a:cs typeface="Segoe UI" panose="020B0502040204020203" pitchFamily="34" charset="0"/>
              </a:defRPr>
            </a:lvl2pPr>
            <a:lvl3pPr>
              <a:defRPr>
                <a:noFill/>
                <a:latin typeface="Segoe UI" panose="020B0502040204020203" pitchFamily="34" charset="0"/>
                <a:cs typeface="Segoe UI" panose="020B0502040204020203" pitchFamily="34" charset="0"/>
              </a:defRPr>
            </a:lvl3pPr>
            <a:lvl4pPr>
              <a:defRPr>
                <a:noFill/>
                <a:latin typeface="Segoe UI" panose="020B0502040204020203" pitchFamily="34" charset="0"/>
                <a:cs typeface="Segoe UI" panose="020B0502040204020203" pitchFamily="34" charset="0"/>
              </a:defRPr>
            </a:lvl4pPr>
            <a:lvl5pPr>
              <a:defRPr>
                <a:no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78060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lit imag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1">
                    <a:lumMod val="75000"/>
                  </a:schemeClr>
                </a:solidFill>
                <a:latin typeface="Segoe UI" panose="020B0502040204020203" pitchFamily="34" charset="0"/>
                <a:cs typeface="Segoe UI" panose="020B0502040204020203" pitchFamily="34" charset="0"/>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p:nvPr>
        </p:nvSpPr>
        <p:spPr>
          <a:xfrm>
            <a:off x="0" y="0"/>
            <a:ext cx="12192000" cy="2051050"/>
          </a:xfrm>
          <a:prstGeom prst="rect">
            <a:avLst/>
          </a:prstGeom>
        </p:spPr>
        <p:txBody>
          <a:bodyPr anchor="ctr"/>
          <a:lstStyle>
            <a:lvl1pPr marL="0" indent="0" algn="ctr">
              <a:buNone/>
              <a:defRPr spc="400" baseline="0">
                <a:latin typeface="Segoe UI" panose="020B0502040204020203" pitchFamily="34" charset="0"/>
                <a:cs typeface="Segoe UI" panose="020B0502040204020203" pitchFamily="34" charset="0"/>
              </a:defRPr>
            </a:lvl1pPr>
          </a:lstStyle>
          <a:p>
            <a:endParaRPr lang="en-US" dirty="0"/>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nchor="ctr"/>
          <a:lstStyle>
            <a:lvl1pPr marL="285750" indent="-285750" algn="l">
              <a:lnSpc>
                <a:spcPct val="150000"/>
              </a:lnSpc>
              <a:spcBef>
                <a:spcPts val="0"/>
              </a:spcBef>
              <a:buFont typeface="Arial" panose="020B0604020202020204" pitchFamily="34" charset="0"/>
              <a:buChar char="•"/>
              <a:defRPr sz="1600" cap="none" spc="50" baseline="0">
                <a:latin typeface="Segoe UI" panose="020B0502040204020203" pitchFamily="34" charset="0"/>
                <a:cs typeface="Segoe UI" panose="020B0502040204020203" pitchFamily="34" charset="0"/>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p:nvPr>
        </p:nvSpPr>
        <p:spPr>
          <a:xfrm>
            <a:off x="0" y="5788241"/>
            <a:ext cx="12192000" cy="1069760"/>
          </a:xfrm>
          <a:prstGeom prst="rect">
            <a:avLst/>
          </a:prstGeom>
        </p:spPr>
        <p:txBody>
          <a:bodyPr anchor="ctr"/>
          <a:lstStyle>
            <a:lvl1pPr marL="0" indent="0" algn="ctr">
              <a:buNone/>
              <a:defRPr spc="400" baseline="0">
                <a:latin typeface="Segoe UI" panose="020B0502040204020203" pitchFamily="34" charset="0"/>
                <a:cs typeface="Segoe UI" panose="020B0502040204020203" pitchFamily="34" charset="0"/>
              </a:defRPr>
            </a:lvl1pPr>
          </a:lstStyle>
          <a:p>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220C40-4EC0-BFB1-D615-1455BA15A088}"/>
              </a:ext>
              <a:ext uri="{C183D7F6-B498-43B3-948B-1728B52AA6E4}">
                <adec:decorative xmlns:adec="http://schemas.microsoft.com/office/drawing/2017/decorative" val="1"/>
              </a:ext>
            </a:extLst>
          </p:cNvPr>
          <p:cNvSpPr/>
          <p:nvPr userDrawn="1"/>
        </p:nvSpPr>
        <p:spPr>
          <a:xfrm>
            <a:off x="0" y="0"/>
            <a:ext cx="12192000" cy="3684897"/>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3"/>
                </a:solidFill>
                <a:latin typeface="Segoe UI" panose="020B0502040204020203" pitchFamily="34" charset="0"/>
                <a:cs typeface="Segoe UI" panose="020B0502040204020203" pitchFamily="34" charset="0"/>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Segoe UI" panose="020B0502040204020203" pitchFamily="34" charset="0"/>
              <a:cs typeface="Segoe UI" panose="020B0502040204020203" pitchFamily="34" charset="0"/>
            </a:endParaRPr>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2075688"/>
            <a:ext cx="2251564" cy="498496"/>
          </a:xfrm>
          <a:prstGeom prst="rect">
            <a:avLst/>
          </a:prstGeom>
        </p:spPr>
        <p:txBody>
          <a:bodyPr anchor="b"/>
          <a:lstStyle>
            <a:lvl1pPr marL="0" indent="0" algn="ctr">
              <a:buNone/>
              <a:defRPr sz="1600" cap="all" baseline="0">
                <a:solidFill>
                  <a:schemeClr val="accent2"/>
                </a:solidFill>
                <a:latin typeface="Segoe UI" panose="020B0502040204020203" pitchFamily="34" charset="0"/>
                <a:cs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578608"/>
            <a:ext cx="2251564" cy="310896"/>
          </a:xfrm>
          <a:prstGeom prst="rect">
            <a:avLst/>
          </a:prstGeom>
        </p:spPr>
        <p:txBody>
          <a:bodyPr anchor="t"/>
          <a:lstStyle>
            <a:lvl1pPr marL="0" indent="0" algn="ctr">
              <a:lnSpc>
                <a:spcPct val="114000"/>
              </a:lnSpc>
              <a:spcBef>
                <a:spcPts val="0"/>
              </a:spcBef>
              <a:buNone/>
              <a:defRPr sz="1200" spc="50" baseline="0">
                <a:solidFill>
                  <a:schemeClr val="accent2"/>
                </a:solidFill>
                <a:latin typeface="Segoe UI" panose="020B0502040204020203" pitchFamily="34" charset="0"/>
                <a:cs typeface="Segoe UI" panose="020B0502040204020203" pitchFamily="34" charset="0"/>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2075688"/>
            <a:ext cx="2251564" cy="498496"/>
          </a:xfrm>
          <a:prstGeom prst="rect">
            <a:avLst/>
          </a:prstGeom>
        </p:spPr>
        <p:txBody>
          <a:bodyPr anchor="b"/>
          <a:lstStyle>
            <a:lvl1pPr marL="0" indent="0" algn="ctr">
              <a:buNone/>
              <a:defRPr sz="1600" cap="all" baseline="0">
                <a:solidFill>
                  <a:schemeClr val="accent5">
                    <a:lumMod val="50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578608"/>
            <a:ext cx="2251564" cy="310896"/>
          </a:xfrm>
          <a:prstGeom prst="rect">
            <a:avLst/>
          </a:prstGeom>
        </p:spPr>
        <p:txBody>
          <a:bodyPr anchor="t"/>
          <a:lstStyle>
            <a:lvl1pPr marL="0" indent="0" algn="ctr">
              <a:lnSpc>
                <a:spcPct val="114000"/>
              </a:lnSpc>
              <a:spcBef>
                <a:spcPts val="0"/>
              </a:spcBef>
              <a:buNone/>
              <a:defRPr sz="1200" spc="50" baseline="0">
                <a:solidFill>
                  <a:schemeClr val="accent5">
                    <a:lumMod val="50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2075688"/>
            <a:ext cx="2251564" cy="498496"/>
          </a:xfrm>
          <a:prstGeom prst="rect">
            <a:avLst/>
          </a:prstGeom>
        </p:spPr>
        <p:txBody>
          <a:bodyPr anchor="b"/>
          <a:lstStyle>
            <a:lvl1pPr marL="0" indent="0" algn="ctr">
              <a:buNone/>
              <a:defRPr sz="1600" cap="all" baseline="0">
                <a:solidFill>
                  <a:schemeClr val="accent1">
                    <a:lumMod val="75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578608"/>
            <a:ext cx="2251564" cy="310896"/>
          </a:xfrm>
          <a:prstGeom prst="rect">
            <a:avLst/>
          </a:prstGeom>
        </p:spPr>
        <p:txBody>
          <a:bodyPr anchor="t"/>
          <a:lstStyle>
            <a:lvl1pPr marL="0" indent="0" algn="ctr">
              <a:lnSpc>
                <a:spcPct val="114000"/>
              </a:lnSpc>
              <a:spcBef>
                <a:spcPts val="0"/>
              </a:spcBef>
              <a:buNone/>
              <a:defRPr sz="1200" spc="50" baseline="0">
                <a:solidFill>
                  <a:schemeClr val="accent1">
                    <a:lumMod val="75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398264"/>
            <a:ext cx="2251562" cy="498496"/>
          </a:xfrm>
          <a:prstGeom prst="rect">
            <a:avLst/>
          </a:prstGeom>
        </p:spPr>
        <p:txBody>
          <a:bodyPr anchor="b"/>
          <a:lstStyle>
            <a:lvl1pPr marL="0" indent="0" algn="ctr">
              <a:buNone/>
              <a:defRPr sz="1600" cap="all" baseline="0">
                <a:solidFill>
                  <a:schemeClr val="accent1">
                    <a:lumMod val="50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310896"/>
          </a:xfrm>
          <a:prstGeom prst="rect">
            <a:avLst/>
          </a:prstGeom>
        </p:spPr>
        <p:txBody>
          <a:bodyPr anchor="t"/>
          <a:lstStyle>
            <a:lvl1pPr marL="0" indent="0" algn="ctr">
              <a:lnSpc>
                <a:spcPct val="114000"/>
              </a:lnSpc>
              <a:spcBef>
                <a:spcPts val="0"/>
              </a:spcBef>
              <a:buNone/>
              <a:defRPr sz="1200" spc="50" baseline="0">
                <a:solidFill>
                  <a:schemeClr val="accent1">
                    <a:lumMod val="50000"/>
                  </a:schemeClr>
                </a:solidFill>
                <a:latin typeface="Segoe UI" panose="020B0502040204020203" pitchFamily="34" charset="0"/>
                <a:cs typeface="Segoe UI" panose="020B0502040204020203" pitchFamily="34" charset="0"/>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398264"/>
            <a:ext cx="2251562" cy="498496"/>
          </a:xfrm>
          <a:prstGeom prst="rect">
            <a:avLst/>
          </a:prstGeom>
        </p:spPr>
        <p:txBody>
          <a:bodyPr anchor="b"/>
          <a:lstStyle>
            <a:lvl1pPr marL="0" indent="0" algn="ctr">
              <a:buNone/>
              <a:defRPr sz="1600" cap="all" baseline="0">
                <a:solidFill>
                  <a:schemeClr val="accent3"/>
                </a:solidFill>
                <a:latin typeface="Segoe UI" panose="020B0502040204020203" pitchFamily="34" charset="0"/>
                <a:cs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310896"/>
          </a:xfrm>
          <a:prstGeom prst="rect">
            <a:avLst/>
          </a:prstGeom>
        </p:spPr>
        <p:txBody>
          <a:bodyPr anchor="t"/>
          <a:lstStyle>
            <a:lvl1pPr marL="0" indent="0" algn="ctr">
              <a:lnSpc>
                <a:spcPct val="114000"/>
              </a:lnSpc>
              <a:spcBef>
                <a:spcPts val="0"/>
              </a:spcBef>
              <a:buNone/>
              <a:defRPr sz="1200" spc="50" baseline="0">
                <a:solidFill>
                  <a:schemeClr val="accent3"/>
                </a:solidFill>
                <a:latin typeface="Segoe UI" panose="020B0502040204020203" pitchFamily="34" charset="0"/>
                <a:cs typeface="Segoe UI" panose="020B0502040204020203" pitchFamily="34" charset="0"/>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837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column layout">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solidFill>
                <a:latin typeface="Segoe UI" panose="020B0502040204020203" pitchFamily="34" charset="0"/>
                <a:cs typeface="Segoe UI" panose="020B0502040204020203" pitchFamily="34" charset="0"/>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2304"/>
            <a:ext cx="1826631" cy="776287"/>
          </a:xfrm>
          <a:prstGeom prst="rect">
            <a:avLst/>
          </a:prstGeom>
        </p:spPr>
        <p:txBody>
          <a:bodyPr anchor="ctr"/>
          <a:lstStyle>
            <a:lvl1pPr marL="0" indent="0">
              <a:buNone/>
              <a:defRPr sz="1800" cap="all" normalizeH="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429000"/>
            <a:ext cx="1826631" cy="1527689"/>
          </a:xfrm>
          <a:prstGeom prst="rect">
            <a:avLst/>
          </a:prstGeom>
        </p:spPr>
        <p:txBody>
          <a:bodyPr/>
          <a:lstStyle>
            <a:lvl1pPr marL="0" indent="0">
              <a:lnSpc>
                <a:spcPct val="114000"/>
              </a:lnSpc>
              <a:spcBef>
                <a:spcPts val="0"/>
              </a:spcBef>
              <a:buNone/>
              <a:defRPr sz="1200" spc="5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32304"/>
            <a:ext cx="1826631" cy="776287"/>
          </a:xfrm>
          <a:prstGeom prst="rect">
            <a:avLst/>
          </a:prstGeom>
        </p:spPr>
        <p:txBody>
          <a:bodyPr anchor="ctr"/>
          <a:lstStyle>
            <a:lvl1pPr marL="0" indent="0">
              <a:buNone/>
              <a:defRPr sz="1800" cap="all"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429000"/>
            <a:ext cx="1826631" cy="1527689"/>
          </a:xfrm>
          <a:prstGeom prst="rect">
            <a:avLst/>
          </a:prstGeom>
        </p:spPr>
        <p:txBody>
          <a:bodyPr/>
          <a:lstStyle>
            <a:lvl1pPr marL="0" indent="0">
              <a:lnSpc>
                <a:spcPct val="114000"/>
              </a:lnSpc>
              <a:spcBef>
                <a:spcPts val="0"/>
              </a:spcBef>
              <a:buNone/>
              <a:defRPr sz="1200" spc="5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2304"/>
            <a:ext cx="1826631" cy="776287"/>
          </a:xfrm>
          <a:prstGeom prst="rect">
            <a:avLst/>
          </a:prstGeom>
        </p:spPr>
        <p:txBody>
          <a:bodyPr anchor="ctr"/>
          <a:lstStyle>
            <a:lvl1pPr marL="0" indent="0">
              <a:buNone/>
              <a:defRPr sz="1800" cap="all"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429000"/>
            <a:ext cx="1826631" cy="1527689"/>
          </a:xfrm>
          <a:prstGeom prst="rect">
            <a:avLst/>
          </a:prstGeom>
        </p:spPr>
        <p:txBody>
          <a:bodyPr/>
          <a:lstStyle>
            <a:lvl1pPr marL="0" indent="0">
              <a:lnSpc>
                <a:spcPct val="114000"/>
              </a:lnSpc>
              <a:spcBef>
                <a:spcPts val="0"/>
              </a:spcBef>
              <a:buNone/>
              <a:defRPr sz="1200" spc="5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32304"/>
            <a:ext cx="1826631" cy="776287"/>
          </a:xfrm>
          <a:prstGeom prst="rect">
            <a:avLst/>
          </a:prstGeom>
        </p:spPr>
        <p:txBody>
          <a:bodyPr anchor="ctr"/>
          <a:lstStyle>
            <a:lvl1pPr marL="0" indent="0">
              <a:buNone/>
              <a:defRPr sz="1800" cap="all"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429000"/>
            <a:ext cx="1826631" cy="1527689"/>
          </a:xfrm>
          <a:prstGeom prst="rect">
            <a:avLst/>
          </a:prstGeom>
        </p:spPr>
        <p:txBody>
          <a:bodyPr/>
          <a:lstStyle>
            <a:lvl1pPr marL="0" indent="0">
              <a:lnSpc>
                <a:spcPct val="114000"/>
              </a:lnSpc>
              <a:spcBef>
                <a:spcPts val="0"/>
              </a:spcBef>
              <a:buNone/>
              <a:defRPr sz="1200" spc="5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2304"/>
            <a:ext cx="1826631" cy="776287"/>
          </a:xfrm>
          <a:prstGeom prst="rect">
            <a:avLst/>
          </a:prstGeom>
        </p:spPr>
        <p:txBody>
          <a:bodyPr anchor="ctr"/>
          <a:lstStyle>
            <a:lvl1pPr marL="0" indent="0">
              <a:buNone/>
              <a:defRPr sz="1800" cap="all"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429000"/>
            <a:ext cx="1826631" cy="1527689"/>
          </a:xfrm>
          <a:prstGeom prst="rect">
            <a:avLst/>
          </a:prstGeom>
        </p:spPr>
        <p:txBody>
          <a:bodyPr/>
          <a:lstStyle>
            <a:lvl1pPr marL="0" indent="0">
              <a:lnSpc>
                <a:spcPct val="114000"/>
              </a:lnSpc>
              <a:spcBef>
                <a:spcPts val="0"/>
              </a:spcBef>
              <a:buNone/>
              <a:defRPr sz="1200" spc="50" baseline="0">
                <a:solidFill>
                  <a:schemeClr val="bg1"/>
                </a:solidFill>
                <a:latin typeface="Segoe UI" panose="020B0502040204020203" pitchFamily="34" charset="0"/>
                <a:cs typeface="Segoe UI" panose="020B0502040204020203" pitchFamily="34" charset="0"/>
              </a:defRPr>
            </a:lvl1pPr>
          </a:lstStyle>
          <a:p>
            <a:pPr lvl="0"/>
            <a:r>
              <a:rPr lang="en-US" dirty="0"/>
              <a:t>Add text</a:t>
            </a:r>
          </a:p>
        </p:txBody>
      </p:sp>
    </p:spTree>
    <p:extLst>
      <p:ext uri="{BB962C8B-B14F-4D97-AF65-F5344CB8AC3E}">
        <p14:creationId xmlns:p14="http://schemas.microsoft.com/office/powerpoint/2010/main" val="1374537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 Images">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A750E0F3-3708-7BB7-7A9E-123ED3BAC661}"/>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lumMod val="75000"/>
                  </a:schemeClr>
                </a:solidFill>
                <a:latin typeface="Segoe UI" panose="020B0502040204020203" pitchFamily="34" charset="0"/>
                <a:cs typeface="Segoe UI" panose="020B0502040204020203" pitchFamily="34" charset="0"/>
              </a:defRPr>
            </a:lvl1pPr>
          </a:lstStyle>
          <a:p>
            <a:r>
              <a:rPr lang="en-US"/>
              <a:t>Click to add title</a:t>
            </a:r>
            <a:endParaRPr lang="en-US" dirty="0"/>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p:nvPr>
        </p:nvSpPr>
        <p:spPr>
          <a:xfrm>
            <a:off x="1069848" y="1664208"/>
            <a:ext cx="1408176" cy="2468880"/>
          </a:xfrm>
          <a:prstGeom prst="rect">
            <a:avLst/>
          </a:prstGeom>
        </p:spPr>
        <p:txBody>
          <a:bodyPr anchor="ctr"/>
          <a:lstStyle>
            <a:lvl1pPr marL="0" indent="0" algn="ctr">
              <a:buNone/>
              <a:defRPr sz="1400">
                <a:latin typeface="Segoe UI" panose="020B0502040204020203" pitchFamily="34" charset="0"/>
                <a:cs typeface="Segoe UI" panose="020B0502040204020203" pitchFamily="34" charset="0"/>
              </a:defRPr>
            </a:lvl1pPr>
          </a:lstStyle>
          <a:p>
            <a:endParaRPr lang="en-US" dirty="0"/>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740664" y="4956048"/>
            <a:ext cx="2069690" cy="475149"/>
          </a:xfrm>
          <a:prstGeom prst="rect">
            <a:avLst/>
          </a:prstGeom>
        </p:spPr>
        <p:txBody>
          <a:bodyPr anchor="b"/>
          <a:lstStyle>
            <a:lvl1pPr marL="0" indent="0" algn="ctr">
              <a:buNone/>
              <a:defRPr sz="1600" cap="all" spc="200" baseline="0">
                <a:solidFill>
                  <a:schemeClr val="accent3">
                    <a:lumMod val="75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740664" y="5431536"/>
            <a:ext cx="2069690" cy="672127"/>
          </a:xfrm>
          <a:prstGeom prst="rect">
            <a:avLst/>
          </a:prstGeom>
        </p:spPr>
        <p:txBody>
          <a:bodyPr/>
          <a:lstStyle>
            <a:lvl1pPr marL="0" indent="0" algn="ctr">
              <a:lnSpc>
                <a:spcPct val="100000"/>
              </a:lnSpc>
              <a:buNone/>
              <a:defRPr sz="1200" b="0" i="0" cap="none" spc="200" baseline="0">
                <a:latin typeface="Segoe UI" panose="020B0502040204020203" pitchFamily="34" charset="0"/>
                <a:cs typeface="Segoe UI" panose="020B0502040204020203" pitchFamily="34" charset="0"/>
              </a:defRPr>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p:nvPr>
        </p:nvSpPr>
        <p:spPr>
          <a:xfrm>
            <a:off x="3236976" y="1664208"/>
            <a:ext cx="1408176" cy="2468880"/>
          </a:xfrm>
          <a:prstGeom prst="rect">
            <a:avLst/>
          </a:prstGeom>
        </p:spPr>
        <p:txBody>
          <a:bodyPr anchor="ctr"/>
          <a:lstStyle>
            <a:lvl1pPr marL="0" indent="0" algn="ctr">
              <a:buNone/>
              <a:defRPr sz="1400">
                <a:latin typeface="Segoe UI" panose="020B0502040204020203" pitchFamily="34" charset="0"/>
                <a:cs typeface="Segoe UI" panose="020B0502040204020203" pitchFamily="34" charset="0"/>
              </a:defRPr>
            </a:lvl1pPr>
          </a:lstStyle>
          <a:p>
            <a:endParaRPr lang="en-US" dirty="0"/>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2907792" y="4956048"/>
            <a:ext cx="2069690" cy="475149"/>
          </a:xfrm>
          <a:prstGeom prst="rect">
            <a:avLst/>
          </a:prstGeom>
        </p:spPr>
        <p:txBody>
          <a:bodyPr anchor="b"/>
          <a:lstStyle>
            <a:lvl1pPr marL="0" indent="0" algn="ctr">
              <a:buNone/>
              <a:defRPr sz="1600" cap="all" spc="200" baseline="0">
                <a:solidFill>
                  <a:schemeClr val="accent3">
                    <a:lumMod val="75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2907792" y="5431536"/>
            <a:ext cx="2069690" cy="672127"/>
          </a:xfrm>
          <a:prstGeom prst="rect">
            <a:avLst/>
          </a:prstGeom>
        </p:spPr>
        <p:txBody>
          <a:bodyPr/>
          <a:lstStyle>
            <a:lvl1pPr marL="0" indent="0" algn="ctr">
              <a:lnSpc>
                <a:spcPct val="100000"/>
              </a:lnSpc>
              <a:buNone/>
              <a:defRPr sz="1200" b="0" i="0" cap="none" spc="200" baseline="0">
                <a:latin typeface="Segoe UI" panose="020B0502040204020203" pitchFamily="34" charset="0"/>
                <a:cs typeface="Segoe UI" panose="020B0502040204020203" pitchFamily="34" charset="0"/>
              </a:defRPr>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p:nvPr>
        </p:nvSpPr>
        <p:spPr>
          <a:xfrm>
            <a:off x="5404104" y="1664208"/>
            <a:ext cx="1408176" cy="2468880"/>
          </a:xfrm>
          <a:prstGeom prst="rect">
            <a:avLst/>
          </a:prstGeom>
        </p:spPr>
        <p:txBody>
          <a:bodyPr anchor="ctr"/>
          <a:lstStyle>
            <a:lvl1pPr marL="0" indent="0" algn="ctr">
              <a:buNone/>
              <a:defRPr sz="1400">
                <a:latin typeface="Segoe UI" panose="020B0502040204020203" pitchFamily="34" charset="0"/>
                <a:cs typeface="Segoe UI" panose="020B0502040204020203" pitchFamily="34" charset="0"/>
              </a:defRPr>
            </a:lvl1pPr>
          </a:lstStyle>
          <a:p>
            <a:endParaRPr lang="en-US" dirty="0"/>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5074920" y="4956048"/>
            <a:ext cx="2069690" cy="475149"/>
          </a:xfrm>
          <a:prstGeom prst="rect">
            <a:avLst/>
          </a:prstGeom>
        </p:spPr>
        <p:txBody>
          <a:bodyPr anchor="b"/>
          <a:lstStyle>
            <a:lvl1pPr marL="0" indent="0" algn="ctr">
              <a:buNone/>
              <a:defRPr sz="1600" cap="all" spc="200" baseline="0">
                <a:solidFill>
                  <a:schemeClr val="accent3">
                    <a:lumMod val="75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5074920" y="5431536"/>
            <a:ext cx="2069690" cy="672127"/>
          </a:xfrm>
          <a:prstGeom prst="rect">
            <a:avLst/>
          </a:prstGeom>
        </p:spPr>
        <p:txBody>
          <a:bodyPr/>
          <a:lstStyle>
            <a:lvl1pPr marL="0" indent="0" algn="ctr">
              <a:lnSpc>
                <a:spcPct val="100000"/>
              </a:lnSpc>
              <a:buNone/>
              <a:defRPr sz="1200" b="0" i="0" cap="none" spc="200" baseline="0">
                <a:latin typeface="Segoe UI" panose="020B0502040204020203" pitchFamily="34" charset="0"/>
                <a:cs typeface="Segoe UI" panose="020B0502040204020203" pitchFamily="34" charset="0"/>
              </a:defRPr>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p:nvPr>
        </p:nvSpPr>
        <p:spPr>
          <a:xfrm>
            <a:off x="7571232" y="1664208"/>
            <a:ext cx="1408176" cy="2468880"/>
          </a:xfrm>
          <a:prstGeom prst="rect">
            <a:avLst/>
          </a:prstGeom>
        </p:spPr>
        <p:txBody>
          <a:bodyPr anchor="ctr"/>
          <a:lstStyle>
            <a:lvl1pPr marL="0" indent="0" algn="ctr">
              <a:buNone/>
              <a:defRPr sz="1400">
                <a:latin typeface="Segoe UI" panose="020B0502040204020203" pitchFamily="34" charset="0"/>
                <a:cs typeface="Segoe UI" panose="020B0502040204020203" pitchFamily="34" charset="0"/>
              </a:defRPr>
            </a:lvl1pPr>
          </a:lstStyle>
          <a:p>
            <a:endParaRPr lang="en-US" dirty="0"/>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7242048" y="4956048"/>
            <a:ext cx="2069690" cy="475149"/>
          </a:xfrm>
          <a:prstGeom prst="rect">
            <a:avLst/>
          </a:prstGeom>
        </p:spPr>
        <p:txBody>
          <a:bodyPr anchor="b"/>
          <a:lstStyle>
            <a:lvl1pPr marL="0" indent="0" algn="ctr">
              <a:buNone/>
              <a:defRPr sz="1600" cap="all" spc="200" baseline="0">
                <a:solidFill>
                  <a:schemeClr val="accent3">
                    <a:lumMod val="75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7242048" y="5431536"/>
            <a:ext cx="2069690" cy="672127"/>
          </a:xfrm>
          <a:prstGeom prst="rect">
            <a:avLst/>
          </a:prstGeom>
        </p:spPr>
        <p:txBody>
          <a:bodyPr/>
          <a:lstStyle>
            <a:lvl1pPr marL="0" indent="0" algn="ctr">
              <a:lnSpc>
                <a:spcPct val="100000"/>
              </a:lnSpc>
              <a:buNone/>
              <a:defRPr sz="1200" b="0" i="0" cap="none" spc="200" baseline="0">
                <a:latin typeface="Segoe UI" panose="020B0502040204020203" pitchFamily="34" charset="0"/>
                <a:cs typeface="Segoe UI" panose="020B0502040204020203" pitchFamily="34" charset="0"/>
              </a:defRPr>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p:nvPr>
        </p:nvSpPr>
        <p:spPr>
          <a:xfrm>
            <a:off x="9738360" y="1664208"/>
            <a:ext cx="1408176" cy="2468880"/>
          </a:xfrm>
          <a:prstGeom prst="rect">
            <a:avLst/>
          </a:prstGeom>
        </p:spPr>
        <p:txBody>
          <a:bodyPr anchor="ctr"/>
          <a:lstStyle>
            <a:lvl1pPr marL="0" indent="0" algn="ctr">
              <a:buNone/>
              <a:defRPr sz="1400">
                <a:latin typeface="Segoe UI" panose="020B0502040204020203" pitchFamily="34" charset="0"/>
                <a:cs typeface="Segoe UI" panose="020B0502040204020203" pitchFamily="34" charset="0"/>
              </a:defRPr>
            </a:lvl1pPr>
          </a:lstStyle>
          <a:p>
            <a:endParaRPr lang="en-US" dirty="0"/>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409176" y="4956048"/>
            <a:ext cx="2069690" cy="475149"/>
          </a:xfrm>
          <a:prstGeom prst="rect">
            <a:avLst/>
          </a:prstGeom>
        </p:spPr>
        <p:txBody>
          <a:bodyPr anchor="b"/>
          <a:lstStyle>
            <a:lvl1pPr marL="0" indent="0" algn="ctr">
              <a:buNone/>
              <a:defRPr sz="1600" cap="all" spc="200" baseline="0">
                <a:solidFill>
                  <a:schemeClr val="accent3">
                    <a:lumMod val="75000"/>
                  </a:schemeClr>
                </a:solidFill>
                <a:latin typeface="Segoe UI" panose="020B0502040204020203" pitchFamily="34" charset="0"/>
                <a:cs typeface="Segoe UI" panose="020B0502040204020203" pitchFamily="34" charset="0"/>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409176" y="5431536"/>
            <a:ext cx="2069690" cy="695361"/>
          </a:xfrm>
          <a:prstGeom prst="rect">
            <a:avLst/>
          </a:prstGeom>
        </p:spPr>
        <p:txBody>
          <a:bodyPr/>
          <a:lstStyle>
            <a:lvl1pPr marL="0" indent="0" algn="ctr">
              <a:lnSpc>
                <a:spcPct val="100000"/>
              </a:lnSpc>
              <a:buNone/>
              <a:defRPr sz="1200" b="0" i="0" cap="none" spc="200" baseline="0">
                <a:latin typeface="Segoe UI" panose="020B0502040204020203" pitchFamily="34" charset="0"/>
                <a:cs typeface="Segoe UI" panose="020B0502040204020203" pitchFamily="34" charset="0"/>
              </a:defRPr>
            </a:lvl1pPr>
          </a:lstStyle>
          <a:p>
            <a:pPr lvl="0"/>
            <a:r>
              <a:rPr lang="en-US" dirty="0"/>
              <a:t>Click to add title</a:t>
            </a:r>
          </a:p>
        </p:txBody>
      </p:sp>
      <p:cxnSp>
        <p:nvCxnSpPr>
          <p:cNvPr id="6" name="Straight Connector 5">
            <a:extLst>
              <a:ext uri="{FF2B5EF4-FFF2-40B4-BE49-F238E27FC236}">
                <a16:creationId xmlns:a16="http://schemas.microsoft.com/office/drawing/2014/main" id="{C3EAB4BA-80BD-7371-B929-19121B20BF30}"/>
              </a:ext>
              <a:ext uri="{C183D7F6-B498-43B3-948B-1728B52AA6E4}">
                <adec:decorative xmlns:adec="http://schemas.microsoft.com/office/drawing/2017/decorative" val="1"/>
              </a:ext>
            </a:extLst>
          </p:cNvPr>
          <p:cNvCxnSpPr>
            <a:cxnSpLocks/>
          </p:cNvCxnSpPr>
          <p:nvPr userDrawn="1"/>
        </p:nvCxnSpPr>
        <p:spPr>
          <a:xfrm>
            <a:off x="10444748"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D5AB06E-DF62-F8F9-5394-965FE9EF66B1}"/>
              </a:ext>
              <a:ext uri="{C183D7F6-B498-43B3-948B-1728B52AA6E4}">
                <adec:decorative xmlns:adec="http://schemas.microsoft.com/office/drawing/2017/decorative" val="1"/>
              </a:ext>
            </a:extLst>
          </p:cNvPr>
          <p:cNvCxnSpPr>
            <a:cxnSpLocks/>
          </p:cNvCxnSpPr>
          <p:nvPr userDrawn="1"/>
        </p:nvCxnSpPr>
        <p:spPr>
          <a:xfrm>
            <a:off x="8288188"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499703C-0E17-F953-C69A-F4BE3C334F54}"/>
              </a:ext>
              <a:ext uri="{C183D7F6-B498-43B3-948B-1728B52AA6E4}">
                <adec:decorative xmlns:adec="http://schemas.microsoft.com/office/drawing/2017/decorative" val="1"/>
              </a:ext>
            </a:extLst>
          </p:cNvPr>
          <p:cNvCxnSpPr>
            <a:cxnSpLocks/>
          </p:cNvCxnSpPr>
          <p:nvPr userDrawn="1"/>
        </p:nvCxnSpPr>
        <p:spPr>
          <a:xfrm>
            <a:off x="6099959"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64C6290-D338-8FBA-9D0B-CAF45DE68073}"/>
              </a:ext>
              <a:ext uri="{C183D7F6-B498-43B3-948B-1728B52AA6E4}">
                <adec:decorative xmlns:adec="http://schemas.microsoft.com/office/drawing/2017/decorative" val="1"/>
              </a:ext>
            </a:extLst>
          </p:cNvPr>
          <p:cNvCxnSpPr>
            <a:cxnSpLocks/>
          </p:cNvCxnSpPr>
          <p:nvPr userDrawn="1"/>
        </p:nvCxnSpPr>
        <p:spPr>
          <a:xfrm>
            <a:off x="3939717"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104D8C7-8727-8343-DFC8-E415C809B7A1}"/>
              </a:ext>
              <a:ext uri="{C183D7F6-B498-43B3-948B-1728B52AA6E4}">
                <adec:decorative xmlns:adec="http://schemas.microsoft.com/office/drawing/2017/decorative" val="1"/>
              </a:ext>
            </a:extLst>
          </p:cNvPr>
          <p:cNvCxnSpPr>
            <a:cxnSpLocks/>
          </p:cNvCxnSpPr>
          <p:nvPr userDrawn="1"/>
        </p:nvCxnSpPr>
        <p:spPr>
          <a:xfrm>
            <a:off x="1778565"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3051314"/>
            <a:ext cx="12192000" cy="3806686"/>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777292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49224" y="502920"/>
            <a:ext cx="5010912" cy="1627632"/>
          </a:xfrm>
          <a:prstGeom prst="rect">
            <a:avLst/>
          </a:prstGeom>
          <a:noFill/>
        </p:spPr>
        <p:txBody>
          <a:bodyPr lIns="91440" tIns="45720" rIns="91440" bIns="45720" anchor="t" anchorCtr="0"/>
          <a:lstStyle>
            <a:lvl1pPr>
              <a:defRPr sz="3200" cap="all" spc="200" baseline="0">
                <a:solidFill>
                  <a:schemeClr val="accent1">
                    <a:lumMod val="75000"/>
                  </a:schemeClr>
                </a:solidFill>
                <a:latin typeface="Segoe UI" panose="020B0502040204020203" pitchFamily="34" charset="0"/>
                <a:cs typeface="Segoe UI" panose="020B0502040204020203" pitchFamily="34" charset="0"/>
              </a:defRPr>
            </a:lvl1pPr>
          </a:lstStyle>
          <a:p>
            <a:r>
              <a:rPr lang="en-US" dirty="0"/>
              <a:t>Click to add title</a:t>
            </a:r>
          </a:p>
        </p:txBody>
      </p:sp>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p:nvPr>
        </p:nvSpPr>
        <p:spPr>
          <a:xfrm>
            <a:off x="3968496" y="2752344"/>
            <a:ext cx="3602736" cy="3255264"/>
          </a:xfrm>
          <a:prstGeom prst="rect">
            <a:avLst/>
          </a:prstGeom>
        </p:spPr>
        <p:txBody>
          <a:bodyPr anchor="ctr"/>
          <a:lstStyle>
            <a:lvl1pPr marL="0" indent="0" algn="ctr">
              <a:buNone/>
              <a:defRPr sz="1600" spc="400" baseline="0">
                <a:latin typeface="Segoe UI" panose="020B0502040204020203" pitchFamily="34" charset="0"/>
                <a:cs typeface="Segoe UI" panose="020B0502040204020203" pitchFamily="34" charset="0"/>
              </a:defRPr>
            </a:lvl1pPr>
          </a:lstStyle>
          <a:p>
            <a:endParaRPr lang="en-US" dirty="0"/>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4590288" y="1911096"/>
            <a:ext cx="2350008" cy="996696"/>
          </a:xfrm>
          <a:prstGeom prst="rect">
            <a:avLst/>
          </a:prstGeom>
          <a:solidFill>
            <a:schemeClr val="accent1">
              <a:alpha val="50000"/>
            </a:schemeClr>
          </a:solidFill>
        </p:spPr>
        <p:txBody>
          <a:bodyPr lIns="1371600" bIns="365760" anchor="ctr"/>
          <a:lstStyle>
            <a:lvl1pPr marL="0" indent="0" algn="l">
              <a:buNone/>
              <a:defRPr sz="2000" i="0" cap="none" spc="200" baseline="0">
                <a:noFill/>
                <a:latin typeface="Segoe UI" panose="020B0502040204020203" pitchFamily="34" charset="0"/>
                <a:cs typeface="Segoe UI" panose="020B0502040204020203" pitchFamily="34" charset="0"/>
              </a:defRPr>
            </a:lvl1pPr>
          </a:lstStyle>
          <a:p>
            <a:pPr lvl="0"/>
            <a:r>
              <a:rPr lang="en-US" dirty="0"/>
              <a:t>Click to add title</a:t>
            </a:r>
          </a:p>
        </p:txBody>
      </p:sp>
      <p:sp>
        <p:nvSpPr>
          <p:cNvPr id="3" name="Picture Placeholder 2">
            <a:extLst>
              <a:ext uri="{FF2B5EF4-FFF2-40B4-BE49-F238E27FC236}">
                <a16:creationId xmlns:a16="http://schemas.microsoft.com/office/drawing/2014/main" id="{8B1F8DE9-CF33-BBAF-FFA6-1487D09E6B02}"/>
              </a:ext>
            </a:extLst>
          </p:cNvPr>
          <p:cNvSpPr>
            <a:spLocks noGrp="1"/>
          </p:cNvSpPr>
          <p:nvPr>
            <p:ph type="pic" sz="quarter" idx="17"/>
          </p:nvPr>
        </p:nvSpPr>
        <p:spPr>
          <a:xfrm>
            <a:off x="7946136" y="0"/>
            <a:ext cx="3602736" cy="3255264"/>
          </a:xfrm>
          <a:prstGeom prst="rect">
            <a:avLst/>
          </a:prstGeom>
        </p:spPr>
        <p:txBody>
          <a:bodyPr anchor="ctr"/>
          <a:lstStyle>
            <a:lvl1pPr marL="0" indent="0" algn="ctr">
              <a:buNone/>
              <a:defRPr sz="1600" spc="400" baseline="0">
                <a:latin typeface="Segoe UI" panose="020B0502040204020203" pitchFamily="34" charset="0"/>
                <a:cs typeface="Segoe UI" panose="020B0502040204020203" pitchFamily="34" charset="0"/>
              </a:defRPr>
            </a:lvl1pPr>
          </a:lstStyle>
          <a:p>
            <a:endParaRPr lang="en-US" dirty="0"/>
          </a:p>
        </p:txBody>
      </p:sp>
      <p:sp>
        <p:nvSpPr>
          <p:cNvPr id="4" name="Picture Placeholder 2">
            <a:extLst>
              <a:ext uri="{FF2B5EF4-FFF2-40B4-BE49-F238E27FC236}">
                <a16:creationId xmlns:a16="http://schemas.microsoft.com/office/drawing/2014/main" id="{E37F6F0D-FCD4-63B1-5371-FFB63A75BBEB}"/>
              </a:ext>
            </a:extLst>
          </p:cNvPr>
          <p:cNvSpPr>
            <a:spLocks noGrp="1"/>
          </p:cNvSpPr>
          <p:nvPr>
            <p:ph type="pic" sz="quarter" idx="18"/>
          </p:nvPr>
        </p:nvSpPr>
        <p:spPr>
          <a:xfrm>
            <a:off x="7946136" y="3602736"/>
            <a:ext cx="3602736" cy="3255264"/>
          </a:xfrm>
          <a:prstGeom prst="rect">
            <a:avLst/>
          </a:prstGeom>
        </p:spPr>
        <p:txBody>
          <a:bodyPr anchor="ctr"/>
          <a:lstStyle>
            <a:lvl1pPr marL="0" indent="0" algn="ctr">
              <a:buNone/>
              <a:defRPr sz="1600" spc="400" baseline="0">
                <a:latin typeface="Segoe UI" panose="020B0502040204020203" pitchFamily="34" charset="0"/>
                <a:cs typeface="Segoe UI" panose="020B0502040204020203" pitchFamily="34" charset="0"/>
              </a:defRPr>
            </a:lvl1pPr>
          </a:lstStyle>
          <a:p>
            <a:endParaRPr lang="en-US" dirty="0"/>
          </a:p>
        </p:txBody>
      </p:sp>
    </p:spTree>
    <p:extLst>
      <p:ext uri="{BB962C8B-B14F-4D97-AF65-F5344CB8AC3E}">
        <p14:creationId xmlns:p14="http://schemas.microsoft.com/office/powerpoint/2010/main" val="159307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9A62FB8A-A588-91BB-620B-64E5D2090287}"/>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lumMod val="75000"/>
                  </a:schemeClr>
                </a:solidFill>
                <a:latin typeface="Segoe UI" panose="020B0502040204020203" pitchFamily="34" charset="0"/>
                <a:cs typeface="Segoe UI" panose="020B0502040204020203" pitchFamily="34" charset="0"/>
              </a:defRPr>
            </a:lvl1pPr>
          </a:lstStyle>
          <a:p>
            <a:r>
              <a:rPr lang="en-US"/>
              <a:t>Click to add title</a:t>
            </a:r>
            <a:endParaRPr lang="en-US" dirty="0"/>
          </a:p>
        </p:txBody>
      </p:sp>
      <p:sp>
        <p:nvSpPr>
          <p:cNvPr id="2" name="Rectangle 1">
            <a:extLst>
              <a:ext uri="{FF2B5EF4-FFF2-40B4-BE49-F238E27FC236}">
                <a16:creationId xmlns:a16="http://schemas.microsoft.com/office/drawing/2014/main" id="{B7B9DAAC-E781-43E6-913C-893B8D6754F5}"/>
              </a:ext>
              <a:ext uri="{C183D7F6-B498-43B3-948B-1728B52AA6E4}">
                <adec:decorative xmlns:adec="http://schemas.microsoft.com/office/drawing/2017/decorative" val="1"/>
              </a:ext>
            </a:extLst>
          </p:cNvPr>
          <p:cNvSpPr/>
          <p:nvPr userDrawn="1"/>
        </p:nvSpPr>
        <p:spPr>
          <a:xfrm>
            <a:off x="-1" y="1655546"/>
            <a:ext cx="12192001" cy="5202454"/>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Segoe UI" panose="020B0502040204020203" pitchFamily="34" charset="0"/>
              <a:cs typeface="Segoe UI" panose="020B0502040204020203" pitchFamily="34" charset="0"/>
            </a:endParaRPr>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2386584" y="2276856"/>
            <a:ext cx="2743200" cy="422365"/>
          </a:xfrm>
          <a:prstGeom prst="rect">
            <a:avLst/>
          </a:prstGeom>
        </p:spPr>
        <p:txBody>
          <a:bodyPr>
            <a:normAutofit/>
          </a:bodyPr>
          <a:lstStyle>
            <a:lvl1pPr marL="0" indent="0" algn="l">
              <a:buNone/>
              <a:defRPr sz="2000" b="0" i="0" spc="200" baseline="0">
                <a:solidFill>
                  <a:schemeClr val="accent5">
                    <a:lumMod val="50000"/>
                  </a:schemeClr>
                </a:solidFill>
                <a:latin typeface="Segoe UI" panose="020B0502040204020203" pitchFamily="34" charset="0"/>
                <a:cs typeface="Segoe UI" panose="020B0502040204020203" pitchFamily="34" charset="0"/>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2386584" y="2916936"/>
            <a:ext cx="2743200" cy="2560320"/>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200" spc="50" baseline="0">
                <a:latin typeface="Segoe UI" panose="020B0502040204020203" pitchFamily="34" charset="0"/>
                <a:cs typeface="Segoe UI" panose="020B0502040204020203" pitchFamily="34" charset="0"/>
              </a:defRPr>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858000" y="2276856"/>
            <a:ext cx="2743200" cy="422365"/>
          </a:xfrm>
          <a:prstGeom prst="rect">
            <a:avLst/>
          </a:prstGeom>
        </p:spPr>
        <p:txBody>
          <a:bodyPr>
            <a:normAutofit/>
          </a:bodyPr>
          <a:lstStyle>
            <a:lvl1pPr marL="0" indent="0" algn="l">
              <a:buNone/>
              <a:defRPr sz="2000" b="0" i="0" spc="200" baseline="0">
                <a:solidFill>
                  <a:schemeClr val="accent5">
                    <a:lumMod val="50000"/>
                  </a:schemeClr>
                </a:solidFill>
                <a:latin typeface="Segoe UI" panose="020B0502040204020203" pitchFamily="34" charset="0"/>
                <a:cs typeface="Segoe UI" panose="020B0502040204020203" pitchFamily="34" charset="0"/>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858000" y="2916936"/>
            <a:ext cx="2743200" cy="2560320"/>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200" spc="50" baseline="0">
                <a:latin typeface="Segoe UI" panose="020B0502040204020203" pitchFamily="34" charset="0"/>
                <a:cs typeface="Segoe UI" panose="020B0502040204020203" pitchFamily="34" charset="0"/>
              </a:defRPr>
            </a:lvl1pPr>
          </a:lstStyle>
          <a:p>
            <a:pPr lvl="0"/>
            <a:r>
              <a:rPr lang="en-US" dirty="0"/>
              <a:t>Click to add text</a:t>
            </a:r>
          </a:p>
        </p:txBody>
      </p:sp>
      <p:sp>
        <p:nvSpPr>
          <p:cNvPr id="4" name="Picture Placeholder 5">
            <a:extLst>
              <a:ext uri="{FF2B5EF4-FFF2-40B4-BE49-F238E27FC236}">
                <a16:creationId xmlns:a16="http://schemas.microsoft.com/office/drawing/2014/main" id="{9C76B36E-858A-1EFF-2A70-C8D5ADDC0C8A}"/>
              </a:ext>
            </a:extLst>
          </p:cNvPr>
          <p:cNvSpPr>
            <a:spLocks noGrp="1"/>
          </p:cNvSpPr>
          <p:nvPr>
            <p:ph type="pic" sz="quarter" idx="14"/>
          </p:nvPr>
        </p:nvSpPr>
        <p:spPr>
          <a:xfrm>
            <a:off x="0" y="5788241"/>
            <a:ext cx="12192000" cy="1069760"/>
          </a:xfrm>
          <a:prstGeom prst="rect">
            <a:avLst/>
          </a:prstGeom>
        </p:spPr>
        <p:txBody>
          <a:bodyPr anchor="ctr"/>
          <a:lstStyle>
            <a:lvl1pPr marL="0" indent="0" algn="ctr">
              <a:buNone/>
              <a:defRPr spc="400" baseline="0">
                <a:latin typeface="Segoe UI" panose="020B0502040204020203" pitchFamily="34" charset="0"/>
                <a:cs typeface="Segoe UI" panose="020B0502040204020203" pitchFamily="34" charset="0"/>
              </a:defRPr>
            </a:lvl1pPr>
          </a:lstStyle>
          <a:p>
            <a:endParaRPr lang="en-US" dirty="0"/>
          </a:p>
        </p:txBody>
      </p:sp>
      <p:cxnSp>
        <p:nvCxnSpPr>
          <p:cNvPr id="5" name="Straight Connector 4">
            <a:extLst>
              <a:ext uri="{FF2B5EF4-FFF2-40B4-BE49-F238E27FC236}">
                <a16:creationId xmlns:a16="http://schemas.microsoft.com/office/drawing/2014/main" id="{52777FD6-2BEA-C70A-1C6D-8885D53E9BB1}"/>
              </a:ext>
              <a:ext uri="{C183D7F6-B498-43B3-948B-1728B52AA6E4}">
                <adec:decorative xmlns:adec="http://schemas.microsoft.com/office/drawing/2017/decorative" val="1"/>
              </a:ext>
            </a:extLst>
          </p:cNvPr>
          <p:cNvCxnSpPr>
            <a:cxnSpLocks/>
          </p:cNvCxnSpPr>
          <p:nvPr userDrawn="1"/>
        </p:nvCxnSpPr>
        <p:spPr>
          <a:xfrm flipH="1">
            <a:off x="2470543" y="2771478"/>
            <a:ext cx="607253"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7ABE26A-0746-BC10-0802-C29EAD6C2336}"/>
              </a:ext>
              <a:ext uri="{C183D7F6-B498-43B3-948B-1728B52AA6E4}">
                <adec:decorative xmlns:adec="http://schemas.microsoft.com/office/drawing/2017/decorative" val="1"/>
              </a:ext>
            </a:extLst>
          </p:cNvPr>
          <p:cNvCxnSpPr>
            <a:cxnSpLocks/>
          </p:cNvCxnSpPr>
          <p:nvPr userDrawn="1"/>
        </p:nvCxnSpPr>
        <p:spPr>
          <a:xfrm flipH="1">
            <a:off x="6968402" y="2771478"/>
            <a:ext cx="607253"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1792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66" r:id="rId1"/>
    <p:sldLayoutId id="2147483649" r:id="rId2"/>
    <p:sldLayoutId id="2147483660" r:id="rId3"/>
    <p:sldLayoutId id="2147483664" r:id="rId4"/>
    <p:sldLayoutId id="2147483657" r:id="rId5"/>
    <p:sldLayoutId id="2147483656" r:id="rId6"/>
    <p:sldLayoutId id="2147483652" r:id="rId7"/>
    <p:sldLayoutId id="2147483658" r:id="rId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2.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3.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E758638-21F7-40E3-8996-9CB0E051D2D4}"/>
              </a:ext>
            </a:extLst>
          </p:cNvPr>
          <p:cNvPicPr>
            <a:picLocks noGrp="1" noChangeAspect="1"/>
          </p:cNvPicPr>
          <p:nvPr>
            <p:ph type="pic" sz="quarter" idx="11"/>
          </p:nvPr>
        </p:nvPicPr>
        <p:blipFill rotWithShape="1">
          <a:blip r:embed="rId3"/>
          <a:srcRect r="4409" b="12247"/>
          <a:stretch/>
        </p:blipFill>
        <p:spPr>
          <a:xfrm>
            <a:off x="6364849" y="892976"/>
            <a:ext cx="5504422" cy="3887010"/>
          </a:xfrm>
          <a:prstGeom prst="rect">
            <a:avLst/>
          </a:prstGeom>
          <a:ln>
            <a:noFill/>
          </a:ln>
          <a:effectLst>
            <a:outerShdw blurRad="292100" dist="139700" dir="2700000" algn="tl" rotWithShape="0">
              <a:srgbClr val="333333">
                <a:alpha val="65000"/>
              </a:srgbClr>
            </a:outerShdw>
          </a:effectLst>
        </p:spPr>
      </p:pic>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a:xfrm>
            <a:off x="1086334" y="2683895"/>
            <a:ext cx="5278514" cy="2862225"/>
          </a:xfrm>
        </p:spPr>
        <p:txBody>
          <a:bodyPr/>
          <a:lstStyle/>
          <a:p>
            <a:r>
              <a:rPr lang="en-US" dirty="0"/>
              <a:t>3s water</a:t>
            </a:r>
          </a:p>
        </p:txBody>
      </p:sp>
      <p:sp>
        <p:nvSpPr>
          <p:cNvPr id="5" name="Text Placeholder 4">
            <a:extLst>
              <a:ext uri="{FF2B5EF4-FFF2-40B4-BE49-F238E27FC236}">
                <a16:creationId xmlns:a16="http://schemas.microsoft.com/office/drawing/2014/main" id="{28F94A06-38B8-4C8F-ABF0-FB763704D01F}"/>
              </a:ext>
            </a:extLst>
          </p:cNvPr>
          <p:cNvSpPr>
            <a:spLocks noGrp="1"/>
          </p:cNvSpPr>
          <p:nvPr>
            <p:ph type="body" sz="quarter" idx="10"/>
          </p:nvPr>
        </p:nvSpPr>
        <p:spPr>
          <a:xfrm>
            <a:off x="1100037" y="5462304"/>
            <a:ext cx="11091964" cy="618142"/>
          </a:xfrm>
        </p:spPr>
        <p:txBody>
          <a:bodyPr/>
          <a:lstStyle/>
          <a:p>
            <a:r>
              <a:rPr lang="en-GB" dirty="0"/>
              <a:t>Sustaining small-scale water systems (3SWater) – integrating local knowledge and co-learning for preserving aquatic ecosystems and improving quality of life</a:t>
            </a:r>
            <a:endParaRPr lang="en-US" dirty="0"/>
          </a:p>
        </p:txBody>
      </p:sp>
      <p:sp>
        <p:nvSpPr>
          <p:cNvPr id="16" name="Text Placeholder 15">
            <a:extLst>
              <a:ext uri="{FF2B5EF4-FFF2-40B4-BE49-F238E27FC236}">
                <a16:creationId xmlns:a16="http://schemas.microsoft.com/office/drawing/2014/main" id="{A37C1019-D992-06C7-BBAF-C153A2F43F0D}"/>
              </a:ext>
            </a:extLst>
          </p:cNvPr>
          <p:cNvSpPr>
            <a:spLocks noGrp="1"/>
          </p:cNvSpPr>
          <p:nvPr>
            <p:ph type="body" sz="quarter" idx="12"/>
          </p:nvPr>
        </p:nvSpPr>
        <p:spPr/>
        <p:txBody>
          <a:bodyPr/>
          <a:lstStyle/>
          <a:p>
            <a:endParaRPr lang="en-US" dirty="0"/>
          </a:p>
        </p:txBody>
      </p:sp>
      <p:grpSp>
        <p:nvGrpSpPr>
          <p:cNvPr id="10" name="Group 9">
            <a:extLst>
              <a:ext uri="{FF2B5EF4-FFF2-40B4-BE49-F238E27FC236}">
                <a16:creationId xmlns:a16="http://schemas.microsoft.com/office/drawing/2014/main" id="{A81129B4-78D9-46F7-A397-9B47EECD0E6B}"/>
              </a:ext>
            </a:extLst>
          </p:cNvPr>
          <p:cNvGrpSpPr/>
          <p:nvPr/>
        </p:nvGrpSpPr>
        <p:grpSpPr>
          <a:xfrm>
            <a:off x="-297482" y="4510647"/>
            <a:ext cx="1846059" cy="2207024"/>
            <a:chOff x="1615868" y="3429000"/>
            <a:chExt cx="1508760" cy="1792482"/>
          </a:xfrm>
        </p:grpSpPr>
        <p:sp>
          <p:nvSpPr>
            <p:cNvPr id="11" name="Title 1">
              <a:extLst>
                <a:ext uri="{FF2B5EF4-FFF2-40B4-BE49-F238E27FC236}">
                  <a16:creationId xmlns:a16="http://schemas.microsoft.com/office/drawing/2014/main" id="{8B89EE41-A5F5-46C2-B4AF-37F386D34ED9}"/>
                </a:ext>
              </a:extLst>
            </p:cNvPr>
            <p:cNvSpPr txBox="1">
              <a:spLocks/>
            </p:cNvSpPr>
            <p:nvPr/>
          </p:nvSpPr>
          <p:spPr>
            <a:xfrm>
              <a:off x="1752244" y="4824142"/>
              <a:ext cx="1236007" cy="39734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dirty="0">
                <a:solidFill>
                  <a:schemeClr val="accent1">
                    <a:lumMod val="50000"/>
                  </a:schemeClr>
                </a:solidFill>
              </a:endParaRPr>
            </a:p>
          </p:txBody>
        </p:sp>
        <p:pic>
          <p:nvPicPr>
            <p:cNvPr id="12" name="Graphic 11" descr="Water">
              <a:extLst>
                <a:ext uri="{FF2B5EF4-FFF2-40B4-BE49-F238E27FC236}">
                  <a16:creationId xmlns:a16="http://schemas.microsoft.com/office/drawing/2014/main" id="{E296CECA-DBD6-4AEE-B145-56D14C50006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15868" y="3429000"/>
              <a:ext cx="1508760" cy="1508760"/>
            </a:xfrm>
            <a:prstGeom prst="rect">
              <a:avLst/>
            </a:prstGeom>
          </p:spPr>
        </p:pic>
      </p:grpSp>
      <p:pic>
        <p:nvPicPr>
          <p:cNvPr id="2" name="Picture 1">
            <a:extLst>
              <a:ext uri="{FF2B5EF4-FFF2-40B4-BE49-F238E27FC236}">
                <a16:creationId xmlns:a16="http://schemas.microsoft.com/office/drawing/2014/main" id="{BA651FE5-C33D-4345-3FEC-350A5E15C66E}"/>
              </a:ext>
            </a:extLst>
          </p:cNvPr>
          <p:cNvPicPr>
            <a:picLocks noChangeAspect="1"/>
          </p:cNvPicPr>
          <p:nvPr/>
        </p:nvPicPr>
        <p:blipFill>
          <a:blip r:embed="rId6"/>
          <a:stretch>
            <a:fillRect/>
          </a:stretch>
        </p:blipFill>
        <p:spPr>
          <a:xfrm>
            <a:off x="3834657" y="100543"/>
            <a:ext cx="1036613" cy="1036613"/>
          </a:xfrm>
          <a:prstGeom prst="rect">
            <a:avLst/>
          </a:prstGeom>
        </p:spPr>
      </p:pic>
      <p:pic>
        <p:nvPicPr>
          <p:cNvPr id="3" name="Picture 2">
            <a:extLst>
              <a:ext uri="{FF2B5EF4-FFF2-40B4-BE49-F238E27FC236}">
                <a16:creationId xmlns:a16="http://schemas.microsoft.com/office/drawing/2014/main" id="{D14F448E-7236-8E31-0DC1-DFF8E8727FF4}"/>
              </a:ext>
            </a:extLst>
          </p:cNvPr>
          <p:cNvPicPr/>
          <p:nvPr/>
        </p:nvPicPr>
        <p:blipFill rotWithShape="1">
          <a:blip r:embed="rId7">
            <a:extLst>
              <a:ext uri="{28A0092B-C50C-407E-A947-70E740481C1C}">
                <a14:useLocalDpi xmlns:a14="http://schemas.microsoft.com/office/drawing/2010/main" val="0"/>
              </a:ext>
            </a:extLst>
          </a:blip>
          <a:srcRect l="5838" t="29229" r="7544" b="31463"/>
          <a:stretch/>
        </p:blipFill>
        <p:spPr bwMode="auto">
          <a:xfrm>
            <a:off x="107318" y="100543"/>
            <a:ext cx="3453143" cy="11941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8541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3EB8AF-1922-4229-8555-28C0C971FB14}"/>
              </a:ext>
            </a:extLst>
          </p:cNvPr>
          <p:cNvSpPr>
            <a:spLocks noGrp="1"/>
          </p:cNvSpPr>
          <p:nvPr>
            <p:ph type="title"/>
          </p:nvPr>
        </p:nvSpPr>
        <p:spPr/>
        <p:txBody>
          <a:bodyPr/>
          <a:lstStyle/>
          <a:p>
            <a:r>
              <a:rPr lang="en-NZ" dirty="0"/>
              <a:t>Partners and Donor</a:t>
            </a:r>
            <a:endParaRPr lang="en-GB" dirty="0"/>
          </a:p>
        </p:txBody>
      </p:sp>
      <p:pic>
        <p:nvPicPr>
          <p:cNvPr id="13" name="Picture Placeholder 12">
            <a:extLst>
              <a:ext uri="{FF2B5EF4-FFF2-40B4-BE49-F238E27FC236}">
                <a16:creationId xmlns:a16="http://schemas.microsoft.com/office/drawing/2014/main" id="{AA562B02-556B-448B-B1DC-DE817BCAA870}"/>
              </a:ext>
            </a:extLst>
          </p:cNvPr>
          <p:cNvPicPr>
            <a:picLocks noGrp="1" noChangeAspect="1"/>
          </p:cNvPicPr>
          <p:nvPr>
            <p:ph type="pic" sz="quarter" idx="11"/>
          </p:nvPr>
        </p:nvPicPr>
        <p:blipFill rotWithShape="1">
          <a:blip r:embed="rId2"/>
          <a:srcRect t="4397" b="10970"/>
          <a:stretch/>
        </p:blipFill>
        <p:spPr>
          <a:xfrm>
            <a:off x="10745557" y="4692327"/>
            <a:ext cx="1354137" cy="1437191"/>
          </a:xfrm>
        </p:spPr>
      </p:pic>
      <p:pic>
        <p:nvPicPr>
          <p:cNvPr id="14" name="Picture 13">
            <a:extLst>
              <a:ext uri="{FF2B5EF4-FFF2-40B4-BE49-F238E27FC236}">
                <a16:creationId xmlns:a16="http://schemas.microsoft.com/office/drawing/2014/main" id="{839F6994-E95F-499C-B8D2-23E06998E88B}"/>
              </a:ext>
            </a:extLst>
          </p:cNvPr>
          <p:cNvPicPr/>
          <p:nvPr/>
        </p:nvPicPr>
        <p:blipFill rotWithShape="1">
          <a:blip r:embed="rId3">
            <a:extLst>
              <a:ext uri="{28A0092B-C50C-407E-A947-70E740481C1C}">
                <a14:useLocalDpi xmlns:a14="http://schemas.microsoft.com/office/drawing/2010/main" val="0"/>
              </a:ext>
            </a:extLst>
          </a:blip>
          <a:srcRect l="5838" t="29229" r="7544" b="31463"/>
          <a:stretch/>
        </p:blipFill>
        <p:spPr bwMode="auto">
          <a:xfrm>
            <a:off x="370924" y="5051974"/>
            <a:ext cx="3453143" cy="1194148"/>
          </a:xfrm>
          <a:prstGeom prst="rect">
            <a:avLst/>
          </a:prstGeom>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2EE31D13-2B03-4253-967F-42C5CD82C64D}"/>
              </a:ext>
            </a:extLst>
          </p:cNvPr>
          <p:cNvPicPr/>
          <p:nvPr/>
        </p:nvPicPr>
        <p:blipFill>
          <a:blip r:embed="rId4">
            <a:extLst>
              <a:ext uri="{28A0092B-C50C-407E-A947-70E740481C1C}">
                <a14:useLocalDpi xmlns:a14="http://schemas.microsoft.com/office/drawing/2010/main" val="0"/>
              </a:ext>
            </a:extLst>
          </a:blip>
          <a:stretch>
            <a:fillRect/>
          </a:stretch>
        </p:blipFill>
        <p:spPr>
          <a:xfrm>
            <a:off x="590333" y="2839013"/>
            <a:ext cx="911917" cy="531568"/>
          </a:xfrm>
          <a:prstGeom prst="rect">
            <a:avLst/>
          </a:prstGeom>
        </p:spPr>
      </p:pic>
      <p:pic>
        <p:nvPicPr>
          <p:cNvPr id="17" name="Picture 16">
            <a:extLst>
              <a:ext uri="{FF2B5EF4-FFF2-40B4-BE49-F238E27FC236}">
                <a16:creationId xmlns:a16="http://schemas.microsoft.com/office/drawing/2014/main" id="{369603E0-08F1-460C-973D-E48B6758A4A8}"/>
              </a:ext>
            </a:extLst>
          </p:cNvPr>
          <p:cNvPicPr/>
          <p:nvPr/>
        </p:nvPicPr>
        <p:blipFill>
          <a:blip r:embed="rId5">
            <a:extLst>
              <a:ext uri="{28A0092B-C50C-407E-A947-70E740481C1C}">
                <a14:useLocalDpi xmlns:a14="http://schemas.microsoft.com/office/drawing/2010/main" val="0"/>
              </a:ext>
            </a:extLst>
          </a:blip>
          <a:stretch>
            <a:fillRect/>
          </a:stretch>
        </p:blipFill>
        <p:spPr>
          <a:xfrm>
            <a:off x="2956480" y="2840033"/>
            <a:ext cx="437044" cy="525467"/>
          </a:xfrm>
          <a:prstGeom prst="rect">
            <a:avLst/>
          </a:prstGeom>
        </p:spPr>
      </p:pic>
      <p:pic>
        <p:nvPicPr>
          <p:cNvPr id="18" name="Picture 17">
            <a:extLst>
              <a:ext uri="{FF2B5EF4-FFF2-40B4-BE49-F238E27FC236}">
                <a16:creationId xmlns:a16="http://schemas.microsoft.com/office/drawing/2014/main" id="{D8FD0918-4135-49B4-B637-96D4EBA68604}"/>
              </a:ext>
            </a:extLst>
          </p:cNvPr>
          <p:cNvPicPr/>
          <p:nvPr/>
        </p:nvPicPr>
        <p:blipFill>
          <a:blip r:embed="rId6">
            <a:extLst>
              <a:ext uri="{28A0092B-C50C-407E-A947-70E740481C1C}">
                <a14:useLocalDpi xmlns:a14="http://schemas.microsoft.com/office/drawing/2010/main" val="0"/>
              </a:ext>
            </a:extLst>
          </a:blip>
          <a:stretch>
            <a:fillRect/>
          </a:stretch>
        </p:blipFill>
        <p:spPr>
          <a:xfrm>
            <a:off x="4847754" y="2835997"/>
            <a:ext cx="519945" cy="492673"/>
          </a:xfrm>
          <a:prstGeom prst="rect">
            <a:avLst/>
          </a:prstGeom>
        </p:spPr>
      </p:pic>
      <p:pic>
        <p:nvPicPr>
          <p:cNvPr id="19" name="Picture 18">
            <a:extLst>
              <a:ext uri="{FF2B5EF4-FFF2-40B4-BE49-F238E27FC236}">
                <a16:creationId xmlns:a16="http://schemas.microsoft.com/office/drawing/2014/main" id="{4376FC41-41C5-4E2A-8391-E8655412001D}"/>
              </a:ext>
            </a:extLst>
          </p:cNvPr>
          <p:cNvPicPr/>
          <p:nvPr/>
        </p:nvPicPr>
        <p:blipFill>
          <a:blip r:embed="rId7">
            <a:extLst>
              <a:ext uri="{28A0092B-C50C-407E-A947-70E740481C1C}">
                <a14:useLocalDpi xmlns:a14="http://schemas.microsoft.com/office/drawing/2010/main" val="0"/>
              </a:ext>
            </a:extLst>
          </a:blip>
          <a:stretch>
            <a:fillRect/>
          </a:stretch>
        </p:blipFill>
        <p:spPr>
          <a:xfrm>
            <a:off x="8973176" y="2828594"/>
            <a:ext cx="539262" cy="536906"/>
          </a:xfrm>
          <a:prstGeom prst="rect">
            <a:avLst/>
          </a:prstGeom>
        </p:spPr>
      </p:pic>
      <p:pic>
        <p:nvPicPr>
          <p:cNvPr id="20" name="Picture 19">
            <a:extLst>
              <a:ext uri="{FF2B5EF4-FFF2-40B4-BE49-F238E27FC236}">
                <a16:creationId xmlns:a16="http://schemas.microsoft.com/office/drawing/2014/main" id="{D5FDBA68-6B6B-4101-AA3F-9303B5F81594}"/>
              </a:ext>
            </a:extLst>
          </p:cNvPr>
          <p:cNvPicPr/>
          <p:nvPr/>
        </p:nvPicPr>
        <p:blipFill>
          <a:blip r:embed="rId8">
            <a:extLst>
              <a:ext uri="{28A0092B-C50C-407E-A947-70E740481C1C}">
                <a14:useLocalDpi xmlns:a14="http://schemas.microsoft.com/office/drawing/2010/main" val="0"/>
              </a:ext>
            </a:extLst>
          </a:blip>
          <a:stretch>
            <a:fillRect/>
          </a:stretch>
        </p:blipFill>
        <p:spPr>
          <a:xfrm>
            <a:off x="6821929" y="2901886"/>
            <a:ext cx="697017" cy="372174"/>
          </a:xfrm>
          <a:prstGeom prst="rect">
            <a:avLst/>
          </a:prstGeom>
        </p:spPr>
      </p:pic>
      <p:pic>
        <p:nvPicPr>
          <p:cNvPr id="21" name="Picture 20" descr="C:\Users\apa\AppData\Local\Temp\Rar$DRa8664.22703\IHE-DELFT-LOGOS\IHE-DELFT-TEXT_RGB_SQUARE.jpg">
            <a:extLst>
              <a:ext uri="{FF2B5EF4-FFF2-40B4-BE49-F238E27FC236}">
                <a16:creationId xmlns:a16="http://schemas.microsoft.com/office/drawing/2014/main" id="{8E7EE4EB-B93E-4FE3-B6DA-A3ACB9CF58D1}"/>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10966668" y="2603049"/>
            <a:ext cx="911917" cy="958567"/>
          </a:xfrm>
          <a:prstGeom prst="rect">
            <a:avLst/>
          </a:prstGeom>
          <a:noFill/>
          <a:ln>
            <a:noFill/>
          </a:ln>
        </p:spPr>
      </p:pic>
      <p:sp>
        <p:nvSpPr>
          <p:cNvPr id="22" name="Rectangle 21">
            <a:extLst>
              <a:ext uri="{FF2B5EF4-FFF2-40B4-BE49-F238E27FC236}">
                <a16:creationId xmlns:a16="http://schemas.microsoft.com/office/drawing/2014/main" id="{5C7D8BBE-C6F2-43F1-B9FF-1AFF9DE7352E}"/>
              </a:ext>
            </a:extLst>
          </p:cNvPr>
          <p:cNvSpPr/>
          <p:nvPr/>
        </p:nvSpPr>
        <p:spPr>
          <a:xfrm>
            <a:off x="370924" y="3421786"/>
            <a:ext cx="1736773" cy="1384995"/>
          </a:xfrm>
          <a:prstGeom prst="rect">
            <a:avLst/>
          </a:prstGeom>
        </p:spPr>
        <p:txBody>
          <a:bodyPr wrap="square">
            <a:spAutoFit/>
          </a:bodyPr>
          <a:lstStyle/>
          <a:p>
            <a:r>
              <a:rPr lang="en-GB" sz="1400" dirty="0"/>
              <a:t>CSIR-NATIONAL ENVIRONMENTAL ENGINEERING RESEARCH INSTITUTE</a:t>
            </a:r>
          </a:p>
          <a:p>
            <a:r>
              <a:rPr lang="en-GB" sz="1400" dirty="0"/>
              <a:t>INDIA</a:t>
            </a:r>
          </a:p>
        </p:txBody>
      </p:sp>
      <p:sp>
        <p:nvSpPr>
          <p:cNvPr id="23" name="Rectangle 22">
            <a:extLst>
              <a:ext uri="{FF2B5EF4-FFF2-40B4-BE49-F238E27FC236}">
                <a16:creationId xmlns:a16="http://schemas.microsoft.com/office/drawing/2014/main" id="{F4573183-95D4-4F6B-960C-071E138A0E6E}"/>
              </a:ext>
            </a:extLst>
          </p:cNvPr>
          <p:cNvSpPr/>
          <p:nvPr/>
        </p:nvSpPr>
        <p:spPr>
          <a:xfrm>
            <a:off x="2107697" y="3457947"/>
            <a:ext cx="2460610" cy="523220"/>
          </a:xfrm>
          <a:prstGeom prst="rect">
            <a:avLst/>
          </a:prstGeom>
        </p:spPr>
        <p:txBody>
          <a:bodyPr wrap="none">
            <a:spAutoFit/>
          </a:bodyPr>
          <a:lstStyle/>
          <a:p>
            <a:r>
              <a:rPr lang="en-GB" sz="1400" dirty="0"/>
              <a:t>THE UNIVERSITY OF JORDAN </a:t>
            </a:r>
            <a:br>
              <a:rPr lang="en-GB" sz="1400" dirty="0"/>
            </a:br>
            <a:r>
              <a:rPr lang="en-GB" sz="1400" dirty="0"/>
              <a:t>AMMAN, JORDAN</a:t>
            </a:r>
          </a:p>
        </p:txBody>
      </p:sp>
      <p:sp>
        <p:nvSpPr>
          <p:cNvPr id="24" name="Rectangle 23">
            <a:extLst>
              <a:ext uri="{FF2B5EF4-FFF2-40B4-BE49-F238E27FC236}">
                <a16:creationId xmlns:a16="http://schemas.microsoft.com/office/drawing/2014/main" id="{B38023F6-70A2-429D-93DB-7FF1CB1429A0}"/>
              </a:ext>
            </a:extLst>
          </p:cNvPr>
          <p:cNvSpPr/>
          <p:nvPr/>
        </p:nvSpPr>
        <p:spPr>
          <a:xfrm>
            <a:off x="4568307" y="3421786"/>
            <a:ext cx="2176814" cy="1169551"/>
          </a:xfrm>
          <a:prstGeom prst="rect">
            <a:avLst/>
          </a:prstGeom>
        </p:spPr>
        <p:txBody>
          <a:bodyPr wrap="none">
            <a:spAutoFit/>
          </a:bodyPr>
          <a:lstStyle/>
          <a:p>
            <a:r>
              <a:rPr lang="en-GB" sz="1400" dirty="0"/>
              <a:t>COMMUNITY </a:t>
            </a:r>
            <a:br>
              <a:rPr lang="en-GB" sz="1400" dirty="0"/>
            </a:br>
            <a:r>
              <a:rPr lang="en-GB" sz="1400" dirty="0"/>
              <a:t>EMPOWERMENT LINKAGE</a:t>
            </a:r>
          </a:p>
          <a:p>
            <a:r>
              <a:rPr lang="en-GB" sz="1400" dirty="0"/>
              <a:t>MULAH ISLAND</a:t>
            </a:r>
          </a:p>
          <a:p>
            <a:r>
              <a:rPr lang="en-GB" sz="1400" dirty="0"/>
              <a:t>MEMO ATOLL</a:t>
            </a:r>
            <a:br>
              <a:rPr lang="en-GB" sz="1400" dirty="0"/>
            </a:br>
            <a:r>
              <a:rPr lang="en-GB" sz="1400" dirty="0"/>
              <a:t>THE MALDIVES</a:t>
            </a:r>
          </a:p>
        </p:txBody>
      </p:sp>
      <p:sp>
        <p:nvSpPr>
          <p:cNvPr id="25" name="Rectangle 24">
            <a:extLst>
              <a:ext uri="{FF2B5EF4-FFF2-40B4-BE49-F238E27FC236}">
                <a16:creationId xmlns:a16="http://schemas.microsoft.com/office/drawing/2014/main" id="{C2FB72BF-ECC6-4CFD-9AE2-B3E36C695B64}"/>
              </a:ext>
            </a:extLst>
          </p:cNvPr>
          <p:cNvSpPr/>
          <p:nvPr/>
        </p:nvSpPr>
        <p:spPr>
          <a:xfrm>
            <a:off x="6821929" y="3396391"/>
            <a:ext cx="1330814" cy="738664"/>
          </a:xfrm>
          <a:prstGeom prst="rect">
            <a:avLst/>
          </a:prstGeom>
        </p:spPr>
        <p:txBody>
          <a:bodyPr wrap="none">
            <a:spAutoFit/>
          </a:bodyPr>
          <a:lstStyle/>
          <a:p>
            <a:r>
              <a:rPr lang="en-NZ" sz="1400" dirty="0"/>
              <a:t>H20</a:t>
            </a:r>
            <a:br>
              <a:rPr lang="en-NZ" sz="1400" dirty="0"/>
            </a:br>
            <a:r>
              <a:rPr lang="en-NZ" sz="1400" dirty="0"/>
              <a:t>MALE’</a:t>
            </a:r>
          </a:p>
          <a:p>
            <a:r>
              <a:rPr lang="en-NZ" sz="1400" dirty="0"/>
              <a:t>THE MALDIVES</a:t>
            </a:r>
          </a:p>
        </p:txBody>
      </p:sp>
      <p:sp>
        <p:nvSpPr>
          <p:cNvPr id="27" name="Rectangle 26">
            <a:extLst>
              <a:ext uri="{FF2B5EF4-FFF2-40B4-BE49-F238E27FC236}">
                <a16:creationId xmlns:a16="http://schemas.microsoft.com/office/drawing/2014/main" id="{D5A6DE0D-085A-40BC-A4D7-FE92E8A8A812}"/>
              </a:ext>
            </a:extLst>
          </p:cNvPr>
          <p:cNvSpPr/>
          <p:nvPr/>
        </p:nvSpPr>
        <p:spPr>
          <a:xfrm>
            <a:off x="8622363" y="3421786"/>
            <a:ext cx="1376787" cy="738664"/>
          </a:xfrm>
          <a:prstGeom prst="rect">
            <a:avLst/>
          </a:prstGeom>
        </p:spPr>
        <p:txBody>
          <a:bodyPr wrap="none">
            <a:spAutoFit/>
          </a:bodyPr>
          <a:lstStyle/>
          <a:p>
            <a:r>
              <a:rPr lang="en-GB" sz="1400" dirty="0"/>
              <a:t>VILLA COLLEGE</a:t>
            </a:r>
          </a:p>
          <a:p>
            <a:r>
              <a:rPr lang="en-NZ" sz="1400" dirty="0"/>
              <a:t>M</a:t>
            </a:r>
            <a:r>
              <a:rPr lang="en-GB" sz="1400" dirty="0"/>
              <a:t>ALE’</a:t>
            </a:r>
          </a:p>
          <a:p>
            <a:r>
              <a:rPr lang="en-NZ" sz="1400" dirty="0"/>
              <a:t>T</a:t>
            </a:r>
            <a:r>
              <a:rPr lang="en-GB" sz="1400" dirty="0"/>
              <a:t>HE MALDIVES</a:t>
            </a:r>
          </a:p>
        </p:txBody>
      </p:sp>
      <p:sp>
        <p:nvSpPr>
          <p:cNvPr id="28" name="Rectangle 27">
            <a:extLst>
              <a:ext uri="{FF2B5EF4-FFF2-40B4-BE49-F238E27FC236}">
                <a16:creationId xmlns:a16="http://schemas.microsoft.com/office/drawing/2014/main" id="{A4FE4A2E-290B-44F2-8FA8-3169498BAEDE}"/>
              </a:ext>
            </a:extLst>
          </p:cNvPr>
          <p:cNvSpPr/>
          <p:nvPr/>
        </p:nvSpPr>
        <p:spPr>
          <a:xfrm>
            <a:off x="10468770" y="3401882"/>
            <a:ext cx="1694566" cy="954107"/>
          </a:xfrm>
          <a:prstGeom prst="rect">
            <a:avLst/>
          </a:prstGeom>
        </p:spPr>
        <p:txBody>
          <a:bodyPr wrap="none">
            <a:spAutoFit/>
          </a:bodyPr>
          <a:lstStyle/>
          <a:p>
            <a:r>
              <a:rPr lang="en-NZ" sz="1400" dirty="0"/>
              <a:t>IHE-DELFT</a:t>
            </a:r>
          </a:p>
          <a:p>
            <a:r>
              <a:rPr lang="en-NZ" sz="1400" dirty="0"/>
              <a:t>INSTITUTE FOR </a:t>
            </a:r>
            <a:br>
              <a:rPr lang="en-NZ" sz="1400" dirty="0"/>
            </a:br>
            <a:r>
              <a:rPr lang="en-NZ" sz="1400" dirty="0"/>
              <a:t>WATER EDUCATION</a:t>
            </a:r>
          </a:p>
          <a:p>
            <a:r>
              <a:rPr lang="en-NZ" sz="1400" dirty="0"/>
              <a:t>THE NETHERLANDS</a:t>
            </a:r>
            <a:endParaRPr lang="en-GB" sz="1400" dirty="0"/>
          </a:p>
        </p:txBody>
      </p:sp>
      <p:sp>
        <p:nvSpPr>
          <p:cNvPr id="29" name="Rectangle 28">
            <a:extLst>
              <a:ext uri="{FF2B5EF4-FFF2-40B4-BE49-F238E27FC236}">
                <a16:creationId xmlns:a16="http://schemas.microsoft.com/office/drawing/2014/main" id="{02E3F3D2-2C98-45CF-9B43-16FBB5F00836}"/>
              </a:ext>
            </a:extLst>
          </p:cNvPr>
          <p:cNvSpPr/>
          <p:nvPr/>
        </p:nvSpPr>
        <p:spPr>
          <a:xfrm>
            <a:off x="3795492" y="5876790"/>
            <a:ext cx="5993885" cy="369332"/>
          </a:xfrm>
          <a:prstGeom prst="rect">
            <a:avLst/>
          </a:prstGeom>
        </p:spPr>
        <p:txBody>
          <a:bodyPr wrap="none">
            <a:spAutoFit/>
          </a:bodyPr>
          <a:lstStyle/>
          <a:p>
            <a:r>
              <a:rPr lang="en-GB" dirty="0"/>
              <a:t>WITH SUPPORT OF DUTCH MINISTRY OF FOREIGN AFFAIRS</a:t>
            </a:r>
          </a:p>
        </p:txBody>
      </p:sp>
    </p:spTree>
    <p:extLst>
      <p:ext uri="{BB962C8B-B14F-4D97-AF65-F5344CB8AC3E}">
        <p14:creationId xmlns:p14="http://schemas.microsoft.com/office/powerpoint/2010/main" val="3589351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a:xfrm>
            <a:off x="3514441" y="-77224"/>
            <a:ext cx="5278514" cy="1300461"/>
          </a:xfrm>
        </p:spPr>
        <p:txBody>
          <a:bodyPr/>
          <a:lstStyle/>
          <a:p>
            <a:r>
              <a:rPr lang="en-US" sz="2400" dirty="0"/>
              <a:t>3s water </a:t>
            </a:r>
          </a:p>
        </p:txBody>
      </p:sp>
      <p:grpSp>
        <p:nvGrpSpPr>
          <p:cNvPr id="10" name="Group 9">
            <a:extLst>
              <a:ext uri="{FF2B5EF4-FFF2-40B4-BE49-F238E27FC236}">
                <a16:creationId xmlns:a16="http://schemas.microsoft.com/office/drawing/2014/main" id="{A81129B4-78D9-46F7-A397-9B47EECD0E6B}"/>
              </a:ext>
            </a:extLst>
          </p:cNvPr>
          <p:cNvGrpSpPr/>
          <p:nvPr/>
        </p:nvGrpSpPr>
        <p:grpSpPr>
          <a:xfrm>
            <a:off x="2642230" y="213448"/>
            <a:ext cx="1036594" cy="1373424"/>
            <a:chOff x="1615868" y="3429000"/>
            <a:chExt cx="1508760" cy="1792482"/>
          </a:xfrm>
        </p:grpSpPr>
        <p:sp>
          <p:nvSpPr>
            <p:cNvPr id="11" name="Title 1">
              <a:extLst>
                <a:ext uri="{FF2B5EF4-FFF2-40B4-BE49-F238E27FC236}">
                  <a16:creationId xmlns:a16="http://schemas.microsoft.com/office/drawing/2014/main" id="{8B89EE41-A5F5-46C2-B4AF-37F386D34ED9}"/>
                </a:ext>
              </a:extLst>
            </p:cNvPr>
            <p:cNvSpPr txBox="1">
              <a:spLocks/>
            </p:cNvSpPr>
            <p:nvPr/>
          </p:nvSpPr>
          <p:spPr>
            <a:xfrm>
              <a:off x="1752244" y="4824142"/>
              <a:ext cx="1236007" cy="397340"/>
            </a:xfrm>
            <a:prstGeom prst="rect">
              <a:avLst/>
            </a:prstGeom>
          </p:spPr>
          <p:txBody>
            <a:bodyPr vert="horz" lIns="91440" tIns="45720" rIns="91440" bIns="45720" rtlCol="0" anchor="b">
              <a:normAutofit fontScale="3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dirty="0">
                <a:solidFill>
                  <a:schemeClr val="accent1">
                    <a:lumMod val="50000"/>
                  </a:schemeClr>
                </a:solidFill>
              </a:endParaRPr>
            </a:p>
          </p:txBody>
        </p:sp>
        <p:pic>
          <p:nvPicPr>
            <p:cNvPr id="12" name="Graphic 11" descr="Water">
              <a:extLst>
                <a:ext uri="{FF2B5EF4-FFF2-40B4-BE49-F238E27FC236}">
                  <a16:creationId xmlns:a16="http://schemas.microsoft.com/office/drawing/2014/main" id="{E296CECA-DBD6-4AEE-B145-56D14C5000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15868" y="3429000"/>
              <a:ext cx="1508760" cy="1508760"/>
            </a:xfrm>
            <a:prstGeom prst="rect">
              <a:avLst/>
            </a:prstGeom>
          </p:spPr>
        </p:pic>
      </p:grpSp>
      <p:pic>
        <p:nvPicPr>
          <p:cNvPr id="13" name="Picture 12">
            <a:extLst>
              <a:ext uri="{FF2B5EF4-FFF2-40B4-BE49-F238E27FC236}">
                <a16:creationId xmlns:a16="http://schemas.microsoft.com/office/drawing/2014/main" id="{CD0B5816-3865-8A70-FE82-BB14A2EE1F14}"/>
              </a:ext>
            </a:extLst>
          </p:cNvPr>
          <p:cNvPicPr>
            <a:picLocks noChangeAspect="1"/>
          </p:cNvPicPr>
          <p:nvPr/>
        </p:nvPicPr>
        <p:blipFill>
          <a:blip r:embed="rId5"/>
          <a:stretch>
            <a:fillRect/>
          </a:stretch>
        </p:blipFill>
        <p:spPr>
          <a:xfrm>
            <a:off x="419910" y="423391"/>
            <a:ext cx="847627" cy="847627"/>
          </a:xfrm>
          <a:prstGeom prst="rect">
            <a:avLst/>
          </a:prstGeom>
        </p:spPr>
      </p:pic>
      <p:sp>
        <p:nvSpPr>
          <p:cNvPr id="15" name="Text Placeholder 14">
            <a:extLst>
              <a:ext uri="{FF2B5EF4-FFF2-40B4-BE49-F238E27FC236}">
                <a16:creationId xmlns:a16="http://schemas.microsoft.com/office/drawing/2014/main" id="{753832DF-6538-297C-3209-7B5E80C6B6A4}"/>
              </a:ext>
            </a:extLst>
          </p:cNvPr>
          <p:cNvSpPr>
            <a:spLocks noGrp="1"/>
          </p:cNvSpPr>
          <p:nvPr>
            <p:ph type="body" sz="quarter" idx="10"/>
          </p:nvPr>
        </p:nvSpPr>
        <p:spPr>
          <a:xfrm>
            <a:off x="251192" y="3802121"/>
            <a:ext cx="6843688" cy="1506413"/>
          </a:xfrm>
        </p:spPr>
        <p:txBody>
          <a:bodyPr/>
          <a:lstStyle/>
          <a:p>
            <a:pPr algn="ctr"/>
            <a:r>
              <a:rPr lang="en-MY" sz="3200" dirty="0"/>
              <a:t>Navigating Water Sustainability in Small and Isolated Islands in the  Maldives</a:t>
            </a:r>
          </a:p>
        </p:txBody>
      </p:sp>
      <p:pic>
        <p:nvPicPr>
          <p:cNvPr id="17" name="Picture 16">
            <a:extLst>
              <a:ext uri="{FF2B5EF4-FFF2-40B4-BE49-F238E27FC236}">
                <a16:creationId xmlns:a16="http://schemas.microsoft.com/office/drawing/2014/main" id="{75C5D73D-F80F-291F-4A5F-403DF3250084}"/>
              </a:ext>
            </a:extLst>
          </p:cNvPr>
          <p:cNvPicPr>
            <a:picLocks noChangeAspect="1"/>
          </p:cNvPicPr>
          <p:nvPr/>
        </p:nvPicPr>
        <p:blipFill>
          <a:blip r:embed="rId6"/>
          <a:stretch>
            <a:fillRect/>
          </a:stretch>
        </p:blipFill>
        <p:spPr>
          <a:xfrm>
            <a:off x="7196667" y="704113"/>
            <a:ext cx="4744141" cy="5535329"/>
          </a:xfrm>
          <a:prstGeom prst="rect">
            <a:avLst/>
          </a:prstGeom>
        </p:spPr>
      </p:pic>
      <p:pic>
        <p:nvPicPr>
          <p:cNvPr id="18" name="Picture 17">
            <a:extLst>
              <a:ext uri="{FF2B5EF4-FFF2-40B4-BE49-F238E27FC236}">
                <a16:creationId xmlns:a16="http://schemas.microsoft.com/office/drawing/2014/main" id="{0740ED62-1794-D14B-465F-275A32A3DF4E}"/>
              </a:ext>
            </a:extLst>
          </p:cNvPr>
          <p:cNvPicPr>
            <a:picLocks noChangeAspect="1"/>
          </p:cNvPicPr>
          <p:nvPr/>
        </p:nvPicPr>
        <p:blipFill>
          <a:blip r:embed="rId7"/>
          <a:stretch>
            <a:fillRect/>
          </a:stretch>
        </p:blipFill>
        <p:spPr>
          <a:xfrm>
            <a:off x="1578485" y="284511"/>
            <a:ext cx="1036594" cy="1084969"/>
          </a:xfrm>
          <a:prstGeom prst="rect">
            <a:avLst/>
          </a:prstGeom>
        </p:spPr>
      </p:pic>
      <p:sp>
        <p:nvSpPr>
          <p:cNvPr id="3" name="Google Shape;84;p1">
            <a:extLst>
              <a:ext uri="{FF2B5EF4-FFF2-40B4-BE49-F238E27FC236}">
                <a16:creationId xmlns:a16="http://schemas.microsoft.com/office/drawing/2014/main" id="{34411F62-F528-A3E9-1134-1228B8DDB65E}"/>
              </a:ext>
            </a:extLst>
          </p:cNvPr>
          <p:cNvSpPr txBox="1">
            <a:spLocks/>
          </p:cNvSpPr>
          <p:nvPr/>
        </p:nvSpPr>
        <p:spPr>
          <a:xfrm>
            <a:off x="3734350" y="5468607"/>
            <a:ext cx="3046407" cy="1249064"/>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Clr>
                <a:schemeClr val="dk1"/>
              </a:buClr>
              <a:buSzPts val="2100"/>
              <a:buFont typeface="Arial" panose="020B0604020202020204" pitchFamily="34" charset="0"/>
              <a:buNone/>
            </a:pPr>
            <a:r>
              <a:rPr lang="en-GB" sz="2000" b="1" dirty="0"/>
              <a:t>Dr Fazeela Ibrahim</a:t>
            </a:r>
          </a:p>
          <a:p>
            <a:pPr marL="0" indent="0" algn="r">
              <a:lnSpc>
                <a:spcPct val="100000"/>
              </a:lnSpc>
              <a:spcBef>
                <a:spcPts val="0"/>
              </a:spcBef>
              <a:buClr>
                <a:schemeClr val="dk1"/>
              </a:buClr>
              <a:buSzPts val="2100"/>
              <a:buFont typeface="Arial" panose="020B0604020202020204" pitchFamily="34" charset="0"/>
              <a:buNone/>
            </a:pPr>
            <a:r>
              <a:rPr lang="en-GB" sz="2000" b="1" dirty="0"/>
              <a:t>Dr </a:t>
            </a:r>
            <a:r>
              <a:rPr lang="en-GB" sz="2000" b="1" dirty="0" err="1"/>
              <a:t>Mamdooha</a:t>
            </a:r>
            <a:r>
              <a:rPr lang="en-GB" sz="2000" b="1" dirty="0"/>
              <a:t> Ismail</a:t>
            </a:r>
          </a:p>
          <a:p>
            <a:pPr marL="0" indent="0" algn="r">
              <a:lnSpc>
                <a:spcPct val="100000"/>
              </a:lnSpc>
              <a:spcBef>
                <a:spcPts val="0"/>
              </a:spcBef>
              <a:buClr>
                <a:schemeClr val="dk1"/>
              </a:buClr>
              <a:buSzPts val="2100"/>
              <a:buFont typeface="Arial" panose="020B0604020202020204" pitchFamily="34" charset="0"/>
              <a:buNone/>
            </a:pPr>
            <a:r>
              <a:rPr lang="en-GB" sz="2000" b="1" dirty="0"/>
              <a:t>Dr Aishath Selna</a:t>
            </a:r>
          </a:p>
        </p:txBody>
      </p:sp>
      <p:sp>
        <p:nvSpPr>
          <p:cNvPr id="5" name="Text Box 3">
            <a:extLst>
              <a:ext uri="{FF2B5EF4-FFF2-40B4-BE49-F238E27FC236}">
                <a16:creationId xmlns:a16="http://schemas.microsoft.com/office/drawing/2014/main" id="{B52E953F-F152-B629-D019-0D2691C57884}"/>
              </a:ext>
            </a:extLst>
          </p:cNvPr>
          <p:cNvSpPr txBox="1"/>
          <p:nvPr/>
        </p:nvSpPr>
        <p:spPr>
          <a:xfrm>
            <a:off x="292471" y="1679435"/>
            <a:ext cx="6761129" cy="1666487"/>
          </a:xfrm>
          <a:prstGeom prst="rect">
            <a:avLst/>
          </a:prstGeom>
          <a:solidFill>
            <a:srgbClr val="FFC000"/>
          </a:solidFill>
          <a:ln w="6350">
            <a:solidFill>
              <a:srgbClr val="FFC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en-US" sz="2400" b="1" kern="100" dirty="0">
                <a:effectLst/>
                <a:latin typeface="Aptos" panose="020B0004020202020204" pitchFamily="34" charset="0"/>
                <a:ea typeface="Aptos" panose="020B0004020202020204" pitchFamily="34" charset="0"/>
                <a:cs typeface="Arial" panose="020B0604020202020204" pitchFamily="34" charset="0"/>
              </a:rPr>
              <a:t>7</a:t>
            </a:r>
            <a:r>
              <a:rPr lang="en-US" sz="2400" b="1" kern="100" baseline="30000" dirty="0">
                <a:effectLst/>
                <a:latin typeface="Aptos" panose="020B0004020202020204" pitchFamily="34" charset="0"/>
                <a:ea typeface="Aptos" panose="020B0004020202020204" pitchFamily="34" charset="0"/>
                <a:cs typeface="Arial" panose="020B0604020202020204" pitchFamily="34" charset="0"/>
              </a:rPr>
              <a:t>th</a:t>
            </a:r>
            <a:r>
              <a:rPr lang="en-US" sz="2400" b="1" kern="100" dirty="0">
                <a:effectLst/>
                <a:latin typeface="Aptos" panose="020B0004020202020204" pitchFamily="34" charset="0"/>
                <a:ea typeface="Aptos" panose="020B0004020202020204" pitchFamily="34" charset="0"/>
                <a:cs typeface="Arial" panose="020B0604020202020204" pitchFamily="34" charset="0"/>
              </a:rPr>
              <a:t> Arab Water Week</a:t>
            </a:r>
            <a:endParaRPr lang="en-GB" sz="2400" b="1" kern="100" dirty="0">
              <a:effectLst/>
              <a:latin typeface="Aptos" panose="020B0004020202020204" pitchFamily="34" charset="0"/>
              <a:ea typeface="Aptos" panose="020B0004020202020204" pitchFamily="34" charset="0"/>
              <a:cs typeface="Arial" panose="020B0604020202020204" pitchFamily="34" charset="0"/>
            </a:endParaRPr>
          </a:p>
          <a:p>
            <a:pPr algn="ctr">
              <a:buNone/>
            </a:pPr>
            <a:r>
              <a:rPr lang="en-US" sz="2400" b="1" kern="100" dirty="0">
                <a:effectLst/>
                <a:latin typeface="Aptos" panose="020B0004020202020204" pitchFamily="34" charset="0"/>
                <a:ea typeface="Aptos" panose="020B0004020202020204" pitchFamily="34" charset="0"/>
                <a:cs typeface="Arial" panose="020B0604020202020204" pitchFamily="34" charset="0"/>
              </a:rPr>
              <a:t>4-6 May 2025</a:t>
            </a:r>
            <a:endParaRPr lang="en-GB" sz="2400" b="1" kern="100" dirty="0">
              <a:effectLst/>
              <a:latin typeface="Aptos" panose="020B0004020202020204" pitchFamily="34" charset="0"/>
              <a:ea typeface="Aptos" panose="020B0004020202020204" pitchFamily="34" charset="0"/>
              <a:cs typeface="Arial" panose="020B0604020202020204" pitchFamily="34" charset="0"/>
            </a:endParaRPr>
          </a:p>
          <a:p>
            <a:pPr algn="ctr">
              <a:buNone/>
            </a:pPr>
            <a:r>
              <a:rPr lang="en-US" sz="2400" b="1" kern="100" dirty="0">
                <a:effectLst/>
                <a:latin typeface="Aptos" panose="020B0004020202020204" pitchFamily="34" charset="0"/>
                <a:ea typeface="Aptos" panose="020B0004020202020204" pitchFamily="34" charset="0"/>
                <a:cs typeface="Arial" panose="020B0604020202020204" pitchFamily="34" charset="0"/>
              </a:rPr>
              <a:t>King Hussein Bin Talal Conventions Center, </a:t>
            </a:r>
          </a:p>
          <a:p>
            <a:pPr algn="ctr">
              <a:buNone/>
            </a:pPr>
            <a:r>
              <a:rPr lang="en-US" sz="2400" b="1" kern="100" dirty="0">
                <a:effectLst/>
                <a:latin typeface="Aptos" panose="020B0004020202020204" pitchFamily="34" charset="0"/>
                <a:ea typeface="Aptos" panose="020B0004020202020204" pitchFamily="34" charset="0"/>
                <a:cs typeface="Arial" panose="020B0604020202020204" pitchFamily="34" charset="0"/>
              </a:rPr>
              <a:t>Dead Sea</a:t>
            </a:r>
            <a:r>
              <a:rPr lang="en-GB" sz="2400" b="1" kern="100" dirty="0">
                <a:latin typeface="Aptos" panose="020B0004020202020204" pitchFamily="34" charset="0"/>
                <a:ea typeface="Aptos" panose="020B0004020202020204" pitchFamily="34" charset="0"/>
                <a:cs typeface="Arial" panose="020B0604020202020204" pitchFamily="34" charset="0"/>
              </a:rPr>
              <a:t>, </a:t>
            </a:r>
            <a:r>
              <a:rPr lang="en-US" sz="2400" b="1" kern="100" dirty="0">
                <a:effectLst/>
                <a:latin typeface="Aptos" panose="020B0004020202020204" pitchFamily="34" charset="0"/>
                <a:ea typeface="Aptos" panose="020B0004020202020204" pitchFamily="34" charset="0"/>
                <a:cs typeface="Arial" panose="020B0604020202020204" pitchFamily="34" charset="0"/>
              </a:rPr>
              <a:t>Amman Jordan</a:t>
            </a:r>
            <a:endParaRPr lang="en-GB" sz="2400" b="1" kern="100" dirty="0">
              <a:effectLst/>
              <a:latin typeface="Aptos" panose="020B0004020202020204" pitchFamily="34" charset="0"/>
              <a:ea typeface="Aptos" panose="020B0004020202020204" pitchFamily="34" charset="0"/>
              <a:cs typeface="Arial" panose="020B0604020202020204" pitchFamily="34" charset="0"/>
            </a:endParaRPr>
          </a:p>
          <a:p>
            <a:r>
              <a:rPr lang="en-US" sz="2400" b="1" kern="100" dirty="0">
                <a:effectLst/>
                <a:latin typeface="Aptos" panose="020B0004020202020204" pitchFamily="34" charset="0"/>
                <a:ea typeface="Aptos" panose="020B0004020202020204" pitchFamily="34" charset="0"/>
                <a:cs typeface="Arial" panose="020B0604020202020204" pitchFamily="34" charset="0"/>
              </a:rPr>
              <a:t> </a:t>
            </a:r>
            <a:endParaRPr lang="en-GB" sz="2400" b="1"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97256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89A3B7-D3FF-C9BF-EB07-CC57D9B4267D}"/>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E4D056-E89B-3255-EA1B-2CF9FB082BE5}"/>
              </a:ext>
            </a:extLst>
          </p:cNvPr>
          <p:cNvSpPr>
            <a:spLocks noGrp="1"/>
          </p:cNvSpPr>
          <p:nvPr>
            <p:ph type="title"/>
          </p:nvPr>
        </p:nvSpPr>
        <p:spPr>
          <a:xfrm>
            <a:off x="6551550" y="365125"/>
            <a:ext cx="4802249" cy="2412882"/>
          </a:xfrm>
        </p:spPr>
        <p:txBody>
          <a:bodyPr vert="horz" lIns="91440" tIns="45720" rIns="91440" bIns="45720" rtlCol="0" anchor="b">
            <a:normAutofit/>
          </a:bodyPr>
          <a:lstStyle/>
          <a:p>
            <a:r>
              <a:rPr lang="en-US" sz="4000" kern="1200">
                <a:solidFill>
                  <a:schemeClr val="tx1"/>
                </a:solidFill>
                <a:latin typeface="+mj-lt"/>
                <a:ea typeface="+mj-ea"/>
                <a:cs typeface="+mj-cs"/>
              </a:rPr>
              <a:t>Water Preferences in Meemu Atoll</a:t>
            </a:r>
          </a:p>
        </p:txBody>
      </p:sp>
      <p:pic>
        <p:nvPicPr>
          <p:cNvPr id="10" name="Picture Placeholder 12">
            <a:extLst>
              <a:ext uri="{FF2B5EF4-FFF2-40B4-BE49-F238E27FC236}">
                <a16:creationId xmlns:a16="http://schemas.microsoft.com/office/drawing/2014/main" id="{643B1403-4851-2A20-2133-D0BE769EF08E}"/>
              </a:ext>
            </a:extLst>
          </p:cNvPr>
          <p:cNvPicPr>
            <a:picLocks noGrp="1" noChangeAspect="1"/>
          </p:cNvPicPr>
          <p:nvPr>
            <p:ph type="pic" sz="quarter" idx="11"/>
          </p:nvPr>
        </p:nvPicPr>
        <p:blipFill rotWithShape="1">
          <a:blip r:embed="rId2"/>
          <a:srcRect l="1775" r="1474" b="2"/>
          <a:stretch/>
        </p:blipFill>
        <p:spPr>
          <a:xfrm>
            <a:off x="-1" y="10"/>
            <a:ext cx="3003123" cy="3892380"/>
          </a:xfrm>
          <a:prstGeom prst="rect">
            <a:avLst/>
          </a:prstGeom>
        </p:spPr>
      </p:pic>
      <p:pic>
        <p:nvPicPr>
          <p:cNvPr id="12" name="Picture 11" descr="A group of people standing in a room&#10;&#10;AI-generated content may be incorrect.">
            <a:extLst>
              <a:ext uri="{FF2B5EF4-FFF2-40B4-BE49-F238E27FC236}">
                <a16:creationId xmlns:a16="http://schemas.microsoft.com/office/drawing/2014/main" id="{46526206-6752-E83E-34CC-1F7553E029A0}"/>
              </a:ext>
            </a:extLst>
          </p:cNvPr>
          <p:cNvPicPr>
            <a:picLocks noChangeAspect="1"/>
          </p:cNvPicPr>
          <p:nvPr/>
        </p:nvPicPr>
        <p:blipFill>
          <a:blip r:embed="rId3"/>
          <a:srcRect r="18794" b="-5"/>
          <a:stretch/>
        </p:blipFill>
        <p:spPr>
          <a:xfrm>
            <a:off x="3180257" y="10"/>
            <a:ext cx="3016307" cy="2785935"/>
          </a:xfrm>
          <a:prstGeom prst="rect">
            <a:avLst/>
          </a:prstGeom>
        </p:spPr>
      </p:pic>
      <p:pic>
        <p:nvPicPr>
          <p:cNvPr id="9" name="Picture 8" descr="A group of people sitting around a long table&#10;&#10;AI-generated content may be incorrect.">
            <a:extLst>
              <a:ext uri="{FF2B5EF4-FFF2-40B4-BE49-F238E27FC236}">
                <a16:creationId xmlns:a16="http://schemas.microsoft.com/office/drawing/2014/main" id="{81E7C851-1A0F-5AAC-3DD0-8D98EB004E5B}"/>
              </a:ext>
            </a:extLst>
          </p:cNvPr>
          <p:cNvPicPr>
            <a:picLocks noChangeAspect="1"/>
          </p:cNvPicPr>
          <p:nvPr/>
        </p:nvPicPr>
        <p:blipFill>
          <a:blip r:embed="rId4"/>
          <a:srcRect l="549" r="18373"/>
          <a:stretch/>
        </p:blipFill>
        <p:spPr>
          <a:xfrm>
            <a:off x="-1" y="4079988"/>
            <a:ext cx="3003123" cy="2778013"/>
          </a:xfrm>
          <a:prstGeom prst="rect">
            <a:avLst/>
          </a:prstGeom>
        </p:spPr>
      </p:pic>
      <p:pic>
        <p:nvPicPr>
          <p:cNvPr id="14" name="Picture 13" descr="A person in a headscarf looking at a machine&#10;&#10;AI-generated content may be incorrect.">
            <a:extLst>
              <a:ext uri="{FF2B5EF4-FFF2-40B4-BE49-F238E27FC236}">
                <a16:creationId xmlns:a16="http://schemas.microsoft.com/office/drawing/2014/main" id="{ED61E40A-65F4-A6B1-3AAA-D5FBD41DAD41}"/>
              </a:ext>
            </a:extLst>
          </p:cNvPr>
          <p:cNvPicPr>
            <a:picLocks noChangeAspect="1"/>
          </p:cNvPicPr>
          <p:nvPr/>
        </p:nvPicPr>
        <p:blipFill>
          <a:blip r:embed="rId5"/>
          <a:srcRect t="3019" r="-4" b="-4"/>
          <a:stretch/>
        </p:blipFill>
        <p:spPr>
          <a:xfrm>
            <a:off x="3180257" y="2957665"/>
            <a:ext cx="3016307" cy="3900335"/>
          </a:xfrm>
          <a:prstGeom prst="rect">
            <a:avLst/>
          </a:prstGeom>
        </p:spPr>
      </p:pic>
      <p:sp>
        <p:nvSpPr>
          <p:cNvPr id="3" name="Text Placeholder 2">
            <a:extLst>
              <a:ext uri="{FF2B5EF4-FFF2-40B4-BE49-F238E27FC236}">
                <a16:creationId xmlns:a16="http://schemas.microsoft.com/office/drawing/2014/main" id="{09A91726-E2E0-3F55-FB83-FE652139CAC2}"/>
              </a:ext>
            </a:extLst>
          </p:cNvPr>
          <p:cNvSpPr>
            <a:spLocks noGrp="1"/>
          </p:cNvSpPr>
          <p:nvPr>
            <p:ph type="body" sz="quarter" idx="10"/>
          </p:nvPr>
        </p:nvSpPr>
        <p:spPr>
          <a:xfrm>
            <a:off x="6551550" y="2957665"/>
            <a:ext cx="4802249" cy="3178562"/>
          </a:xfrm>
        </p:spPr>
        <p:txBody>
          <a:bodyPr vert="horz" lIns="91440" tIns="45720" rIns="91440" bIns="45720" rtlCol="0">
            <a:normAutofit/>
          </a:bodyPr>
          <a:lstStyle/>
          <a:p>
            <a:r>
              <a:rPr lang="en-US" sz="2000" b="1"/>
              <a:t>Higher Education Scholarship: </a:t>
            </a:r>
            <a:r>
              <a:rPr lang="en-US" sz="2000"/>
              <a:t>3 students given scholarship to complete Master of Public Health Program. </a:t>
            </a:r>
          </a:p>
          <a:p>
            <a:r>
              <a:rPr lang="en-US" sz="2000" b="1"/>
              <a:t>Masters Dissertation</a:t>
            </a:r>
            <a:r>
              <a:rPr lang="en-US" sz="2000"/>
              <a:t>: Completed study in Kolhufushi, Mulah, and Muli.</a:t>
            </a:r>
          </a:p>
        </p:txBody>
      </p:sp>
    </p:spTree>
    <p:extLst>
      <p:ext uri="{BB962C8B-B14F-4D97-AF65-F5344CB8AC3E}">
        <p14:creationId xmlns:p14="http://schemas.microsoft.com/office/powerpoint/2010/main" val="237495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A8258B-D03D-0737-F2D0-CB4BF7E7F2BD}"/>
              </a:ext>
            </a:extLst>
          </p:cNvPr>
          <p:cNvSpPr>
            <a:spLocks noGrp="1"/>
          </p:cNvSpPr>
          <p:nvPr>
            <p:ph type="title"/>
          </p:nvPr>
        </p:nvSpPr>
        <p:spPr>
          <a:xfrm>
            <a:off x="6600264" y="556994"/>
            <a:ext cx="4753535" cy="1672499"/>
          </a:xfrm>
        </p:spPr>
        <p:txBody>
          <a:bodyPr vert="horz" lIns="91440" tIns="45720" rIns="91440" bIns="45720" rtlCol="0" anchor="ctr">
            <a:normAutofit/>
          </a:bodyPr>
          <a:lstStyle/>
          <a:p>
            <a:r>
              <a:rPr lang="en-US" sz="4000" kern="1200">
                <a:solidFill>
                  <a:schemeClr val="tx1"/>
                </a:solidFill>
                <a:latin typeface="+mj-lt"/>
                <a:ea typeface="+mj-ea"/>
                <a:cs typeface="+mj-cs"/>
              </a:rPr>
              <a:t>Water Preferences in Meemu Atoll</a:t>
            </a:r>
          </a:p>
        </p:txBody>
      </p:sp>
      <p:pic>
        <p:nvPicPr>
          <p:cNvPr id="5" name="Picture 4">
            <a:extLst>
              <a:ext uri="{FF2B5EF4-FFF2-40B4-BE49-F238E27FC236}">
                <a16:creationId xmlns:a16="http://schemas.microsoft.com/office/drawing/2014/main" id="{2514223B-A004-EEE0-97B6-375AFBD518B8}"/>
              </a:ext>
            </a:extLst>
          </p:cNvPr>
          <p:cNvPicPr>
            <a:picLocks noChangeAspect="1"/>
          </p:cNvPicPr>
          <p:nvPr/>
        </p:nvPicPr>
        <p:blipFill>
          <a:blip r:embed="rId2"/>
          <a:srcRect l="12889" r="19602" b="-1"/>
          <a:stretch/>
        </p:blipFill>
        <p:spPr>
          <a:xfrm>
            <a:off x="-4642" y="10"/>
            <a:ext cx="3006061" cy="3339639"/>
          </a:xfrm>
          <a:prstGeom prst="rect">
            <a:avLst/>
          </a:prstGeom>
        </p:spPr>
      </p:pic>
      <p:pic>
        <p:nvPicPr>
          <p:cNvPr id="10" name="Picture Placeholder 12">
            <a:extLst>
              <a:ext uri="{FF2B5EF4-FFF2-40B4-BE49-F238E27FC236}">
                <a16:creationId xmlns:a16="http://schemas.microsoft.com/office/drawing/2014/main" id="{32139737-2348-BA30-0D0E-12F90CDF4235}"/>
              </a:ext>
            </a:extLst>
          </p:cNvPr>
          <p:cNvPicPr>
            <a:picLocks noGrp="1" noChangeAspect="1"/>
          </p:cNvPicPr>
          <p:nvPr>
            <p:ph type="pic" sz="quarter" idx="11"/>
          </p:nvPr>
        </p:nvPicPr>
        <p:blipFill rotWithShape="1">
          <a:blip r:embed="rId3"/>
          <a:srcRect t="10965" r="1" b="1"/>
          <a:stretch/>
        </p:blipFill>
        <p:spPr>
          <a:xfrm>
            <a:off x="3198068" y="10"/>
            <a:ext cx="2991088" cy="3339639"/>
          </a:xfrm>
          <a:prstGeom prst="rect">
            <a:avLst/>
          </a:prstGeom>
        </p:spPr>
      </p:pic>
      <p:pic>
        <p:nvPicPr>
          <p:cNvPr id="1026" name="Picture 2" descr="From scarcity to sustainability: Maldives' ambitious water security project  | Green Climate Fund">
            <a:extLst>
              <a:ext uri="{FF2B5EF4-FFF2-40B4-BE49-F238E27FC236}">
                <a16:creationId xmlns:a16="http://schemas.microsoft.com/office/drawing/2014/main" id="{21FFB89E-59ED-0BAB-CBD5-D189DFBCF9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 b="3646"/>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EC6E2E7-7CD6-5F87-CBB2-264FCED6831C}"/>
              </a:ext>
            </a:extLst>
          </p:cNvPr>
          <p:cNvSpPr>
            <a:spLocks noGrp="1"/>
          </p:cNvSpPr>
          <p:nvPr>
            <p:ph type="body" sz="quarter" idx="10"/>
          </p:nvPr>
        </p:nvSpPr>
        <p:spPr>
          <a:xfrm>
            <a:off x="6600265" y="2413645"/>
            <a:ext cx="4753534" cy="3694734"/>
          </a:xfrm>
        </p:spPr>
        <p:txBody>
          <a:bodyPr vert="horz" lIns="91440" tIns="45720" rIns="91440" bIns="45720" rtlCol="0">
            <a:normAutofit/>
          </a:bodyPr>
          <a:lstStyle/>
          <a:p>
            <a:r>
              <a:rPr lang="en-US" sz="1100" b="1"/>
              <a:t>Research problem: </a:t>
            </a:r>
            <a:r>
              <a:rPr lang="en-US" sz="1100"/>
              <a:t>Residents on outer Maldivian islands face challenges with drinking water quality. Despite government investments in desalination plants, many prefer bottled, filtered, and rainwater due to a lack of trust in municipal tap water. </a:t>
            </a:r>
          </a:p>
          <a:p>
            <a:r>
              <a:rPr lang="en-US" sz="1100" b="1"/>
              <a:t>Objective</a:t>
            </a:r>
            <a:r>
              <a:rPr lang="en-US" sz="1100"/>
              <a:t>: To examine water preferences (bottled, filtered, rainwater vs. municipal tap) in Kolhufushi, Mulah, and Muli.</a:t>
            </a:r>
          </a:p>
          <a:p>
            <a:r>
              <a:rPr lang="en-US" sz="1100" b="1"/>
              <a:t>Key Findings:</a:t>
            </a:r>
          </a:p>
          <a:p>
            <a:pPr lvl="1"/>
            <a:r>
              <a:rPr lang="en-US" sz="1100"/>
              <a:t>Bottled water is the dominant choice; rainwater is secondary for cooking.</a:t>
            </a:r>
          </a:p>
          <a:p>
            <a:pPr lvl="1"/>
            <a:r>
              <a:rPr lang="en-US" sz="1100"/>
              <a:t>Low trust in municipal water due to sensory issues (e.g., chlorine taste).</a:t>
            </a:r>
          </a:p>
          <a:p>
            <a:pPr lvl="1"/>
            <a:r>
              <a:rPr lang="en-US" sz="1100"/>
              <a:t>Operational challenges (staff shortages, limited public outreach) hinder trust-building.</a:t>
            </a:r>
          </a:p>
          <a:p>
            <a:pPr lvl="1"/>
            <a:r>
              <a:rPr lang="en-US" sz="1100"/>
              <a:t>NGOs and cultural shifts promote bottled/filtered water use.</a:t>
            </a:r>
          </a:p>
          <a:p>
            <a:r>
              <a:rPr lang="en-US" sz="1100" b="1"/>
              <a:t>Recommendations:</a:t>
            </a:r>
          </a:p>
          <a:p>
            <a:pPr lvl="1"/>
            <a:r>
              <a:rPr lang="en-US" sz="1100"/>
              <a:t>Improve municipal water safety and communication.</a:t>
            </a:r>
          </a:p>
          <a:p>
            <a:pPr lvl="1"/>
            <a:r>
              <a:rPr lang="en-US" sz="1100"/>
              <a:t>Develop household filtration programs and investigate the environmental impact of bottled water.</a:t>
            </a:r>
          </a:p>
        </p:txBody>
      </p:sp>
    </p:spTree>
    <p:extLst>
      <p:ext uri="{BB962C8B-B14F-4D97-AF65-F5344CB8AC3E}">
        <p14:creationId xmlns:p14="http://schemas.microsoft.com/office/powerpoint/2010/main" val="2350559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B8F507-C9D9-9A34-4F11-F54A23E0D34D}"/>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E75D69-1DF2-A7A1-7CAB-6DA7C5BDF439}"/>
              </a:ext>
            </a:extLst>
          </p:cNvPr>
          <p:cNvSpPr>
            <a:spLocks noGrp="1"/>
          </p:cNvSpPr>
          <p:nvPr>
            <p:ph type="title"/>
          </p:nvPr>
        </p:nvSpPr>
        <p:spPr>
          <a:xfrm>
            <a:off x="3970366" y="609600"/>
            <a:ext cx="4267200" cy="1351472"/>
          </a:xfrm>
        </p:spPr>
        <p:txBody>
          <a:bodyPr vert="horz" lIns="91440" tIns="45720" rIns="91440" bIns="45720" rtlCol="0" anchor="ctr">
            <a:normAutofit/>
          </a:bodyPr>
          <a:lstStyle/>
          <a:p>
            <a:pPr algn="ctr"/>
            <a:r>
              <a:rPr lang="en-US" sz="2800" kern="1200">
                <a:solidFill>
                  <a:schemeClr val="tx1">
                    <a:lumMod val="85000"/>
                    <a:lumOff val="15000"/>
                  </a:schemeClr>
                </a:solidFill>
                <a:latin typeface="+mj-lt"/>
                <a:ea typeface="+mj-ea"/>
                <a:cs typeface="+mj-cs"/>
              </a:rPr>
              <a:t>Service Quality of Utility Water in ADh. Mahibadhoo</a:t>
            </a:r>
          </a:p>
        </p:txBody>
      </p:sp>
      <p:pic>
        <p:nvPicPr>
          <p:cNvPr id="4" name="Google Shape;223;p35">
            <a:extLst>
              <a:ext uri="{FF2B5EF4-FFF2-40B4-BE49-F238E27FC236}">
                <a16:creationId xmlns:a16="http://schemas.microsoft.com/office/drawing/2014/main" id="{62CDF61D-768F-6A00-9DB6-391A84766937}"/>
              </a:ext>
            </a:extLst>
          </p:cNvPr>
          <p:cNvPicPr preferRelativeResize="0"/>
          <p:nvPr/>
        </p:nvPicPr>
        <p:blipFill rotWithShape="1">
          <a:blip r:embed="rId3"/>
          <a:srcRect l="19233" r="19180"/>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p:spPr>
      </p:pic>
      <p:sp>
        <p:nvSpPr>
          <p:cNvPr id="3" name="Text Placeholder 2">
            <a:extLst>
              <a:ext uri="{FF2B5EF4-FFF2-40B4-BE49-F238E27FC236}">
                <a16:creationId xmlns:a16="http://schemas.microsoft.com/office/drawing/2014/main" id="{B4CD9CA6-8D66-7597-63CD-44233AA3D883}"/>
              </a:ext>
            </a:extLst>
          </p:cNvPr>
          <p:cNvSpPr>
            <a:spLocks noGrp="1"/>
          </p:cNvSpPr>
          <p:nvPr>
            <p:ph type="body" sz="quarter" idx="10"/>
          </p:nvPr>
        </p:nvSpPr>
        <p:spPr>
          <a:xfrm>
            <a:off x="4198966" y="2147357"/>
            <a:ext cx="3810000" cy="4101042"/>
          </a:xfrm>
        </p:spPr>
        <p:txBody>
          <a:bodyPr vert="horz" lIns="91440" tIns="45720" rIns="91440" bIns="45720" rtlCol="0">
            <a:normAutofit/>
          </a:bodyPr>
          <a:lstStyle/>
          <a:p>
            <a:r>
              <a:rPr lang="en-US" sz="1100" b="1">
                <a:solidFill>
                  <a:schemeClr val="tx1">
                    <a:lumMod val="85000"/>
                    <a:lumOff val="15000"/>
                  </a:schemeClr>
                </a:solidFill>
              </a:rPr>
              <a:t>Research Problem: </a:t>
            </a:r>
            <a:r>
              <a:rPr lang="en-US" sz="1100">
                <a:solidFill>
                  <a:schemeClr val="tx1">
                    <a:lumMod val="85000"/>
                    <a:lumOff val="15000"/>
                  </a:schemeClr>
                </a:solidFill>
              </a:rPr>
              <a:t>Mahibadhoo, a highly populated island, struggles with inconsistent water service despite desalinated water availability, forcing residents to rely on unsafe groundwater and rainwater. This highlights gaps in water service quality and reliability, with no prior research on the issue.</a:t>
            </a:r>
          </a:p>
          <a:p>
            <a:r>
              <a:rPr lang="en-US" sz="1100" b="1">
                <a:solidFill>
                  <a:schemeClr val="tx1">
                    <a:lumMod val="85000"/>
                    <a:lumOff val="15000"/>
                  </a:schemeClr>
                </a:solidFill>
              </a:rPr>
              <a:t>Objective</a:t>
            </a:r>
            <a:r>
              <a:rPr lang="en-US" sz="1100">
                <a:solidFill>
                  <a:schemeClr val="tx1">
                    <a:lumMod val="85000"/>
                    <a:lumOff val="15000"/>
                  </a:schemeClr>
                </a:solidFill>
              </a:rPr>
              <a:t>: Assess the perceived quality of utility water services in Mahibadhoo.</a:t>
            </a:r>
          </a:p>
          <a:p>
            <a:r>
              <a:rPr lang="en-US" sz="1100" b="1">
                <a:solidFill>
                  <a:schemeClr val="tx1">
                    <a:lumMod val="85000"/>
                    <a:lumOff val="15000"/>
                  </a:schemeClr>
                </a:solidFill>
              </a:rPr>
              <a:t>Key Findings:</a:t>
            </a:r>
          </a:p>
          <a:p>
            <a:pPr lvl="1"/>
            <a:r>
              <a:rPr lang="en-US" sz="1100">
                <a:solidFill>
                  <a:schemeClr val="tx1">
                    <a:lumMod val="85000"/>
                    <a:lumOff val="15000"/>
                  </a:schemeClr>
                </a:solidFill>
              </a:rPr>
              <a:t>Gaps exist between customer expectations and perceptions (reliability, responsiveness, tangibles).</a:t>
            </a:r>
          </a:p>
          <a:p>
            <a:pPr lvl="1"/>
            <a:r>
              <a:rPr lang="en-US" sz="1100">
                <a:solidFill>
                  <a:schemeClr val="tx1">
                    <a:lumMod val="85000"/>
                    <a:lumOff val="15000"/>
                  </a:schemeClr>
                </a:solidFill>
              </a:rPr>
              <a:t>Socio-demographic factors influence service quality perceptions.</a:t>
            </a:r>
          </a:p>
          <a:p>
            <a:pPr lvl="1"/>
            <a:r>
              <a:rPr lang="en-US" sz="1100">
                <a:solidFill>
                  <a:schemeClr val="tx1">
                    <a:lumMod val="85000"/>
                    <a:lumOff val="15000"/>
                  </a:schemeClr>
                </a:solidFill>
              </a:rPr>
              <a:t>Despite desalinated water, residents rely on unsafe sources due to inconsistent service..</a:t>
            </a:r>
          </a:p>
          <a:p>
            <a:r>
              <a:rPr lang="en-US" sz="1100" b="1">
                <a:solidFill>
                  <a:schemeClr val="tx1">
                    <a:lumMod val="85000"/>
                    <a:lumOff val="15000"/>
                  </a:schemeClr>
                </a:solidFill>
              </a:rPr>
              <a:t>Recommendations:</a:t>
            </a:r>
          </a:p>
          <a:p>
            <a:pPr lvl="1"/>
            <a:r>
              <a:rPr lang="en-US" sz="1100">
                <a:solidFill>
                  <a:schemeClr val="tx1">
                    <a:lumMod val="85000"/>
                    <a:lumOff val="15000"/>
                  </a:schemeClr>
                </a:solidFill>
              </a:rPr>
              <a:t>Improve water service reliability and responsiveness.</a:t>
            </a:r>
          </a:p>
          <a:p>
            <a:pPr lvl="1"/>
            <a:r>
              <a:rPr lang="en-US" sz="1100">
                <a:solidFill>
                  <a:schemeClr val="tx1">
                    <a:lumMod val="85000"/>
                    <a:lumOff val="15000"/>
                  </a:schemeClr>
                </a:solidFill>
              </a:rPr>
              <a:t>Enhance public awareness of water safety practices and improve service delivery.</a:t>
            </a:r>
          </a:p>
        </p:txBody>
      </p:sp>
      <p:pic>
        <p:nvPicPr>
          <p:cNvPr id="13" name="Picture Placeholder 12">
            <a:extLst>
              <a:ext uri="{FF2B5EF4-FFF2-40B4-BE49-F238E27FC236}">
                <a16:creationId xmlns:a16="http://schemas.microsoft.com/office/drawing/2014/main" id="{A065C498-090D-71DE-BA4A-BCD3B7D6A51E}"/>
              </a:ext>
            </a:extLst>
          </p:cNvPr>
          <p:cNvPicPr>
            <a:picLocks noGrp="1" noChangeAspect="1"/>
          </p:cNvPicPr>
          <p:nvPr>
            <p:ph type="pic" sz="quarter" idx="11"/>
          </p:nvPr>
        </p:nvPicPr>
        <p:blipFill rotWithShape="1">
          <a:blip r:embed="rId4"/>
          <a:srcRect l="17132" r="16827"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343569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68FE0B-347E-C8BE-6065-29EC917AE14C}"/>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3AF65B-595F-55D6-895A-ACBB24132DE1}"/>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5400">
                <a:solidFill>
                  <a:schemeClr val="tx1"/>
                </a:solidFill>
                <a:latin typeface="+mj-lt"/>
                <a:cs typeface="+mj-cs"/>
              </a:rPr>
              <a:t>Access to Safe Water in the Maldives</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553D46C-E8E3-DDB1-4250-AD162CF8DAC0}"/>
              </a:ext>
            </a:extLst>
          </p:cNvPr>
          <p:cNvSpPr>
            <a:spLocks noGrp="1"/>
          </p:cNvSpPr>
          <p:nvPr>
            <p:ph type="body" sz="quarter" idx="10"/>
          </p:nvPr>
        </p:nvSpPr>
        <p:spPr>
          <a:xfrm>
            <a:off x="640080" y="2706624"/>
            <a:ext cx="6894576" cy="3483864"/>
          </a:xfrm>
        </p:spPr>
        <p:txBody>
          <a:bodyPr vert="horz" lIns="91440" tIns="45720" rIns="91440" bIns="45720" rtlCol="0">
            <a:normAutofit/>
          </a:bodyPr>
          <a:lstStyle/>
          <a:p>
            <a:r>
              <a:rPr lang="en-US" sz="1200" b="1"/>
              <a:t>Research Problem: </a:t>
            </a:r>
            <a:r>
              <a:rPr lang="en-US" sz="1200"/>
              <a:t>Access to safe and clean water in the Maldives is hindered by geographical constraints, saltwater intrusion, and low awareness of water safety, particularly on islands like M. Muli, M. Mulak, and M. Kolhufushi.  </a:t>
            </a:r>
          </a:p>
          <a:p>
            <a:r>
              <a:rPr lang="en-US" sz="1200" b="1"/>
              <a:t>Objective</a:t>
            </a:r>
            <a:r>
              <a:rPr lang="en-US" sz="1200"/>
              <a:t>: Identify determinants of water source choice in Muli, Mulah, and Kolhufushi using KAP study.</a:t>
            </a:r>
          </a:p>
          <a:p>
            <a:r>
              <a:rPr lang="en-US" sz="1200" b="1"/>
              <a:t>Key Findings:</a:t>
            </a:r>
          </a:p>
          <a:p>
            <a:pPr lvl="1"/>
            <a:r>
              <a:rPr lang="en-US" sz="1200"/>
              <a:t>Bottled water (44.5%) and rainwater (42.7%) are primary sources due to perceptions of safety and reliability.</a:t>
            </a:r>
          </a:p>
          <a:p>
            <a:pPr lvl="1"/>
            <a:r>
              <a:rPr lang="en-US" sz="1200"/>
              <a:t>Knowledge of waterborne health risks correlates with better safety practices.</a:t>
            </a:r>
          </a:p>
          <a:p>
            <a:pPr lvl="1"/>
            <a:r>
              <a:rPr lang="en-US" sz="1200"/>
              <a:t>Financial constraints impact access to safer water sources like bottled or desalinated water.</a:t>
            </a:r>
          </a:p>
          <a:p>
            <a:r>
              <a:rPr lang="en-US" sz="1200" b="1"/>
              <a:t>Recommendations:</a:t>
            </a:r>
          </a:p>
          <a:p>
            <a:pPr lvl="1"/>
            <a:r>
              <a:rPr lang="en-US" sz="1200"/>
              <a:t>Raise awareness on safe rainwater practices and the benefits of desalinated water.</a:t>
            </a:r>
          </a:p>
          <a:p>
            <a:pPr lvl="1"/>
            <a:r>
              <a:rPr lang="en-US" sz="1200"/>
              <a:t>Provide financial support for water treatment systems to improve access.</a:t>
            </a:r>
          </a:p>
        </p:txBody>
      </p:sp>
      <p:pic>
        <p:nvPicPr>
          <p:cNvPr id="4" name="Picture Placeholder 12">
            <a:extLst>
              <a:ext uri="{FF2B5EF4-FFF2-40B4-BE49-F238E27FC236}">
                <a16:creationId xmlns:a16="http://schemas.microsoft.com/office/drawing/2014/main" id="{B538597B-72A9-F0D0-B64A-5D620336730C}"/>
              </a:ext>
            </a:extLst>
          </p:cNvPr>
          <p:cNvPicPr>
            <a:picLocks noChangeAspect="1"/>
          </p:cNvPicPr>
          <p:nvPr/>
        </p:nvPicPr>
        <p:blipFill rotWithShape="1">
          <a:blip r:embed="rId2"/>
          <a:srcRect t="4397" b="10970"/>
          <a:stretch/>
        </p:blipFill>
        <p:spPr>
          <a:xfrm>
            <a:off x="8255058" y="329183"/>
            <a:ext cx="3231779" cy="3429969"/>
          </a:xfrm>
          <a:prstGeom prst="rect">
            <a:avLst/>
          </a:prstGeom>
        </p:spPr>
      </p:pic>
      <p:pic>
        <p:nvPicPr>
          <p:cNvPr id="2050" name="Picture 2" descr="water security project ...">
            <a:extLst>
              <a:ext uri="{FF2B5EF4-FFF2-40B4-BE49-F238E27FC236}">
                <a16:creationId xmlns:a16="http://schemas.microsoft.com/office/drawing/2014/main" id="{6D404C4D-6623-B20E-BB38-6D9373CB55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26627" y="4079193"/>
            <a:ext cx="3270354" cy="217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63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BD895-AC30-CC83-1114-71B295F33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6AF87-5BAB-0CC5-52F6-578C6F3A980E}"/>
              </a:ext>
            </a:extLst>
          </p:cNvPr>
          <p:cNvSpPr>
            <a:spLocks noGrp="1"/>
          </p:cNvSpPr>
          <p:nvPr>
            <p:ph type="title"/>
          </p:nvPr>
        </p:nvSpPr>
        <p:spPr>
          <a:xfrm>
            <a:off x="329609" y="499730"/>
            <a:ext cx="11724342" cy="733648"/>
          </a:xfrm>
        </p:spPr>
        <p:txBody>
          <a:bodyPr/>
          <a:lstStyle/>
          <a:p>
            <a:pPr algn="ctr"/>
            <a:r>
              <a:rPr lang="en-US" sz="4000" dirty="0"/>
              <a:t>Conclusion</a:t>
            </a:r>
            <a:endParaRPr lang="en-MY" sz="4000" dirty="0"/>
          </a:p>
        </p:txBody>
      </p:sp>
      <p:pic>
        <p:nvPicPr>
          <p:cNvPr id="8" name="Picture 7">
            <a:extLst>
              <a:ext uri="{FF2B5EF4-FFF2-40B4-BE49-F238E27FC236}">
                <a16:creationId xmlns:a16="http://schemas.microsoft.com/office/drawing/2014/main" id="{F0B7188F-0F68-67FE-0495-228B80DDA71B}"/>
              </a:ext>
            </a:extLst>
          </p:cNvPr>
          <p:cNvPicPr>
            <a:picLocks noChangeAspect="1"/>
          </p:cNvPicPr>
          <p:nvPr/>
        </p:nvPicPr>
        <p:blipFill>
          <a:blip r:embed="rId3"/>
          <a:stretch>
            <a:fillRect/>
          </a:stretch>
        </p:blipFill>
        <p:spPr>
          <a:xfrm>
            <a:off x="10636195" y="269289"/>
            <a:ext cx="1226196" cy="1588113"/>
          </a:xfrm>
          <a:prstGeom prst="rect">
            <a:avLst/>
          </a:prstGeom>
        </p:spPr>
      </p:pic>
      <p:sp>
        <p:nvSpPr>
          <p:cNvPr id="11" name="Title 3">
            <a:extLst>
              <a:ext uri="{FF2B5EF4-FFF2-40B4-BE49-F238E27FC236}">
                <a16:creationId xmlns:a16="http://schemas.microsoft.com/office/drawing/2014/main" id="{B5A472BB-3064-7BC7-DD6E-31EA059C495E}"/>
              </a:ext>
            </a:extLst>
          </p:cNvPr>
          <p:cNvSpPr txBox="1">
            <a:spLocks/>
          </p:cNvSpPr>
          <p:nvPr/>
        </p:nvSpPr>
        <p:spPr>
          <a:xfrm>
            <a:off x="10731975" y="1476352"/>
            <a:ext cx="1226196" cy="444326"/>
          </a:xfrm>
          <a:prstGeom prst="rect">
            <a:avLst/>
          </a:prstGeom>
        </p:spPr>
        <p:txBody>
          <a:bodyPr/>
          <a:lstStyle>
            <a:lvl1pPr algn="l" defTabSz="914400" rtl="0" eaLnBrk="1" latinLnBrk="0" hangingPunct="1">
              <a:lnSpc>
                <a:spcPct val="90000"/>
              </a:lnSpc>
              <a:spcBef>
                <a:spcPct val="0"/>
              </a:spcBef>
              <a:buNone/>
              <a:defRPr sz="4400" kern="1200">
                <a:solidFill>
                  <a:schemeClr val="accent1">
                    <a:lumMod val="75000"/>
                  </a:schemeClr>
                </a:solidFill>
                <a:latin typeface="Segoe UI" panose="020B0502040204020203" pitchFamily="34" charset="0"/>
                <a:ea typeface="+mj-ea"/>
                <a:cs typeface="Segoe UI" panose="020B0502040204020203" pitchFamily="34" charset="0"/>
              </a:defRPr>
            </a:lvl1pPr>
          </a:lstStyle>
          <a:p>
            <a:r>
              <a:rPr lang="en-US" sz="2000" dirty="0"/>
              <a:t>3s water</a:t>
            </a:r>
          </a:p>
        </p:txBody>
      </p:sp>
      <p:pic>
        <p:nvPicPr>
          <p:cNvPr id="13" name="Picture 12">
            <a:extLst>
              <a:ext uri="{FF2B5EF4-FFF2-40B4-BE49-F238E27FC236}">
                <a16:creationId xmlns:a16="http://schemas.microsoft.com/office/drawing/2014/main" id="{4B6E1742-91B1-7566-FD1B-CE921E9FD943}"/>
              </a:ext>
            </a:extLst>
          </p:cNvPr>
          <p:cNvPicPr>
            <a:picLocks noChangeAspect="1"/>
          </p:cNvPicPr>
          <p:nvPr/>
        </p:nvPicPr>
        <p:blipFill>
          <a:blip r:embed="rId4"/>
          <a:stretch>
            <a:fillRect/>
          </a:stretch>
        </p:blipFill>
        <p:spPr>
          <a:xfrm>
            <a:off x="7886159" y="2481426"/>
            <a:ext cx="3072650" cy="4090771"/>
          </a:xfrm>
          <a:prstGeom prst="rect">
            <a:avLst/>
          </a:prstGeom>
        </p:spPr>
      </p:pic>
      <p:graphicFrame>
        <p:nvGraphicFramePr>
          <p:cNvPr id="15" name="Text Placeholder 2">
            <a:extLst>
              <a:ext uri="{FF2B5EF4-FFF2-40B4-BE49-F238E27FC236}">
                <a16:creationId xmlns:a16="http://schemas.microsoft.com/office/drawing/2014/main" id="{1B795018-C3BD-F2F0-E156-3125884F3C40}"/>
              </a:ext>
            </a:extLst>
          </p:cNvPr>
          <p:cNvGraphicFramePr/>
          <p:nvPr/>
        </p:nvGraphicFramePr>
        <p:xfrm>
          <a:off x="786680" y="1476352"/>
          <a:ext cx="6485990" cy="51594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56120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1EEF3FD8-64A2-8168-ABD3-569FEE45B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0"/>
            <a:ext cx="12196668" cy="4570886"/>
            <a:chOff x="0" y="0"/>
            <a:chExt cx="12196668" cy="4570886"/>
          </a:xfrm>
        </p:grpSpPr>
        <p:sp>
          <p:nvSpPr>
            <p:cNvPr id="28" name="Rectangle 27">
              <a:extLst>
                <a:ext uri="{FF2B5EF4-FFF2-40B4-BE49-F238E27FC236}">
                  <a16:creationId xmlns:a16="http://schemas.microsoft.com/office/drawing/2014/main" id="{C53C74B6-7E30-1E58-3CC7-93C1AC678C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187F687-D81C-C246-CF39-725033465B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29C1A0A-AF85-1EFA-BED3-C80139911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7000">
                  <a:schemeClr val="accent5">
                    <a:alpha val="76000"/>
                  </a:schemeClr>
                </a:gs>
                <a:gs pos="76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E0808B8-3284-0000-391D-16DDC20E4B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6" name="Title 5">
            <a:extLst>
              <a:ext uri="{FF2B5EF4-FFF2-40B4-BE49-F238E27FC236}">
                <a16:creationId xmlns:a16="http://schemas.microsoft.com/office/drawing/2014/main" id="{FE3EB8AF-1922-4229-8555-28C0C971FB14}"/>
              </a:ext>
            </a:extLst>
          </p:cNvPr>
          <p:cNvSpPr>
            <a:spLocks noGrp="1"/>
          </p:cNvSpPr>
          <p:nvPr>
            <p:ph type="title"/>
          </p:nvPr>
        </p:nvSpPr>
        <p:spPr>
          <a:xfrm>
            <a:off x="838200" y="928256"/>
            <a:ext cx="7484252" cy="2977626"/>
          </a:xfrm>
        </p:spPr>
        <p:txBody>
          <a:bodyPr vert="horz" lIns="91440" tIns="45720" rIns="91440" bIns="45720" rtlCol="0" anchor="t">
            <a:normAutofit/>
          </a:bodyPr>
          <a:lstStyle/>
          <a:p>
            <a:r>
              <a:rPr lang="en-US" sz="5400">
                <a:solidFill>
                  <a:srgbClr val="FFFFFF"/>
                </a:solidFill>
                <a:latin typeface="+mj-lt"/>
                <a:cs typeface="+mj-cs"/>
              </a:rPr>
              <a:t>Thank you</a:t>
            </a:r>
          </a:p>
        </p:txBody>
      </p:sp>
      <p:pic>
        <p:nvPicPr>
          <p:cNvPr id="13" name="Picture Placeholder 12">
            <a:extLst>
              <a:ext uri="{FF2B5EF4-FFF2-40B4-BE49-F238E27FC236}">
                <a16:creationId xmlns:a16="http://schemas.microsoft.com/office/drawing/2014/main" id="{AA562B02-556B-448B-B1DC-DE817BCAA870}"/>
              </a:ext>
            </a:extLst>
          </p:cNvPr>
          <p:cNvPicPr>
            <a:picLocks noGrp="1" noChangeAspect="1"/>
          </p:cNvPicPr>
          <p:nvPr>
            <p:ph type="pic" sz="quarter" idx="11"/>
          </p:nvPr>
        </p:nvPicPr>
        <p:blipFill rotWithShape="1">
          <a:blip r:embed="rId2"/>
          <a:srcRect t="4397" b="10970"/>
          <a:stretch/>
        </p:blipFill>
        <p:spPr>
          <a:xfrm>
            <a:off x="7718659" y="5026873"/>
            <a:ext cx="1130410" cy="1199733"/>
          </a:xfrm>
          <a:prstGeom prst="rect">
            <a:avLst/>
          </a:prstGeom>
        </p:spPr>
      </p:pic>
      <p:pic>
        <p:nvPicPr>
          <p:cNvPr id="2" name="Picture 1">
            <a:extLst>
              <a:ext uri="{FF2B5EF4-FFF2-40B4-BE49-F238E27FC236}">
                <a16:creationId xmlns:a16="http://schemas.microsoft.com/office/drawing/2014/main" id="{52E6F5B1-C6B1-4C67-8BFF-576D84AF12FB}"/>
              </a:ext>
            </a:extLst>
          </p:cNvPr>
          <p:cNvPicPr>
            <a:picLocks noChangeAspect="1"/>
          </p:cNvPicPr>
          <p:nvPr/>
        </p:nvPicPr>
        <p:blipFill>
          <a:blip r:embed="rId3"/>
          <a:stretch>
            <a:fillRect/>
          </a:stretch>
        </p:blipFill>
        <p:spPr>
          <a:xfrm>
            <a:off x="9592734" y="5026873"/>
            <a:ext cx="1199733" cy="1199733"/>
          </a:xfrm>
          <a:prstGeom prst="rect">
            <a:avLst/>
          </a:prstGeom>
        </p:spPr>
      </p:pic>
    </p:spTree>
    <p:extLst>
      <p:ext uri="{BB962C8B-B14F-4D97-AF65-F5344CB8AC3E}">
        <p14:creationId xmlns:p14="http://schemas.microsoft.com/office/powerpoint/2010/main" val="2965384049"/>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Office Theme</Template>
  <TotalTime>0</TotalTime>
  <Words>645</Words>
  <Application>Microsoft Macintosh PowerPoint</Application>
  <PresentationFormat>Widescreen</PresentationFormat>
  <Paragraphs>74</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Segoe UI</vt:lpstr>
      <vt:lpstr>Segoe UI Light</vt:lpstr>
      <vt:lpstr>Office Theme</vt:lpstr>
      <vt:lpstr>3s water</vt:lpstr>
      <vt:lpstr>Partners and Donor</vt:lpstr>
      <vt:lpstr>3s water </vt:lpstr>
      <vt:lpstr>Water Preferences in Meemu Atoll</vt:lpstr>
      <vt:lpstr>Water Preferences in Meemu Atoll</vt:lpstr>
      <vt:lpstr>Service Quality of Utility Water in ADh. Mahibadhoo</vt:lpstr>
      <vt:lpstr>Access to Safe Water in the Maldives</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2023-02-03T18:15:18Z</dcterms:created>
  <dcterms:modified xsi:type="dcterms:W3CDTF">2025-05-06T07:04:08Z</dcterms:modified>
</cp:coreProperties>
</file>