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2" r:id="rId3"/>
    <p:sldId id="257" r:id="rId4"/>
    <p:sldId id="263" r:id="rId5"/>
    <p:sldId id="264" r:id="rId6"/>
    <p:sldId id="265" r:id="rId7"/>
    <p:sldId id="258" r:id="rId8"/>
    <p:sldId id="259" r:id="rId9"/>
    <p:sldId id="260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1AD5CC-6BB6-423C-8143-DADB9375C1CE}" v="14" dt="2025-04-29T12:24:30.6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shdaifat, Hind GIZ JO" userId="cb7c7161-c6d2-4784-846f-d895c7e82c61" providerId="ADAL" clId="{D61AD5CC-6BB6-423C-8143-DADB9375C1CE}"/>
    <pc:docChg chg="addSld delSld modSld">
      <pc:chgData name="Alshdaifat, Hind GIZ JO" userId="cb7c7161-c6d2-4784-846f-d895c7e82c61" providerId="ADAL" clId="{D61AD5CC-6BB6-423C-8143-DADB9375C1CE}" dt="2025-04-29T12:24:35.930" v="82" actId="47"/>
      <pc:docMkLst>
        <pc:docMk/>
      </pc:docMkLst>
      <pc:sldChg chg="addSp del">
        <pc:chgData name="Alshdaifat, Hind GIZ JO" userId="cb7c7161-c6d2-4784-846f-d895c7e82c61" providerId="ADAL" clId="{D61AD5CC-6BB6-423C-8143-DADB9375C1CE}" dt="2025-04-29T12:24:35.930" v="82" actId="47"/>
        <pc:sldMkLst>
          <pc:docMk/>
          <pc:sldMk cId="3104834976" sldId="256"/>
        </pc:sldMkLst>
        <pc:picChg chg="add">
          <ac:chgData name="Alshdaifat, Hind GIZ JO" userId="cb7c7161-c6d2-4784-846f-d895c7e82c61" providerId="ADAL" clId="{D61AD5CC-6BB6-423C-8143-DADB9375C1CE}" dt="2025-04-29T12:21:21.785" v="2"/>
          <ac:picMkLst>
            <pc:docMk/>
            <pc:sldMk cId="3104834976" sldId="256"/>
            <ac:picMk id="9" creationId="{AFF3B615-ED1D-97F9-46AA-AC218FA41FF9}"/>
          </ac:picMkLst>
        </pc:picChg>
        <pc:picChg chg="add">
          <ac:chgData name="Alshdaifat, Hind GIZ JO" userId="cb7c7161-c6d2-4784-846f-d895c7e82c61" providerId="ADAL" clId="{D61AD5CC-6BB6-423C-8143-DADB9375C1CE}" dt="2025-04-29T12:21:32.960" v="3"/>
          <ac:picMkLst>
            <pc:docMk/>
            <pc:sldMk cId="3104834976" sldId="256"/>
            <ac:picMk id="10" creationId="{6C727EEB-AAEE-C9A2-22C1-EC36E13DBDE3}"/>
          </ac:picMkLst>
        </pc:picChg>
      </pc:sldChg>
      <pc:sldChg chg="addSp modSp add del mod">
        <pc:chgData name="Alshdaifat, Hind GIZ JO" userId="cb7c7161-c6d2-4784-846f-d895c7e82c61" providerId="ADAL" clId="{D61AD5CC-6BB6-423C-8143-DADB9375C1CE}" dt="2025-04-29T12:24:30.656" v="81" actId="1076"/>
        <pc:sldMkLst>
          <pc:docMk/>
          <pc:sldMk cId="0" sldId="266"/>
        </pc:sldMkLst>
        <pc:spChg chg="mod">
          <ac:chgData name="Alshdaifat, Hind GIZ JO" userId="cb7c7161-c6d2-4784-846f-d895c7e82c61" providerId="ADAL" clId="{D61AD5CC-6BB6-423C-8143-DADB9375C1CE}" dt="2025-04-29T12:22:28.987" v="12" actId="20577"/>
          <ac:spMkLst>
            <pc:docMk/>
            <pc:sldMk cId="0" sldId="266"/>
            <ac:spMk id="5" creationId="{ABE36FAB-DF32-F564-A363-ED38DC671A73}"/>
          </ac:spMkLst>
        </pc:spChg>
        <pc:spChg chg="mod">
          <ac:chgData name="Alshdaifat, Hind GIZ JO" userId="cb7c7161-c6d2-4784-846f-d895c7e82c61" providerId="ADAL" clId="{D61AD5CC-6BB6-423C-8143-DADB9375C1CE}" dt="2025-04-29T12:23:29.905" v="70" actId="1076"/>
          <ac:spMkLst>
            <pc:docMk/>
            <pc:sldMk cId="0" sldId="266"/>
            <ac:spMk id="8" creationId="{F861C566-132F-1125-AA73-F6AB4CC0FD69}"/>
          </ac:spMkLst>
        </pc:spChg>
        <pc:picChg chg="add mod">
          <ac:chgData name="Alshdaifat, Hind GIZ JO" userId="cb7c7161-c6d2-4784-846f-d895c7e82c61" providerId="ADAL" clId="{D61AD5CC-6BB6-423C-8143-DADB9375C1CE}" dt="2025-04-29T12:24:26.058" v="80" actId="1076"/>
          <ac:picMkLst>
            <pc:docMk/>
            <pc:sldMk cId="0" sldId="266"/>
            <ac:picMk id="6" creationId="{A83BE710-8420-15CA-93EA-E0B1EA1F5921}"/>
          </ac:picMkLst>
        </pc:picChg>
        <pc:picChg chg="add mod">
          <ac:chgData name="Alshdaifat, Hind GIZ JO" userId="cb7c7161-c6d2-4784-846f-d895c7e82c61" providerId="ADAL" clId="{D61AD5CC-6BB6-423C-8143-DADB9375C1CE}" dt="2025-04-29T12:24:30.656" v="81" actId="1076"/>
          <ac:picMkLst>
            <pc:docMk/>
            <pc:sldMk cId="0" sldId="266"/>
            <ac:picMk id="9" creationId="{C0B547F1-58E7-EAD4-ECB0-23520964509D}"/>
          </ac:picMkLst>
        </pc:picChg>
        <pc:picChg chg="add mod">
          <ac:chgData name="Alshdaifat, Hind GIZ JO" userId="cb7c7161-c6d2-4784-846f-d895c7e82c61" providerId="ADAL" clId="{D61AD5CC-6BB6-423C-8143-DADB9375C1CE}" dt="2025-04-29T12:24:21.164" v="79" actId="1076"/>
          <ac:picMkLst>
            <pc:docMk/>
            <pc:sldMk cId="0" sldId="266"/>
            <ac:picMk id="10" creationId="{EC26C00E-8DF9-1E98-3B4A-DB19A998402D}"/>
          </ac:picMkLst>
        </pc:picChg>
        <pc:picChg chg="add mod">
          <ac:chgData name="Alshdaifat, Hind GIZ JO" userId="cb7c7161-c6d2-4784-846f-d895c7e82c61" providerId="ADAL" clId="{D61AD5CC-6BB6-423C-8143-DADB9375C1CE}" dt="2025-04-29T12:24:18.556" v="78" actId="1076"/>
          <ac:picMkLst>
            <pc:docMk/>
            <pc:sldMk cId="0" sldId="266"/>
            <ac:picMk id="11" creationId="{429CE583-BDCF-1407-86A1-EAE87BAA8DB0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8D61BE-7568-4CDF-92C1-54C8D6D70905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3F2853C-A2EB-4001-ADA8-CCF2EAE16B4C}">
      <dgm:prSet/>
      <dgm:spPr/>
      <dgm:t>
        <a:bodyPr/>
        <a:lstStyle/>
        <a:p>
          <a:r>
            <a:rPr lang="en-US"/>
            <a:t>Aqaba Water's Contribution to the Wastewater Monitoring Project</a:t>
          </a:r>
        </a:p>
      </dgm:t>
    </dgm:pt>
    <dgm:pt modelId="{79F91BC3-756B-4B8A-B1AB-499EFF23BB6B}" type="parTrans" cxnId="{F5D614B2-936B-49FC-A091-90D25ABA8017}">
      <dgm:prSet/>
      <dgm:spPr/>
      <dgm:t>
        <a:bodyPr/>
        <a:lstStyle/>
        <a:p>
          <a:endParaRPr lang="en-US"/>
        </a:p>
      </dgm:t>
    </dgm:pt>
    <dgm:pt modelId="{25D07539-103F-44D1-9C47-4B82ACA1F7DD}" type="sibTrans" cxnId="{F5D614B2-936B-49FC-A091-90D25ABA8017}">
      <dgm:prSet/>
      <dgm:spPr/>
      <dgm:t>
        <a:bodyPr/>
        <a:lstStyle/>
        <a:p>
          <a:endParaRPr lang="en-US"/>
        </a:p>
      </dgm:t>
    </dgm:pt>
    <dgm:pt modelId="{67668D91-5C90-4D37-A63A-937FAD9C05DB}">
      <dgm:prSet/>
      <dgm:spPr/>
      <dgm:t>
        <a:bodyPr/>
        <a:lstStyle/>
        <a:p>
          <a:r>
            <a:rPr lang="en-US" b="1"/>
            <a:t>Key Points:</a:t>
          </a:r>
          <a:endParaRPr lang="en-US"/>
        </a:p>
      </dgm:t>
    </dgm:pt>
    <dgm:pt modelId="{EF985B96-48B0-47E4-92BC-D39655FE378D}" type="parTrans" cxnId="{AF675015-8448-4A59-971D-D99D1479E51D}">
      <dgm:prSet/>
      <dgm:spPr/>
      <dgm:t>
        <a:bodyPr/>
        <a:lstStyle/>
        <a:p>
          <a:endParaRPr lang="en-US"/>
        </a:p>
      </dgm:t>
    </dgm:pt>
    <dgm:pt modelId="{7262CA17-554F-4E76-8697-5B8704A2AE82}" type="sibTrans" cxnId="{AF675015-8448-4A59-971D-D99D1479E51D}">
      <dgm:prSet/>
      <dgm:spPr/>
      <dgm:t>
        <a:bodyPr/>
        <a:lstStyle/>
        <a:p>
          <a:endParaRPr lang="en-US"/>
        </a:p>
      </dgm:t>
    </dgm:pt>
    <dgm:pt modelId="{2762E07F-468D-4374-AC8F-5F503CCE06A9}">
      <dgm:prSet/>
      <dgm:spPr/>
      <dgm:t>
        <a:bodyPr/>
        <a:lstStyle/>
        <a:p>
          <a:r>
            <a:rPr lang="en-US"/>
            <a:t>Aqaba Water Company (AW) is a key partner in the wastewater treatment project.</a:t>
          </a:r>
        </a:p>
      </dgm:t>
    </dgm:pt>
    <dgm:pt modelId="{D3A453F6-C0E8-419E-B5E1-BC17F36CD26E}" type="parTrans" cxnId="{824DF1FA-278F-4B80-8B7C-C4BBD20FA916}">
      <dgm:prSet/>
      <dgm:spPr/>
      <dgm:t>
        <a:bodyPr/>
        <a:lstStyle/>
        <a:p>
          <a:endParaRPr lang="en-US"/>
        </a:p>
      </dgm:t>
    </dgm:pt>
    <dgm:pt modelId="{E955CCC1-05E9-4FD7-8D3C-860323B7C490}" type="sibTrans" cxnId="{824DF1FA-278F-4B80-8B7C-C4BBD20FA916}">
      <dgm:prSet/>
      <dgm:spPr/>
      <dgm:t>
        <a:bodyPr/>
        <a:lstStyle/>
        <a:p>
          <a:endParaRPr lang="en-US"/>
        </a:p>
      </dgm:t>
    </dgm:pt>
    <dgm:pt modelId="{DF8BBEF4-898E-41AA-B880-602205C4AA2B}">
      <dgm:prSet/>
      <dgm:spPr/>
      <dgm:t>
        <a:bodyPr/>
        <a:lstStyle/>
        <a:p>
          <a:r>
            <a:rPr lang="en-US"/>
            <a:t>AW's primary responsibilities include providing vital data, technical assistance, and on-site support.</a:t>
          </a:r>
        </a:p>
      </dgm:t>
    </dgm:pt>
    <dgm:pt modelId="{F25A946C-65D0-4F19-9647-750136C582F8}" type="parTrans" cxnId="{A24237AB-6FD1-49F1-ADC6-39CE2F9AB681}">
      <dgm:prSet/>
      <dgm:spPr/>
      <dgm:t>
        <a:bodyPr/>
        <a:lstStyle/>
        <a:p>
          <a:endParaRPr lang="en-US"/>
        </a:p>
      </dgm:t>
    </dgm:pt>
    <dgm:pt modelId="{A0C18D15-4250-44BA-829B-2C8BFEC6D5CC}" type="sibTrans" cxnId="{A24237AB-6FD1-49F1-ADC6-39CE2F9AB681}">
      <dgm:prSet/>
      <dgm:spPr/>
      <dgm:t>
        <a:bodyPr/>
        <a:lstStyle/>
        <a:p>
          <a:endParaRPr lang="en-US"/>
        </a:p>
      </dgm:t>
    </dgm:pt>
    <dgm:pt modelId="{84657C59-9E72-4D9E-A9E5-D133717D96D6}" type="pres">
      <dgm:prSet presAssocID="{528D61BE-7568-4CDF-92C1-54C8D6D7090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1CAA63F-C46C-48FA-8748-133F0AC6E30E}" type="pres">
      <dgm:prSet presAssocID="{A3F2853C-A2EB-4001-ADA8-CCF2EAE16B4C}" presName="hierRoot1" presStyleCnt="0"/>
      <dgm:spPr/>
    </dgm:pt>
    <dgm:pt modelId="{F9F116AF-C11A-46A0-824A-D47FCBD65CDA}" type="pres">
      <dgm:prSet presAssocID="{A3F2853C-A2EB-4001-ADA8-CCF2EAE16B4C}" presName="composite" presStyleCnt="0"/>
      <dgm:spPr/>
    </dgm:pt>
    <dgm:pt modelId="{E684008F-9992-49BE-B5A5-76074ED2C0F3}" type="pres">
      <dgm:prSet presAssocID="{A3F2853C-A2EB-4001-ADA8-CCF2EAE16B4C}" presName="background" presStyleLbl="node0" presStyleIdx="0" presStyleCnt="2"/>
      <dgm:spPr/>
    </dgm:pt>
    <dgm:pt modelId="{13C6E604-DA8D-4FA3-89D8-841DDD7C89F4}" type="pres">
      <dgm:prSet presAssocID="{A3F2853C-A2EB-4001-ADA8-CCF2EAE16B4C}" presName="text" presStyleLbl="fgAcc0" presStyleIdx="0" presStyleCnt="2">
        <dgm:presLayoutVars>
          <dgm:chPref val="3"/>
        </dgm:presLayoutVars>
      </dgm:prSet>
      <dgm:spPr/>
    </dgm:pt>
    <dgm:pt modelId="{DCDF3C1A-E862-44A0-80E3-89CC806C6C0A}" type="pres">
      <dgm:prSet presAssocID="{A3F2853C-A2EB-4001-ADA8-CCF2EAE16B4C}" presName="hierChild2" presStyleCnt="0"/>
      <dgm:spPr/>
    </dgm:pt>
    <dgm:pt modelId="{544A138E-802A-4271-8BED-6BD16CEDE05B}" type="pres">
      <dgm:prSet presAssocID="{67668D91-5C90-4D37-A63A-937FAD9C05DB}" presName="hierRoot1" presStyleCnt="0"/>
      <dgm:spPr/>
    </dgm:pt>
    <dgm:pt modelId="{4BFBA61D-988D-4B85-8045-865155454E3B}" type="pres">
      <dgm:prSet presAssocID="{67668D91-5C90-4D37-A63A-937FAD9C05DB}" presName="composite" presStyleCnt="0"/>
      <dgm:spPr/>
    </dgm:pt>
    <dgm:pt modelId="{C85EA23A-3F2E-487F-8EF6-36ECBAA7AE76}" type="pres">
      <dgm:prSet presAssocID="{67668D91-5C90-4D37-A63A-937FAD9C05DB}" presName="background" presStyleLbl="node0" presStyleIdx="1" presStyleCnt="2"/>
      <dgm:spPr/>
    </dgm:pt>
    <dgm:pt modelId="{25838DFD-712C-4199-9DC0-3F99D26EF37B}" type="pres">
      <dgm:prSet presAssocID="{67668D91-5C90-4D37-A63A-937FAD9C05DB}" presName="text" presStyleLbl="fgAcc0" presStyleIdx="1" presStyleCnt="2">
        <dgm:presLayoutVars>
          <dgm:chPref val="3"/>
        </dgm:presLayoutVars>
      </dgm:prSet>
      <dgm:spPr/>
    </dgm:pt>
    <dgm:pt modelId="{B1A6EFDC-8A77-4C85-98FB-7263C2993A8C}" type="pres">
      <dgm:prSet presAssocID="{67668D91-5C90-4D37-A63A-937FAD9C05DB}" presName="hierChild2" presStyleCnt="0"/>
      <dgm:spPr/>
    </dgm:pt>
    <dgm:pt modelId="{FBB3A8FF-52A5-4A46-B985-4AA6F9E15A81}" type="pres">
      <dgm:prSet presAssocID="{D3A453F6-C0E8-419E-B5E1-BC17F36CD26E}" presName="Name10" presStyleLbl="parChTrans1D2" presStyleIdx="0" presStyleCnt="2"/>
      <dgm:spPr/>
    </dgm:pt>
    <dgm:pt modelId="{4FDAE318-5923-4CB3-8F53-1F72B0DB9A73}" type="pres">
      <dgm:prSet presAssocID="{2762E07F-468D-4374-AC8F-5F503CCE06A9}" presName="hierRoot2" presStyleCnt="0"/>
      <dgm:spPr/>
    </dgm:pt>
    <dgm:pt modelId="{6726B80B-4448-46B5-AC4C-4CE21333AD58}" type="pres">
      <dgm:prSet presAssocID="{2762E07F-468D-4374-AC8F-5F503CCE06A9}" presName="composite2" presStyleCnt="0"/>
      <dgm:spPr/>
    </dgm:pt>
    <dgm:pt modelId="{6C80B32A-2C76-49A5-908E-4BA3207DAB9A}" type="pres">
      <dgm:prSet presAssocID="{2762E07F-468D-4374-AC8F-5F503CCE06A9}" presName="background2" presStyleLbl="node2" presStyleIdx="0" presStyleCnt="2"/>
      <dgm:spPr/>
    </dgm:pt>
    <dgm:pt modelId="{A5A30886-C0B2-4815-8634-337E37DA98B2}" type="pres">
      <dgm:prSet presAssocID="{2762E07F-468D-4374-AC8F-5F503CCE06A9}" presName="text2" presStyleLbl="fgAcc2" presStyleIdx="0" presStyleCnt="2">
        <dgm:presLayoutVars>
          <dgm:chPref val="3"/>
        </dgm:presLayoutVars>
      </dgm:prSet>
      <dgm:spPr/>
    </dgm:pt>
    <dgm:pt modelId="{36913BC6-7CBA-48DC-8C61-64ED9727A1BE}" type="pres">
      <dgm:prSet presAssocID="{2762E07F-468D-4374-AC8F-5F503CCE06A9}" presName="hierChild3" presStyleCnt="0"/>
      <dgm:spPr/>
    </dgm:pt>
    <dgm:pt modelId="{18637352-660D-472A-9EE5-7E07E494C181}" type="pres">
      <dgm:prSet presAssocID="{F25A946C-65D0-4F19-9647-750136C582F8}" presName="Name10" presStyleLbl="parChTrans1D2" presStyleIdx="1" presStyleCnt="2"/>
      <dgm:spPr/>
    </dgm:pt>
    <dgm:pt modelId="{1B290C25-BB7B-45F3-906D-2CD64F424207}" type="pres">
      <dgm:prSet presAssocID="{DF8BBEF4-898E-41AA-B880-602205C4AA2B}" presName="hierRoot2" presStyleCnt="0"/>
      <dgm:spPr/>
    </dgm:pt>
    <dgm:pt modelId="{9226FDEF-E392-4977-93D3-AB164C4C43C8}" type="pres">
      <dgm:prSet presAssocID="{DF8BBEF4-898E-41AA-B880-602205C4AA2B}" presName="composite2" presStyleCnt="0"/>
      <dgm:spPr/>
    </dgm:pt>
    <dgm:pt modelId="{E7A00728-2690-4641-986B-A8F492D4C0AD}" type="pres">
      <dgm:prSet presAssocID="{DF8BBEF4-898E-41AA-B880-602205C4AA2B}" presName="background2" presStyleLbl="node2" presStyleIdx="1" presStyleCnt="2"/>
      <dgm:spPr/>
    </dgm:pt>
    <dgm:pt modelId="{B3651BC0-D925-4955-97B9-0EE2F67CB1D3}" type="pres">
      <dgm:prSet presAssocID="{DF8BBEF4-898E-41AA-B880-602205C4AA2B}" presName="text2" presStyleLbl="fgAcc2" presStyleIdx="1" presStyleCnt="2">
        <dgm:presLayoutVars>
          <dgm:chPref val="3"/>
        </dgm:presLayoutVars>
      </dgm:prSet>
      <dgm:spPr/>
    </dgm:pt>
    <dgm:pt modelId="{5228637E-9BDD-4AE9-8656-D98E92B6BEAE}" type="pres">
      <dgm:prSet presAssocID="{DF8BBEF4-898E-41AA-B880-602205C4AA2B}" presName="hierChild3" presStyleCnt="0"/>
      <dgm:spPr/>
    </dgm:pt>
  </dgm:ptLst>
  <dgm:cxnLst>
    <dgm:cxn modelId="{7DD9A206-36F4-4D30-90F1-4F2013469AC0}" type="presOf" srcId="{67668D91-5C90-4D37-A63A-937FAD9C05DB}" destId="{25838DFD-712C-4199-9DC0-3F99D26EF37B}" srcOrd="0" destOrd="0" presId="urn:microsoft.com/office/officeart/2005/8/layout/hierarchy1"/>
    <dgm:cxn modelId="{AF675015-8448-4A59-971D-D99D1479E51D}" srcId="{528D61BE-7568-4CDF-92C1-54C8D6D70905}" destId="{67668D91-5C90-4D37-A63A-937FAD9C05DB}" srcOrd="1" destOrd="0" parTransId="{EF985B96-48B0-47E4-92BC-D39655FE378D}" sibTransId="{7262CA17-554F-4E76-8697-5B8704A2AE82}"/>
    <dgm:cxn modelId="{0CF26E1D-571B-4F86-AF3D-437ED1D77875}" type="presOf" srcId="{2762E07F-468D-4374-AC8F-5F503CCE06A9}" destId="{A5A30886-C0B2-4815-8634-337E37DA98B2}" srcOrd="0" destOrd="0" presId="urn:microsoft.com/office/officeart/2005/8/layout/hierarchy1"/>
    <dgm:cxn modelId="{C945AD27-83BA-41FB-B983-58AD0B9D95F9}" type="presOf" srcId="{D3A453F6-C0E8-419E-B5E1-BC17F36CD26E}" destId="{FBB3A8FF-52A5-4A46-B985-4AA6F9E15A81}" srcOrd="0" destOrd="0" presId="urn:microsoft.com/office/officeart/2005/8/layout/hierarchy1"/>
    <dgm:cxn modelId="{D4003B40-3DD9-4AB9-86F5-66204D442A36}" type="presOf" srcId="{DF8BBEF4-898E-41AA-B880-602205C4AA2B}" destId="{B3651BC0-D925-4955-97B9-0EE2F67CB1D3}" srcOrd="0" destOrd="0" presId="urn:microsoft.com/office/officeart/2005/8/layout/hierarchy1"/>
    <dgm:cxn modelId="{B15BBE8B-D290-4DC4-81AA-E89C57D34E34}" type="presOf" srcId="{F25A946C-65D0-4F19-9647-750136C582F8}" destId="{18637352-660D-472A-9EE5-7E07E494C181}" srcOrd="0" destOrd="0" presId="urn:microsoft.com/office/officeart/2005/8/layout/hierarchy1"/>
    <dgm:cxn modelId="{9F4674A7-0461-4168-8A6F-88424FCDF6C8}" type="presOf" srcId="{528D61BE-7568-4CDF-92C1-54C8D6D70905}" destId="{84657C59-9E72-4D9E-A9E5-D133717D96D6}" srcOrd="0" destOrd="0" presId="urn:microsoft.com/office/officeart/2005/8/layout/hierarchy1"/>
    <dgm:cxn modelId="{A24237AB-6FD1-49F1-ADC6-39CE2F9AB681}" srcId="{67668D91-5C90-4D37-A63A-937FAD9C05DB}" destId="{DF8BBEF4-898E-41AA-B880-602205C4AA2B}" srcOrd="1" destOrd="0" parTransId="{F25A946C-65D0-4F19-9647-750136C582F8}" sibTransId="{A0C18D15-4250-44BA-829B-2C8BFEC6D5CC}"/>
    <dgm:cxn modelId="{F5D614B2-936B-49FC-A091-90D25ABA8017}" srcId="{528D61BE-7568-4CDF-92C1-54C8D6D70905}" destId="{A3F2853C-A2EB-4001-ADA8-CCF2EAE16B4C}" srcOrd="0" destOrd="0" parTransId="{79F91BC3-756B-4B8A-B1AB-499EFF23BB6B}" sibTransId="{25D07539-103F-44D1-9C47-4B82ACA1F7DD}"/>
    <dgm:cxn modelId="{42E7ACF6-BFFB-4FBD-B0F7-F9A480252577}" type="presOf" srcId="{A3F2853C-A2EB-4001-ADA8-CCF2EAE16B4C}" destId="{13C6E604-DA8D-4FA3-89D8-841DDD7C89F4}" srcOrd="0" destOrd="0" presId="urn:microsoft.com/office/officeart/2005/8/layout/hierarchy1"/>
    <dgm:cxn modelId="{824DF1FA-278F-4B80-8B7C-C4BBD20FA916}" srcId="{67668D91-5C90-4D37-A63A-937FAD9C05DB}" destId="{2762E07F-468D-4374-AC8F-5F503CCE06A9}" srcOrd="0" destOrd="0" parTransId="{D3A453F6-C0E8-419E-B5E1-BC17F36CD26E}" sibTransId="{E955CCC1-05E9-4FD7-8D3C-860323B7C490}"/>
    <dgm:cxn modelId="{F77DAC35-FB52-43A7-ABE4-2F39A4D46A03}" type="presParOf" srcId="{84657C59-9E72-4D9E-A9E5-D133717D96D6}" destId="{F1CAA63F-C46C-48FA-8748-133F0AC6E30E}" srcOrd="0" destOrd="0" presId="urn:microsoft.com/office/officeart/2005/8/layout/hierarchy1"/>
    <dgm:cxn modelId="{1CF9F470-5C2C-475E-A87F-869F396666C7}" type="presParOf" srcId="{F1CAA63F-C46C-48FA-8748-133F0AC6E30E}" destId="{F9F116AF-C11A-46A0-824A-D47FCBD65CDA}" srcOrd="0" destOrd="0" presId="urn:microsoft.com/office/officeart/2005/8/layout/hierarchy1"/>
    <dgm:cxn modelId="{3CE1D73D-A77B-4712-AC3A-FFA6014143D8}" type="presParOf" srcId="{F9F116AF-C11A-46A0-824A-D47FCBD65CDA}" destId="{E684008F-9992-49BE-B5A5-76074ED2C0F3}" srcOrd="0" destOrd="0" presId="urn:microsoft.com/office/officeart/2005/8/layout/hierarchy1"/>
    <dgm:cxn modelId="{965C81AE-ECB8-40CD-9A1F-AA769F7A9F2C}" type="presParOf" srcId="{F9F116AF-C11A-46A0-824A-D47FCBD65CDA}" destId="{13C6E604-DA8D-4FA3-89D8-841DDD7C89F4}" srcOrd="1" destOrd="0" presId="urn:microsoft.com/office/officeart/2005/8/layout/hierarchy1"/>
    <dgm:cxn modelId="{874F89D1-DB1F-4319-BE76-1BE1DC18AEEA}" type="presParOf" srcId="{F1CAA63F-C46C-48FA-8748-133F0AC6E30E}" destId="{DCDF3C1A-E862-44A0-80E3-89CC806C6C0A}" srcOrd="1" destOrd="0" presId="urn:microsoft.com/office/officeart/2005/8/layout/hierarchy1"/>
    <dgm:cxn modelId="{E1CFCE46-6D03-44A3-9291-027493166E4E}" type="presParOf" srcId="{84657C59-9E72-4D9E-A9E5-D133717D96D6}" destId="{544A138E-802A-4271-8BED-6BD16CEDE05B}" srcOrd="1" destOrd="0" presId="urn:microsoft.com/office/officeart/2005/8/layout/hierarchy1"/>
    <dgm:cxn modelId="{316D5BED-460E-4259-B955-2771411CA7E6}" type="presParOf" srcId="{544A138E-802A-4271-8BED-6BD16CEDE05B}" destId="{4BFBA61D-988D-4B85-8045-865155454E3B}" srcOrd="0" destOrd="0" presId="urn:microsoft.com/office/officeart/2005/8/layout/hierarchy1"/>
    <dgm:cxn modelId="{42A4034D-2627-4EA6-813F-53BFE0B36285}" type="presParOf" srcId="{4BFBA61D-988D-4B85-8045-865155454E3B}" destId="{C85EA23A-3F2E-487F-8EF6-36ECBAA7AE76}" srcOrd="0" destOrd="0" presId="urn:microsoft.com/office/officeart/2005/8/layout/hierarchy1"/>
    <dgm:cxn modelId="{D5548B96-DC86-4097-955D-C40F00A18D23}" type="presParOf" srcId="{4BFBA61D-988D-4B85-8045-865155454E3B}" destId="{25838DFD-712C-4199-9DC0-3F99D26EF37B}" srcOrd="1" destOrd="0" presId="urn:microsoft.com/office/officeart/2005/8/layout/hierarchy1"/>
    <dgm:cxn modelId="{FC1A9161-6092-4F7C-A681-A59B40D04559}" type="presParOf" srcId="{544A138E-802A-4271-8BED-6BD16CEDE05B}" destId="{B1A6EFDC-8A77-4C85-98FB-7263C2993A8C}" srcOrd="1" destOrd="0" presId="urn:microsoft.com/office/officeart/2005/8/layout/hierarchy1"/>
    <dgm:cxn modelId="{4990DD49-F1DF-4C93-9B18-7C3A86117E1C}" type="presParOf" srcId="{B1A6EFDC-8A77-4C85-98FB-7263C2993A8C}" destId="{FBB3A8FF-52A5-4A46-B985-4AA6F9E15A81}" srcOrd="0" destOrd="0" presId="urn:microsoft.com/office/officeart/2005/8/layout/hierarchy1"/>
    <dgm:cxn modelId="{244A0934-D6A6-4AAA-BDD7-0CC876EEEF00}" type="presParOf" srcId="{B1A6EFDC-8A77-4C85-98FB-7263C2993A8C}" destId="{4FDAE318-5923-4CB3-8F53-1F72B0DB9A73}" srcOrd="1" destOrd="0" presId="urn:microsoft.com/office/officeart/2005/8/layout/hierarchy1"/>
    <dgm:cxn modelId="{83910155-167E-4EED-998C-EF7ED874CDFB}" type="presParOf" srcId="{4FDAE318-5923-4CB3-8F53-1F72B0DB9A73}" destId="{6726B80B-4448-46B5-AC4C-4CE21333AD58}" srcOrd="0" destOrd="0" presId="urn:microsoft.com/office/officeart/2005/8/layout/hierarchy1"/>
    <dgm:cxn modelId="{5A347E87-C5B2-4B77-B11B-0DF9AB623746}" type="presParOf" srcId="{6726B80B-4448-46B5-AC4C-4CE21333AD58}" destId="{6C80B32A-2C76-49A5-908E-4BA3207DAB9A}" srcOrd="0" destOrd="0" presId="urn:microsoft.com/office/officeart/2005/8/layout/hierarchy1"/>
    <dgm:cxn modelId="{A70659A9-E933-4755-AF62-ACDC50316BD1}" type="presParOf" srcId="{6726B80B-4448-46B5-AC4C-4CE21333AD58}" destId="{A5A30886-C0B2-4815-8634-337E37DA98B2}" srcOrd="1" destOrd="0" presId="urn:microsoft.com/office/officeart/2005/8/layout/hierarchy1"/>
    <dgm:cxn modelId="{E962F25A-C752-44EC-B84F-AC621E9569E4}" type="presParOf" srcId="{4FDAE318-5923-4CB3-8F53-1F72B0DB9A73}" destId="{36913BC6-7CBA-48DC-8C61-64ED9727A1BE}" srcOrd="1" destOrd="0" presId="urn:microsoft.com/office/officeart/2005/8/layout/hierarchy1"/>
    <dgm:cxn modelId="{2A75981D-90B2-4097-A936-1D51B47C24B9}" type="presParOf" srcId="{B1A6EFDC-8A77-4C85-98FB-7263C2993A8C}" destId="{18637352-660D-472A-9EE5-7E07E494C181}" srcOrd="2" destOrd="0" presId="urn:microsoft.com/office/officeart/2005/8/layout/hierarchy1"/>
    <dgm:cxn modelId="{15AB259D-C978-4D34-BAD8-ED6C48A9AA33}" type="presParOf" srcId="{B1A6EFDC-8A77-4C85-98FB-7263C2993A8C}" destId="{1B290C25-BB7B-45F3-906D-2CD64F424207}" srcOrd="3" destOrd="0" presId="urn:microsoft.com/office/officeart/2005/8/layout/hierarchy1"/>
    <dgm:cxn modelId="{149EDCF4-997D-4626-AEA9-E046649AABF0}" type="presParOf" srcId="{1B290C25-BB7B-45F3-906D-2CD64F424207}" destId="{9226FDEF-E392-4977-93D3-AB164C4C43C8}" srcOrd="0" destOrd="0" presId="urn:microsoft.com/office/officeart/2005/8/layout/hierarchy1"/>
    <dgm:cxn modelId="{5FC9D76E-BF01-4AF8-803A-4161382F6A2F}" type="presParOf" srcId="{9226FDEF-E392-4977-93D3-AB164C4C43C8}" destId="{E7A00728-2690-4641-986B-A8F492D4C0AD}" srcOrd="0" destOrd="0" presId="urn:microsoft.com/office/officeart/2005/8/layout/hierarchy1"/>
    <dgm:cxn modelId="{14F94194-1079-4918-8800-662561478B14}" type="presParOf" srcId="{9226FDEF-E392-4977-93D3-AB164C4C43C8}" destId="{B3651BC0-D925-4955-97B9-0EE2F67CB1D3}" srcOrd="1" destOrd="0" presId="urn:microsoft.com/office/officeart/2005/8/layout/hierarchy1"/>
    <dgm:cxn modelId="{0E4F2A1D-80D2-4FEB-B8BF-CBC444D6002E}" type="presParOf" srcId="{1B290C25-BB7B-45F3-906D-2CD64F424207}" destId="{5228637E-9BDD-4AE9-8656-D98E92B6BEAE}" srcOrd="1" destOrd="0" presId="urn:microsoft.com/office/officeart/2005/8/layout/hierarchy1"/>
  </dgm:cxnLst>
  <dgm:bg>
    <a:blipFill>
      <a:blip xmlns:r="http://schemas.openxmlformats.org/officeDocument/2006/relationships" r:embed="rId1">
        <a:alphaModFix amt="20000"/>
      </a:blip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7DFC5C-D03B-4625-B3A7-CEF129B06A94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145BE26-6251-4260-8E1D-53988B9EDEA2}">
      <dgm:prSet/>
      <dgm:spPr/>
      <dgm:t>
        <a:bodyPr/>
        <a:lstStyle/>
        <a:p>
          <a:r>
            <a:rPr lang="en-US"/>
            <a:t>Aqaba water started the collaboration with Columbia University through GIZ in 2022 with a fact-finding mission.</a:t>
          </a:r>
        </a:p>
      </dgm:t>
    </dgm:pt>
    <dgm:pt modelId="{A214D625-5DF6-48B5-BAB8-752C112D6105}" type="parTrans" cxnId="{E3F9A672-E859-4B00-A8AC-963F21A64114}">
      <dgm:prSet/>
      <dgm:spPr/>
      <dgm:t>
        <a:bodyPr/>
        <a:lstStyle/>
        <a:p>
          <a:endParaRPr lang="en-US"/>
        </a:p>
      </dgm:t>
    </dgm:pt>
    <dgm:pt modelId="{B71E1BED-FF25-47CB-ACB2-6DA802BFC7CF}" type="sibTrans" cxnId="{E3F9A672-E859-4B00-A8AC-963F21A64114}">
      <dgm:prSet/>
      <dgm:spPr/>
      <dgm:t>
        <a:bodyPr/>
        <a:lstStyle/>
        <a:p>
          <a:endParaRPr lang="en-US"/>
        </a:p>
      </dgm:t>
    </dgm:pt>
    <dgm:pt modelId="{3A485504-35A8-4722-8E3F-109928506D06}">
      <dgm:prSet/>
      <dgm:spPr/>
      <dgm:t>
        <a:bodyPr/>
        <a:lstStyle/>
        <a:p>
          <a:r>
            <a:rPr lang="en-US"/>
            <a:t>The Columbia University supported Aqaba wastewater treatment plant through a grant from </a:t>
          </a:r>
          <a:r>
            <a:rPr lang="en-US" b="0" i="0"/>
            <a:t> Bill &amp; </a:t>
          </a:r>
          <a:r>
            <a:rPr lang="en-US" b="0" i="1"/>
            <a:t>Melinda Gates Foundation</a:t>
          </a:r>
          <a:r>
            <a:rPr lang="en-US" b="0" i="0"/>
            <a:t>.</a:t>
          </a:r>
          <a:endParaRPr lang="en-US"/>
        </a:p>
      </dgm:t>
    </dgm:pt>
    <dgm:pt modelId="{B6AEB6F7-2F4A-44C3-8614-E4729F778433}" type="parTrans" cxnId="{2ABE8CAD-D940-4308-913F-0609CD8D7BDC}">
      <dgm:prSet/>
      <dgm:spPr/>
      <dgm:t>
        <a:bodyPr/>
        <a:lstStyle/>
        <a:p>
          <a:endParaRPr lang="en-US"/>
        </a:p>
      </dgm:t>
    </dgm:pt>
    <dgm:pt modelId="{05334806-A876-4D82-A0D8-2AF1C616A9F5}" type="sibTrans" cxnId="{2ABE8CAD-D940-4308-913F-0609CD8D7BDC}">
      <dgm:prSet/>
      <dgm:spPr/>
      <dgm:t>
        <a:bodyPr/>
        <a:lstStyle/>
        <a:p>
          <a:endParaRPr lang="en-US"/>
        </a:p>
      </dgm:t>
    </dgm:pt>
    <dgm:pt modelId="{1C0F848E-B4A7-4075-B295-8FB77B3D0460}" type="pres">
      <dgm:prSet presAssocID="{1C7DFC5C-D03B-4625-B3A7-CEF129B06A9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065A047-0635-4F0D-A66B-57043D8BDE26}" type="pres">
      <dgm:prSet presAssocID="{4145BE26-6251-4260-8E1D-53988B9EDEA2}" presName="hierRoot1" presStyleCnt="0"/>
      <dgm:spPr/>
    </dgm:pt>
    <dgm:pt modelId="{0CED90D9-E902-4AB2-B935-4AF923D6E6B8}" type="pres">
      <dgm:prSet presAssocID="{4145BE26-6251-4260-8E1D-53988B9EDEA2}" presName="composite" presStyleCnt="0"/>
      <dgm:spPr/>
    </dgm:pt>
    <dgm:pt modelId="{2DFB410B-6492-4086-87CA-79995091D5A1}" type="pres">
      <dgm:prSet presAssocID="{4145BE26-6251-4260-8E1D-53988B9EDEA2}" presName="background" presStyleLbl="node0" presStyleIdx="0" presStyleCnt="2"/>
      <dgm:spPr/>
    </dgm:pt>
    <dgm:pt modelId="{3C4E7217-E34D-4F3F-90F0-AB9304BC9AEF}" type="pres">
      <dgm:prSet presAssocID="{4145BE26-6251-4260-8E1D-53988B9EDEA2}" presName="text" presStyleLbl="fgAcc0" presStyleIdx="0" presStyleCnt="2">
        <dgm:presLayoutVars>
          <dgm:chPref val="3"/>
        </dgm:presLayoutVars>
      </dgm:prSet>
      <dgm:spPr/>
    </dgm:pt>
    <dgm:pt modelId="{972ED15C-8529-496B-98D5-3714C7ADDCEC}" type="pres">
      <dgm:prSet presAssocID="{4145BE26-6251-4260-8E1D-53988B9EDEA2}" presName="hierChild2" presStyleCnt="0"/>
      <dgm:spPr/>
    </dgm:pt>
    <dgm:pt modelId="{39274FF9-7DC0-4205-A0B9-BAE646A4E3C6}" type="pres">
      <dgm:prSet presAssocID="{3A485504-35A8-4722-8E3F-109928506D06}" presName="hierRoot1" presStyleCnt="0"/>
      <dgm:spPr/>
    </dgm:pt>
    <dgm:pt modelId="{98448360-AA2A-496A-982B-7D8E4228C23D}" type="pres">
      <dgm:prSet presAssocID="{3A485504-35A8-4722-8E3F-109928506D06}" presName="composite" presStyleCnt="0"/>
      <dgm:spPr/>
    </dgm:pt>
    <dgm:pt modelId="{723C3B09-5386-4403-9C58-7C8DF389147E}" type="pres">
      <dgm:prSet presAssocID="{3A485504-35A8-4722-8E3F-109928506D06}" presName="background" presStyleLbl="node0" presStyleIdx="1" presStyleCnt="2"/>
      <dgm:spPr/>
    </dgm:pt>
    <dgm:pt modelId="{0B0AC407-0D42-4031-9A84-C6C1D3A5ABF1}" type="pres">
      <dgm:prSet presAssocID="{3A485504-35A8-4722-8E3F-109928506D06}" presName="text" presStyleLbl="fgAcc0" presStyleIdx="1" presStyleCnt="2">
        <dgm:presLayoutVars>
          <dgm:chPref val="3"/>
        </dgm:presLayoutVars>
      </dgm:prSet>
      <dgm:spPr/>
    </dgm:pt>
    <dgm:pt modelId="{23BE2E8A-9900-4F26-98B3-57DDB5963924}" type="pres">
      <dgm:prSet presAssocID="{3A485504-35A8-4722-8E3F-109928506D06}" presName="hierChild2" presStyleCnt="0"/>
      <dgm:spPr/>
    </dgm:pt>
  </dgm:ptLst>
  <dgm:cxnLst>
    <dgm:cxn modelId="{F70C8638-F7A6-4909-8669-B6E518E7886F}" type="presOf" srcId="{3A485504-35A8-4722-8E3F-109928506D06}" destId="{0B0AC407-0D42-4031-9A84-C6C1D3A5ABF1}" srcOrd="0" destOrd="0" presId="urn:microsoft.com/office/officeart/2005/8/layout/hierarchy1"/>
    <dgm:cxn modelId="{E3F9A672-E859-4B00-A8AC-963F21A64114}" srcId="{1C7DFC5C-D03B-4625-B3A7-CEF129B06A94}" destId="{4145BE26-6251-4260-8E1D-53988B9EDEA2}" srcOrd="0" destOrd="0" parTransId="{A214D625-5DF6-48B5-BAB8-752C112D6105}" sibTransId="{B71E1BED-FF25-47CB-ACB2-6DA802BFC7CF}"/>
    <dgm:cxn modelId="{2ABE8CAD-D940-4308-913F-0609CD8D7BDC}" srcId="{1C7DFC5C-D03B-4625-B3A7-CEF129B06A94}" destId="{3A485504-35A8-4722-8E3F-109928506D06}" srcOrd="1" destOrd="0" parTransId="{B6AEB6F7-2F4A-44C3-8614-E4729F778433}" sibTransId="{05334806-A876-4D82-A0D8-2AF1C616A9F5}"/>
    <dgm:cxn modelId="{DD9B4BEA-672B-4FE4-9DBA-C69E47D7715B}" type="presOf" srcId="{1C7DFC5C-D03B-4625-B3A7-CEF129B06A94}" destId="{1C0F848E-B4A7-4075-B295-8FB77B3D0460}" srcOrd="0" destOrd="0" presId="urn:microsoft.com/office/officeart/2005/8/layout/hierarchy1"/>
    <dgm:cxn modelId="{0D2612EB-DA7A-4F37-98E3-51DE4B2677A5}" type="presOf" srcId="{4145BE26-6251-4260-8E1D-53988B9EDEA2}" destId="{3C4E7217-E34D-4F3F-90F0-AB9304BC9AEF}" srcOrd="0" destOrd="0" presId="urn:microsoft.com/office/officeart/2005/8/layout/hierarchy1"/>
    <dgm:cxn modelId="{B494C2D5-FABD-424B-9C02-1FB3328D9561}" type="presParOf" srcId="{1C0F848E-B4A7-4075-B295-8FB77B3D0460}" destId="{8065A047-0635-4F0D-A66B-57043D8BDE26}" srcOrd="0" destOrd="0" presId="urn:microsoft.com/office/officeart/2005/8/layout/hierarchy1"/>
    <dgm:cxn modelId="{E2E232B9-F00D-4CB8-96F9-497F688DE8B3}" type="presParOf" srcId="{8065A047-0635-4F0D-A66B-57043D8BDE26}" destId="{0CED90D9-E902-4AB2-B935-4AF923D6E6B8}" srcOrd="0" destOrd="0" presId="urn:microsoft.com/office/officeart/2005/8/layout/hierarchy1"/>
    <dgm:cxn modelId="{F548B096-9C4F-4878-8EDF-DDCB0919ECE6}" type="presParOf" srcId="{0CED90D9-E902-4AB2-B935-4AF923D6E6B8}" destId="{2DFB410B-6492-4086-87CA-79995091D5A1}" srcOrd="0" destOrd="0" presId="urn:microsoft.com/office/officeart/2005/8/layout/hierarchy1"/>
    <dgm:cxn modelId="{014217DA-2E84-4551-B907-051D189725C8}" type="presParOf" srcId="{0CED90D9-E902-4AB2-B935-4AF923D6E6B8}" destId="{3C4E7217-E34D-4F3F-90F0-AB9304BC9AEF}" srcOrd="1" destOrd="0" presId="urn:microsoft.com/office/officeart/2005/8/layout/hierarchy1"/>
    <dgm:cxn modelId="{9BE45DF6-296A-4DAD-9CE9-E4506519F0E7}" type="presParOf" srcId="{8065A047-0635-4F0D-A66B-57043D8BDE26}" destId="{972ED15C-8529-496B-98D5-3714C7ADDCEC}" srcOrd="1" destOrd="0" presId="urn:microsoft.com/office/officeart/2005/8/layout/hierarchy1"/>
    <dgm:cxn modelId="{CF81FFB2-CE53-4D16-975E-77BBA1F7626B}" type="presParOf" srcId="{1C0F848E-B4A7-4075-B295-8FB77B3D0460}" destId="{39274FF9-7DC0-4205-A0B9-BAE646A4E3C6}" srcOrd="1" destOrd="0" presId="urn:microsoft.com/office/officeart/2005/8/layout/hierarchy1"/>
    <dgm:cxn modelId="{310231D5-86BD-4DEC-9D8B-F1615A2F307D}" type="presParOf" srcId="{39274FF9-7DC0-4205-A0B9-BAE646A4E3C6}" destId="{98448360-AA2A-496A-982B-7D8E4228C23D}" srcOrd="0" destOrd="0" presId="urn:microsoft.com/office/officeart/2005/8/layout/hierarchy1"/>
    <dgm:cxn modelId="{ADD5FDBE-4E4D-4C7B-BCE3-522407F36991}" type="presParOf" srcId="{98448360-AA2A-496A-982B-7D8E4228C23D}" destId="{723C3B09-5386-4403-9C58-7C8DF389147E}" srcOrd="0" destOrd="0" presId="urn:microsoft.com/office/officeart/2005/8/layout/hierarchy1"/>
    <dgm:cxn modelId="{1DE414E2-69B5-4636-8814-CC813157D219}" type="presParOf" srcId="{98448360-AA2A-496A-982B-7D8E4228C23D}" destId="{0B0AC407-0D42-4031-9A84-C6C1D3A5ABF1}" srcOrd="1" destOrd="0" presId="urn:microsoft.com/office/officeart/2005/8/layout/hierarchy1"/>
    <dgm:cxn modelId="{6093B1C5-E7E1-4AA0-919B-71569B2B6B6F}" type="presParOf" srcId="{39274FF9-7DC0-4205-A0B9-BAE646A4E3C6}" destId="{23BE2E8A-9900-4F26-98B3-57DDB596392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19FC45-CEC2-4924-99CB-CA3618EECA46}" type="doc">
      <dgm:prSet loTypeId="urn:microsoft.com/office/officeart/2005/8/layout/hierarchy1" loCatId="hierarchy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DE389636-7339-48E9-B48C-3CBC62F1C2E3}">
      <dgm:prSet/>
      <dgm:spPr/>
      <dgm:t>
        <a:bodyPr/>
        <a:lstStyle/>
        <a:p>
          <a:r>
            <a:rPr lang="en-US" b="1"/>
            <a:t>Sewerage Data:</a:t>
          </a:r>
          <a:r>
            <a:rPr lang="en-US"/>
            <a:t> AW provide the sewerage map, including population served, treatment capacity, and discharge standards.</a:t>
          </a:r>
        </a:p>
      </dgm:t>
    </dgm:pt>
    <dgm:pt modelId="{7C49CAE8-3793-45A7-8FCF-DBC2C2D3A7C6}" type="parTrans" cxnId="{B9AD3D9F-FC6D-4BA8-8DF9-69B9F3EA0D2C}">
      <dgm:prSet/>
      <dgm:spPr/>
      <dgm:t>
        <a:bodyPr/>
        <a:lstStyle/>
        <a:p>
          <a:endParaRPr lang="en-US"/>
        </a:p>
      </dgm:t>
    </dgm:pt>
    <dgm:pt modelId="{9DBA446E-55E2-4D27-9029-6FB6D46F86E6}" type="sibTrans" cxnId="{B9AD3D9F-FC6D-4BA8-8DF9-69B9F3EA0D2C}">
      <dgm:prSet/>
      <dgm:spPr/>
      <dgm:t>
        <a:bodyPr/>
        <a:lstStyle/>
        <a:p>
          <a:endParaRPr lang="en-US"/>
        </a:p>
      </dgm:t>
    </dgm:pt>
    <dgm:pt modelId="{DA8E96FF-2256-40CB-B8CE-9F4723B4D1B6}">
      <dgm:prSet/>
      <dgm:spPr/>
      <dgm:t>
        <a:bodyPr/>
        <a:lstStyle/>
        <a:p>
          <a:r>
            <a:rPr lang="en-US" b="1"/>
            <a:t>Operational Data:</a:t>
          </a:r>
          <a:r>
            <a:rPr lang="en-US"/>
            <a:t> AW share historical influent flows, plant configurations, and treatment process details (e.g., flow rates, solids handling).</a:t>
          </a:r>
        </a:p>
      </dgm:t>
    </dgm:pt>
    <dgm:pt modelId="{D6E79AA4-F348-4F45-842E-8722ED0C0006}" type="parTrans" cxnId="{E2F49CA2-374A-411E-BFFC-7E1628D2751E}">
      <dgm:prSet/>
      <dgm:spPr/>
      <dgm:t>
        <a:bodyPr/>
        <a:lstStyle/>
        <a:p>
          <a:endParaRPr lang="en-US"/>
        </a:p>
      </dgm:t>
    </dgm:pt>
    <dgm:pt modelId="{742DA0BA-C162-4D4C-A9AD-EECFBECC9DBA}" type="sibTrans" cxnId="{E2F49CA2-374A-411E-BFFC-7E1628D2751E}">
      <dgm:prSet/>
      <dgm:spPr/>
      <dgm:t>
        <a:bodyPr/>
        <a:lstStyle/>
        <a:p>
          <a:endParaRPr lang="en-US"/>
        </a:p>
      </dgm:t>
    </dgm:pt>
    <dgm:pt modelId="{729C6833-147B-45AF-BA7C-E129488E3B8F}">
      <dgm:prSet/>
      <dgm:spPr/>
      <dgm:t>
        <a:bodyPr/>
        <a:lstStyle/>
        <a:p>
          <a:r>
            <a:rPr lang="en-US" b="1"/>
            <a:t>Data for Modeling:</a:t>
          </a:r>
          <a:r>
            <a:rPr lang="en-US"/>
            <a:t> AW supply essential data for modeling, including internal flow rates, solids residence times, and time-series data.</a:t>
          </a:r>
        </a:p>
      </dgm:t>
    </dgm:pt>
    <dgm:pt modelId="{A7D8AF8B-87F6-4873-8470-C2DAA5C2A038}" type="parTrans" cxnId="{4D2E9DFF-1C4D-4165-86E6-500F1623C62E}">
      <dgm:prSet/>
      <dgm:spPr/>
      <dgm:t>
        <a:bodyPr/>
        <a:lstStyle/>
        <a:p>
          <a:endParaRPr lang="en-US"/>
        </a:p>
      </dgm:t>
    </dgm:pt>
    <dgm:pt modelId="{8D95364C-AC41-461F-B4FF-85643B563D90}" type="sibTrans" cxnId="{4D2E9DFF-1C4D-4165-86E6-500F1623C62E}">
      <dgm:prSet/>
      <dgm:spPr/>
      <dgm:t>
        <a:bodyPr/>
        <a:lstStyle/>
        <a:p>
          <a:endParaRPr lang="en-US"/>
        </a:p>
      </dgm:t>
    </dgm:pt>
    <dgm:pt modelId="{2AB32FEE-4354-4447-B86C-98A1E19CE0C4}" type="pres">
      <dgm:prSet presAssocID="{4F19FC45-CEC2-4924-99CB-CA3618EECA4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865D77D-2709-44FF-A712-92E6C3524702}" type="pres">
      <dgm:prSet presAssocID="{DE389636-7339-48E9-B48C-3CBC62F1C2E3}" presName="hierRoot1" presStyleCnt="0"/>
      <dgm:spPr/>
    </dgm:pt>
    <dgm:pt modelId="{72685C52-F15D-4978-A874-F20235A0628D}" type="pres">
      <dgm:prSet presAssocID="{DE389636-7339-48E9-B48C-3CBC62F1C2E3}" presName="composite" presStyleCnt="0"/>
      <dgm:spPr/>
    </dgm:pt>
    <dgm:pt modelId="{3A265E6C-9BAB-4F81-A430-ADD51FDDF9CD}" type="pres">
      <dgm:prSet presAssocID="{DE389636-7339-48E9-B48C-3CBC62F1C2E3}" presName="background" presStyleLbl="node0" presStyleIdx="0" presStyleCnt="3"/>
      <dgm:spPr/>
    </dgm:pt>
    <dgm:pt modelId="{5A89AC52-7E3F-429B-BD9A-75B1DBA312B8}" type="pres">
      <dgm:prSet presAssocID="{DE389636-7339-48E9-B48C-3CBC62F1C2E3}" presName="text" presStyleLbl="fgAcc0" presStyleIdx="0" presStyleCnt="3">
        <dgm:presLayoutVars>
          <dgm:chPref val="3"/>
        </dgm:presLayoutVars>
      </dgm:prSet>
      <dgm:spPr/>
    </dgm:pt>
    <dgm:pt modelId="{722E9BB5-AF14-4A67-A387-4B7515365FE7}" type="pres">
      <dgm:prSet presAssocID="{DE389636-7339-48E9-B48C-3CBC62F1C2E3}" presName="hierChild2" presStyleCnt="0"/>
      <dgm:spPr/>
    </dgm:pt>
    <dgm:pt modelId="{F4A1408D-0360-4FD0-B7F9-DC71258A2DD0}" type="pres">
      <dgm:prSet presAssocID="{DA8E96FF-2256-40CB-B8CE-9F4723B4D1B6}" presName="hierRoot1" presStyleCnt="0"/>
      <dgm:spPr/>
    </dgm:pt>
    <dgm:pt modelId="{39145B07-088A-4357-8D48-ED54968BD413}" type="pres">
      <dgm:prSet presAssocID="{DA8E96FF-2256-40CB-B8CE-9F4723B4D1B6}" presName="composite" presStyleCnt="0"/>
      <dgm:spPr/>
    </dgm:pt>
    <dgm:pt modelId="{60C68AB6-3D0E-4FE0-9D4F-3F7D1D4F28C5}" type="pres">
      <dgm:prSet presAssocID="{DA8E96FF-2256-40CB-B8CE-9F4723B4D1B6}" presName="background" presStyleLbl="node0" presStyleIdx="1" presStyleCnt="3"/>
      <dgm:spPr/>
    </dgm:pt>
    <dgm:pt modelId="{FCA13909-C34E-47D7-BE2C-0B71DCCD2174}" type="pres">
      <dgm:prSet presAssocID="{DA8E96FF-2256-40CB-B8CE-9F4723B4D1B6}" presName="text" presStyleLbl="fgAcc0" presStyleIdx="1" presStyleCnt="3">
        <dgm:presLayoutVars>
          <dgm:chPref val="3"/>
        </dgm:presLayoutVars>
      </dgm:prSet>
      <dgm:spPr/>
    </dgm:pt>
    <dgm:pt modelId="{AA7E3C22-D87A-47FB-93AC-1FF7702B6CC3}" type="pres">
      <dgm:prSet presAssocID="{DA8E96FF-2256-40CB-B8CE-9F4723B4D1B6}" presName="hierChild2" presStyleCnt="0"/>
      <dgm:spPr/>
    </dgm:pt>
    <dgm:pt modelId="{178D2DC6-3691-490C-AF04-35DE6C02ACE9}" type="pres">
      <dgm:prSet presAssocID="{729C6833-147B-45AF-BA7C-E129488E3B8F}" presName="hierRoot1" presStyleCnt="0"/>
      <dgm:spPr/>
    </dgm:pt>
    <dgm:pt modelId="{743126FB-CD1A-408B-B1A9-0124EF1BA778}" type="pres">
      <dgm:prSet presAssocID="{729C6833-147B-45AF-BA7C-E129488E3B8F}" presName="composite" presStyleCnt="0"/>
      <dgm:spPr/>
    </dgm:pt>
    <dgm:pt modelId="{018A6347-AB8B-4236-8943-0C39A67739F4}" type="pres">
      <dgm:prSet presAssocID="{729C6833-147B-45AF-BA7C-E129488E3B8F}" presName="background" presStyleLbl="node0" presStyleIdx="2" presStyleCnt="3"/>
      <dgm:spPr/>
    </dgm:pt>
    <dgm:pt modelId="{2B299ACC-BEDD-4D37-B172-4708917F5E46}" type="pres">
      <dgm:prSet presAssocID="{729C6833-147B-45AF-BA7C-E129488E3B8F}" presName="text" presStyleLbl="fgAcc0" presStyleIdx="2" presStyleCnt="3">
        <dgm:presLayoutVars>
          <dgm:chPref val="3"/>
        </dgm:presLayoutVars>
      </dgm:prSet>
      <dgm:spPr/>
    </dgm:pt>
    <dgm:pt modelId="{FE1FB53D-937F-4C7E-84F3-EB1965107498}" type="pres">
      <dgm:prSet presAssocID="{729C6833-147B-45AF-BA7C-E129488E3B8F}" presName="hierChild2" presStyleCnt="0"/>
      <dgm:spPr/>
    </dgm:pt>
  </dgm:ptLst>
  <dgm:cxnLst>
    <dgm:cxn modelId="{4B812672-891A-4F02-8D7A-C3F2E409C7C1}" type="presOf" srcId="{DA8E96FF-2256-40CB-B8CE-9F4723B4D1B6}" destId="{FCA13909-C34E-47D7-BE2C-0B71DCCD2174}" srcOrd="0" destOrd="0" presId="urn:microsoft.com/office/officeart/2005/8/layout/hierarchy1"/>
    <dgm:cxn modelId="{8AECE07F-3C6E-4F3D-AF30-0BE031A055B8}" type="presOf" srcId="{DE389636-7339-48E9-B48C-3CBC62F1C2E3}" destId="{5A89AC52-7E3F-429B-BD9A-75B1DBA312B8}" srcOrd="0" destOrd="0" presId="urn:microsoft.com/office/officeart/2005/8/layout/hierarchy1"/>
    <dgm:cxn modelId="{17B0368D-337A-4548-BDB0-3F6FE3D7249D}" type="presOf" srcId="{4F19FC45-CEC2-4924-99CB-CA3618EECA46}" destId="{2AB32FEE-4354-4447-B86C-98A1E19CE0C4}" srcOrd="0" destOrd="0" presId="urn:microsoft.com/office/officeart/2005/8/layout/hierarchy1"/>
    <dgm:cxn modelId="{B9AD3D9F-FC6D-4BA8-8DF9-69B9F3EA0D2C}" srcId="{4F19FC45-CEC2-4924-99CB-CA3618EECA46}" destId="{DE389636-7339-48E9-B48C-3CBC62F1C2E3}" srcOrd="0" destOrd="0" parTransId="{7C49CAE8-3793-45A7-8FCF-DBC2C2D3A7C6}" sibTransId="{9DBA446E-55E2-4D27-9029-6FB6D46F86E6}"/>
    <dgm:cxn modelId="{E2F49CA2-374A-411E-BFFC-7E1628D2751E}" srcId="{4F19FC45-CEC2-4924-99CB-CA3618EECA46}" destId="{DA8E96FF-2256-40CB-B8CE-9F4723B4D1B6}" srcOrd="1" destOrd="0" parTransId="{D6E79AA4-F348-4F45-842E-8722ED0C0006}" sibTransId="{742DA0BA-C162-4D4C-A9AD-EECFBECC9DBA}"/>
    <dgm:cxn modelId="{2BD615E1-97D1-4F6C-8878-EBD738B4B3CE}" type="presOf" srcId="{729C6833-147B-45AF-BA7C-E129488E3B8F}" destId="{2B299ACC-BEDD-4D37-B172-4708917F5E46}" srcOrd="0" destOrd="0" presId="urn:microsoft.com/office/officeart/2005/8/layout/hierarchy1"/>
    <dgm:cxn modelId="{4D2E9DFF-1C4D-4165-86E6-500F1623C62E}" srcId="{4F19FC45-CEC2-4924-99CB-CA3618EECA46}" destId="{729C6833-147B-45AF-BA7C-E129488E3B8F}" srcOrd="2" destOrd="0" parTransId="{A7D8AF8B-87F6-4873-8470-C2DAA5C2A038}" sibTransId="{8D95364C-AC41-461F-B4FF-85643B563D90}"/>
    <dgm:cxn modelId="{C5965152-AF51-4B58-ADFA-60391D42714A}" type="presParOf" srcId="{2AB32FEE-4354-4447-B86C-98A1E19CE0C4}" destId="{0865D77D-2709-44FF-A712-92E6C3524702}" srcOrd="0" destOrd="0" presId="urn:microsoft.com/office/officeart/2005/8/layout/hierarchy1"/>
    <dgm:cxn modelId="{3DB41EA4-BA9C-4C61-9C1E-6432222B03C6}" type="presParOf" srcId="{0865D77D-2709-44FF-A712-92E6C3524702}" destId="{72685C52-F15D-4978-A874-F20235A0628D}" srcOrd="0" destOrd="0" presId="urn:microsoft.com/office/officeart/2005/8/layout/hierarchy1"/>
    <dgm:cxn modelId="{72C94EEC-9E7D-43A9-8119-D9FF2B1C76CA}" type="presParOf" srcId="{72685C52-F15D-4978-A874-F20235A0628D}" destId="{3A265E6C-9BAB-4F81-A430-ADD51FDDF9CD}" srcOrd="0" destOrd="0" presId="urn:microsoft.com/office/officeart/2005/8/layout/hierarchy1"/>
    <dgm:cxn modelId="{BF66197C-D78C-46BD-B726-70C80A93E4B1}" type="presParOf" srcId="{72685C52-F15D-4978-A874-F20235A0628D}" destId="{5A89AC52-7E3F-429B-BD9A-75B1DBA312B8}" srcOrd="1" destOrd="0" presId="urn:microsoft.com/office/officeart/2005/8/layout/hierarchy1"/>
    <dgm:cxn modelId="{D1CD8E8B-992B-42EE-9199-C22758AB2674}" type="presParOf" srcId="{0865D77D-2709-44FF-A712-92E6C3524702}" destId="{722E9BB5-AF14-4A67-A387-4B7515365FE7}" srcOrd="1" destOrd="0" presId="urn:microsoft.com/office/officeart/2005/8/layout/hierarchy1"/>
    <dgm:cxn modelId="{ED4A6CF4-EAD3-4EF3-A777-F9FE471E5A0B}" type="presParOf" srcId="{2AB32FEE-4354-4447-B86C-98A1E19CE0C4}" destId="{F4A1408D-0360-4FD0-B7F9-DC71258A2DD0}" srcOrd="1" destOrd="0" presId="urn:microsoft.com/office/officeart/2005/8/layout/hierarchy1"/>
    <dgm:cxn modelId="{6ED3937D-3E04-4E6F-BC6E-490F3289F4B6}" type="presParOf" srcId="{F4A1408D-0360-4FD0-B7F9-DC71258A2DD0}" destId="{39145B07-088A-4357-8D48-ED54968BD413}" srcOrd="0" destOrd="0" presId="urn:microsoft.com/office/officeart/2005/8/layout/hierarchy1"/>
    <dgm:cxn modelId="{AE9ED477-612A-4479-B056-C3A8BA1EDFF3}" type="presParOf" srcId="{39145B07-088A-4357-8D48-ED54968BD413}" destId="{60C68AB6-3D0E-4FE0-9D4F-3F7D1D4F28C5}" srcOrd="0" destOrd="0" presId="urn:microsoft.com/office/officeart/2005/8/layout/hierarchy1"/>
    <dgm:cxn modelId="{5CCDA33F-0AAB-4520-B83E-00D1E5B2EEEC}" type="presParOf" srcId="{39145B07-088A-4357-8D48-ED54968BD413}" destId="{FCA13909-C34E-47D7-BE2C-0B71DCCD2174}" srcOrd="1" destOrd="0" presId="urn:microsoft.com/office/officeart/2005/8/layout/hierarchy1"/>
    <dgm:cxn modelId="{D1A2DC53-425E-4896-B2C5-51C05CBE8850}" type="presParOf" srcId="{F4A1408D-0360-4FD0-B7F9-DC71258A2DD0}" destId="{AA7E3C22-D87A-47FB-93AC-1FF7702B6CC3}" srcOrd="1" destOrd="0" presId="urn:microsoft.com/office/officeart/2005/8/layout/hierarchy1"/>
    <dgm:cxn modelId="{FABDA15E-3823-4B45-9BB8-25B3C9CA771E}" type="presParOf" srcId="{2AB32FEE-4354-4447-B86C-98A1E19CE0C4}" destId="{178D2DC6-3691-490C-AF04-35DE6C02ACE9}" srcOrd="2" destOrd="0" presId="urn:microsoft.com/office/officeart/2005/8/layout/hierarchy1"/>
    <dgm:cxn modelId="{FA1E0FD7-3E14-44A0-A18C-E8E521374ECA}" type="presParOf" srcId="{178D2DC6-3691-490C-AF04-35DE6C02ACE9}" destId="{743126FB-CD1A-408B-B1A9-0124EF1BA778}" srcOrd="0" destOrd="0" presId="urn:microsoft.com/office/officeart/2005/8/layout/hierarchy1"/>
    <dgm:cxn modelId="{DAAB4964-6629-4EF8-BED1-A2341308FFED}" type="presParOf" srcId="{743126FB-CD1A-408B-B1A9-0124EF1BA778}" destId="{018A6347-AB8B-4236-8943-0C39A67739F4}" srcOrd="0" destOrd="0" presId="urn:microsoft.com/office/officeart/2005/8/layout/hierarchy1"/>
    <dgm:cxn modelId="{E3E2C8A4-38F0-4F8F-A6B2-4BCB882A199E}" type="presParOf" srcId="{743126FB-CD1A-408B-B1A9-0124EF1BA778}" destId="{2B299ACC-BEDD-4D37-B172-4708917F5E46}" srcOrd="1" destOrd="0" presId="urn:microsoft.com/office/officeart/2005/8/layout/hierarchy1"/>
    <dgm:cxn modelId="{CC911961-6336-4401-8BD1-26D0C28A8768}" type="presParOf" srcId="{178D2DC6-3691-490C-AF04-35DE6C02ACE9}" destId="{FE1FB53D-937F-4C7E-84F3-EB196510749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F3FDCBA-0094-4BD0-AB58-BD8A601AE00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DB3E17-FDED-4EAB-AA02-C614AF8F35D2}">
      <dgm:prSet/>
      <dgm:spPr/>
      <dgm:t>
        <a:bodyPr/>
        <a:lstStyle/>
        <a:p>
          <a:r>
            <a:rPr lang="en-US"/>
            <a:t>Aqaba water created a team to support the consultant in:</a:t>
          </a:r>
        </a:p>
      </dgm:t>
    </dgm:pt>
    <dgm:pt modelId="{F79884D0-B0BF-471A-8C05-F93776F527E6}" type="parTrans" cxnId="{B15A4CCC-6B91-4D52-8F08-300FC8212D4A}">
      <dgm:prSet/>
      <dgm:spPr/>
      <dgm:t>
        <a:bodyPr/>
        <a:lstStyle/>
        <a:p>
          <a:endParaRPr lang="en-US"/>
        </a:p>
      </dgm:t>
    </dgm:pt>
    <dgm:pt modelId="{CF533DB4-EF23-4AFF-A48A-7D5363B7F7BF}" type="sibTrans" cxnId="{B15A4CCC-6B91-4D52-8F08-300FC8212D4A}">
      <dgm:prSet/>
      <dgm:spPr/>
      <dgm:t>
        <a:bodyPr/>
        <a:lstStyle/>
        <a:p>
          <a:endParaRPr lang="en-US"/>
        </a:p>
      </dgm:t>
    </dgm:pt>
    <dgm:pt modelId="{722DCE3A-8F3D-4A80-AB29-CB4216F26ED9}">
      <dgm:prSet/>
      <dgm:spPr/>
      <dgm:t>
        <a:bodyPr/>
        <a:lstStyle/>
        <a:p>
          <a:r>
            <a:rPr lang="en-US" dirty="0"/>
            <a:t>Providing data,</a:t>
          </a:r>
        </a:p>
      </dgm:t>
    </dgm:pt>
    <dgm:pt modelId="{09981553-7046-4A52-BDBC-8055E7096C0B}" type="parTrans" cxnId="{4424C05C-1225-4CE0-AA1F-A1E2E4D868E8}">
      <dgm:prSet/>
      <dgm:spPr/>
      <dgm:t>
        <a:bodyPr/>
        <a:lstStyle/>
        <a:p>
          <a:endParaRPr lang="en-US"/>
        </a:p>
      </dgm:t>
    </dgm:pt>
    <dgm:pt modelId="{0068B565-C6EB-4C89-9748-319DE2179928}" type="sibTrans" cxnId="{4424C05C-1225-4CE0-AA1F-A1E2E4D868E8}">
      <dgm:prSet/>
      <dgm:spPr/>
      <dgm:t>
        <a:bodyPr/>
        <a:lstStyle/>
        <a:p>
          <a:endParaRPr lang="en-US"/>
        </a:p>
      </dgm:t>
    </dgm:pt>
    <dgm:pt modelId="{A1BF9552-6F42-49DC-8662-10C2B99D5AD1}">
      <dgm:prSet/>
      <dgm:spPr/>
      <dgm:t>
        <a:bodyPr/>
        <a:lstStyle/>
        <a:p>
          <a:r>
            <a:rPr lang="en-US" dirty="0"/>
            <a:t>Digitizing the WWTP,</a:t>
          </a:r>
        </a:p>
      </dgm:t>
    </dgm:pt>
    <dgm:pt modelId="{29986F37-626C-44F2-80CA-819EEF5DEAD1}" type="parTrans" cxnId="{C2194258-3FF6-4E95-B442-7F1C04B7D96E}">
      <dgm:prSet/>
      <dgm:spPr/>
      <dgm:t>
        <a:bodyPr/>
        <a:lstStyle/>
        <a:p>
          <a:endParaRPr lang="en-US"/>
        </a:p>
      </dgm:t>
    </dgm:pt>
    <dgm:pt modelId="{A7E142B1-7C59-4C31-A545-5B7408E93536}" type="sibTrans" cxnId="{C2194258-3FF6-4E95-B442-7F1C04B7D96E}">
      <dgm:prSet/>
      <dgm:spPr/>
      <dgm:t>
        <a:bodyPr/>
        <a:lstStyle/>
        <a:p>
          <a:endParaRPr lang="en-US"/>
        </a:p>
      </dgm:t>
    </dgm:pt>
    <dgm:pt modelId="{396E9CE5-D647-492B-A663-CFAC8FF041EA}">
      <dgm:prSet/>
      <dgm:spPr/>
      <dgm:t>
        <a:bodyPr/>
        <a:lstStyle/>
        <a:p>
          <a:r>
            <a:rPr lang="en-US" dirty="0"/>
            <a:t>Analyzing the sewer connections to the WWTP,</a:t>
          </a:r>
        </a:p>
      </dgm:t>
    </dgm:pt>
    <dgm:pt modelId="{611F68DE-408D-4BDA-B9B2-273FD431D79A}" type="parTrans" cxnId="{ED339056-27C8-4804-8196-D8DCA7C310AF}">
      <dgm:prSet/>
      <dgm:spPr/>
      <dgm:t>
        <a:bodyPr/>
        <a:lstStyle/>
        <a:p>
          <a:endParaRPr lang="en-US"/>
        </a:p>
      </dgm:t>
    </dgm:pt>
    <dgm:pt modelId="{63C2EFCC-D466-450B-AA78-EA861937740D}" type="sibTrans" cxnId="{ED339056-27C8-4804-8196-D8DCA7C310AF}">
      <dgm:prSet/>
      <dgm:spPr/>
      <dgm:t>
        <a:bodyPr/>
        <a:lstStyle/>
        <a:p>
          <a:endParaRPr lang="en-US"/>
        </a:p>
      </dgm:t>
    </dgm:pt>
    <dgm:pt modelId="{4ADA9527-FAC5-4FDD-8F48-F0609CCA325D}">
      <dgm:prSet/>
      <dgm:spPr/>
      <dgm:t>
        <a:bodyPr/>
        <a:lstStyle/>
        <a:p>
          <a:r>
            <a:rPr lang="en-US" dirty="0"/>
            <a:t> Investigating the different industries within the study area, </a:t>
          </a:r>
        </a:p>
      </dgm:t>
    </dgm:pt>
    <dgm:pt modelId="{C0195FC3-45A4-41CA-B2ED-03E7FF06A39C}" type="parTrans" cxnId="{ED49A827-EC0A-43DA-9D0F-F163CA2F92C9}">
      <dgm:prSet/>
      <dgm:spPr/>
      <dgm:t>
        <a:bodyPr/>
        <a:lstStyle/>
        <a:p>
          <a:endParaRPr lang="en-US"/>
        </a:p>
      </dgm:t>
    </dgm:pt>
    <dgm:pt modelId="{5D5D4E5D-741C-4896-91B3-94744A07043D}" type="sibTrans" cxnId="{ED49A827-EC0A-43DA-9D0F-F163CA2F92C9}">
      <dgm:prSet/>
      <dgm:spPr/>
      <dgm:t>
        <a:bodyPr/>
        <a:lstStyle/>
        <a:p>
          <a:endParaRPr lang="en-US"/>
        </a:p>
      </dgm:t>
    </dgm:pt>
    <dgm:pt modelId="{FF747291-DEA2-40B9-BCD2-5F818E00F319}">
      <dgm:prSet/>
      <dgm:spPr/>
      <dgm:t>
        <a:bodyPr/>
        <a:lstStyle/>
        <a:p>
          <a:r>
            <a:rPr lang="en-US" dirty="0"/>
            <a:t>Setting priorities for the modeling,</a:t>
          </a:r>
        </a:p>
      </dgm:t>
    </dgm:pt>
    <dgm:pt modelId="{D4DC6B4E-658E-457A-B0D4-5BDFB4A47163}" type="parTrans" cxnId="{03C84C3C-640A-41A8-A21E-F97781B3384F}">
      <dgm:prSet/>
      <dgm:spPr/>
      <dgm:t>
        <a:bodyPr/>
        <a:lstStyle/>
        <a:p>
          <a:endParaRPr lang="en-US"/>
        </a:p>
      </dgm:t>
    </dgm:pt>
    <dgm:pt modelId="{06C34AE6-D304-4B3D-84D1-641C73860CAA}" type="sibTrans" cxnId="{03C84C3C-640A-41A8-A21E-F97781B3384F}">
      <dgm:prSet/>
      <dgm:spPr/>
      <dgm:t>
        <a:bodyPr/>
        <a:lstStyle/>
        <a:p>
          <a:endParaRPr lang="en-US"/>
        </a:p>
      </dgm:t>
    </dgm:pt>
    <dgm:pt modelId="{18A032F4-50C6-4975-966C-91C980B45B60}">
      <dgm:prSet/>
      <dgm:spPr/>
      <dgm:t>
        <a:bodyPr/>
        <a:lstStyle/>
        <a:p>
          <a:r>
            <a:rPr lang="en-US" dirty="0"/>
            <a:t> proposing scenarios for the implementation on the findings,</a:t>
          </a:r>
        </a:p>
      </dgm:t>
    </dgm:pt>
    <dgm:pt modelId="{5788A9F0-BB68-4EAC-8CA1-FDD1EB914409}" type="parTrans" cxnId="{ADB3E2CC-C26B-4970-A9F8-B4BB5D56CA84}">
      <dgm:prSet/>
      <dgm:spPr/>
      <dgm:t>
        <a:bodyPr/>
        <a:lstStyle/>
        <a:p>
          <a:endParaRPr lang="en-US"/>
        </a:p>
      </dgm:t>
    </dgm:pt>
    <dgm:pt modelId="{11A26466-4A3B-44CB-80A4-0E0CDF95D9B8}" type="sibTrans" cxnId="{ADB3E2CC-C26B-4970-A9F8-B4BB5D56CA84}">
      <dgm:prSet/>
      <dgm:spPr/>
      <dgm:t>
        <a:bodyPr/>
        <a:lstStyle/>
        <a:p>
          <a:endParaRPr lang="en-US"/>
        </a:p>
      </dgm:t>
    </dgm:pt>
    <dgm:pt modelId="{644A28C7-3E1F-4688-B97C-F092BA02DACE}" type="pres">
      <dgm:prSet presAssocID="{FF3FDCBA-0094-4BD0-AB58-BD8A601AE00C}" presName="diagram" presStyleCnt="0">
        <dgm:presLayoutVars>
          <dgm:dir/>
          <dgm:resizeHandles val="exact"/>
        </dgm:presLayoutVars>
      </dgm:prSet>
      <dgm:spPr/>
    </dgm:pt>
    <dgm:pt modelId="{4A7D92D4-1C67-4895-ABC6-9C3654B9E46B}" type="pres">
      <dgm:prSet presAssocID="{9EDB3E17-FDED-4EAB-AA02-C614AF8F35D2}" presName="node" presStyleLbl="node1" presStyleIdx="0" presStyleCnt="7">
        <dgm:presLayoutVars>
          <dgm:bulletEnabled val="1"/>
        </dgm:presLayoutVars>
      </dgm:prSet>
      <dgm:spPr/>
    </dgm:pt>
    <dgm:pt modelId="{A73AC683-D8F5-4BD8-9013-DC21779B838A}" type="pres">
      <dgm:prSet presAssocID="{CF533DB4-EF23-4AFF-A48A-7D5363B7F7BF}" presName="sibTrans" presStyleCnt="0"/>
      <dgm:spPr/>
    </dgm:pt>
    <dgm:pt modelId="{151346B2-8129-4B0A-8528-8B891C83D568}" type="pres">
      <dgm:prSet presAssocID="{722DCE3A-8F3D-4A80-AB29-CB4216F26ED9}" presName="node" presStyleLbl="node1" presStyleIdx="1" presStyleCnt="7">
        <dgm:presLayoutVars>
          <dgm:bulletEnabled val="1"/>
        </dgm:presLayoutVars>
      </dgm:prSet>
      <dgm:spPr/>
    </dgm:pt>
    <dgm:pt modelId="{A93A264C-D046-4950-8BE9-6C9B96E5A837}" type="pres">
      <dgm:prSet presAssocID="{0068B565-C6EB-4C89-9748-319DE2179928}" presName="sibTrans" presStyleCnt="0"/>
      <dgm:spPr/>
    </dgm:pt>
    <dgm:pt modelId="{AFA02834-44E6-43C2-8620-34922051D13F}" type="pres">
      <dgm:prSet presAssocID="{A1BF9552-6F42-49DC-8662-10C2B99D5AD1}" presName="node" presStyleLbl="node1" presStyleIdx="2" presStyleCnt="7">
        <dgm:presLayoutVars>
          <dgm:bulletEnabled val="1"/>
        </dgm:presLayoutVars>
      </dgm:prSet>
      <dgm:spPr/>
    </dgm:pt>
    <dgm:pt modelId="{4B1F0E80-CADF-4476-B5BB-85E08C89FDC9}" type="pres">
      <dgm:prSet presAssocID="{A7E142B1-7C59-4C31-A545-5B7408E93536}" presName="sibTrans" presStyleCnt="0"/>
      <dgm:spPr/>
    </dgm:pt>
    <dgm:pt modelId="{85F5FF32-4044-435E-8B88-6A03006443B4}" type="pres">
      <dgm:prSet presAssocID="{396E9CE5-D647-492B-A663-CFAC8FF041EA}" presName="node" presStyleLbl="node1" presStyleIdx="3" presStyleCnt="7">
        <dgm:presLayoutVars>
          <dgm:bulletEnabled val="1"/>
        </dgm:presLayoutVars>
      </dgm:prSet>
      <dgm:spPr/>
    </dgm:pt>
    <dgm:pt modelId="{1E4BD58A-89A6-457F-91BD-1A631BEDC780}" type="pres">
      <dgm:prSet presAssocID="{63C2EFCC-D466-450B-AA78-EA861937740D}" presName="sibTrans" presStyleCnt="0"/>
      <dgm:spPr/>
    </dgm:pt>
    <dgm:pt modelId="{F20620D5-C263-407F-B964-783813598431}" type="pres">
      <dgm:prSet presAssocID="{4ADA9527-FAC5-4FDD-8F48-F0609CCA325D}" presName="node" presStyleLbl="node1" presStyleIdx="4" presStyleCnt="7">
        <dgm:presLayoutVars>
          <dgm:bulletEnabled val="1"/>
        </dgm:presLayoutVars>
      </dgm:prSet>
      <dgm:spPr/>
    </dgm:pt>
    <dgm:pt modelId="{F0061785-6A71-4038-A5E1-BC5E3501F1E6}" type="pres">
      <dgm:prSet presAssocID="{5D5D4E5D-741C-4896-91B3-94744A07043D}" presName="sibTrans" presStyleCnt="0"/>
      <dgm:spPr/>
    </dgm:pt>
    <dgm:pt modelId="{0FF6CB47-8F20-47AD-93C1-BB58B4BA1330}" type="pres">
      <dgm:prSet presAssocID="{FF747291-DEA2-40B9-BCD2-5F818E00F319}" presName="node" presStyleLbl="node1" presStyleIdx="5" presStyleCnt="7">
        <dgm:presLayoutVars>
          <dgm:bulletEnabled val="1"/>
        </dgm:presLayoutVars>
      </dgm:prSet>
      <dgm:spPr/>
    </dgm:pt>
    <dgm:pt modelId="{796FE720-5677-4987-B757-4A9E9A8738FD}" type="pres">
      <dgm:prSet presAssocID="{06C34AE6-D304-4B3D-84D1-641C73860CAA}" presName="sibTrans" presStyleCnt="0"/>
      <dgm:spPr/>
    </dgm:pt>
    <dgm:pt modelId="{64D53879-140B-4550-B908-1DEC69BA89AC}" type="pres">
      <dgm:prSet presAssocID="{18A032F4-50C6-4975-966C-91C980B45B60}" presName="node" presStyleLbl="node1" presStyleIdx="6" presStyleCnt="7">
        <dgm:presLayoutVars>
          <dgm:bulletEnabled val="1"/>
        </dgm:presLayoutVars>
      </dgm:prSet>
      <dgm:spPr/>
    </dgm:pt>
  </dgm:ptLst>
  <dgm:cxnLst>
    <dgm:cxn modelId="{ED49A827-EC0A-43DA-9D0F-F163CA2F92C9}" srcId="{FF3FDCBA-0094-4BD0-AB58-BD8A601AE00C}" destId="{4ADA9527-FAC5-4FDD-8F48-F0609CCA325D}" srcOrd="4" destOrd="0" parTransId="{C0195FC3-45A4-41CA-B2ED-03E7FF06A39C}" sibTransId="{5D5D4E5D-741C-4896-91B3-94744A07043D}"/>
    <dgm:cxn modelId="{64E53A34-A9BB-488A-9EFE-CDB28AD0316B}" type="presOf" srcId="{396E9CE5-D647-492B-A663-CFAC8FF041EA}" destId="{85F5FF32-4044-435E-8B88-6A03006443B4}" srcOrd="0" destOrd="0" presId="urn:microsoft.com/office/officeart/2005/8/layout/default"/>
    <dgm:cxn modelId="{03C84C3C-640A-41A8-A21E-F97781B3384F}" srcId="{FF3FDCBA-0094-4BD0-AB58-BD8A601AE00C}" destId="{FF747291-DEA2-40B9-BCD2-5F818E00F319}" srcOrd="5" destOrd="0" parTransId="{D4DC6B4E-658E-457A-B0D4-5BDFB4A47163}" sibTransId="{06C34AE6-D304-4B3D-84D1-641C73860CAA}"/>
    <dgm:cxn modelId="{D5E1193F-7372-4D54-99D0-C4F2F47D5563}" type="presOf" srcId="{9EDB3E17-FDED-4EAB-AA02-C614AF8F35D2}" destId="{4A7D92D4-1C67-4895-ABC6-9C3654B9E46B}" srcOrd="0" destOrd="0" presId="urn:microsoft.com/office/officeart/2005/8/layout/default"/>
    <dgm:cxn modelId="{4424C05C-1225-4CE0-AA1F-A1E2E4D868E8}" srcId="{FF3FDCBA-0094-4BD0-AB58-BD8A601AE00C}" destId="{722DCE3A-8F3D-4A80-AB29-CB4216F26ED9}" srcOrd="1" destOrd="0" parTransId="{09981553-7046-4A52-BDBC-8055E7096C0B}" sibTransId="{0068B565-C6EB-4C89-9748-319DE2179928}"/>
    <dgm:cxn modelId="{ED339056-27C8-4804-8196-D8DCA7C310AF}" srcId="{FF3FDCBA-0094-4BD0-AB58-BD8A601AE00C}" destId="{396E9CE5-D647-492B-A663-CFAC8FF041EA}" srcOrd="3" destOrd="0" parTransId="{611F68DE-408D-4BDA-B9B2-273FD431D79A}" sibTransId="{63C2EFCC-D466-450B-AA78-EA861937740D}"/>
    <dgm:cxn modelId="{C2194258-3FF6-4E95-B442-7F1C04B7D96E}" srcId="{FF3FDCBA-0094-4BD0-AB58-BD8A601AE00C}" destId="{A1BF9552-6F42-49DC-8662-10C2B99D5AD1}" srcOrd="2" destOrd="0" parTransId="{29986F37-626C-44F2-80CA-819EEF5DEAD1}" sibTransId="{A7E142B1-7C59-4C31-A545-5B7408E93536}"/>
    <dgm:cxn modelId="{7188B19F-30A6-4596-B61B-96B9081F8277}" type="presOf" srcId="{722DCE3A-8F3D-4A80-AB29-CB4216F26ED9}" destId="{151346B2-8129-4B0A-8528-8B891C83D568}" srcOrd="0" destOrd="0" presId="urn:microsoft.com/office/officeart/2005/8/layout/default"/>
    <dgm:cxn modelId="{CB2A89AF-B60F-46DC-A4AB-2E9BF300FE06}" type="presOf" srcId="{FF747291-DEA2-40B9-BCD2-5F818E00F319}" destId="{0FF6CB47-8F20-47AD-93C1-BB58B4BA1330}" srcOrd="0" destOrd="0" presId="urn:microsoft.com/office/officeart/2005/8/layout/default"/>
    <dgm:cxn modelId="{19AF31B7-8EE5-43E0-9416-48924DE79DCC}" type="presOf" srcId="{FF3FDCBA-0094-4BD0-AB58-BD8A601AE00C}" destId="{644A28C7-3E1F-4688-B97C-F092BA02DACE}" srcOrd="0" destOrd="0" presId="urn:microsoft.com/office/officeart/2005/8/layout/default"/>
    <dgm:cxn modelId="{B15A4CCC-6B91-4D52-8F08-300FC8212D4A}" srcId="{FF3FDCBA-0094-4BD0-AB58-BD8A601AE00C}" destId="{9EDB3E17-FDED-4EAB-AA02-C614AF8F35D2}" srcOrd="0" destOrd="0" parTransId="{F79884D0-B0BF-471A-8C05-F93776F527E6}" sibTransId="{CF533DB4-EF23-4AFF-A48A-7D5363B7F7BF}"/>
    <dgm:cxn modelId="{ADB3E2CC-C26B-4970-A9F8-B4BB5D56CA84}" srcId="{FF3FDCBA-0094-4BD0-AB58-BD8A601AE00C}" destId="{18A032F4-50C6-4975-966C-91C980B45B60}" srcOrd="6" destOrd="0" parTransId="{5788A9F0-BB68-4EAC-8CA1-FDD1EB914409}" sibTransId="{11A26466-4A3B-44CB-80A4-0E0CDF95D9B8}"/>
    <dgm:cxn modelId="{FD64B6D1-CE9B-4427-A185-A2D0E7758195}" type="presOf" srcId="{18A032F4-50C6-4975-966C-91C980B45B60}" destId="{64D53879-140B-4550-B908-1DEC69BA89AC}" srcOrd="0" destOrd="0" presId="urn:microsoft.com/office/officeart/2005/8/layout/default"/>
    <dgm:cxn modelId="{F1D49BEC-3640-44B6-9C64-D8FC1E72CFEC}" type="presOf" srcId="{4ADA9527-FAC5-4FDD-8F48-F0609CCA325D}" destId="{F20620D5-C263-407F-B964-783813598431}" srcOrd="0" destOrd="0" presId="urn:microsoft.com/office/officeart/2005/8/layout/default"/>
    <dgm:cxn modelId="{9CE8A1F9-A9E3-4BE3-ACC7-364E84B0D70E}" type="presOf" srcId="{A1BF9552-6F42-49DC-8662-10C2B99D5AD1}" destId="{AFA02834-44E6-43C2-8620-34922051D13F}" srcOrd="0" destOrd="0" presId="urn:microsoft.com/office/officeart/2005/8/layout/default"/>
    <dgm:cxn modelId="{AF90AE13-AA04-40B1-B8AB-05C26530F446}" type="presParOf" srcId="{644A28C7-3E1F-4688-B97C-F092BA02DACE}" destId="{4A7D92D4-1C67-4895-ABC6-9C3654B9E46B}" srcOrd="0" destOrd="0" presId="urn:microsoft.com/office/officeart/2005/8/layout/default"/>
    <dgm:cxn modelId="{A91AE524-CD12-4BF2-AE81-AC50887A2653}" type="presParOf" srcId="{644A28C7-3E1F-4688-B97C-F092BA02DACE}" destId="{A73AC683-D8F5-4BD8-9013-DC21779B838A}" srcOrd="1" destOrd="0" presId="urn:microsoft.com/office/officeart/2005/8/layout/default"/>
    <dgm:cxn modelId="{7E497A0E-6127-409F-91D4-4336EB9AD350}" type="presParOf" srcId="{644A28C7-3E1F-4688-B97C-F092BA02DACE}" destId="{151346B2-8129-4B0A-8528-8B891C83D568}" srcOrd="2" destOrd="0" presId="urn:microsoft.com/office/officeart/2005/8/layout/default"/>
    <dgm:cxn modelId="{11DDD6AB-170A-4C52-A06F-5CE1C4484AF7}" type="presParOf" srcId="{644A28C7-3E1F-4688-B97C-F092BA02DACE}" destId="{A93A264C-D046-4950-8BE9-6C9B96E5A837}" srcOrd="3" destOrd="0" presId="urn:microsoft.com/office/officeart/2005/8/layout/default"/>
    <dgm:cxn modelId="{36B7DE4D-ACA6-483D-A419-3DF41788849D}" type="presParOf" srcId="{644A28C7-3E1F-4688-B97C-F092BA02DACE}" destId="{AFA02834-44E6-43C2-8620-34922051D13F}" srcOrd="4" destOrd="0" presId="urn:microsoft.com/office/officeart/2005/8/layout/default"/>
    <dgm:cxn modelId="{ADD6076B-9046-4ED8-B1EE-C386E5834986}" type="presParOf" srcId="{644A28C7-3E1F-4688-B97C-F092BA02DACE}" destId="{4B1F0E80-CADF-4476-B5BB-85E08C89FDC9}" srcOrd="5" destOrd="0" presId="urn:microsoft.com/office/officeart/2005/8/layout/default"/>
    <dgm:cxn modelId="{6F51F988-D692-441C-AAC5-7E188A9B0A70}" type="presParOf" srcId="{644A28C7-3E1F-4688-B97C-F092BA02DACE}" destId="{85F5FF32-4044-435E-8B88-6A03006443B4}" srcOrd="6" destOrd="0" presId="urn:microsoft.com/office/officeart/2005/8/layout/default"/>
    <dgm:cxn modelId="{FA5ABC18-4660-4A98-94C0-465A8351A609}" type="presParOf" srcId="{644A28C7-3E1F-4688-B97C-F092BA02DACE}" destId="{1E4BD58A-89A6-457F-91BD-1A631BEDC780}" srcOrd="7" destOrd="0" presId="urn:microsoft.com/office/officeart/2005/8/layout/default"/>
    <dgm:cxn modelId="{16D3D7F8-E2D2-4A31-9721-20CD0C664E8D}" type="presParOf" srcId="{644A28C7-3E1F-4688-B97C-F092BA02DACE}" destId="{F20620D5-C263-407F-B964-783813598431}" srcOrd="8" destOrd="0" presId="urn:microsoft.com/office/officeart/2005/8/layout/default"/>
    <dgm:cxn modelId="{43251809-BA83-4CA9-8706-7F09B86013B5}" type="presParOf" srcId="{644A28C7-3E1F-4688-B97C-F092BA02DACE}" destId="{F0061785-6A71-4038-A5E1-BC5E3501F1E6}" srcOrd="9" destOrd="0" presId="urn:microsoft.com/office/officeart/2005/8/layout/default"/>
    <dgm:cxn modelId="{E5E87E92-1E31-4292-8CB8-3CC4F8DB4DB4}" type="presParOf" srcId="{644A28C7-3E1F-4688-B97C-F092BA02DACE}" destId="{0FF6CB47-8F20-47AD-93C1-BB58B4BA1330}" srcOrd="10" destOrd="0" presId="urn:microsoft.com/office/officeart/2005/8/layout/default"/>
    <dgm:cxn modelId="{231BDC8C-2AC0-4F6F-9A34-9FA7034C1C78}" type="presParOf" srcId="{644A28C7-3E1F-4688-B97C-F092BA02DACE}" destId="{796FE720-5677-4987-B757-4A9E9A8738FD}" srcOrd="11" destOrd="0" presId="urn:microsoft.com/office/officeart/2005/8/layout/default"/>
    <dgm:cxn modelId="{6E1AF3C7-7AC6-430D-86FC-E1F861121210}" type="presParOf" srcId="{644A28C7-3E1F-4688-B97C-F092BA02DACE}" destId="{64D53879-140B-4550-B908-1DEC69BA89AC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73D37C6-883E-435B-A589-F9C1410D8B61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67EBEE3-A5E5-4BB6-95F5-15ADF872533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i="0" baseline="0" dirty="0"/>
            <a:t>Enhanced Wastewater Treatment:</a:t>
          </a:r>
          <a:r>
            <a:rPr lang="en-US" sz="1400" b="0" i="0" baseline="0" dirty="0"/>
            <a:t> AW's input will ensure that the plant's operational data is accurately reflected in the modeling efforts.</a:t>
          </a:r>
          <a:endParaRPr lang="en-US" sz="1400" dirty="0"/>
        </a:p>
      </dgm:t>
    </dgm:pt>
    <dgm:pt modelId="{13C2BD13-9F66-4A7C-841F-E6CE7C43F5BB}" type="parTrans" cxnId="{9FBFD8EC-5CA2-4ECE-9CFE-62DE44163858}">
      <dgm:prSet/>
      <dgm:spPr/>
      <dgm:t>
        <a:bodyPr/>
        <a:lstStyle/>
        <a:p>
          <a:endParaRPr lang="en-US"/>
        </a:p>
      </dgm:t>
    </dgm:pt>
    <dgm:pt modelId="{BE8A5C82-8C8D-4CB5-87F7-1E86E1B40619}" type="sibTrans" cxnId="{9FBFD8EC-5CA2-4ECE-9CFE-62DE44163858}">
      <dgm:prSet/>
      <dgm:spPr/>
      <dgm:t>
        <a:bodyPr/>
        <a:lstStyle/>
        <a:p>
          <a:endParaRPr lang="en-US"/>
        </a:p>
      </dgm:t>
    </dgm:pt>
    <dgm:pt modelId="{22D83FE6-1FDA-4CF6-900E-5FBE73782CB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i="0" baseline="0" dirty="0"/>
            <a:t>Optimized Performance:</a:t>
          </a:r>
          <a:r>
            <a:rPr lang="en-US" sz="1400" b="0" i="0" baseline="0" dirty="0"/>
            <a:t> Through collaboration, AW will help ensure that the wastewater treatment plant can be optimized for better performance, particularly in handling variations in influent.</a:t>
          </a:r>
          <a:endParaRPr lang="en-US" sz="1400" dirty="0"/>
        </a:p>
      </dgm:t>
    </dgm:pt>
    <dgm:pt modelId="{855741B2-E1BA-44EA-9929-10FD471C3960}" type="parTrans" cxnId="{7765C4B1-CE07-4421-BBB4-DF609D42396E}">
      <dgm:prSet/>
      <dgm:spPr/>
      <dgm:t>
        <a:bodyPr/>
        <a:lstStyle/>
        <a:p>
          <a:endParaRPr lang="en-US"/>
        </a:p>
      </dgm:t>
    </dgm:pt>
    <dgm:pt modelId="{68CE0AD9-4F8F-4F0F-98CE-B192BC89CD63}" type="sibTrans" cxnId="{7765C4B1-CE07-4421-BBB4-DF609D42396E}">
      <dgm:prSet/>
      <dgm:spPr/>
      <dgm:t>
        <a:bodyPr/>
        <a:lstStyle/>
        <a:p>
          <a:endParaRPr lang="en-US"/>
        </a:p>
      </dgm:t>
    </dgm:pt>
    <dgm:pt modelId="{C3D342D2-FBDD-45F0-A0EE-10FC752EBF3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i="0" baseline="0" dirty="0"/>
            <a:t>Sustainability and Innovation:</a:t>
          </a:r>
          <a:r>
            <a:rPr lang="en-US" sz="1400" b="0" i="0" baseline="0" dirty="0"/>
            <a:t> AW's support will help integrate innovative non-sewered sanitation (NSS) solutions into existing systems for more sustainable wastewater management.</a:t>
          </a:r>
          <a:endParaRPr lang="en-US" sz="1400" dirty="0"/>
        </a:p>
      </dgm:t>
    </dgm:pt>
    <dgm:pt modelId="{42771EC5-41AD-4F6A-A780-04D50D35E1D3}" type="parTrans" cxnId="{91185DCF-9C12-44E3-A2B3-BF2F9907BBCC}">
      <dgm:prSet/>
      <dgm:spPr/>
      <dgm:t>
        <a:bodyPr/>
        <a:lstStyle/>
        <a:p>
          <a:endParaRPr lang="en-US"/>
        </a:p>
      </dgm:t>
    </dgm:pt>
    <dgm:pt modelId="{333B05C9-EAD8-4D89-B104-B302F6656F42}" type="sibTrans" cxnId="{91185DCF-9C12-44E3-A2B3-BF2F9907BBCC}">
      <dgm:prSet/>
      <dgm:spPr/>
      <dgm:t>
        <a:bodyPr/>
        <a:lstStyle/>
        <a:p>
          <a:endParaRPr lang="en-US"/>
        </a:p>
      </dgm:t>
    </dgm:pt>
    <dgm:pt modelId="{4FAE5E5A-F624-45BE-8666-382CD0662E82}" type="pres">
      <dgm:prSet presAssocID="{973D37C6-883E-435B-A589-F9C1410D8B61}" presName="root" presStyleCnt="0">
        <dgm:presLayoutVars>
          <dgm:dir/>
          <dgm:resizeHandles val="exact"/>
        </dgm:presLayoutVars>
      </dgm:prSet>
      <dgm:spPr/>
    </dgm:pt>
    <dgm:pt modelId="{1BAD22F6-1691-4A5D-B01A-303026243EE9}" type="pres">
      <dgm:prSet presAssocID="{767EBEE3-A5E5-4BB6-95F5-15ADF8725331}" presName="compNode" presStyleCnt="0"/>
      <dgm:spPr/>
    </dgm:pt>
    <dgm:pt modelId="{DC797717-BF70-4604-8CCF-EEB91F6CAFDF}" type="pres">
      <dgm:prSet presAssocID="{767EBEE3-A5E5-4BB6-95F5-15ADF872533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ilter"/>
        </a:ext>
      </dgm:extLst>
    </dgm:pt>
    <dgm:pt modelId="{651311B2-8B04-48CA-BA91-1244D04F9574}" type="pres">
      <dgm:prSet presAssocID="{767EBEE3-A5E5-4BB6-95F5-15ADF8725331}" presName="spaceRect" presStyleCnt="0"/>
      <dgm:spPr/>
    </dgm:pt>
    <dgm:pt modelId="{B12BFA61-605C-45B8-82C6-B35771A6CB0F}" type="pres">
      <dgm:prSet presAssocID="{767EBEE3-A5E5-4BB6-95F5-15ADF8725331}" presName="textRect" presStyleLbl="revTx" presStyleIdx="0" presStyleCnt="3" custScaleX="205352">
        <dgm:presLayoutVars>
          <dgm:chMax val="1"/>
          <dgm:chPref val="1"/>
        </dgm:presLayoutVars>
      </dgm:prSet>
      <dgm:spPr/>
    </dgm:pt>
    <dgm:pt modelId="{AF92B810-8BCC-4463-B6CA-FD13B18B786D}" type="pres">
      <dgm:prSet presAssocID="{BE8A5C82-8C8D-4CB5-87F7-1E86E1B40619}" presName="sibTrans" presStyleCnt="0"/>
      <dgm:spPr/>
    </dgm:pt>
    <dgm:pt modelId="{D50A866C-BECC-4459-BBC0-B206F72C7446}" type="pres">
      <dgm:prSet presAssocID="{22D83FE6-1FDA-4CF6-900E-5FBE73782CBB}" presName="compNode" presStyleCnt="0"/>
      <dgm:spPr/>
    </dgm:pt>
    <dgm:pt modelId="{91D0D4B7-DA57-45BA-9FEB-C5FAAA73C545}" type="pres">
      <dgm:prSet presAssocID="{22D83FE6-1FDA-4CF6-900E-5FBE73782CB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eaker"/>
        </a:ext>
      </dgm:extLst>
    </dgm:pt>
    <dgm:pt modelId="{64C5BD34-FD96-469E-A367-8C0B7B171AC4}" type="pres">
      <dgm:prSet presAssocID="{22D83FE6-1FDA-4CF6-900E-5FBE73782CBB}" presName="spaceRect" presStyleCnt="0"/>
      <dgm:spPr/>
    </dgm:pt>
    <dgm:pt modelId="{6390146C-39B6-4E8C-84C6-8639CE167845}" type="pres">
      <dgm:prSet presAssocID="{22D83FE6-1FDA-4CF6-900E-5FBE73782CBB}" presName="textRect" presStyleLbl="revTx" presStyleIdx="1" presStyleCnt="3" custScaleX="205352">
        <dgm:presLayoutVars>
          <dgm:chMax val="1"/>
          <dgm:chPref val="1"/>
        </dgm:presLayoutVars>
      </dgm:prSet>
      <dgm:spPr/>
    </dgm:pt>
    <dgm:pt modelId="{3ABD9C65-378A-4887-B845-49E969C12A9F}" type="pres">
      <dgm:prSet presAssocID="{68CE0AD9-4F8F-4F0F-98CE-B192BC89CD63}" presName="sibTrans" presStyleCnt="0"/>
      <dgm:spPr/>
    </dgm:pt>
    <dgm:pt modelId="{1F4638DF-043F-4000-8709-F9D5BCACA41A}" type="pres">
      <dgm:prSet presAssocID="{C3D342D2-FBDD-45F0-A0EE-10FC752EBF3D}" presName="compNode" presStyleCnt="0"/>
      <dgm:spPr/>
    </dgm:pt>
    <dgm:pt modelId="{F51875A6-477C-49FB-BC51-4E8321DDE469}" type="pres">
      <dgm:prSet presAssocID="{C3D342D2-FBDD-45F0-A0EE-10FC752EBF3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ecycle Sign"/>
        </a:ext>
      </dgm:extLst>
    </dgm:pt>
    <dgm:pt modelId="{1061465E-5C95-4FB6-AA81-6F961C2D82D7}" type="pres">
      <dgm:prSet presAssocID="{C3D342D2-FBDD-45F0-A0EE-10FC752EBF3D}" presName="spaceRect" presStyleCnt="0"/>
      <dgm:spPr/>
    </dgm:pt>
    <dgm:pt modelId="{059C1121-8E27-45E7-99D6-1F6907D52DD0}" type="pres">
      <dgm:prSet presAssocID="{C3D342D2-FBDD-45F0-A0EE-10FC752EBF3D}" presName="textRect" presStyleLbl="revTx" presStyleIdx="2" presStyleCnt="3" custScaleX="205352">
        <dgm:presLayoutVars>
          <dgm:chMax val="1"/>
          <dgm:chPref val="1"/>
        </dgm:presLayoutVars>
      </dgm:prSet>
      <dgm:spPr/>
    </dgm:pt>
  </dgm:ptLst>
  <dgm:cxnLst>
    <dgm:cxn modelId="{071BC707-534C-46B4-943F-692D69377E59}" type="presOf" srcId="{767EBEE3-A5E5-4BB6-95F5-15ADF8725331}" destId="{B12BFA61-605C-45B8-82C6-B35771A6CB0F}" srcOrd="0" destOrd="0" presId="urn:microsoft.com/office/officeart/2018/2/layout/IconLabelList"/>
    <dgm:cxn modelId="{88C19C23-94AD-467A-85BC-C5589FEA8EB5}" type="presOf" srcId="{973D37C6-883E-435B-A589-F9C1410D8B61}" destId="{4FAE5E5A-F624-45BE-8666-382CD0662E82}" srcOrd="0" destOrd="0" presId="urn:microsoft.com/office/officeart/2018/2/layout/IconLabelList"/>
    <dgm:cxn modelId="{7765C4B1-CE07-4421-BBB4-DF609D42396E}" srcId="{973D37C6-883E-435B-A589-F9C1410D8B61}" destId="{22D83FE6-1FDA-4CF6-900E-5FBE73782CBB}" srcOrd="1" destOrd="0" parTransId="{855741B2-E1BA-44EA-9929-10FD471C3960}" sibTransId="{68CE0AD9-4F8F-4F0F-98CE-B192BC89CD63}"/>
    <dgm:cxn modelId="{81D463B7-ABBE-4774-A3D0-79FFA3CE05DB}" type="presOf" srcId="{22D83FE6-1FDA-4CF6-900E-5FBE73782CBB}" destId="{6390146C-39B6-4E8C-84C6-8639CE167845}" srcOrd="0" destOrd="0" presId="urn:microsoft.com/office/officeart/2018/2/layout/IconLabelList"/>
    <dgm:cxn modelId="{D09D0EC5-E7A5-4072-BA4B-106DB8A8B01E}" type="presOf" srcId="{C3D342D2-FBDD-45F0-A0EE-10FC752EBF3D}" destId="{059C1121-8E27-45E7-99D6-1F6907D52DD0}" srcOrd="0" destOrd="0" presId="urn:microsoft.com/office/officeart/2018/2/layout/IconLabelList"/>
    <dgm:cxn modelId="{91185DCF-9C12-44E3-A2B3-BF2F9907BBCC}" srcId="{973D37C6-883E-435B-A589-F9C1410D8B61}" destId="{C3D342D2-FBDD-45F0-A0EE-10FC752EBF3D}" srcOrd="2" destOrd="0" parTransId="{42771EC5-41AD-4F6A-A780-04D50D35E1D3}" sibTransId="{333B05C9-EAD8-4D89-B104-B302F6656F42}"/>
    <dgm:cxn modelId="{9FBFD8EC-5CA2-4ECE-9CFE-62DE44163858}" srcId="{973D37C6-883E-435B-A589-F9C1410D8B61}" destId="{767EBEE3-A5E5-4BB6-95F5-15ADF8725331}" srcOrd="0" destOrd="0" parTransId="{13C2BD13-9F66-4A7C-841F-E6CE7C43F5BB}" sibTransId="{BE8A5C82-8C8D-4CB5-87F7-1E86E1B40619}"/>
    <dgm:cxn modelId="{308910E4-8E36-4D75-87B6-8E0BFEC30A64}" type="presParOf" srcId="{4FAE5E5A-F624-45BE-8666-382CD0662E82}" destId="{1BAD22F6-1691-4A5D-B01A-303026243EE9}" srcOrd="0" destOrd="0" presId="urn:microsoft.com/office/officeart/2018/2/layout/IconLabelList"/>
    <dgm:cxn modelId="{9362D178-7F37-4C16-9CBD-9913D09BC1CE}" type="presParOf" srcId="{1BAD22F6-1691-4A5D-B01A-303026243EE9}" destId="{DC797717-BF70-4604-8CCF-EEB91F6CAFDF}" srcOrd="0" destOrd="0" presId="urn:microsoft.com/office/officeart/2018/2/layout/IconLabelList"/>
    <dgm:cxn modelId="{EA334D53-66B3-41C8-941E-F47F6B2769F8}" type="presParOf" srcId="{1BAD22F6-1691-4A5D-B01A-303026243EE9}" destId="{651311B2-8B04-48CA-BA91-1244D04F9574}" srcOrd="1" destOrd="0" presId="urn:microsoft.com/office/officeart/2018/2/layout/IconLabelList"/>
    <dgm:cxn modelId="{91797912-1C25-45D2-85BB-5CE77419571F}" type="presParOf" srcId="{1BAD22F6-1691-4A5D-B01A-303026243EE9}" destId="{B12BFA61-605C-45B8-82C6-B35771A6CB0F}" srcOrd="2" destOrd="0" presId="urn:microsoft.com/office/officeart/2018/2/layout/IconLabelList"/>
    <dgm:cxn modelId="{69B4E21D-DBA7-486F-9BF4-2CC15513307C}" type="presParOf" srcId="{4FAE5E5A-F624-45BE-8666-382CD0662E82}" destId="{AF92B810-8BCC-4463-B6CA-FD13B18B786D}" srcOrd="1" destOrd="0" presId="urn:microsoft.com/office/officeart/2018/2/layout/IconLabelList"/>
    <dgm:cxn modelId="{A89BD713-D1CF-4064-9C35-E716F1BFE7BE}" type="presParOf" srcId="{4FAE5E5A-F624-45BE-8666-382CD0662E82}" destId="{D50A866C-BECC-4459-BBC0-B206F72C7446}" srcOrd="2" destOrd="0" presId="urn:microsoft.com/office/officeart/2018/2/layout/IconLabelList"/>
    <dgm:cxn modelId="{5E6900C3-0170-4968-828B-F52A42CDB433}" type="presParOf" srcId="{D50A866C-BECC-4459-BBC0-B206F72C7446}" destId="{91D0D4B7-DA57-45BA-9FEB-C5FAAA73C545}" srcOrd="0" destOrd="0" presId="urn:microsoft.com/office/officeart/2018/2/layout/IconLabelList"/>
    <dgm:cxn modelId="{3BF7741F-0968-4DCF-9189-7F9E6B1B9D7C}" type="presParOf" srcId="{D50A866C-BECC-4459-BBC0-B206F72C7446}" destId="{64C5BD34-FD96-469E-A367-8C0B7B171AC4}" srcOrd="1" destOrd="0" presId="urn:microsoft.com/office/officeart/2018/2/layout/IconLabelList"/>
    <dgm:cxn modelId="{DC85D104-A649-4F14-B158-F1437889812C}" type="presParOf" srcId="{D50A866C-BECC-4459-BBC0-B206F72C7446}" destId="{6390146C-39B6-4E8C-84C6-8639CE167845}" srcOrd="2" destOrd="0" presId="urn:microsoft.com/office/officeart/2018/2/layout/IconLabelList"/>
    <dgm:cxn modelId="{118F5EA3-500D-46BB-AAD1-C2D5E26641AE}" type="presParOf" srcId="{4FAE5E5A-F624-45BE-8666-382CD0662E82}" destId="{3ABD9C65-378A-4887-B845-49E969C12A9F}" srcOrd="3" destOrd="0" presId="urn:microsoft.com/office/officeart/2018/2/layout/IconLabelList"/>
    <dgm:cxn modelId="{9D4289D8-BFC5-4B9C-BB64-F34D51FDDB8C}" type="presParOf" srcId="{4FAE5E5A-F624-45BE-8666-382CD0662E82}" destId="{1F4638DF-043F-4000-8709-F9D5BCACA41A}" srcOrd="4" destOrd="0" presId="urn:microsoft.com/office/officeart/2018/2/layout/IconLabelList"/>
    <dgm:cxn modelId="{BC6D6282-35BB-4816-BC5D-2E680247C36C}" type="presParOf" srcId="{1F4638DF-043F-4000-8709-F9D5BCACA41A}" destId="{F51875A6-477C-49FB-BC51-4E8321DDE469}" srcOrd="0" destOrd="0" presId="urn:microsoft.com/office/officeart/2018/2/layout/IconLabelList"/>
    <dgm:cxn modelId="{C0CC61C1-8B0B-42B1-ABE0-1F44CFDAD3D1}" type="presParOf" srcId="{1F4638DF-043F-4000-8709-F9D5BCACA41A}" destId="{1061465E-5C95-4FB6-AA81-6F961C2D82D7}" srcOrd="1" destOrd="0" presId="urn:microsoft.com/office/officeart/2018/2/layout/IconLabelList"/>
    <dgm:cxn modelId="{D4042748-A2A0-441F-8680-8A74407485E7}" type="presParOf" srcId="{1F4638DF-043F-4000-8709-F9D5BCACA41A}" destId="{059C1121-8E27-45E7-99D6-1F6907D52DD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637352-660D-472A-9EE5-7E07E494C181}">
      <dsp:nvSpPr>
        <dsp:cNvPr id="0" name=""/>
        <dsp:cNvSpPr/>
      </dsp:nvSpPr>
      <dsp:spPr>
        <a:xfrm>
          <a:off x="6113421" y="1651343"/>
          <a:ext cx="1587683" cy="7555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4914"/>
              </a:lnTo>
              <a:lnTo>
                <a:pt x="1587683" y="514914"/>
              </a:lnTo>
              <a:lnTo>
                <a:pt x="1587683" y="755592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B3A8FF-52A5-4A46-B985-4AA6F9E15A81}">
      <dsp:nvSpPr>
        <dsp:cNvPr id="0" name=""/>
        <dsp:cNvSpPr/>
      </dsp:nvSpPr>
      <dsp:spPr>
        <a:xfrm>
          <a:off x="4525737" y="1651343"/>
          <a:ext cx="1587683" cy="755592"/>
        </a:xfrm>
        <a:custGeom>
          <a:avLst/>
          <a:gdLst/>
          <a:ahLst/>
          <a:cxnLst/>
          <a:rect l="0" t="0" r="0" b="0"/>
          <a:pathLst>
            <a:path>
              <a:moveTo>
                <a:pt x="1587683" y="0"/>
              </a:moveTo>
              <a:lnTo>
                <a:pt x="1587683" y="514914"/>
              </a:lnTo>
              <a:lnTo>
                <a:pt x="0" y="514914"/>
              </a:lnTo>
              <a:lnTo>
                <a:pt x="0" y="755592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84008F-9992-49BE-B5A5-76074ED2C0F3}">
      <dsp:nvSpPr>
        <dsp:cNvPr id="0" name=""/>
        <dsp:cNvSpPr/>
      </dsp:nvSpPr>
      <dsp:spPr>
        <a:xfrm>
          <a:off x="1639040" y="1596"/>
          <a:ext cx="2598027" cy="16497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C6E604-DA8D-4FA3-89D8-841DDD7C89F4}">
      <dsp:nvSpPr>
        <dsp:cNvPr id="0" name=""/>
        <dsp:cNvSpPr/>
      </dsp:nvSpPr>
      <dsp:spPr>
        <a:xfrm>
          <a:off x="1927710" y="275832"/>
          <a:ext cx="2598027" cy="16497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Aqaba Water's Contribution to the Wastewater Monitoring Project</a:t>
          </a:r>
        </a:p>
      </dsp:txBody>
      <dsp:txXfrm>
        <a:off x="1976029" y="324151"/>
        <a:ext cx="2501389" cy="1553109"/>
      </dsp:txXfrm>
    </dsp:sp>
    <dsp:sp modelId="{C85EA23A-3F2E-487F-8EF6-36ECBAA7AE76}">
      <dsp:nvSpPr>
        <dsp:cNvPr id="0" name=""/>
        <dsp:cNvSpPr/>
      </dsp:nvSpPr>
      <dsp:spPr>
        <a:xfrm>
          <a:off x="4814407" y="1596"/>
          <a:ext cx="2598027" cy="16497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838DFD-712C-4199-9DC0-3F99D26EF37B}">
      <dsp:nvSpPr>
        <dsp:cNvPr id="0" name=""/>
        <dsp:cNvSpPr/>
      </dsp:nvSpPr>
      <dsp:spPr>
        <a:xfrm>
          <a:off x="5103077" y="275832"/>
          <a:ext cx="2598027" cy="16497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Key Points:</a:t>
          </a:r>
          <a:endParaRPr lang="en-US" sz="1800" kern="1200"/>
        </a:p>
      </dsp:txBody>
      <dsp:txXfrm>
        <a:off x="5151396" y="324151"/>
        <a:ext cx="2501389" cy="1553109"/>
      </dsp:txXfrm>
    </dsp:sp>
    <dsp:sp modelId="{6C80B32A-2C76-49A5-908E-4BA3207DAB9A}">
      <dsp:nvSpPr>
        <dsp:cNvPr id="0" name=""/>
        <dsp:cNvSpPr/>
      </dsp:nvSpPr>
      <dsp:spPr>
        <a:xfrm>
          <a:off x="3226724" y="2406936"/>
          <a:ext cx="2598027" cy="164974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A30886-C0B2-4815-8634-337E37DA98B2}">
      <dsp:nvSpPr>
        <dsp:cNvPr id="0" name=""/>
        <dsp:cNvSpPr/>
      </dsp:nvSpPr>
      <dsp:spPr>
        <a:xfrm>
          <a:off x="3515394" y="2681172"/>
          <a:ext cx="2598027" cy="16497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Aqaba Water Company (AW) is a key partner in the wastewater treatment project.</a:t>
          </a:r>
        </a:p>
      </dsp:txBody>
      <dsp:txXfrm>
        <a:off x="3563713" y="2729491"/>
        <a:ext cx="2501389" cy="1553109"/>
      </dsp:txXfrm>
    </dsp:sp>
    <dsp:sp modelId="{E7A00728-2690-4641-986B-A8F492D4C0AD}">
      <dsp:nvSpPr>
        <dsp:cNvPr id="0" name=""/>
        <dsp:cNvSpPr/>
      </dsp:nvSpPr>
      <dsp:spPr>
        <a:xfrm>
          <a:off x="6402091" y="2406936"/>
          <a:ext cx="2598027" cy="164974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651BC0-D925-4955-97B9-0EE2F67CB1D3}">
      <dsp:nvSpPr>
        <dsp:cNvPr id="0" name=""/>
        <dsp:cNvSpPr/>
      </dsp:nvSpPr>
      <dsp:spPr>
        <a:xfrm>
          <a:off x="6690760" y="2681172"/>
          <a:ext cx="2598027" cy="16497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AW's primary responsibilities include providing vital data, technical assistance, and on-site support.</a:t>
          </a:r>
        </a:p>
      </dsp:txBody>
      <dsp:txXfrm>
        <a:off x="6739079" y="2729491"/>
        <a:ext cx="2501389" cy="15531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B410B-6492-4086-87CA-79995091D5A1}">
      <dsp:nvSpPr>
        <dsp:cNvPr id="0" name=""/>
        <dsp:cNvSpPr/>
      </dsp:nvSpPr>
      <dsp:spPr>
        <a:xfrm>
          <a:off x="134291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4E7217-E34D-4F3F-90F0-AB9304BC9AEF}">
      <dsp:nvSpPr>
        <dsp:cNvPr id="0" name=""/>
        <dsp:cNvSpPr/>
      </dsp:nvSpPr>
      <dsp:spPr>
        <a:xfrm>
          <a:off x="615713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Aqaba water started the collaboration with Columbia University through GIZ in 2022 with a fact-finding mission.</a:t>
          </a:r>
        </a:p>
      </dsp:txBody>
      <dsp:txXfrm>
        <a:off x="696297" y="538547"/>
        <a:ext cx="4171627" cy="2590157"/>
      </dsp:txXfrm>
    </dsp:sp>
    <dsp:sp modelId="{723C3B09-5386-4403-9C58-7C8DF389147E}">
      <dsp:nvSpPr>
        <dsp:cNvPr id="0" name=""/>
        <dsp:cNvSpPr/>
      </dsp:nvSpPr>
      <dsp:spPr>
        <a:xfrm>
          <a:off x="5429930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0AC407-0D42-4031-9A84-C6C1D3A5ABF1}">
      <dsp:nvSpPr>
        <dsp:cNvPr id="0" name=""/>
        <dsp:cNvSpPr/>
      </dsp:nvSpPr>
      <dsp:spPr>
        <a:xfrm>
          <a:off x="5911352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The Columbia University supported Aqaba wastewater treatment plant through a grant from </a:t>
          </a:r>
          <a:r>
            <a:rPr lang="en-US" sz="2800" b="0" i="0" kern="1200"/>
            <a:t> Bill &amp; </a:t>
          </a:r>
          <a:r>
            <a:rPr lang="en-US" sz="2800" b="0" i="1" kern="1200"/>
            <a:t>Melinda Gates Foundation</a:t>
          </a:r>
          <a:r>
            <a:rPr lang="en-US" sz="2800" b="0" i="0" kern="1200"/>
            <a:t>.</a:t>
          </a:r>
          <a:endParaRPr lang="en-US" sz="2800" kern="1200"/>
        </a:p>
      </dsp:txBody>
      <dsp:txXfrm>
        <a:off x="5991936" y="538547"/>
        <a:ext cx="4171627" cy="25901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265E6C-9BAB-4F81-A430-ADD51FDDF9CD}">
      <dsp:nvSpPr>
        <dsp:cNvPr id="0" name=""/>
        <dsp:cNvSpPr/>
      </dsp:nvSpPr>
      <dsp:spPr>
        <a:xfrm>
          <a:off x="0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89AC52-7E3F-429B-BD9A-75B1DBA312B8}">
      <dsp:nvSpPr>
        <dsp:cNvPr id="0" name=""/>
        <dsp:cNvSpPr/>
      </dsp:nvSpPr>
      <dsp:spPr>
        <a:xfrm>
          <a:off x="341494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Sewerage Data:</a:t>
          </a:r>
          <a:r>
            <a:rPr lang="en-US" sz="1800" kern="1200"/>
            <a:t> AW provide the sewerage map, including population served, treatment capacity, and discharge standards.</a:t>
          </a:r>
        </a:p>
      </dsp:txBody>
      <dsp:txXfrm>
        <a:off x="398656" y="1088253"/>
        <a:ext cx="2959127" cy="1837317"/>
      </dsp:txXfrm>
    </dsp:sp>
    <dsp:sp modelId="{60C68AB6-3D0E-4FE0-9D4F-3F7D1D4F28C5}">
      <dsp:nvSpPr>
        <dsp:cNvPr id="0" name=""/>
        <dsp:cNvSpPr/>
      </dsp:nvSpPr>
      <dsp:spPr>
        <a:xfrm>
          <a:off x="3756441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A13909-C34E-47D7-BE2C-0B71DCCD2174}">
      <dsp:nvSpPr>
        <dsp:cNvPr id="0" name=""/>
        <dsp:cNvSpPr/>
      </dsp:nvSpPr>
      <dsp:spPr>
        <a:xfrm>
          <a:off x="4097935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Operational Data:</a:t>
          </a:r>
          <a:r>
            <a:rPr lang="en-US" sz="1800" kern="1200"/>
            <a:t> AW share historical influent flows, plant configurations, and treatment process details (e.g., flow rates, solids handling).</a:t>
          </a:r>
        </a:p>
      </dsp:txBody>
      <dsp:txXfrm>
        <a:off x="4155097" y="1088253"/>
        <a:ext cx="2959127" cy="1837317"/>
      </dsp:txXfrm>
    </dsp:sp>
    <dsp:sp modelId="{018A6347-AB8B-4236-8943-0C39A67739F4}">
      <dsp:nvSpPr>
        <dsp:cNvPr id="0" name=""/>
        <dsp:cNvSpPr/>
      </dsp:nvSpPr>
      <dsp:spPr>
        <a:xfrm>
          <a:off x="7512882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299ACC-BEDD-4D37-B172-4708917F5E46}">
      <dsp:nvSpPr>
        <dsp:cNvPr id="0" name=""/>
        <dsp:cNvSpPr/>
      </dsp:nvSpPr>
      <dsp:spPr>
        <a:xfrm>
          <a:off x="7854377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Data for Modeling:</a:t>
          </a:r>
          <a:r>
            <a:rPr lang="en-US" sz="1800" kern="1200"/>
            <a:t> AW supply essential data for modeling, including internal flow rates, solids residence times, and time-series data.</a:t>
          </a:r>
        </a:p>
      </dsp:txBody>
      <dsp:txXfrm>
        <a:off x="7911539" y="1088253"/>
        <a:ext cx="2959127" cy="18373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D92D4-1C67-4895-ABC6-9C3654B9E46B}">
      <dsp:nvSpPr>
        <dsp:cNvPr id="0" name=""/>
        <dsp:cNvSpPr/>
      </dsp:nvSpPr>
      <dsp:spPr>
        <a:xfrm>
          <a:off x="2912" y="60451"/>
          <a:ext cx="2310580" cy="13863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Aqaba water created a team to support the consultant in:</a:t>
          </a:r>
        </a:p>
      </dsp:txBody>
      <dsp:txXfrm>
        <a:off x="2912" y="60451"/>
        <a:ext cx="2310580" cy="1386348"/>
      </dsp:txXfrm>
    </dsp:sp>
    <dsp:sp modelId="{151346B2-8129-4B0A-8528-8B891C83D568}">
      <dsp:nvSpPr>
        <dsp:cNvPr id="0" name=""/>
        <dsp:cNvSpPr/>
      </dsp:nvSpPr>
      <dsp:spPr>
        <a:xfrm>
          <a:off x="2544550" y="60451"/>
          <a:ext cx="2310580" cy="13863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Providing data,</a:t>
          </a:r>
        </a:p>
      </dsp:txBody>
      <dsp:txXfrm>
        <a:off x="2544550" y="60451"/>
        <a:ext cx="2310580" cy="1386348"/>
      </dsp:txXfrm>
    </dsp:sp>
    <dsp:sp modelId="{AFA02834-44E6-43C2-8620-34922051D13F}">
      <dsp:nvSpPr>
        <dsp:cNvPr id="0" name=""/>
        <dsp:cNvSpPr/>
      </dsp:nvSpPr>
      <dsp:spPr>
        <a:xfrm>
          <a:off x="5086188" y="60451"/>
          <a:ext cx="2310580" cy="13863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Digitizing the WWTP,</a:t>
          </a:r>
        </a:p>
      </dsp:txBody>
      <dsp:txXfrm>
        <a:off x="5086188" y="60451"/>
        <a:ext cx="2310580" cy="1386348"/>
      </dsp:txXfrm>
    </dsp:sp>
    <dsp:sp modelId="{85F5FF32-4044-435E-8B88-6A03006443B4}">
      <dsp:nvSpPr>
        <dsp:cNvPr id="0" name=""/>
        <dsp:cNvSpPr/>
      </dsp:nvSpPr>
      <dsp:spPr>
        <a:xfrm>
          <a:off x="7627826" y="60451"/>
          <a:ext cx="2310580" cy="13863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Analyzing the sewer connections to the WWTP,</a:t>
          </a:r>
        </a:p>
      </dsp:txBody>
      <dsp:txXfrm>
        <a:off x="7627826" y="60451"/>
        <a:ext cx="2310580" cy="1386348"/>
      </dsp:txXfrm>
    </dsp:sp>
    <dsp:sp modelId="{F20620D5-C263-407F-B964-783813598431}">
      <dsp:nvSpPr>
        <dsp:cNvPr id="0" name=""/>
        <dsp:cNvSpPr/>
      </dsp:nvSpPr>
      <dsp:spPr>
        <a:xfrm>
          <a:off x="1273731" y="1677858"/>
          <a:ext cx="2310580" cy="13863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 Investigating the different industries within the study area, </a:t>
          </a:r>
        </a:p>
      </dsp:txBody>
      <dsp:txXfrm>
        <a:off x="1273731" y="1677858"/>
        <a:ext cx="2310580" cy="1386348"/>
      </dsp:txXfrm>
    </dsp:sp>
    <dsp:sp modelId="{0FF6CB47-8F20-47AD-93C1-BB58B4BA1330}">
      <dsp:nvSpPr>
        <dsp:cNvPr id="0" name=""/>
        <dsp:cNvSpPr/>
      </dsp:nvSpPr>
      <dsp:spPr>
        <a:xfrm>
          <a:off x="3815369" y="1677858"/>
          <a:ext cx="2310580" cy="13863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Setting priorities for the modeling,</a:t>
          </a:r>
        </a:p>
      </dsp:txBody>
      <dsp:txXfrm>
        <a:off x="3815369" y="1677858"/>
        <a:ext cx="2310580" cy="1386348"/>
      </dsp:txXfrm>
    </dsp:sp>
    <dsp:sp modelId="{64D53879-140B-4550-B908-1DEC69BA89AC}">
      <dsp:nvSpPr>
        <dsp:cNvPr id="0" name=""/>
        <dsp:cNvSpPr/>
      </dsp:nvSpPr>
      <dsp:spPr>
        <a:xfrm>
          <a:off x="6357007" y="1677858"/>
          <a:ext cx="2310580" cy="13863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 proposing scenarios for the implementation on the findings,</a:t>
          </a:r>
        </a:p>
      </dsp:txBody>
      <dsp:txXfrm>
        <a:off x="6357007" y="1677858"/>
        <a:ext cx="2310580" cy="138634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797717-BF70-4604-8CCF-EEB91F6CAFDF}">
      <dsp:nvSpPr>
        <dsp:cNvPr id="0" name=""/>
        <dsp:cNvSpPr/>
      </dsp:nvSpPr>
      <dsp:spPr>
        <a:xfrm>
          <a:off x="1296405" y="599153"/>
          <a:ext cx="725361" cy="72536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2BFA61-605C-45B8-82C6-B35771A6CB0F}">
      <dsp:nvSpPr>
        <dsp:cNvPr id="0" name=""/>
        <dsp:cNvSpPr/>
      </dsp:nvSpPr>
      <dsp:spPr>
        <a:xfrm>
          <a:off x="4037" y="1609155"/>
          <a:ext cx="3310097" cy="8874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baseline="0" dirty="0"/>
            <a:t>Enhanced Wastewater Treatment:</a:t>
          </a:r>
          <a:r>
            <a:rPr lang="en-US" sz="1400" b="0" i="0" kern="1200" baseline="0" dirty="0"/>
            <a:t> AW's input will ensure that the plant's operational data is accurately reflected in the modeling efforts.</a:t>
          </a:r>
          <a:endParaRPr lang="en-US" sz="1400" kern="1200" dirty="0"/>
        </a:p>
      </dsp:txBody>
      <dsp:txXfrm>
        <a:off x="4037" y="1609155"/>
        <a:ext cx="3310097" cy="887410"/>
      </dsp:txXfrm>
    </dsp:sp>
    <dsp:sp modelId="{91D0D4B7-DA57-45BA-9FEB-C5FAAA73C545}">
      <dsp:nvSpPr>
        <dsp:cNvPr id="0" name=""/>
        <dsp:cNvSpPr/>
      </dsp:nvSpPr>
      <dsp:spPr>
        <a:xfrm>
          <a:off x="4888588" y="599153"/>
          <a:ext cx="725361" cy="72536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90146C-39B6-4E8C-84C6-8639CE167845}">
      <dsp:nvSpPr>
        <dsp:cNvPr id="0" name=""/>
        <dsp:cNvSpPr/>
      </dsp:nvSpPr>
      <dsp:spPr>
        <a:xfrm>
          <a:off x="3596220" y="1609155"/>
          <a:ext cx="3310097" cy="8874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baseline="0" dirty="0"/>
            <a:t>Optimized Performance:</a:t>
          </a:r>
          <a:r>
            <a:rPr lang="en-US" sz="1400" b="0" i="0" kern="1200" baseline="0" dirty="0"/>
            <a:t> Through collaboration, AW will help ensure that the wastewater treatment plant can be optimized for better performance, particularly in handling variations in influent.</a:t>
          </a:r>
          <a:endParaRPr lang="en-US" sz="1400" kern="1200" dirty="0"/>
        </a:p>
      </dsp:txBody>
      <dsp:txXfrm>
        <a:off x="3596220" y="1609155"/>
        <a:ext cx="3310097" cy="887410"/>
      </dsp:txXfrm>
    </dsp:sp>
    <dsp:sp modelId="{F51875A6-477C-49FB-BC51-4E8321DDE469}">
      <dsp:nvSpPr>
        <dsp:cNvPr id="0" name=""/>
        <dsp:cNvSpPr/>
      </dsp:nvSpPr>
      <dsp:spPr>
        <a:xfrm>
          <a:off x="8480771" y="599153"/>
          <a:ext cx="725361" cy="72536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C1121-8E27-45E7-99D6-1F6907D52DD0}">
      <dsp:nvSpPr>
        <dsp:cNvPr id="0" name=""/>
        <dsp:cNvSpPr/>
      </dsp:nvSpPr>
      <dsp:spPr>
        <a:xfrm>
          <a:off x="7188402" y="1609155"/>
          <a:ext cx="3310097" cy="8874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baseline="0" dirty="0"/>
            <a:t>Sustainability and Innovation:</a:t>
          </a:r>
          <a:r>
            <a:rPr lang="en-US" sz="1400" b="0" i="0" kern="1200" baseline="0" dirty="0"/>
            <a:t> AW's support will help integrate innovative non-sewered sanitation (NSS) solutions into existing systems for more sustainable wastewater management.</a:t>
          </a:r>
          <a:endParaRPr lang="en-US" sz="1400" kern="1200" dirty="0"/>
        </a:p>
      </dsp:txBody>
      <dsp:txXfrm>
        <a:off x="7188402" y="1609155"/>
        <a:ext cx="3310097" cy="8874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F5114-2B28-CD41-9512-0BB50710E0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312A9E-1BC1-14B8-5FE1-604A8C387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1522D-4B41-D8E9-F332-418EB09E5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2F84-6EAA-4AFF-8991-A4B89E674BC0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24A62-519D-60A1-9A1D-7A0CE6D3D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B28A00-BC95-F01F-1A8B-A6D8653B5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74DEF-914B-475D-9334-9FCC249A5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20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CAB0D-1178-8BAE-A14A-E8669A521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2F993-02CE-FDD7-CD00-9D06F9390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48213A-03C5-3153-D6BF-01F84E925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2F84-6EAA-4AFF-8991-A4B89E674BC0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C6439-CB2C-BCFE-5BAF-4B020D174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2B841-D8F4-A0E4-AF23-F31A1C738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74DEF-914B-475D-9334-9FCC249A5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129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CCA86-8D54-D10F-A83B-33446F30E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644747-9DAC-B8E8-0703-CB6B76AF0B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71F84-42D1-F73D-1259-02691F5E5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2F84-6EAA-4AFF-8991-A4B89E674BC0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BECBF-088F-67A7-B53C-86522126B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19B15-E9BD-20C8-025F-D12D9A688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74DEF-914B-475D-9334-9FCC249A5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850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CB85A-D93B-D5D7-59E4-78690D51B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51D69-F8AC-0203-551D-E483F43B72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06DB5A-B8CC-2B27-29F5-3B241845B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1EB8A6-9CF0-1304-D9DB-BD5D2D282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2F84-6EAA-4AFF-8991-A4B89E674BC0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7B8FDA-7A02-254B-F7ED-A01AE6F20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49BD98-15FC-98C2-95B0-57F96F258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74DEF-914B-475D-9334-9FCC249A5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106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8FC6A-8084-669E-CE77-D54361744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03D64-0E27-9D49-DBFE-10D84AF5D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C5A0E7-48F1-E48A-1285-3E7A1BFB8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15A42B-86B4-0F5F-EDC0-68BE775578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F47C4C-88B5-5654-7999-D8CB6039F0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E872E1-B754-058E-ED45-371640808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2F84-6EAA-4AFF-8991-A4B89E674BC0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ABE976-1BB9-1659-EF62-866FAABB7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68ED93-6FAF-9D63-86F3-60FA4BEB3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74DEF-914B-475D-9334-9FCC249A5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594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386C9-2AF5-4DDA-C91F-F98DCE3DB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0FA6A3-2B08-A3D7-48AC-8EAD54CE3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2F84-6EAA-4AFF-8991-A4B89E674BC0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61B3B7-141A-8FF1-B243-5FDCDD8F3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A34ECA-D719-32E1-7645-9A3B9122F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74DEF-914B-475D-9334-9FCC249A5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32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C9B05A-25D9-D511-CD0D-DCDEB5F6A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2F84-6EAA-4AFF-8991-A4B89E674BC0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FDEDE2-A596-DBCE-028D-0B3ABB8F7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C4B430-FB62-3BF6-5BD1-4B4F6AD05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74DEF-914B-475D-9334-9FCC249A5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50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341F1-0101-CD08-02C2-21162247B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CFF34-68B3-411E-EEC6-7DE52C07D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35951-BD57-6154-4B3B-3863928253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0A27AF-6A4F-90EF-13B7-356E4AE49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2F84-6EAA-4AFF-8991-A4B89E674BC0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393667-38D8-61C1-61B3-64BECB5A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6938AB-A6AA-8AAC-4BFB-9BC55FBC5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74DEF-914B-475D-9334-9FCC249A5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0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36561-87F3-5019-36DA-E922A1E43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CEC510-6431-05F1-498F-DFA0C2045C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7F5F4-2361-7B2B-1B70-54A6988EC6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CD614-908C-896C-4FC3-8B6A26D71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2F84-6EAA-4AFF-8991-A4B89E674BC0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761A9A-D21E-1217-BCD3-40D3AFF7F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3D3E-57DE-3E40-7921-9C9E3CCF0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74DEF-914B-475D-9334-9FCC249A5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33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B4FAD-B69A-0A7A-D32E-5C7A66251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86B4A-AEF4-C994-24C3-55225E626F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A85F8-62FF-59FE-92B0-D662532B4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2F84-6EAA-4AFF-8991-A4B89E674BC0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4F8889-271B-8BF9-CD43-A87D4A08F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B3F542-1F93-46F3-9B1B-18553E7A1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74DEF-914B-475D-9334-9FCC249A5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356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C9116C-C9F4-7FB1-1016-BF2408CF14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879846-99DA-B63A-F1B1-E1921E41EA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823A6-2D35-3DDA-D650-1554B2495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2F84-6EAA-4AFF-8991-A4B89E674BC0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918CFC-2C69-3210-0BA0-9463556BB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279ED-ED18-917D-FBD7-97C3AF9E8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74DEF-914B-475D-9334-9FCC249A5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706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17666F-9F8C-7C74-2FE0-C600D8421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B30B61-3C1D-E9D7-855E-9403846C6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61993-49C2-1BFD-8E23-5FB198F736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9A2F84-6EAA-4AFF-8991-A4B89E674BC0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03E521-7061-0EFD-BB1B-096A866F99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03FB22-AC38-80F8-ED85-B36C56AF6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874DEF-914B-475D-9334-9FCC249A5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316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41527" y="23735"/>
            <a:ext cx="1954760" cy="1469637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Freeform 3"/>
          <p:cNvSpPr/>
          <p:nvPr/>
        </p:nvSpPr>
        <p:spPr>
          <a:xfrm>
            <a:off x="5384800" y="23735"/>
            <a:ext cx="913253" cy="1560883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4" name="Freeform 4"/>
          <p:cNvSpPr/>
          <p:nvPr/>
        </p:nvSpPr>
        <p:spPr>
          <a:xfrm>
            <a:off x="0" y="4699000"/>
            <a:ext cx="12192000" cy="2177355"/>
          </a:xfrm>
          <a:custGeom>
            <a:avLst/>
            <a:gdLst/>
            <a:ahLst/>
            <a:cxnLst/>
            <a:rect l="l" t="t" r="r" b="b"/>
            <a:pathLst>
              <a:path w="19079995" h="5314193">
                <a:moveTo>
                  <a:pt x="0" y="0"/>
                </a:moveTo>
                <a:lnTo>
                  <a:pt x="19079996" y="0"/>
                </a:lnTo>
                <a:lnTo>
                  <a:pt x="19079996" y="5314194"/>
                </a:lnTo>
                <a:lnTo>
                  <a:pt x="0" y="531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851" b="-17393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sz="12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E36FAB-DF32-F564-A363-ED38DC671A73}"/>
              </a:ext>
            </a:extLst>
          </p:cNvPr>
          <p:cNvSpPr txBox="1"/>
          <p:nvPr/>
        </p:nvSpPr>
        <p:spPr>
          <a:xfrm>
            <a:off x="511629" y="1651840"/>
            <a:ext cx="116803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Bridging Science and Cooperation for Efficient Wastewater Management: Collaboration by Aqaba Water, Columbia University, and GIZ.</a:t>
            </a:r>
            <a:br>
              <a:rPr lang="en-US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US" sz="2800" dirty="0"/>
              <a:t>Enhancing Wastewater Treatment through Science-Based Approaches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2407" y="175863"/>
            <a:ext cx="1566754" cy="11310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61C566-132F-1125-AA73-F6AB4CC0FD69}"/>
              </a:ext>
            </a:extLst>
          </p:cNvPr>
          <p:cNvSpPr txBox="1"/>
          <p:nvPr/>
        </p:nvSpPr>
        <p:spPr>
          <a:xfrm>
            <a:off x="3450771" y="3534944"/>
            <a:ext cx="499654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33" b="1" dirty="0">
                <a:solidFill>
                  <a:schemeClr val="tx2">
                    <a:lumMod val="75000"/>
                  </a:schemeClr>
                </a:solidFill>
              </a:rPr>
              <a:t>Eng. Firas Al </a:t>
            </a:r>
            <a:r>
              <a:rPr lang="en-US" sz="2133" b="1" dirty="0" err="1">
                <a:solidFill>
                  <a:schemeClr val="tx2">
                    <a:lumMod val="75000"/>
                  </a:schemeClr>
                </a:solidFill>
              </a:rPr>
              <a:t>Khamaiseh</a:t>
            </a:r>
            <a:r>
              <a:rPr lang="en-US" sz="2133" b="1" dirty="0">
                <a:solidFill>
                  <a:schemeClr val="tx2">
                    <a:lumMod val="75000"/>
                  </a:schemeClr>
                </a:solidFill>
              </a:rPr>
              <a:t> – 4.5.2025</a:t>
            </a:r>
          </a:p>
        </p:txBody>
      </p:sp>
      <p:pic>
        <p:nvPicPr>
          <p:cNvPr id="6" name="Picture 2" descr="Aqaba Water Company | LinkedIn">
            <a:extLst>
              <a:ext uri="{FF2B5EF4-FFF2-40B4-BE49-F238E27FC236}">
                <a16:creationId xmlns:a16="http://schemas.microsoft.com/office/drawing/2014/main" id="{A83BE710-8420-15CA-93EA-E0B1EA1F5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11673" y="5105398"/>
            <a:ext cx="1654630" cy="16546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olumbia University logo transparent PNG - StickPNG">
            <a:extLst>
              <a:ext uri="{FF2B5EF4-FFF2-40B4-BE49-F238E27FC236}">
                <a16:creationId xmlns:a16="http://schemas.microsoft.com/office/drawing/2014/main" id="{C0B547F1-58E7-EAD4-ECB0-235209645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04271" y="5105399"/>
            <a:ext cx="1654629" cy="16546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6">
            <a:extLst>
              <a:ext uri="{FF2B5EF4-FFF2-40B4-BE49-F238E27FC236}">
                <a16:creationId xmlns:a16="http://schemas.microsoft.com/office/drawing/2014/main" id="{EC26C00E-8DF9-1E98-3B4A-DB19A99840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320" y="5001309"/>
            <a:ext cx="3360207" cy="14899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Grafik 7">
            <a:extLst>
              <a:ext uri="{FF2B5EF4-FFF2-40B4-BE49-F238E27FC236}">
                <a16:creationId xmlns:a16="http://schemas.microsoft.com/office/drawing/2014/main" id="{429CE583-BDCF-1407-86A1-EAE87BAA8D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81717" y="5746261"/>
            <a:ext cx="1448239" cy="10137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88C78-3B22-E28D-B646-2E6CDE924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 b="1">
                <a:solidFill>
                  <a:srgbClr val="FFFFFF"/>
                </a:solidFill>
              </a:rPr>
              <a:t>Aqaba Water's Role in the Project</a:t>
            </a:r>
            <a:br>
              <a:rPr lang="en-US" sz="4000" b="1">
                <a:solidFill>
                  <a:srgbClr val="FFFFFF"/>
                </a:solidFill>
              </a:rPr>
            </a:br>
            <a:endParaRPr lang="en-US" sz="4000">
              <a:solidFill>
                <a:srgbClr val="FFFFFF"/>
              </a:solidFill>
            </a:endParaRPr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AE05B00D-A22D-A37E-88CA-713C666C59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0891654"/>
              </p:ext>
            </p:extLst>
          </p:nvPr>
        </p:nvGraphicFramePr>
        <p:xfrm>
          <a:off x="644056" y="2383971"/>
          <a:ext cx="10927829" cy="4332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3546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D632EA-5CE2-1F84-1B36-7E643EDA0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The process 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Content Placeholder 2">
            <a:extLst>
              <a:ext uri="{FF2B5EF4-FFF2-40B4-BE49-F238E27FC236}">
                <a16:creationId xmlns:a16="http://schemas.microsoft.com/office/drawing/2014/main" id="{8290713D-B9FA-C75F-AB62-9137730CBE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8427648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reeform 2">
            <a:extLst>
              <a:ext uri="{FF2B5EF4-FFF2-40B4-BE49-F238E27FC236}">
                <a16:creationId xmlns:a16="http://schemas.microsoft.com/office/drawing/2014/main" id="{AEEED337-030C-B388-CD65-624A52F26F7A}"/>
              </a:ext>
            </a:extLst>
          </p:cNvPr>
          <p:cNvSpPr/>
          <p:nvPr/>
        </p:nvSpPr>
        <p:spPr>
          <a:xfrm>
            <a:off x="4138720" y="141514"/>
            <a:ext cx="4417451" cy="6618515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20000"/>
            </a:blip>
            <a:stretch>
              <a:fillRect t="-1626" r="-8351"/>
            </a:stretch>
          </a:blipFill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686949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503D7F-E1F4-A2F6-3A86-2BCA1F677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Data and Information Provided by Aqaba Water</a:t>
            </a:r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1A3093CD-5F66-C49E-31DA-9FDD2AB102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5805595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reeform 2">
            <a:extLst>
              <a:ext uri="{FF2B5EF4-FFF2-40B4-BE49-F238E27FC236}">
                <a16:creationId xmlns:a16="http://schemas.microsoft.com/office/drawing/2014/main" id="{F6583ED9-601C-54DC-B3C1-41FB6B1A7490}"/>
              </a:ext>
            </a:extLst>
          </p:cNvPr>
          <p:cNvSpPr/>
          <p:nvPr/>
        </p:nvSpPr>
        <p:spPr>
          <a:xfrm>
            <a:off x="4138720" y="141514"/>
            <a:ext cx="4417451" cy="6618515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20000"/>
            </a:blip>
            <a:stretch>
              <a:fillRect t="-1626" r="-8351"/>
            </a:stretch>
          </a:blipFill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529108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54BC89-C12B-9D5E-5C03-562664D98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Coordination with GIZ and Columbia University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DFA79-94D4-D9D2-D465-F9B1D612B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n-US" sz="24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Regular Meetings:</a:t>
            </a:r>
            <a:r>
              <a:rPr lang="en-US" dirty="0"/>
              <a:t> AW will conduct ongoing meetings with GIZ and Columbia University to ensure smooth project progression.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Validation Support:</a:t>
            </a:r>
            <a:r>
              <a:rPr lang="en-US" dirty="0"/>
              <a:t> AW will provide technical assistance on-site to validate modeling data from the technical team.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Collaboration for Monitoring:</a:t>
            </a:r>
            <a:r>
              <a:rPr lang="en-US" dirty="0"/>
              <a:t> Support in the procurement and installation of sensors at various levels in the wastewater treatment plant to collect accurate data.</a:t>
            </a:r>
          </a:p>
          <a:p>
            <a:endParaRPr lang="en-US" sz="240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2">
            <a:extLst>
              <a:ext uri="{FF2B5EF4-FFF2-40B4-BE49-F238E27FC236}">
                <a16:creationId xmlns:a16="http://schemas.microsoft.com/office/drawing/2014/main" id="{DAAD0ACE-1802-8B16-3704-321DE0AEC5DC}"/>
              </a:ext>
            </a:extLst>
          </p:cNvPr>
          <p:cNvSpPr/>
          <p:nvPr/>
        </p:nvSpPr>
        <p:spPr>
          <a:xfrm>
            <a:off x="4138720" y="141514"/>
            <a:ext cx="4417451" cy="6618515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651155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C62EF4-7FA2-049B-7999-9E8E13527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 b="1"/>
              <a:t>Technical Assistance Provided by Aqaba Water</a:t>
            </a:r>
            <a:endParaRPr lang="en-US" sz="4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2CAB1-D9ED-5CF4-7C8E-EC9F73CD5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n-US" sz="22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b="1"/>
              <a:t>On-Site Validation:</a:t>
            </a:r>
            <a:r>
              <a:rPr lang="en-US" sz="2200"/>
              <a:t> AQ assist in validating data from modeling exercises through on-site observations and adjustments.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b="1"/>
              <a:t>Operational Insight:</a:t>
            </a:r>
            <a:r>
              <a:rPr lang="en-US" sz="2200"/>
              <a:t> AQ’s team offer insights into operational challenges and adjustments necessary for integrating NSS technologies into the existing system.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b="1"/>
              <a:t>Continuous Evaluation:</a:t>
            </a:r>
            <a:r>
              <a:rPr lang="en-US" sz="2200"/>
              <a:t> AW work closely with GIZ and Columbia University to evaluate the project's progress and adjust strategies as needed.</a:t>
            </a:r>
          </a:p>
          <a:p>
            <a:endParaRPr lang="en-US" sz="220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2">
            <a:extLst>
              <a:ext uri="{FF2B5EF4-FFF2-40B4-BE49-F238E27FC236}">
                <a16:creationId xmlns:a16="http://schemas.microsoft.com/office/drawing/2014/main" id="{88843A72-C43E-AAEA-E958-40D48D77B434}"/>
              </a:ext>
            </a:extLst>
          </p:cNvPr>
          <p:cNvSpPr/>
          <p:nvPr/>
        </p:nvSpPr>
        <p:spPr>
          <a:xfrm>
            <a:off x="4138720" y="141514"/>
            <a:ext cx="4417451" cy="6618515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2719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D45F3A-B573-1346-DF7C-671374A4B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The Implementation</a:t>
            </a:r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85F143C2-9828-B0CE-2488-BDF61F8699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8891642"/>
              </p:ext>
            </p:extLst>
          </p:nvPr>
        </p:nvGraphicFramePr>
        <p:xfrm>
          <a:off x="1045028" y="3017522"/>
          <a:ext cx="9941319" cy="3124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2">
            <a:extLst>
              <a:ext uri="{FF2B5EF4-FFF2-40B4-BE49-F238E27FC236}">
                <a16:creationId xmlns:a16="http://schemas.microsoft.com/office/drawing/2014/main" id="{4219820D-485F-16E8-1F1E-B1AE8E3FA878}"/>
              </a:ext>
            </a:extLst>
          </p:cNvPr>
          <p:cNvSpPr/>
          <p:nvPr/>
        </p:nvSpPr>
        <p:spPr>
          <a:xfrm>
            <a:off x="4138720" y="141514"/>
            <a:ext cx="4417451" cy="6618515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20000"/>
            </a:blip>
            <a:stretch>
              <a:fillRect t="-1626" r="-8351"/>
            </a:stretch>
          </a:blipFill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78708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222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A121AE-E51A-C0F9-A576-A3377A651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Raw Data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D47C62-A031-070B-62BE-D141AF4156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4402" y="1348961"/>
            <a:ext cx="8804398" cy="4160078"/>
          </a:xfrm>
          <a:prstGeom prst="rect">
            <a:avLst/>
          </a:prstGeom>
        </p:spPr>
      </p:pic>
      <p:sp>
        <p:nvSpPr>
          <p:cNvPr id="6" name="Freeform 2">
            <a:extLst>
              <a:ext uri="{FF2B5EF4-FFF2-40B4-BE49-F238E27FC236}">
                <a16:creationId xmlns:a16="http://schemas.microsoft.com/office/drawing/2014/main" id="{9051847E-7172-BB0D-78E8-93229BD71A97}"/>
              </a:ext>
            </a:extLst>
          </p:cNvPr>
          <p:cNvSpPr/>
          <p:nvPr/>
        </p:nvSpPr>
        <p:spPr>
          <a:xfrm>
            <a:off x="4138720" y="141514"/>
            <a:ext cx="4417451" cy="6618515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000"/>
            </a:blip>
            <a:stretch>
              <a:fillRect t="-1626" r="-8351"/>
            </a:stretch>
          </a:blipFill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916013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E59FB2-DBDC-93A7-3641-5DCC8C49A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Expected Outcomes from Aqaba Water's Support</a:t>
            </a:r>
          </a:p>
        </p:txBody>
      </p:sp>
      <p:graphicFrame>
        <p:nvGraphicFramePr>
          <p:cNvPr id="21" name="Rectangle 2">
            <a:extLst>
              <a:ext uri="{FF2B5EF4-FFF2-40B4-BE49-F238E27FC236}">
                <a16:creationId xmlns:a16="http://schemas.microsoft.com/office/drawing/2014/main" id="{08F70264-085C-8A9D-B1C5-B75CAE10DB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0444285"/>
              </p:ext>
            </p:extLst>
          </p:nvPr>
        </p:nvGraphicFramePr>
        <p:xfrm>
          <a:off x="1045028" y="3017522"/>
          <a:ext cx="10502538" cy="3095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2">
            <a:extLst>
              <a:ext uri="{FF2B5EF4-FFF2-40B4-BE49-F238E27FC236}">
                <a16:creationId xmlns:a16="http://schemas.microsoft.com/office/drawing/2014/main" id="{B2B111A7-EA56-54DF-C212-AB9D80E2D176}"/>
              </a:ext>
            </a:extLst>
          </p:cNvPr>
          <p:cNvSpPr/>
          <p:nvPr/>
        </p:nvSpPr>
        <p:spPr>
          <a:xfrm>
            <a:off x="4138720" y="141514"/>
            <a:ext cx="4417451" cy="6618515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20000"/>
            </a:blip>
            <a:stretch>
              <a:fillRect t="-1626" r="-8351"/>
            </a:stretch>
          </a:blipFill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718722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93EA9-D1B8-BBBC-850B-5FAAEFF8C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029" y="258581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Thank You </a:t>
            </a: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1FA4CE56-5100-1DA8-40E6-BB2B6213D8FC}"/>
              </a:ext>
            </a:extLst>
          </p:cNvPr>
          <p:cNvSpPr/>
          <p:nvPr/>
        </p:nvSpPr>
        <p:spPr>
          <a:xfrm>
            <a:off x="3989099" y="-37647"/>
            <a:ext cx="4417451" cy="6618515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/>
          </a:p>
        </p:txBody>
      </p:sp>
      <p:pic>
        <p:nvPicPr>
          <p:cNvPr id="5" name="Picture 2" descr="Aqaba Water Company | LinkedIn">
            <a:extLst>
              <a:ext uri="{FF2B5EF4-FFF2-40B4-BE49-F238E27FC236}">
                <a16:creationId xmlns:a16="http://schemas.microsoft.com/office/drawing/2014/main" id="{0BC98C64-BC6F-A906-3048-3620EB2E4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4140" y="676510"/>
            <a:ext cx="2503561" cy="250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olumbia University logo transparent PNG - StickPNG">
            <a:extLst>
              <a:ext uri="{FF2B5EF4-FFF2-40B4-BE49-F238E27FC236}">
                <a16:creationId xmlns:a16="http://schemas.microsoft.com/office/drawing/2014/main" id="{9C591AFD-C203-F2E4-C239-6B17DB680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97482" y="925439"/>
            <a:ext cx="2503561" cy="250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12B5EB0-A83B-43E5-6A92-33FADD4B6E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029" y="4176965"/>
            <a:ext cx="3938651" cy="174638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37F1171-8860-2571-AA8F-5C2BA60AC4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6313" y="4176965"/>
            <a:ext cx="3054730" cy="213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184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472</Words>
  <Application>Microsoft Office PowerPoint</Application>
  <PresentationFormat>Widescreen</PresentationFormat>
  <Paragraphs>38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Aqaba Water's Role in the Project </vt:lpstr>
      <vt:lpstr>The process </vt:lpstr>
      <vt:lpstr>Data and Information Provided by Aqaba Water</vt:lpstr>
      <vt:lpstr>Coordination with GIZ and Columbia University</vt:lpstr>
      <vt:lpstr>Technical Assistance Provided by Aqaba Water</vt:lpstr>
      <vt:lpstr>The Implementation</vt:lpstr>
      <vt:lpstr>Raw Data </vt:lpstr>
      <vt:lpstr>Expected Outcomes from Aqaba Water's Support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Alshdaifat, Hind GIZ JO</dc:creator>
  <cp:lastModifiedBy>Alshdaifat, Hind GIZ JO</cp:lastModifiedBy>
  <cp:revision>2</cp:revision>
  <dcterms:created xsi:type="dcterms:W3CDTF">2025-04-28T20:31:21Z</dcterms:created>
  <dcterms:modified xsi:type="dcterms:W3CDTF">2025-04-30T06:16:28Z</dcterms:modified>
</cp:coreProperties>
</file>