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3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4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5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notesSlides/notesSlide6.xml" ContentType="application/vnd.openxmlformats-officedocument.presentationml.notesSlide+xml"/>
  <Override PartName="/ppt/ink/ink15.xml" ContentType="application/inkml+xml"/>
  <Override PartName="/ppt/ink/ink16.xml" ContentType="application/inkml+xml"/>
  <Override PartName="/ppt/notesSlides/notesSlide7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notesSlides/notesSlide8.xml" ContentType="application/vnd.openxmlformats-officedocument.presentationml.notesSlide+xml"/>
  <Override PartName="/ppt/ink/ink19.xml" ContentType="application/inkml+xml"/>
  <Override PartName="/ppt/notesSlides/notesSlide9.xml" ContentType="application/vnd.openxmlformats-officedocument.presentationml.notesSlide+xml"/>
  <Override PartName="/ppt/ink/ink20.xml" ContentType="application/inkml+xml"/>
  <Override PartName="/ppt/ink/ink21.xml" ContentType="application/inkml+xml"/>
  <Override PartName="/ppt/notesSlides/notesSlide10.xml" ContentType="application/vnd.openxmlformats-officedocument.presentationml.notesSlide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4630400" cy="8229600"/>
  <p:notesSz cx="8229600" cy="14630400"/>
  <p:embeddedFontLst>
    <p:embeddedFont>
      <p:font typeface="Gelasio" panose="020B0604020202020204" charset="0"/>
      <p:regular r:id="rId16"/>
    </p:embeddedFont>
    <p:embeddedFont>
      <p:font typeface="Gelasio Semi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6" d="100"/>
          <a:sy n="66" d="100"/>
        </p:scale>
        <p:origin x="792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8:26.871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3732 1 23892,'-3732'0'0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8:37.605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770 611 24575,'-2'-104'0,"5"-113"0,-3 214 0,0 0 0,1 0 0,-1 0 0,1 0 0,0 0 0,0 1 0,0-1 0,0 0 0,0 1 0,0-1 0,1 0 0,0 1 0,-1 0 0,1-1 0,0 1 0,0 0 0,0 0 0,0 0 0,0 0 0,1 1 0,-1-1 0,6-2 0,1 0 0,1 0 0,0 1 0,0 1 0,0 0 0,12-2 0,12-2 0,6 0 0,-1 1 0,1 3 0,66 2 0,41-1 0,-130-2 0,0 0 0,-1-1 0,1-1 0,27-11 0,-28 9 0,-1 1 0,1 1 0,1 0 0,-1 2 0,25-4 0,29 4 0,1 3 0,-1 3 0,100 17 0,-78-10 0,-66-8 0,0 0 0,41 11 0,-15 2 0,-24-6 0,0-1 0,1-2 0,0 0 0,40 1 0,-17-6 0,-11-2 0,-1 2 0,1 2 0,-1 2 0,66 15 0,-71-10 0,0-1 0,0-3 0,1 0 0,0-3 0,49 0 0,-35-1 0,67 11 0,17 1 0,-73-13 0,-43-3 0,-1 2 0,0 0 0,0 1 0,0 1 0,0 1 0,0 0 0,0 1 0,26 10 0,-25-6 0,1-1 0,0 0 0,0-2 0,0 0 0,1-1 0,36 2 0,124-6 0,-77-3 0,476 3 0,-565-1 0,-1-1 0,1 0 0,-1 0 0,0-2 0,1 1 0,-1-2 0,18-8 0,18-6 0,-44 17 0,0 0 0,0 1 0,0 0 0,1 0 0,-1 0 0,0 0 0,0 1 0,1 0 0,-1 0 0,0 1 0,10 1 0,-12-1 0,-1 0 0,1 0 0,-1 0 0,1 1 0,-1-1 0,0 1 0,0 0 0,0-1 0,0 1 0,0 0 0,0 0 0,0 0 0,0 0 0,-1 1 0,1-1 0,-1 0 0,0 1 0,0-1 0,1 1 0,-2 0 0,1-1 0,0 1 0,0-1 0,0 5 0,2 22 0,-1 1 0,-1-1 0,-4 47 0,0-11 0,3-59 0,0-1 0,0 1 0,-1 0 0,0-1 0,0 1 0,0-1 0,-1 1 0,0-1 0,-4 9 0,4-11 0,-1 1 0,1-1 0,-1 0 0,0 0 0,0 0 0,0 0 0,-1 0 0,1-1 0,-1 1 0,0-1 0,1 0 0,-1 0 0,-6 2 0,-8 2 0,1 0 0,-1-2 0,0 0 0,-1-1 0,-26 1 0,-98-4 0,79-2 0,-187 3 0,-149-4 0,205-13 0,-73-1 0,238 16 0,-1-2 0,-31-7 0,-35-3 0,-182 11 0,4 0 0,260 0 0,1-1 0,-1 0 0,1-1 0,0 0 0,-25-12 0,25 9 0,0 1 0,0 1 0,-1 1 0,0 0 0,-21-3 0,-277 5 0,161 5 0,-410-4 0,542 3 0,0 0 0,0 1 0,-23 6 0,19-3 0,-42 4 0,-153-9 0,132-2 0,151 14 0,238 11 0,7-25 0,-107-1 0,523 2 0,-1087-2-152,-419 5-328,693-1 480,1 5 0,-152 31 0,210-30 0,29-8 0,0 0 0,1 0 0,-1 0-1,0 0 1,0 0 0,0 0 0,0 0 0,0 1-1,0-1 1,0 0 0,0 0 0,0 0 0,0 0-1,0 0 1,0 0 0,0 0 0,0 1 0,0-1-1,0 0 1,0 0 0,0 0 0,0 0 0,0 0-1,0 0 1,0 1 0,0-1 0,0 0 0,0 0 0,0 0-1,0 0 1,0 0 0,0 0 0,0 0 0,0 1-1,0-1 1,0 0 0,0 0 0,0 0 0,0 0-1,0 0 1,0 0 0,-1 0 0,1 0 0,0 0-1,0 0 1,0 0 0,0 1 0,0-1 0,0 0 0,0 0-1,-1 0 1,1 0 0,0 0 0,0 0 0,0 0-1,0 0 1,0 0 0,0 0 0,0 0 0,-1 0-1,1 0 1,0 0 0,0 0 0,0 0 0,0 0-1,0 0 1,0 0 0,-1-1 0,15 4-13,21 0 144,410 32 396,-237-16-527,263-11 0,-343-9 0,-124 1 0,34 2 0,-36-1 0,0-1 0,0 0 0,0 1 0,0-1 0,0 1 0,-1 0 0,1-1 0,0 1 0,0 0 0,-1 0 0,1 0 0,-1 0 0,1 1 0,-1-1 0,1 0 0,1 3 0,-3-4 0,0 1 0,0-1 0,1 0 0,-1 1 0,0-1 0,0 1 0,0-1 0,1 1 0,-1-1 0,0 1 0,0-1 0,0 1 0,0-1 0,0 0 0,0 1 0,0-1 0,0 1 0,0-1 0,0 1 0,-1-1 0,1 1 0,0-1 0,0 1 0,0-1 0,0 0 0,-1 1 0,1-1 0,0 1 0,-1-1 0,1 0 0,0 1 0,0-1 0,-1 0 0,1 1 0,-1-1 0,1 0 0,0 1 0,-1-1 0,0 0 0,-21 10 0,18-9 0,-29 9 10,0-2 0,-1-1 0,-35 2 0,-109 2-142,146-10 60,-966 5-1233,1293-9 2040,-212-1-368,148-28 0,61-19-367,-150 28 0,-37 4 0,82-13 0,-155 27 0,0-3 0,-1 0 0,32-14 0,-30 10 0,0 2 0,52-10 0,-10 9 0,181-32 0,-214 33 0,-1-2 0,0-1 0,-1-3 0,40-21 0,-68 31 0,0 1 0,1 1 0,-1 0 0,1 0 0,0 1 0,0 1 0,17-2 0,95 4 0,-88 2 0,64-5 0,108-37 0,-175 32 0,-7 4 0,45-3 0,-48 6 0,0-1 0,38-9 0,66-21 0,-105 26 0,1 2 0,-1 0 0,1 1 0,43 1 0,-45 2 0,0-1 0,0 0 0,0-2 0,0 0 0,42-14 0,-40 9 0,1 0 0,1 2 0,-1 1 0,41-4 0,103 6 0,-150 3 0,-12 1 0,0-1 0,-1-1 0,1 1 0,0-1 0,0 0 0,0-1 0,0 1 0,-1-1 0,1-1 0,-1 1 0,7-5 0,-9 5 0,-1-1 0,0 1 0,0-1 0,0 0 0,0 0 0,-1-1 0,1 1 0,-1 0 0,1-1 0,-1 0 0,-1 1 0,1-1 0,0 0 0,-1 0 0,0 0 0,0 0 0,0 0 0,0 0 0,0-7 0,-1 5 0,1 1 0,-1-1 0,0 0 0,-1 0 0,1 1 0,-1-1 0,0 0 0,-1 1 0,0-1 0,1 1 0,-1-1 0,-1 1 0,1 0 0,-1 0 0,0 0 0,0 0 0,-8-8 0,4 7 0,1 0 0,-1 0 0,0 1 0,-1 0 0,1 0 0,-1 1 0,0 0 0,0 0 0,-1 1 0,1 0 0,-10-2 0,-37-7 0,0 3 0,-1 2 0,0 3 0,-74 3 0,-834 2 0,937 1 0,1 1 0,-1 1 0,1 1 0,-37 13 0,35-9 0,0-2 0,-1-1 0,-44 4 0,43-9 0,0 2 0,0 1 0,0 1 0,0 1 0,0 2 0,1 1 0,1 1 0,0 2 0,-37 20 0,31-14 0,0-1 0,-1-2 0,-41 12 0,31-12 0,-39 14 0,-136 28 0,168-48 0,-1 2 0,1 2 0,-90 36 0,119-41 0,0 0 0,-30 6 0,-3 1 0,-3 8 0,-13 4 0,-48 9 0,103-29 0,0 0 0,0 1 0,1 0 0,1 1 0,-15 12 0,18-12 0,1-1 0,-1 0 0,-1-1 0,1-1 0,-1 1 0,0-2 0,-1 0 0,1 0 0,-1-2 0,0 0 0,0 0 0,0-1 0,0-1 0,-17 0 0,-551-3 0,573 1 0,-1 1 0,0-2 0,0 1 0,1-1 0,-1-1 0,1 0 0,0 0 0,0-1 0,0 0 0,0-1 0,1 1 0,-1-2 0,-10-8 0,10 8 0,-23-12 0,-1 1 0,-1 2 0,0 2 0,-65-18 0,97 31 0,-7-3 0,1 0 0,-1-1 0,1 1 0,0-2 0,0 1 0,-9-8 0,15 10 0,0 1 0,0-1 0,0 1 0,0-1 0,0 0 0,0 0 0,1 0 0,-1 0 0,1 0 0,-1 0 0,1 0 0,0 0 0,0-1 0,0 1 0,0 0 0,0-1 0,0 1 0,1-1 0,-1 1 0,1-1 0,0 1 0,0-1 0,0 1 0,0-1 0,0 1 0,0-1 0,2-2 0,-1 2 0,0 1 0,1 0 0,-1-1 0,1 1 0,-1 0 0,1 0 0,0 0 0,0 0 0,0 1 0,0-1 0,1 0 0,-1 1 0,0-1 0,1 1 0,-1 0 0,1 0 0,-1 0 0,1 0 0,-1 0 0,6 0 0,6-2 0,1 0 0,21 0 0,-34 3 0,343 0 0,-150 4 0,-156-4 0,56 1 0,0-4 0,128-20 0,-147 8 0,1 3 0,143-2 0,-179 17 0,61 11 0,-60-6 0,57 2 0,499-9 0,-287-3 0,-65 2-1365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8:45.138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329 357 24575,'1113'0'0,"-1097"-1"0,0 1 0,-1-2 0,1 0 0,-1-1 0,0 0 0,0-1 0,0-1 0,26-13 0,-26 12 0,-1 1 0,1 0 0,0 1 0,0 1 0,0 0 0,25-1 0,97 5 0,-70 1 0,-51-2 0,0 0 0,-1-1 0,1-1 0,0-1 0,0 0 0,-1-1 0,1 0 0,-1-2 0,27-12 0,-30 13 0,0 0 0,1 1 0,0 0 0,0 1 0,0 1 0,25-2 0,84 5 0,-60 1 0,-13-2 0,-25-1 0,-1 0 0,1 3 0,-1 0 0,47 10 0,-44-6 0,1-1 0,0-2 0,0 0 0,28-1 0,18 1 0,8 11 0,-59-9 0,0 0 0,22 0 0,-10-3 0,50 9 0,-71-8 0,-1 0 0,0 1 0,0 0 0,0 0 0,-1 2 0,1-1 0,13 10 0,-16-9 0,0-1 0,0 0 0,0 0 0,0-1 0,1-1 0,0 1 0,0-2 0,0 1 0,18 1 0,5-2 0,57-3 0,-63-1 0,0 1 0,0 2 0,35 5 0,-14 3 0,1-1 0,0-2 0,0-3 0,76-4 0,-116 0 0,1-2 0,0 1 0,0-1 0,-1-1 0,0 0 0,0 0 0,9-6 0,-9 5 0,1 0 0,0 1 0,0 0 0,0 0 0,21-4 0,9 4 0,0 2 0,54 5 0,-46-1 0,48-4 0,-92 2 0,0-1 0,0 1 0,1-1 0,-1 1 0,0-1 0,0 0 0,0-1 0,0 1 0,0-1 0,0 0 0,-1 0 0,1 0 0,0 0 0,-1 0 0,0-1 0,1 0 0,-1 0 0,0 0 0,-1 0 0,1 0 0,0 0 0,-1-1 0,0 0 0,0 1 0,0-1 0,0 0 0,0 0 0,-1 0 0,0 0 0,0 0 0,0 0 0,0 0 0,-1 0 0,1-1 0,-1 1 0,0 0 0,0 0 0,-1 0 0,1-1 0,-1 1 0,0 0 0,0 0 0,0 0 0,-1 0 0,-3-7 0,-4-6 0,0 0 0,-1 0 0,-1 1 0,0 0 0,-2 1 0,0 0 0,-19-17 0,25 27 0,1 1 0,-1 0 0,0 0 0,0 0 0,-1 1 0,1 0 0,-1 1 0,1-1 0,-1 1 0,0 1 0,-15-2 0,-9 2 0,-53 4 0,35-1 0,-446 0 0,284-2 0,185-2 0,1-1 0,-41-8 0,35 4 0,-38-2 0,-322 7 0,201 4 0,-2350-2 0,2537-1 0,0 1 0,0 0 0,-1 1 0,1-1 0,0 1 0,0 0 0,0 0 0,0 0 0,-1 0 0,2 1 0,-1 0 0,0-1 0,0 2 0,-5 3 0,6-3 0,0 0 0,0 1 0,1-1 0,-1 1 0,1-1 0,0 1 0,0 0 0,0 0 0,1 0 0,0 0 0,-1 0 0,1 1 0,1-1 0,-2 7 0,-1 58-1365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8:49.401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1 37 24575,'0'-1'0,"1"0"0,-1 0 0,0 0 0,1 0 0,0 0 0,-1 0 0,1 0 0,-1 0 0,1 0 0,0 1 0,0-1 0,-1 0 0,1 1 0,0-1 0,0 0 0,0 1 0,0-1 0,0 1 0,0-1 0,0 1 0,0 0 0,0-1 0,0 1 0,2 0 0,30-8 0,-29 8 0,66-7 0,-1 2 0,97 7 0,-45 1 0,969-3 0,-1068 1 0,0 2 0,0 0 0,-1 1 0,0 2 0,26 9 0,-23-7 0,0-1 0,0-1 0,42 5 0,229-9 0,-140-5 0,1452 4 0,-1594 0 0,1 0 0,-2 1 0,1 1 0,0 1 0,0-1 0,-1 2 0,16 7 0,-14-5 0,1-1 0,-1-1 0,1-1 0,0 0 0,19 2 0,19-2 0,1-3 0,64-6 0,-117 5 0,1 0 0,-1 0 0,1 0 0,-1 0 0,1 0 0,-1-1 0,1 1 0,-1-1 0,1 1 0,-1-1 0,1 1 0,-1-1 0,1 0 0,-1 1 0,0-1 0,1 0 0,-1 0 0,0 0 0,0 0 0,0 0 0,0-1 0,0 1 0,0 0 0,0 0 0,0-1 0,0 1 0,1-3 0,-3 2 0,1 1 0,0-1 0,-1 1 0,1-1 0,-1 1 0,1 0 0,-1-1 0,0 1 0,0 0 0,1-1 0,-1 1 0,0 0 0,0 0 0,0 0 0,0 0 0,0 0 0,-1 0 0,1 0 0,0 0 0,0 0 0,-1 1 0,1-1 0,-1 0 0,1 1 0,0-1 0,-1 1 0,1-1 0,-1 1 0,-1 0 0,-20-5 0,1 0 0,-1 2 0,0 1 0,0 1 0,-34 2 0,36 1 0,0-2 0,-1 0 0,1-1 0,0-2 0,0 0 0,1-1 0,-24-7 0,15 1 0,0 1 0,0 2 0,0 1 0,-1 1 0,-30 0 0,-153 5 0,93 3 0,-1243-3 0,1324 2 0,-69 12 0,65-7 0,-51 2 0,-284-8 0,177-2 0,180-1 83,0 0 0,1-1 0,-24-6 0,20 3-931,-39-4-1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7:59.760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3182 1094 24540,'-3182'-1093'0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8:03.768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1 491 24575,'0'-384'0,"0"380"0,-1 0 0,1 0 0,0 1 0,1-1 0,-1 0 0,1 1 0,0-1 0,-1 0 0,2 1 0,-1-1 0,0 1 0,1 0 0,-1-1 0,1 1 0,0 0 0,0 0 0,0 0 0,1 0 0,-1 0 0,1 1 0,0-1 0,-1 1 0,1-1 0,0 1 0,0 0 0,1 0 0,-1 0 0,0 1 0,1-1 0,-1 1 0,1 0 0,-1 0 0,5-1 0,19-2 0,0 0 0,-1 2 0,1 0 0,0 2 0,33 4 0,0 0 0,-48-4 0,0 1 0,0 0 0,0 1 0,0 1 0,0 0 0,0 1 0,0 0 0,-1 0 0,19 11 0,-26-12 0,0-1 0,0 1 0,-1 0 0,1 0 0,-1 0 0,1 1 0,-1-1 0,0 1 0,-1-1 0,1 1 0,-1 0 0,1 0 0,-1 0 0,0 1 0,0-1 0,-1 0 0,0 1 0,1-1 0,-2 1 0,1 0 0,0-1 0,-1 1 0,0 0 0,0-1 0,0 1 0,0 0 0,-1-1 0,-2 7 0,1-2 0,0-1 0,-1 1 0,-1-1 0,1 1 0,-2-1 0,1-1 0,-1 1 0,0 0 0,0-1 0,-1 0 0,-12 11 0,-3 0 0,-1-1 0,-36 22 0,32-24 0,2 2 0,-24 21 0,42-34-151,1 1-1,-1-1 0,0 0 0,0 0 1,0-1-1,0 1 0,-1-2 1,-10 5-1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8:08.599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2556 20 24575,'0'-19'0,"0"42"0,0 1 0,0 304 0,1-322 0,-1-1 0,-1 1 0,1 0 0,-1-1 0,0 1 0,0-1 0,-1 1 0,0-1 0,-3 7 0,4-9 0,-1 0 0,0-1 0,0 0 0,0 1 0,0-1 0,0 0 0,0 0 0,0 0 0,-1-1 0,1 1 0,-1-1 0,0 1 0,1-1 0,-1 0 0,0 0 0,0 0 0,0 0 0,0 0 0,-4 0 0,-26 3 0,1-2 0,-1-2 0,-45-4 0,-5 0 0,-695 3 0,398 2 0,371-1 0,0-1 0,1 0 0,-1 0 0,1 0 0,-1-1 0,1-1 0,-1 1 0,1-1 0,0-1 0,0 1 0,-9-7 0,-2-3 0,1-2 0,-33-31 0,44 38 0,-30-23 0,-1 1 0,-68-40 0,100 66 0,-9-4 0,-2 0 0,1 2 0,0 0 0,-1 0 0,0 2 0,-1 0 0,-17-2 0,9 2 0,0-2 0,-29-9 0,3-2 0,-2 3 0,1 3 0,-63-7 0,-34-8-1365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7:51.701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0 70 24575,'6'-1'0,"0"-1"0,0 1 0,-1-1 0,1 0 0,0 0 0,-1 0 0,0-1 0,1 0 0,8-7 0,25-10 0,-22 14 0,0 2 0,0 0 0,0 1 0,33-1 0,74 6 0,-51 0 0,802 0 0,-462-3 0,-381 2 0,-1 2 0,39 9 0,-36-5 0,55 2 0,64 7 0,-99-8 0,60 1 0,979-10 0,-1080 2 0,0 0 0,0 1 0,-1 1 0,1 0 0,-1 1 0,0 1 0,18 8 0,-16-6 0,0-2 0,0 1 0,0-2 0,1 0 0,21 3 0,23-4 0,59-6 0,-60 1 0,60 5 0,-107-1 0,-1 0 0,0 1 0,0 0 0,0 1 0,0 0 0,15 9 0,22 9 0,-39-19 0,-1 1 0,0-1 0,0 1 0,0 0 0,0 1 0,0 0 0,-1 0 0,0 0 0,0 1 0,0 0 0,-1 0 0,0 0 0,0 1 0,-1 0 0,7 11 0,-7-8 0,0 0 0,0 1 0,-1-1 0,0 1 0,-1 0 0,0 0 0,-1 0 0,0 0 0,-1 0 0,-1 22 0,0-30 0,1 1 0,-1-1 0,0 0 0,0 1 0,0-1 0,0 0 0,-1 1 0,1-1 0,-1 0 0,0 0 0,0 0 0,0 0 0,0-1 0,-1 1 0,1-1 0,-4 4 0,0-2 0,0 0 0,0 0 0,0-1 0,-1 0 0,1 0 0,-1 0 0,-10 2 0,-7 1 0,0-2 0,-1-1 0,-39 0 0,-462-3 0,214-2 0,-1360 2 0,1651 1 0,0 1 0,0 1 0,-22 6 0,20-3 0,-48 4 0,-380-7 0,233-5 0,-167 2 0,377 0 0,-1 0 0,1-1 0,-1 0 0,1 0 0,0-1 0,0 0 0,0 0 0,0-1 0,0 0 0,0 0 0,1-1 0,-1 0 0,1 0 0,0-1 0,1 0 0,-1 0 0,1 0 0,0-1 0,0 0 0,-5-7 0,10 12 0,0 0 0,0 0 0,0 0 0,1 0 0,-1 0 0,0 0 0,1-1 0,-1 1 0,1 0 0,-1 0 0,1 0 0,0-1 0,-1 1 0,1 0 0,0 0 0,0-1 0,0 1 0,0 0 0,0 0 0,0-1 0,0 1 0,1 0 0,-1 0 0,0-1 0,1 1 0,-1 0 0,1 0 0,-1 0 0,1 0 0,-1 0 0,1-1 0,0 1 0,0 0 0,-1 0 0,1 1 0,0-1 0,0 0 0,0 0 0,0 0 0,0 1 0,0-1 0,0 0 0,0 1 0,1-1 0,-1 1 0,0-1 0,0 1 0,0 0 0,1-1 0,-1 1 0,2 0 0,9-3 0,0 1 0,0 0 0,1 1 0,11 1 0,-20 0 0,540 4 0,-516-3 0,1 3 0,-1 0 0,0 1 0,38 14 0,-36-10 0,1-1 0,0-2 0,39 4 0,281-9 0,-168-3 0,-147 4 0,0 1 0,43 11 0,-5-1 0,-1 0 0,-36-6 0,60 5 0,25-12 0,29 1 0,-139 1 0,0 0 0,0 1 0,0 0 0,-1 1 0,1 0 0,15 9 0,-15-7 0,0-1 0,0 0 0,1-1 0,-1 0 0,27 3 0,258-4 0,-146-6 0,-81 5 0,83-4 0,-143 0 0,0 0 0,0-1 0,-1 0 0,1 0 0,-1-1 0,0 0 0,10-6 0,-10 5 0,1 0 0,0 0 0,0 1 0,0 1 0,20-5 0,7 5 0,0 1 0,47 4 0,44-2 0,-116-2 0,0-1 0,0 0 0,0 0 0,-1-1 0,22-11 0,-19 9 0,1 0 0,26-7 0,-24 8 0,1 0 0,-1-1 0,0 0 0,-1-2 0,21-11 0,-19 9-227,2 1-1,-1 1 1,1 0-1,0 2 1,21-5-1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7:53.117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1346 358 24575,'-4'-1'0,"0"0"0,1 0 0,-1 0 0,1-1 0,-1 1 0,1-1 0,0 0 0,0 0 0,0 0 0,0 0 0,0-1 0,-3-3 0,-22-13 0,-2 7 0,-63-16 0,11 4 0,-39-5 0,39 11 0,22 5 0,-2 2 0,-110-5 0,-128 16 0,120 3 0,153-2 0,17 0 0,0-1 0,0 0 0,-16-3 0,25 3 0,1 0 0,0 0 0,0 0 0,-1 0 0,1 0 0,0 0 0,0 0 0,-1 0 0,1 0 0,0-1 0,0 1 0,-1 0 0,1 0 0,0 0 0,0 0 0,-1-1 0,1 1 0,0 0 0,0 0 0,0 0 0,0-1 0,-1 1 0,1 0 0,0 0 0,0 0 0,0-1 0,0 1 0,0 0 0,0-1 0,0 1 0,-1 0 0,1 0 0,0-1 0,0 1 0,0 0 0,0 0 0,0-1 0,0 1 0,0 0 0,1-1 0,-1 1 0,0 0 0,0 0 0,0-1 0,0 1 0,0 0 0,0 0 0,0-1 0,1 1 0,-1 0 0,0 0 0,0 0 0,0-1 0,0 1 0,1 0 0,-1 0 0,0 0 0,0-1 0,1 1 0,-1 0 0,0 0 0,0 0 0,1 0 0,-1 0 0,0 0 0,0 0 0,1 0 0,17-13 0,9-1 0,0 1 0,1 2 0,44-13 0,92-15 0,-112 29 0,3-1 99,1 3-1,63 0 1,114 9-459,-95 1-941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8:16.104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1886 0 24575,'1'7'0,"0"-1"0,1 1 0,0-1 0,0 1 0,0-1 0,1 0 0,0 0 0,4 7 0,7 16 0,-3 3 0,-2 1 0,6 46 0,-2-12 0,-8-37 0,-1 0 0,-2 59 0,-2-67 0,0 1 0,1-1 0,1 0 0,1 1 0,1-1 0,11 36 0,-4-25 0,-1 0 0,6 41 0,-5-21 0,-5-30 0,14 33 0,-14-41 0,0 0 0,-1 1 0,-1 0 0,0 0 0,2 21 0,-7 44 0,0 7 0,1-78 0,1-1 0,0 0 0,1-1 0,0 1 0,1 0 0,0 0 0,4 9 0,7 11 0,11 39 0,-13-31 0,2-16 0,-13-23 0,-9-11 0,-3 0 0,-1 0 0,0 0 0,-1 1 0,0 1 0,-28-19 0,18 14 0,-26-25 0,15 10 0,23 23 0,0-2 0,1 1 0,0-2 0,-10-13 0,12 12 0,-1 0 0,0 1 0,-1 0 0,-1 0 0,0 1 0,-12-8 0,16 13 0,-1 0 0,0 1 0,0 0 0,0 0 0,0 1 0,-1 0 0,1 1 0,-1 0 0,1 0 0,-1 0 0,-12 1 0,-234 2 0,90 2 0,54-5 0,-131 5 0,230-2 0,0 1 0,1 1 0,0 0 0,0 0 0,0 1 0,0 1 0,0-1 0,-12 9 0,18-10 0,-1 1 0,0 0 0,1 0 0,0 0 0,0 0 0,0 1 0,0 0 0,1 0 0,0 0 0,0 1 0,0 0 0,1-1 0,0 1 0,0 0 0,-3 9 0,6-13 0,-1 0 0,1 0 0,-1 0 0,1 1 0,0-1 0,0 0 0,0 0 0,0 0 0,0 0 0,0 0 0,1 0 0,-1 0 0,1 0 0,-1 0 0,1 0 0,0 0 0,0 0 0,0 0 0,0 0 0,0-1 0,0 1 0,0 0 0,1-1 0,-1 1 0,1-1 0,-1 1 0,1-1 0,-1 0 0,1 0 0,0 1 0,0-1 0,-1-1 0,1 1 0,0 0 0,0 0 0,0-1 0,4 2 0,6 1 0,1-1 0,0 0 0,0-1 0,22 0 0,-30-1 0,582-5 0,-575 5 0,-6 1 0,0-1 0,0 0 0,0 0 0,-1 0 0,1-1 0,0 0 0,0 0 0,-1-1 0,1 1 0,-1-1 0,10-4 0,-15 5 0,0 1 0,0 0 0,1 0 0,-1 0 0,0 0 0,0 0 0,0 0 0,0 0 0,0 0 0,0-1 0,0 1 0,1 0 0,-1 0 0,0 0 0,0 0 0,0 0 0,0 0 0,0-1 0,0 1 0,0 0 0,0 0 0,0 0 0,0 0 0,0 0 0,0-1 0,0 1 0,0 0 0,0 0 0,0 0 0,0 0 0,0-1 0,0 1 0,0 0 0,0 0 0,0 0 0,0 0 0,-1 0 0,1 0 0,0-1 0,0 1 0,0 0 0,0 0 0,0 0 0,0 0 0,0 0 0,0 0 0,-1 0 0,1-1 0,0 1 0,0 0 0,0 0 0,0 0 0,-1 0 0,-13-5 0,-15 0 0,-69-1 0,-39-5 0,-6-3 0,-262 7 0,226 9 0,76-3 0,-116 3 0,200 1 0,-38 11 0,-15 2 0,66-16 0,0 1 0,0-1 0,-1 0 0,1 0 0,0-1 0,0 1 0,0-2 0,0 1 0,-8-3 0,12 4 0,1-1 0,0 1 0,-1-1 0,1 1 0,0-1 0,-1 1 0,1-1 0,0 0 0,-1 0 0,1 1 0,0-1 0,0 0 0,0 0 0,0 0 0,0 0 0,0-1 0,0 1 0,0 0 0,1 0 0,-1 0 0,0-1 0,1 1 0,-1 0 0,0-3 0,1 3 0,1-1 0,-1 1 0,0-1 0,1 0 0,-1 1 0,1-1 0,0 1 0,-1 0 0,1-1 0,0 1 0,0-1 0,0 1 0,0 0 0,0 0 0,0 0 0,0-1 0,3 0 0,4-5 0,1 1 0,0 0 0,0 1 0,1 0 0,11-4 0,10 0 0,0 2 0,0 0 0,1 3 0,0 0 0,0 2 0,38 2 0,36-2 0,-92 1 0,0-1 0,0-1 0,0 0 0,-1-1 0,1 0 0,17-9 0,72-44 0,-89 48 0,0 2 0,0 2 0,1-1 0,-1 2 0,1-1 0,0 2 0,0 0 0,0 1 0,0 1 0,29 0 0,-16 1 0,45-8 0,-62 6 0,1 0 0,0-1 0,-1 0 0,1-1 0,-1 0 0,0 0 0,0-1 0,-1-1 0,18-12 0,-20 14 0,0-1 0,0 1 0,1 0 0,-1 1 0,1 0 0,0 1 0,0-1 0,0 2 0,0-1 0,0 1 0,0 1 0,18 0 0,-16 1 0,0-1 0,0-1 0,-1 0 0,1-1 0,0 0 0,-1 0 0,1-1 0,15-6 0,-22 7 0,0 0 0,-1 0 0,1 0 0,-1 0 0,1-1 0,-1 0 0,0 1 0,5-7 0,-7 8 0,-1 1 0,0-1 0,0 1 0,1-1 0,-1 1 0,0-1 0,0 1 0,0-1 0,1 0 0,-1 1 0,0-1 0,0 1 0,0-1 0,0 0 0,0 1 0,0-1 0,0 1 0,-1-1 0,1 0 0,0 1 0,0-1 0,0 1 0,0-1 0,-1 0 0,-1-1 0,1 0 0,0 1 0,-1 0 0,1-1 0,-1 1 0,0 0 0,1 0 0,-1 0 0,0 0 0,0 0 0,-2-1 0,-10-3 0,1 1 0,-1 0 0,0 1 0,0 0 0,-23 0 0,-75 3 0,63 1 0,-48 1 0,-124-3 0,202-1 0,0-2 0,0 0 0,0 0 0,-23-10 0,85 10 0,841 5 0,-878-1 0,-1 0 0,1 0 0,0 0 0,-1 1 0,1 0 0,-1 0 0,1 1 0,-1-1 0,0 1 0,1 0 0,-1 1 0,0-1 0,0 1 0,0 0 0,-1 0 0,1 1 0,-1 0 0,0-1 0,0 1 0,5 7 0,-4-6 0,1 0 0,0 0 0,0 0 0,0 0 0,1-1 0,0 0 0,-1-1 0,1 1 0,11 2 0,5 2 0,41 7 0,-14-7 0,-34-6 0,0 0 0,-1 0 0,1 2 0,-1 0 0,0 1 0,0 1 0,0 0 0,16 9 0,-20-7 0,1-2 0,0 1 0,0-2 0,0 1 0,1-2 0,25 7 0,-14-8 0,-1 0 0,1-1 0,25-2 0,-15-2 0,-1 3 0,1 0 0,0 3 0,38 8 0,-47-8 0,1 0 0,41 0 0,-7-1 0,-57-3 0,0 0 0,1 1 0,-1 0 0,0-1 0,0 1 0,0 0 0,0 1 0,-1-1 0,1 0 0,0 1 0,0 0 0,-1-1 0,1 1 0,-1 0 0,1 1 0,-1-1 0,0 0 0,0 0 0,0 1 0,2 3 0,-2-2 0,1 1 0,-1 0 0,0 0 0,-1 0 0,1 0 0,-1 0 0,0 0 0,0 1 0,-1-1 0,0 0 0,0 9 0,0-7 0,-1 0 0,0 0 0,-1 0 0,1-1 0,-1 1 0,-1 0 0,1-1 0,-1 0 0,-4 7 0,5-10 0,0 1 0,0-1 0,-1 0 0,1 0 0,-1 0 0,0 0 0,0 0 0,0-1 0,0 1 0,-1-1 0,1 0 0,0 0 0,-1 0 0,0-1 0,-5 3 0,-7-1 0,-1 0 0,0-1 0,1-1 0,-22-1 0,25-1 0,0 1 0,0 0 0,1 1 0,-1 1 0,0 0 0,0 0 0,1 2 0,-19 6 0,23-6 0,0 0 0,0 1 0,1 0 0,-1 1 0,-12 12 0,19-17 0,0 0 0,0 0 0,0 1 0,0-1 0,0 1 0,0-1 0,0 1 0,0-1 0,0 1 0,1 0 0,-1-1 0,1 1 0,-1 0 0,1 0 0,-1 3 0,2-4 0,-1 0 0,1 1 0,-1-1 0,1 0 0,-1 1 0,1-1 0,-1 0 0,1 0 0,0 0 0,0 0 0,0 0 0,0 0 0,0 0 0,0 0 0,0 0 0,0 0 0,0 0 0,0 0 0,0-1 0,1 1 0,-1-1 0,0 1 0,3 0 0,10 3 0,-1 0 0,1-1 0,0-1 0,0 0 0,0-1 0,0-1 0,0 0 0,18-3 0,-12 2 0,-1 0 0,1 2 0,24 3 0,16 6 0,0-2 0,87-1 0,-121-6 0,-9 0 0,0-1 0,29-4 0,-43 4 0,0 0 0,0-1 0,-1 1 0,1-1 0,0 0 0,0 0 0,0 0 0,-1 0 0,1-1 0,-1 1 0,1-1 0,-1 1 0,1-1 0,-1 0 0,0 0 0,0 0 0,0 0 0,0 0 0,0-1 0,-1 1 0,4-5 0,-5 5 0,1 1 0,-1-1 0,0 1 0,0-1 0,1 1 0,-1-1 0,0 1 0,0-1 0,0 1 0,-1-1 0,1 1 0,0-1 0,0 1 0,-1-1 0,1 1 0,-1 0 0,1-1 0,-1 1 0,0 0 0,0-1 0,1 1 0,-1 0 0,0 0 0,0-1 0,0 1 0,0 0 0,-1 0 0,1 0 0,0 0 0,0 1 0,-1-1 0,1 0 0,0 0 0,-1 1 0,1-1 0,0 1 0,-1-1 0,-1 1 0,-6-4 0,-1 2 0,0-1 0,1 1 0,-15-1 0,-9 1-1365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8:19.224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0 484 24575,'104'1'0,"115"-3"0,-213 0 0,1 1 0,0-1 0,-1 0 0,1 0 0,-1-1 0,0 0 0,0 0 0,0-1 0,7-5 0,-7 5 0,1 0 0,0 0 0,0 0 0,0 0 0,0 1 0,15-4 0,34 1 0,-46 6 0,0 0 0,0-1 0,0-1 0,-1 1 0,1-1 0,-1-1 0,1 0 0,-1 0 0,10-6 0,-1-1 0,-13 8 0,-1 0 0,1-1 0,-1 1 0,0-1 0,1 0 0,-1 0 0,0 0 0,-1-1 0,1 1 0,0-1 0,-1 0 0,0 0 0,0 0 0,0 0 0,-1-1 0,5-9 0,21-60 0,-20 56 0,0 0 0,-2-1 0,0 0 0,-1 0 0,4-32 0,-8-45-1365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8:21.637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199 355 24575,'0'388'0,"0"-379"0,-1 0 0,0 0 0,0 1 0,-1-1 0,0 0 0,0 0 0,-7 14 0,8-21 0,0 1 0,0-1 0,0 0 0,0 0 0,-1 0 0,1 0 0,0 0 0,-1 0 0,0 0 0,1-1 0,-1 1 0,0 0 0,0-1 0,0 1 0,0-1 0,0 0 0,0 0 0,-1 0 0,1 0 0,0 0 0,-1 0 0,1-1 0,0 1 0,-1-1 0,1 1 0,-1-1 0,1 0 0,0 0 0,-1 0 0,1-1 0,-1 1 0,1 0 0,-5-2 0,4 1 0,1 0 0,0-1 0,-1 1 0,1 0 0,0-1 0,0 1 0,0-1 0,0 0 0,0 0 0,0 0 0,0 0 0,1 0 0,-1 0 0,1 0 0,-1-1 0,1 1 0,0 0 0,0-1 0,0 1 0,0-1 0,1 1 0,-2-6 0,0-7 0,0 1 0,1-1 0,0-15 0,1 3 0,-5-6 0,0 0 0,-15-46 0,12 49 0,0 0 0,-5-61 0,14-86 0,-3-33 0,-3 179-1365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7:40.603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3768 263 24575,'-1'-38'0,"1"7"0,2-37 0,-1 60 0,0 0 0,1 0 0,0 0 0,0 0 0,0 0 0,1 1 0,0-1 0,1 1 0,7-12 0,-9 16 0,0 0 0,1 1 0,-1-1 0,1 0 0,0 1 0,-1-1 0,1 1 0,1 0 0,-1 0 0,0 0 0,0 1 0,1-1 0,-1 1 0,1 0 0,-1 0 0,1 0 0,-1 0 0,1 0 0,0 1 0,0 0 0,-1 0 0,1 0 0,0 0 0,-1 0 0,1 1 0,4 1 0,7 2 0,1 1 0,-1 0 0,0 2 0,22 12 0,-27-14 0,4 2 0,-1 1 0,1 1 0,-2 0 0,1 1 0,-1 1 0,-1 0 0,0 0 0,0 1 0,11 16 0,-8-6 0,-1 1 0,-2-1 0,0 2 0,15 48 0,38 84 0,-49-121 0,-9-24 0,1 0 0,0 0 0,10 13 0,-9-14 0,-1-1 0,0 1 0,6 15 0,-12-24 0,0 1 0,0 0 0,0 0 0,0 0 0,-1-1 0,1 1 0,0 0 0,-1 0 0,0 0 0,1 0 0,-1 0 0,0 0 0,0 0 0,0 0 0,0 0 0,-1 0 0,1 0 0,0 0 0,-1 0 0,0 0 0,1-1 0,-1 1 0,0 0 0,0 0 0,0 0 0,0-1 0,0 1 0,0-1 0,0 1 0,-1-1 0,1 1 0,-1-1 0,1 0 0,-1 1 0,1-1 0,-1 0 0,0 0 0,0 0 0,-3 1 0,-7 2 0,1-1 0,-1 0 0,0 0 0,0-1 0,-16 0 0,10 0 0,2 1 0,0 0 0,1 1 0,-1 1 0,-21 10 0,24-9 0,-1 0 0,0-1 0,-1-1 0,1 0 0,-24 2 0,-258-4 0,142-4 0,-2611 2 0,2745-2 0,-1 0 0,0-1 0,-21-6 0,-37-5 0,-137 11 0,5 1 0,206 1 0,-1 0 0,1 0 0,0-1 0,0 0 0,0 0 0,0-1 0,0 1 0,1-1 0,-1 0 0,1 0 0,-1 0 0,1-1 0,0 0 0,0 0 0,1 0 0,-1 0 0,1 0 0,0-1 0,0 1 0,1-1 0,-5-9 0,-3-10 0,0-1 0,2-1 0,-7-28 0,11 39 0,-34-129 0,32 112 0,1 1 0,2 0 0,1-1 0,1 0 0,7-53 0,-6 82 0,1-1 0,-1 1 0,1 0 0,0-1 0,0 1 0,1 0 0,-1 0 0,1 0 0,-1 0 0,1 0 0,0 1 0,0-1 0,0 0 0,0 1 0,1 0 0,-1-1 0,1 1 0,0 0 0,-1 0 0,1 0 0,0 1 0,0-1 0,0 1 0,0-1 0,0 1 0,0 0 0,1 0 0,-1 1 0,6-2 0,11 0 0,-1 1 0,1 0 0,-1 1 0,23 4 0,-7-2 0,122-1 0,47 2 0,-181 0 0,1 1 0,-1 1 0,30 11 0,-26-7 0,49 9 0,-24-13 0,81-3 0,1 0 0,-114 1 0,-1 1 0,1 0 0,-1 1 0,23 10 0,-19-7 0,1 0 0,30 5 0,8-7 0,0-2 0,85-7 0,-30 0 0,302 3 0,-393-1 0,0-2 0,43-10 0,-39 7 0,41-4 0,65 10 0,17-1 0,-75-14 0,-58 10 0,0 0 0,24-1 0,324 3 0,-190 6 0,-86-5 0,105 5 0,-189-2 0,-1 0 0,1 0 0,-1 1 0,0 1 0,0-1 0,0 1 0,0 0 0,0 1 0,6 4 0,9 7 0,25 24 0,-31-25 0,0-1 0,36 22 0,-45-30 0,1-1 0,0 2 0,-1-1 0,0 1 0,0 0 0,-1 0 0,11 14 0,-16-19 0,1 1 0,-1-1 0,0 1 0,0 0 0,0-1 0,0 1 0,0 0 0,-1 0 0,1 0 0,0 0 0,-1-1 0,1 1 0,-1 0 0,0 0 0,0 0 0,0 0 0,0 0 0,0 0 0,0 0 0,0 0 0,-1 0 0,1 0 0,0 0 0,-1 0 0,0 0 0,0-1 0,1 1 0,-1 0 0,0 0 0,0-1 0,0 1 0,-1-1 0,1 1 0,0-1 0,-1 1 0,1-1 0,-1 0 0,1 0 0,-1 1 0,0-1 0,1 0 0,-1-1 0,-2 2 0,-3 2 0,-1-1 0,0 0 0,0-1 0,0 1 0,0-2 0,0 1 0,-1-1 0,-10 0 0,-72-3 0,47 0 0,-442-1 0,293 4 0,171 0 0,-1 1 0,-42 10 0,40-6 0,-52 4 0,-88-10 0,-34 2 0,91 13 0,-5 0 0,-146-15 0,-24 1 0,250 3 0,1 2 0,-54 16 0,53-13 0,0 0 0,-50 5 0,-197-12 0,141-5 0,-788 3-1365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7:42.201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1 233 24575,'27'2'0,"0"0"0,32 8 0,19 2 0,454-2 0,-321-12 0,-97 3 0,133-3 0,-237 1 0,1 0 0,-1 0 0,0-1 0,0-1 0,0 1 0,0-2 0,0 1 0,-1-1 0,0-1 0,0 0 0,0 0 0,11-9 0,-19 13 0,0 1 0,0-1 0,-1 1 0,1-1 0,0 0 0,-1 1 0,1-1 0,-1 0 0,1 0 0,-1 1 0,1-1 0,-1 0 0,0 0 0,1 0 0,-1 0 0,0 1 0,1-1 0,-1 0 0,0 0 0,0 0 0,0 0 0,0 0 0,0 0 0,0 0 0,0 1 0,0-1 0,0 0 0,-1 0 0,1-1 0,-1 1 0,-1-1 0,1 1 0,0 0 0,0 0 0,-1 0 0,1 0 0,0 0 0,-1 0 0,1 0 0,-1 0 0,0 1 0,1-1 0,-1 1 0,-1-1 0,-9-2 0,0 0 0,0 2 0,-14-1 0,-361 1 0,171 4 0,-340-3 0,565-1 0,0-1 0,0 0 0,0 0 0,0 0 0,0-1 0,-1-1 0,1 1 0,-1-2 0,0 1 0,0-1 0,14-11 0,9-9 0,37-38 0,-68 63 0,33-33-1365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9:41.693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2031 742 24575,'0'-1'0,"0"0"0,1-1 0,-1 1 0,1 0 0,-1 0 0,1 0 0,-1 0 0,1 0 0,0 0 0,-1 0 0,1 0 0,0 0 0,0 0 0,0 0 0,-1 0 0,1 1 0,0-1 0,0 0 0,0 1 0,1-1 0,-1 0 0,0 1 0,0-1 0,0 1 0,0 0 0,0-1 0,2 1 0,38-7 0,-37 7 0,333-6 0,-186 9 0,-89-1 0,67 13 0,60 2 0,805-18 0,-986 1 0,0 0 0,1 1 0,-1 0 0,0 1 0,1 0 0,-1 0 0,0 0 0,0 1 0,-1 1 0,1-1 0,-1 1 0,1 0 0,-1 1 0,-1 0 0,1 0 0,0 0 0,-1 1 0,0 0 0,-1 0 0,1 1 0,-1-1 0,-1 1 0,1 1 0,-1-1 0,0 0 0,-1 1 0,1 0 0,-2 0 0,1 0 0,-1 0 0,0 0 0,-1 0 0,0 1 0,0 9 0,0-1 0,0-1 0,-2 1 0,0 0 0,0 0 0,-2 0 0,-5 18 0,7-30 0,-1 0 0,0 0 0,0 0 0,0 0 0,0-1 0,-1 1 0,0-1 0,0 0 0,0 1 0,-1-1 0,1-1 0,-1 1 0,0 0 0,0-1 0,0 0 0,-1 0 0,1 0 0,-1 0 0,1-1 0,-1 0 0,0 0 0,0 0 0,-9 1 0,-21 2 0,0-2 0,0-1 0,-64-6 0,10 1 0,58 2 0,-94 5 0,110-2 0,0 0 0,0 1 0,0 1 0,1 0 0,-1 1 0,-16 9 0,18-8 0,0-1 0,-1 0 0,1-1 0,-1-1 0,0 0 0,0-1 0,-15 1 0,-104-5 0,62 0 0,-895 1 0,956 2 0,0-1 0,1 2 0,-1-1 0,0 1 0,1 0 0,0 1 0,-1 0 0,1 1 0,1 0 0,-1 0 0,-11 8 0,10-7 0,0 0 0,-1-1 0,0 0 0,0-1 0,0 0 0,0-1 0,0 0 0,-16 1 0,-97-4 0,67-2 0,-683 2 0,713 0 0,1-2 0,-41-9 0,35 6 0,-38-3 0,29 8 0,30 2 0,0-1 0,0-1 0,0 1 0,0-2 0,0 0 0,0 0 0,0-1 0,-18-7 0,11 1 0,0 1 0,-1 1 0,0 0 0,-1 2 0,-21-4 0,8 2 0,1-2 0,0-1 0,0-1 0,-31-16 0,27 11 0,24 12 0,0-1 0,0-1 0,1 0 0,0 0 0,0-1 0,-13-11 0,1-3 0,1 0 0,1-2 0,0 0 0,-28-45 0,40 54 0,1-1 0,1 0 0,0-1 0,1 0 0,1 0 0,0 0 0,2-1 0,-1 1 0,2-1 0,-1-21 0,2-14 0,6-56 0,-5 105 0,1 0 0,-1 0 0,1 0 0,0 0 0,0 0 0,0 0 0,1 0 0,-1 0 0,1 0 0,0 0 0,-1 1 0,1-1 0,0 1 0,0-1 0,1 1 0,-1 0 0,1 0 0,-1 0 0,1 0 0,-1 0 0,1 1 0,0-1 0,0 1 0,3-2 0,8-1 0,1 0 0,-1 0 0,1 2 0,17-2 0,19-4 0,2-7 0,-34 9 0,0 1 0,40-6 0,271 7 0,-178 6 0,-101-4 0,66-12 0,41-3 0,-75 18 0,-51 1 0,1-1 0,-1-2 0,0-2 0,48-9 0,-61 6 0,0-1 0,31-16 0,-35 15 0,-1 1 0,1 0 0,1 2 0,-1-1 0,29-4 0,12 5 0,64 3 0,-76 3 0,0-2 0,0-2 0,54-11 0,-16-8 0,-1-3 0,109-50 0,-178 70 0,1 0 0,0 2 0,0-1 0,0 1 0,1 1 0,15 0 0,83 3 0,-81 1 0,1-2 0,53-5 0,74-34 0,-112 24 0,77-11 0,71 15 0,-99 8 0,-63 0 0,38-8 0,-42 5 0,49-2 0,300 7 0,-179 2 0,-189 0-80,1 0 0,-1 0-1,0 1 1,1 0 0,-1 1-1,0 0 1,-1 1 0,1 0-1,0 0 1,-1 1 0,0 0 0,0 1-1,-1 0 1,1 0 0,-1 1-1,7 8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9:47.258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2268 131 24575,'-1'0'0,"1"0"0,-1 0 0,1 1 0,-1-1 0,1 0 0,0 0 0,-1 0 0,1 0 0,-1 0 0,1 0 0,-1 0 0,1-1 0,0 1 0,-1 0 0,1 0 0,-1 0 0,1 0 0,0 0 0,-1-1 0,1 1 0,-1 0 0,1 0 0,0-1 0,-1 1 0,1 0 0,0-1 0,0 1 0,-1 0 0,1-1 0,0 1 0,0 0 0,-1-1 0,1 1 0,0 0 0,0-1 0,0 1 0,0-1 0,-1 1 0,1 0 0,0-1 0,0 1 0,0-1 0,0 1 0,0-1 0,0 1 0,0-1 0,0 1 0,0 0 0,1-1 0,-1 1 0,0-1 0,0 1 0,0 0 0,0-1 0,0 1 0,1-1 0,-1 1 0,0 0 0,0-1 0,1 1 0,-1-1 0,21-20 0,-7 14 0,0 1 0,1 1 0,0 0 0,0 1 0,0 0 0,23-1 0,-4-1 0,54-5 0,-1 3 0,164 8 0,-106 2 0,563-2 0,-676-2 0,0-1 0,37-8 0,-34 4 0,54-3 0,-67 10 0,180 2 0,-198-2 0,-1 1 0,0 0 0,1-1 0,-1 1 0,0 1 0,0-1 0,0 0 0,0 1 0,0 0 0,0 0 0,0 0 0,0 0 0,-1 0 0,1 0 0,-1 1 0,0-1 0,1 1 0,-1-1 0,0 1 0,-1 0 0,1 0 0,0 0 0,-1 0 0,0 0 0,0 1 0,0-1 0,0 0 0,0 0 0,0 1 0,-1 4 0,2 9 0,-1 0 0,0 0 0,-2 0 0,-4 30 0,4-40 0,-1 0 0,0 0 0,0 0 0,-1-1 0,0 1 0,0 0 0,-1-1 0,0 0 0,0 0 0,-9 11 0,10-14 0,0 0 0,1 0 0,-1 0 0,0 0 0,0-1 0,-1 0 0,1 1 0,0-1 0,-1 0 0,1 0 0,-1-1 0,0 1 0,0-1 0,0 0 0,1 0 0,-1 0 0,0 0 0,0-1 0,0 0 0,-7 0 0,-7-4 0,0-1 0,-25-10 0,-18-6 0,18 7 0,-70-32 0,79 30 0,0 2 0,-1 1 0,-59-14 0,18 11 0,46 9 0,0 1 0,-61-5 0,68 11 0,0 0 0,0-1 0,0-1 0,-33-6 0,16 0 0,0 1 0,-65-1 0,-85 9 0,68 2 0,-47-5 0,-175 5 0,336-2 0,-1 0 0,1 1 0,0 0 0,0 1 0,1-1 0,-13 7 0,18-8 0,0 0 0,0 0 0,1 1 0,-1-1 0,0 0 0,0 1 0,1-1 0,-1 1 0,1 0 0,-1-1 0,1 1 0,-2 4 0,2-5 0,1 0 0,0 0 0,-1 0 0,1 1 0,0-1 0,0 0 0,0 0 0,0 0 0,0 1 0,0-1 0,1 0 0,-1 0 0,0 0 0,1 0 0,-1 0 0,0 1 0,1-1 0,0 0 0,-1 0 0,1 0 0,0 0 0,-1 0 0,1 0 0,0 0 0,1 1 0,1 0 0,0 1 0,0-1 0,1 0 0,-1 0 0,1 0 0,-1 0 0,1-1 0,-1 1 0,1-1 0,0 0 0,0 0 0,6 0 0,52 3 0,-48-4 0,30 1 0,-22-2 0,0 2 0,31 4 0,-45-3 0,0-1 0,-1 2 0,1-1 0,-1 1 0,1 0 0,-1 1 0,0 0 0,0 0 0,0 0 0,8 8 0,19 20 0,-27-24 0,1-1 0,-1 0 0,1 0 0,1 0 0,-1-1 0,1 0 0,0-1 0,0 0 0,1-1 0,18 7 0,7-4 0,-27-7 0,1 2 0,-1-1 0,0 1 0,1 1 0,-1 0 0,0 0 0,8 4 0,-16-7 0,0 1 0,0-1 0,0 0 0,0 1 0,0-1 0,0 0 0,0 1 0,-1-1 0,1 0 0,0 0 0,0 1 0,0-1 0,0 0 0,0 1 0,0-1 0,-1 0 0,1 0 0,0 1 0,0-1 0,0 0 0,-1 0 0,1 0 0,0 1 0,0-1 0,-1 0 0,1 0 0,0 0 0,-1 0 0,1 0 0,0 1 0,0-1 0,-1 0 0,1 0 0,0 0 0,-1 0 0,1 0 0,0 0 0,-1 0 0,1 0 0,-19 6 0,-419 113-645,362-99 645,0-3 0,-2-3 0,0-3 0,0-4 0,-94-4 0,-213-5 645,357 5-645,0 1 0,0 2 0,-40 13 0,43-11 0,-1-1 0,1-1 0,-2-1 0,-30 2 0,-277-8 0,133 0 0,185 2 0,0 0 0,0 2 0,0 0 0,0 1 0,1 0 0,-1 1 0,-15 9 0,24-12 0,-12 5 0,-1-2 0,0 0 0,0-1 0,-41 3 0,-86-7 0,89-1 0,50 1 0,6 1 0,-1-1 0,0 0 0,1 0 0,-1 0 0,0-1 0,1 1 0,-1 0 0,1-1 0,-1 0 0,0 0 0,1 1 0,-4-3 0,6 3 0,0-1 0,0 1 0,0 0 0,0 0 0,-1 0 0,1-1 0,0 1 0,0 0 0,0 0 0,0-1 0,0 1 0,0 0 0,0 0 0,0-1 0,0 1 0,0 0 0,0 0 0,0 0 0,0-1 0,0 1 0,0 0 0,0 0 0,0-1 0,0 1 0,1 0 0,-1 0 0,0 0 0,0-1 0,0 1 0,0 0 0,0 0 0,1 0 0,-1-1 0,0 1 0,0 0 0,0 0 0,0 0 0,1 0 0,-1 0 0,0 0 0,0-1 0,0 1 0,1 0 0,-1 0 0,0 0 0,0 0 0,1 0 0,-1 0 0,0 0 0,0 0 0,1 0 0,16-5 0,43-3 0,1 3 0,104 3 0,-93 3 0,6 0 0,107-3 0,-161 0 0,0-1 0,0-1 0,-1-1 0,1-1 0,33-15 0,4-8 0,-44 20 0,0 1 0,0 0 0,0 1 0,1 1 0,0 1 0,0 0 0,24-2 0,212 3 0,-173 6 0,0-3 0,144-22 0,44-48 0,-186 46 0,-68 20 0,-2-1 0,1 0 0,0-1 0,19-14 0,-22 14 0,0 0 0,1 0 0,-1 1 0,1 1 0,1 0 0,21-6 0,13 2 0,-1 1 0,-1-2 0,56-20 0,181-93 0,-256 115 0,1 1 0,0 1 0,0 2 0,1 1 0,-1 0 0,1 3 0,-1 0 0,43 6 0,-68-6 0,1 0 0,-1 0 0,1 1 0,-1-1 0,0 1 0,1-1 0,-1 1 0,0 0 0,0 0 0,0 0 0,1 0 0,-1 0 0,0 1 0,0-1 0,-1 0 0,1 1 0,0 0 0,0-1 0,-1 1 0,1 0 0,-1 0 0,1 0 0,-1 0 0,0 0 0,0 0 0,0 0 0,0 0 0,0 1 0,-1-1 0,1 0 0,0 5 0,0 5 0,-1 0 0,-1-1 0,0 1 0,0 0 0,-5 17 0,-3 25 0,9-48 0,1 0 0,-1 0 0,1 1 0,0-1 0,0 0 0,0-1 0,1 1 0,0 0 0,0 0 0,1-1 0,0 1 0,4 6 0,3 1 0,0-1 0,0-1 0,16 15 0,-16-18 0,0 2 0,-1-1 0,0 1 0,-1 1 0,0-1 0,7 13 0,-14-22 0,0 1 0,-1-1 0,1 1 0,0-1 0,0 1 0,-1-1 0,1 1 0,-1 0 0,1-1 0,-1 1 0,0 0 0,0-1 0,1 1 0,-1 0 0,0-1 0,-1 1 0,1 0 0,0-1 0,0 1 0,-1 0 0,1-1 0,-1 1 0,1-1 0,-1 1 0,0 0 0,0-1 0,1 0 0,-1 1 0,0-1 0,0 1 0,-1-1 0,1 0 0,0 0 0,0 0 0,-1 0 0,1 0 0,0 0 0,-1 0 0,1 0 0,-1 0 0,1 0 0,-1-1 0,0 1 0,1-1 0,-1 1 0,-2-1 0,-9 3 0,0 0 0,-1-2 0,1 1 0,-21-2 0,31 0 0,-1056-4 0,1024 6 0,1 1 0,-1 3 0,-59 16 0,59-13 0,0-1 0,0-1 0,-61 2 0,29-11 0,-43 2 0,97 0 0,1 2 0,0 0 0,0 0 0,1 1 0,-1 0 0,-20 10 0,16-6 0,0-1 0,0 0 0,0-1 0,-1 0 0,-30 3 0,6-4 0,-51-3 0,4-4 0,32 0 0,-1 2 0,-91 11 0,129-5 0,0 0 0,-33 14 0,37-13 0,0 0 0,0-1 0,-1-1 0,0 0 0,-17 1 0,3-3-1365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7:11.618"/>
    </inkml:context>
    <inkml:brush xml:id="br0">
      <inkml:brushProperty name="width" value="0.05" units="cm"/>
      <inkml:brushProperty name="height" value="0.05" units="cm"/>
      <inkml:brushProperty name="color" value="#F9F6F0"/>
    </inkml:brush>
  </inkml:definitions>
  <inkml:trace contextRef="#ctx0" brushRef="#br0">2339 1199 24575,'-1529'0'-589,"2801"0"583,-1239-2 15,0-1-1,53-12 1,-57 10 64,18-1 83,0 2-1,87 4 0,-61 2-125,281-1-30,-630-2-97,-255 3-580,396 7 677,-184 38 0,86-10 0,34-9 0,-438 42 0,129-68 0,502-2 0,2 0 0,0 0 0,-1 0 0,1 0 0,-1-1 0,1 1 0,0-1 0,0 0 0,-1 0 0,1-1 0,0 1 0,0-1 0,0 0 0,0 0 0,-6-5 0,9 6 0,1 1 0,-1-1 0,1 0 0,-1 0 0,1 0 0,0 0 0,-1 1 0,1-1 0,0 0 0,0 0 0,-1 0 0,1 0 0,0 0 0,0 0 0,0 0 0,0 0 0,0 0 0,0 0 0,1 0 0,-1 1 0,0-1 0,0 0 0,1 0 0,-1 0 0,0 0 0,1 0 0,-1 0 0,1 1 0,0-2 0,22-23 0,11-2-8,0 2 1,2 2-1,52-27 0,-29 18-135,7-6 62,548-303-2242,20 37 491,198 8 267,-664 252 1173,2 7 1,2 7 0,183-7-1,-331 36 248,9-2 1230,0 3 1,42 3-1,-74-3-979,1 0 0,0 0 0,-1 0 0,1 1 0,0-1 1,-1 0-1,1 1 0,-1-1 0,1 1 0,0-1 0,-1 1 0,1 0 0,-1 0 0,1-1 0,-1 1 0,0 0 0,1 1 0,-1-1 0,0 0 0,0 0 0,0 0 0,0 1 1,0-1-1,0 0 0,0 1 0,0-1 0,1 3 0,-2-1-38,-1-1 1,1 0-1,0 0 1,-1 0-1,1 0 1,-1 0-1,0 0 1,1 0-1,-1 0 1,0 0-1,0 0 1,0 0-1,-1-1 1,1 1-1,0 0 1,-1-1-1,1 1 1,-1-1-1,1 1 1,-1-1-1,-3 2 1,-69 50 279,-114 61 1,5-5-376,-110 56-486,128-77 304,-1033 528-4499,1180-607 4650,6-3 128,0-1-1,0 0 0,0 0 0,-1-1 0,-17 3 0,29-6-33,-1-1 0,1 0 0,0 0 0,0 0 0,0 0 0,-1 0 0,1 0 0,0 0 0,0-1 0,-1 1 0,1 0 0,0-1 0,0 1 0,0-1 0,0 1 0,0-1 0,0 1 0,0-1 0,0 0 0,0 1 0,0-1 0,0 0 0,0 0 0,0 0 0,0 0 0,1 0 0,-1 0 0,0 0 0,1 0 0,-1 0 0,1 0 0,-1 0 0,1 0 0,0-1 0,-1 1-1,1 0 1,0-2 0,-1-5 347,0 0 0,1 0 0,1 0 0,1-14 0,0 10 208,18-247 554,-19 254-1146,-1-1 0,1 1 0,0 0 0,0 0 0,1 0 0,-1 0 0,1 0 0,1 0 0,-1 0 0,0 0 0,1 1 0,0 0 0,0-1 0,1 1 0,6-7 0,-3 6 0,1 0 0,-1 0 0,1 0 0,0 1 0,0 1 0,0-1 0,1 1 0,13-3 0,50-9 0,1 4 0,0 2 0,112 2 0,-1 0 0,-106 0 0,-30 1 0,0 3 0,60 3 0,-106 0 0,0 0 0,-1 0 0,1 0 0,0 0 0,0 1 0,0-1 0,-1 1 0,1-1 0,0 1 0,0 0 0,-1-1 0,1 1 0,-1 0 0,1 0 0,-1 0 0,1 0 0,-1 1 0,1-1 0,-1 0 0,0 1 0,2 2 0,-2-3 0,-1 1 0,1 0 0,-1 0 0,1 0 0,-1 0 0,0 0 0,0 0 0,0 0 0,0 0 0,0 0 0,-1 0 0,1 0 0,-1 0 0,1 0 0,-1 0 0,-1 3 0,-4 7 0,0 1 0,-2-1 0,1 0 0,-13 14 0,18-23 0,-176 214 0,159-192 0,-38 50 0,-81 82 0,127-146 0,0-1 0,-1-1 0,-1 0 0,1 0 0,-1-1 0,-1-1 0,0 0 0,0-1 0,0-1 0,0 0 0,-1-1 0,0 0 0,0-1 0,-18 1 0,-201 24 0,171-24 0,-109-6 0,170 2 0,-1 0 0,0-1 0,0 1 0,1-1 0,-1 1 0,1-1 0,-1 0 0,0 0 0,1 0 0,0-1 0,-1 1 0,1-1 0,0 1 0,0-1 0,-1 0 0,1 1 0,1-1 0,-1 0 0,-2-3 0,2 1 0,0 1 0,0-1 0,0 0 0,1 0 0,-1-1 0,1 1 0,0 0 0,1 0 0,-1-1 0,1 1 0,-1-5 0,2-6 0,0 0 0,1 0 0,0 0 0,2 0 0,9-27 0,1 11 0,1 1 0,2 0 0,1 2 0,1 0 0,33-36 0,-25 30 0,-27 33 0,106-123 0,-94 111 0,1 0 0,1 1 0,0 0 0,1 1 0,0 1 0,29-14 0,-42 23 0,-1 0 0,1 0 0,0 0 0,-1 0 0,1 1 0,0-1 0,0 1 0,-1-1 0,1 1 0,0 0 0,0-1 0,0 1 0,0 0 0,-1 0 0,1 0 0,0 1 0,0-1 0,0 0 0,0 1 0,-1-1 0,1 1 0,0 0 0,0-1 0,-1 1 0,1 0 0,0 0 0,-1 0 0,1 0 0,-1 0 0,0 1 0,1-1 0,-1 0 0,0 1 0,0-1 0,1 1 0,-1-1 0,-1 1 0,1 0 0,0-1 0,0 1 0,0 0 0,-1-1 0,1 1 0,-1 0 0,1 3 0,0 2 0,0 1 0,0 0 0,0-1 0,-1 1 0,-1 0 0,1 0 0,-1-1 0,0 1 0,-5 14 0,3-13 0,0-1 0,0 0 0,-1 1 0,0-1 0,-1-1 0,1 1 0,-2-1 0,1 0 0,-1 0 0,0 0 0,0-1 0,-1 0 0,0 0 0,0 0 0,0-1 0,-10 5 0,-13 6 0,-37 20 0,-90 64 0,156-99 0,-1 0 0,1 1 0,-1-1 0,1 0 0,-1 0 0,0 0 0,0 0 0,0-1 0,1 1 0,-1 0 0,0-1 0,0 1 0,0-1 0,0 0 0,0 1 0,0-1 0,0 0 0,0 0 0,-2-1 0,2 0 0,1 1 0,0-1 0,-1 0 0,1 0 0,0 0 0,0-1 0,0 1 0,0 0 0,0 0 0,0-1 0,0 1 0,0 0 0,0-1 0,1 1 0,-1-1 0,1 1 0,-1-1 0,1 1 0,-1-1 0,1 1 0,0-1 0,0 0 0,0 1 0,0-4 0,0-4 0,0 0 0,1 0 0,1 1 0,-1-1 0,1 0 0,1 1 0,0-1 0,0 1 0,0 0 0,1 0 0,0 0 0,1 0 0,0 1 0,9-11 0,6-7 0,1 2 0,43-36 0,-30 30 0,0 2 0,3 2 0,0 2 0,1 1 0,64-27 0,-82 41 0,-1 1 0,1 1 0,0 1 0,1 1 0,-1 1 0,1 0 0,-1 2 0,1 0 0,37 4 0,-55-2 0,-1-1 0,1 1 0,0 0 0,0 0 0,-1 0 0,1 0 0,-1 0 0,1 0 0,-1 1 0,1-1 0,-1 1 0,0 0 0,0 0 0,0 0 0,0 0 0,0 0 0,0 0 0,3 4 0,-4-2 0,1 1 0,0-1 0,-1 0 0,0 0 0,0 0 0,0 1 0,-1-1 0,1 0 0,-1 1 0,0-1 0,0 5 0,-3 11 0,-1-1 0,0 1 0,-1-1 0,-11 23 0,15-37 0,-12 31 0,4-7 0,-2 0 0,-1-1 0,-25 43 0,33-66 0,1 0 0,-1-1 0,0 0 0,0 1 0,-1-1 0,1-1 0,-1 1 0,-6 3 0,8-5 0,1-1 0,-1 1 0,1-1 0,-1 0 0,0 0 0,1 0 0,-1-1 0,0 1 0,0-1 0,0 1 0,0-1 0,0 0 0,1 0 0,-1 0 0,0 0 0,0-1 0,0 1 0,-3-2 0,5 2 0,0-1 0,0 1 0,0-1 0,0 1 0,0-1 0,0 1 0,0-1 0,0 1 0,1-1 0,-1 0 0,0 1 0,0-1 0,1 0 0,-1 0 0,0 0 0,1 0 0,-1 0 0,1 1 0,-1-1 0,1 0 0,0 0 0,-1 0 0,1 0 0,0 0 0,0 0 0,-1 0 0,1-1 0,0 1 0,0 0 0,0 0 0,0 0 0,1 0 0,-1 0 0,0 0 0,0 0 0,0 0 0,1 0 0,-1 0 0,1 0 0,-1 0 0,1 0 0,0-1 0,3-4 0,-1 0 0,1 1 0,0-1 0,1 1 0,8-9 0,10-5-77,2 0 0,-1 2 0,2 1 0,0 1 0,1 1 0,57-20 0,179-42-495,-252 74 570,727-127-1767,-720 127 1769,-11 1 0,-24 6 0,17-5 0,-100 35 73,-110 55 0,-36 13 28,-204 70 1693,413-161-1701,-1 0 1,-1-3-1,1-1 1,-1-2-1,-1-2 1,1-1-1,-1-2 1,-51-6-1,57-2-93,21-1 0,13 7 0,-1 1 0,1 0 0,0-1 0,0 1 0,0-1 0,0 1 0,0 0 0,0-1 0,0 1 0,0-1 0,0 1 0,0-1 0,1 1 0,-1 0 0,0-1 0,0 1 0,0 0 0,0-1 0,1 1 0,-1-1 0,0 1 0,0 0 0,0 0 0,1-1 0,-1 1 0,0 0 0,1-1 0,-1 1 0,0 0 0,1 0 0,-1-1 0,0 1 0,1 0 0,7-4 0,0 1 0,-1-1 0,1 2 0,0-1 0,0 1 0,1 0 0,-1 1 0,14-1 0,-13 1 0,202-22-338,161-23-1676,436-112-172,-617 120 1932,122-39-612,-269 61 1119,-37 11 252,-10 0-1,-8 3-165,-1 0-1,1 0 0,0 1 1,0 0-1,-1 1 1,-20 2-1,21-1-120,-83 8-32,-119 27 0,152-24-179,-917 240-2404,744-185 2366,-328 92-98,530-150 692,30-6 31,11 0 1,22 0 45,610-23-2319,-497 12 926,860-86-3260,-7-49 3960,-553 78-1637,-391 55 1991,-41 5 676,-14 1-505,-23 0 455,-11 1 1022,-53 4 1,-109 20-1412,136-13 527,-637 96-2869,218-28 460,326-54 1304,-522 98 94,655-114 621,19-4-250,5-2 22,34-10 1052,275-117-790,-54 18-608,315-63-101,-554 170 0,-36 11 0,-58 17-211,-147 30 1,-91-6-730,143-25 381,-1109 253-2927,1276-277 3465,-63 17-198,-85 36-1,149-53 218,-43 23 58,44-23-19,1-1 0,-1 1 1,1 0-1,-1 0 1,1 0-1,0 0 1,-1 0-1,1 0 0,0 0 1,0 0-1,0 1 1,0-1-1,0 0 1,0 1-1,0-1 0,0 1 1,1-1-1,-1 1 1,0-1-1,1 1 1,-1-1-1,1 4 0,0-4-8,1 0-1,0 0 1,-1 0 0,1 0-1,0 0 1,0-1-1,0 1 1,0 0-1,0-1 1,0 1-1,0 0 1,0-1-1,0 1 1,0-1-1,0 0 1,0 1-1,0-1 1,0 0-1,0 0 1,0 0-1,1 1 1,-1-1-1,0 0 1,2-1-1,33 2 391,0-2-1,0-1 0,0-2 0,0-1 0,42-13 0,-12 4-333,1321-299-3274,-1206 266 3018,502-108-1131,-660 151 1270,-19 2 55,1 1-1,-1 0 1,1 0 0,-1 0 0,1 1 0,0 0 0,-1 0 0,1 0 0,0 0 0,-1 1 0,1-1-1,0 1 1,4 2 0,-9-3 6,1 1-1,-1-1 0,0 0 1,0 1-1,1-1 0,-1 0 1,0 1-1,0-1 0,0 1 1,0-1-1,0 0 0,1 1 1,-1-1-1,0 0 0,0 1 1,0-1-1,0 1 0,0-1 1,0 1-1,0-1 0,0 0 1,0 1-1,-1-1 0,1 1 1,0-1-1,0 0 0,0 1 1,0-1-1,-1 0 0,1 1 0,0-1 1,0 0-1,-1 1 0,1-1 1,0 0-1,0 1 0,-1-1 1,1 0-1,0 0 0,-1 1 1,1-1-1,0 0 0,-1 0 1,1 0-1,-1 0 0,1 1 1,-1-1-1,-21 13 624,-224 86 2238,93-40-2708,-414 142-1441,258-97-1057,144-46 1906,-233 87-404,388-141 870,-9 3 167,0 2 0,-35 20 0,54-29-199,0 0 0,1 0 1,-1 0-1,0 0 0,0 0 0,1 1 1,-1-1-1,0 0 0,0 0 1,0 0-1,1 0 0,-1 0 0,0 0 1,0 1-1,0-1 0,0 0 1,1 0-1,-1 0 0,0 0 0,0 1 1,0-1-1,0 0 0,0 0 1,0 0-1,1 1 0,-1-1 0,0 0 1,0 0-1,0 1 0,0-1 1,0 0-1,0 0 0,0 0 0,0 1 1,0-1-1,0 0 0,0 0 1,0 1-1,0-1 0,0 0 0,0 0 1,-1 0-1,1 1 0,0-1 1,0 0-1,0 0 0,0 0 0,0 1 1,0-1-1,-1 0 0,1 0 1,0 0-1,0 0 0,0 1 0,0-1 1,-1 0-1,1 0 0,0 0 1,0 0-1,0 0 0,-1 0 0,1 1 1,0-1-1,0 0 0,-1 0 1,22 1 525,48-8 354,0-2 0,82-22 0,138-51-2036,-149 40 781,584-173-2615,-7-33 1306,-672 232 1627,45-21 191,-79 29 712,-20 5-36,-22 8 1388,-21 15-740,-52 27 0,-21 9-1362,-1-6-120,16-5 0,-182 48 0,280-89 0,0-1 0,0-1 0,0-1 0,-1 1 0,-23-2 0,36 0 0,-1 0 0,1 0 0,0 0 0,-1 0 0,1 0 0,0 1 0,-1-1 0,1 0 0,-1 0 0,1 0 0,0 0 0,-1-1 0,1 1 0,0 0 0,-1 0 0,1 0 0,0 0 0,-1 0 0,1 0 0,0 0 0,-1-1 0,1 1 0,0 0 0,-1 0 0,1-1 0,0 1 0,0 0 0,-1 0 0,1-1 0,0 1 0,0 0 0,0 0 0,-1-1 0,1 1 0,0 0 0,0-1 0,0 1 0,0 0 0,0-1 0,0 1 0,0 0 0,-1-1 0,1 1 0,0-1 0,0 1 0,0 0 0,1-1 0,-1 1 0,0 0 0,0-1 0,0 1 0,0 0 0,0-1 0,0 1 0,0 0 0,0-1 0,1 1 0,-1 0 0,0-1 0,22-16 0,21-7-2,1 1 0,52-18 1,-2 1-379,677-305-1691,-504 236 1350,-235 92 721,-32 17 0,0 0 0,1-1 1,-1 1-1,0 0 0,0 0 0,1 0 0,-1 0 0,0 0 0,0-1 0,0 1 0,1 0 1,-1 0-1,0 0 0,0 0 0,0-1 0,0 1 0,1 0 0,-1 0 0,0-1 1,0 1-1,0 0 0,0 0 0,0-1 0,0 1 0,0 0 0,0 0 0,0-1 1,0 1-1,0 0 0,0 0 0,0-1 0,0 1 0,0 0 0,0-1 0,0 1 1,0 0-1,0 0 0,0-1 0,0 1 0,0 0 0,0 0 0,0-1 0,-1 1 1,1 0-1,0 0 0,0 0 0,0-1 0,0 1 0,-1 0 0,1 0 0,0 0 1,0 0-1,-1-1 0,1 1 0,0 0 0,0 0 0,-1 0 0,1 0 0,0 0 1,0 0-1,-1 0 0,1 0 0,0 0 0,0 0 0,-1 0 0,-20-4 346,20 4-333,-47 0 411,0 2 0,0 2 0,-83 18 0,61-10-346,-407 61-1223,-149 26-682,141 6 1718,233-48-553,195-46 646,38-9 328,0 2 0,-31 9 0,45-9 2078,19-5-1639,28-9-193,256-97-398,-297 106-160,1 1 0,-1 0 0,0 0 0,1-1 0,-1 1 0,0-1 0,0 1 0,0-1 0,1 0 0,-1 1 0,0-1 0,0 0 0,0 0 0,0 0 0,0 0 0,0 0 0,0 0 0,0 0 0,-1 0 0,1 0 0,1-2 0,-4 2 0,1 0 0,0 0 0,-1 0 0,1 1 0,-1-1 0,1 0 0,-1 1 0,1-1 0,-1 1 0,0-1 0,1 1 0,-1 0 0,0 0 0,1-1 0,-1 1 0,0 0 0,1 1 0,-4-1 0,-24 1 4,0 1-1,-1 1 0,-38 10 0,-91 30-116,117-31-15,-247 74-299,-438 114-287,456-130 714,247-67-29,24-3 28,-1 0 0,1 0 0,-1 0 0,1-1 0,-1 1 0,1 0 0,0 0 0,-1 0 0,1-1 0,-1 1 0,1 0 0,0 0 0,-1-1 0,1 1 0,0 0 0,-1-1 0,1 1 0,0 0 0,-1-1 0,1 1 0,0-1 0,0 1 0,0 0 0,-1-1 0,1 1 0,0-1 0,0 0 0,0-1 18,0 0-1,1-1 1,-1 1 0,1 0 0,0 0 0,-1 0-1,1-1 1,0 1 0,0 0 0,0 0 0,1 0-1,-1 0 1,0 1 0,1-1 0,-1 0-1,3-1 1,33-32 191,1 2 0,2 1 0,1 3-1,58-33 1,-28 18-212,349-198-341,-323 196 284,2 3-1,152-43 0,-235 82 62,-3 0 0,-1 0 0,1 1 0,0 0 0,0 1 0,0 1 0,19 0 0,-31 1 0,-1 0 0,1 0 0,0 0 0,-1 0 0,1 0 0,0 0 0,-1 0 0,1 0 0,0 0 0,-1 0 0,1 1 0,0-1 0,-1 0 0,1 0 0,-1 1 0,1-1 0,0 0 0,-1 1 0,1-1 0,-1 1 0,1-1 0,-1 1 0,1-1 0,-1 1 0,0-1 0,1 1 0,-1-1 0,1 1 0,-1-1 0,0 1 0,0 0 0,1-1 0,-1 1 0,0 0 0,0-1 0,0 1 0,0 0 0,1-1 0,-1 1 0,0 0 0,0-1 0,-1 1 0,1 0 0,0-1 0,0 1 0,0 0 0,0-1 0,0 1 0,-1-1 0,1 1 0,0 0 0,-1-1 0,1 1 0,0-1 0,-1 1 0,1-1 0,-1 1 0,1-1 0,-1 1 0,0 0 0,-30 30 0,-77 51 117,-173 144 402,233-184-519,-2-3 0,-104 63 0,134-92 0,0 0 0,0-2 0,-1 0 0,0-1 0,0-2 0,-1 0 0,0-1 0,0-1 0,0-1 0,0-1 0,-30-2 0,50 1 0,0 0 0,0 0 0,0 0 0,0 0 0,1-1 0,-1 1 0,0 0 0,0-1 0,0 1 0,0-1 0,1 0 0,-1 1 0,0-1 0,1 0 0,-1 0 0,0 0 0,1 0 0,-1-1 0,1 1 0,0 0 0,-1-1 0,1 1 0,-1-3 0,2 2 0,0 0 0,0 0 0,0 0 0,0 0 0,1 0 0,-1 0 0,1 0 0,0 0 0,0 0 0,-1 0 0,1 0 0,0 1 0,0-1 0,1 0 0,-1 1 0,0-1 0,1 0 0,-1 1 0,1-1 0,-1 1 0,1 0 0,1-2 0,55-44 0,1 2 0,90-52 0,-141 92 0,-1 1 0,1 0 0,0 0 0,0 1 0,0 0 0,0 1 0,16-4 0,-22 6 0,0 0 0,1 0 0,-1 0 0,0 0 0,1 0 0,-1 0 0,0 1 0,1-1 0,-1 1 0,0-1 0,0 1 0,0 0 0,0 0 0,0 0 0,0 0 0,0 1 0,0-1 0,0 0 0,0 1 0,0-1 0,-1 1 0,1 0 0,-1 0 0,1-1 0,-1 1 0,0 0 0,0 0 0,1 0 0,-1 0 0,-1 1 0,1-1 0,0 0 0,0 3 0,2 7 0,0 0 0,-1 0 0,-1 0 0,0 0 0,-1 1 0,0-1 0,-1 0 0,0 0 0,-1 0 0,0 0 0,-1 0 0,0 0 0,-7 16 0,5-18 0,1-1 0,-1 1 0,0-1 0,-1 0 0,0 0 0,-1-1 0,1 0 0,-2 0 0,1-1 0,-1 0 0,0 0 0,-1 0 0,1-1 0,-1-1 0,-18 10 0,20-13 0,1 1 0,-1-1 0,0 0 0,1 0 0,-1-1 0,0 0 0,0 0 0,0-1 0,0 0 0,0 0 0,0-1 0,0 1 0,0-1 0,0-1 0,1 0 0,-1 0 0,-7-3 0,8 2 0,1 0 0,-1-1 0,1 1 0,0-1 0,0 0 0,0-1 0,1 1 0,-1-1 0,1 0 0,0 0 0,1 0 0,-1-1 0,1 1 0,0-1 0,0 0 0,1 0 0,0 0 0,-3-11 0,-1-23 0,2-1 0,2 1 0,2-1 0,4-46 0,-1 28 0,-3 386 0,0-322 0,0 0 0,0 0 0,0 0 0,-1 1 0,1-1 0,-1 0 0,0 0 0,-2 5 0,3-9 0,0-1 0,0 0 0,0 0 0,0 1 0,0-1 0,0 0 0,0 0 0,0 0 0,0 1 0,-1-1 0,1 0 0,0 0 0,0 0 0,0 0 0,0 1 0,0-1 0,0 0 0,-1 0 0,1 0 0,0 0 0,0 0 0,0 1 0,0-1 0,-1 0 0,1 0 0,0 0 0,0 0 0,0 0 0,-1 0 0,1 0 0,0 0 0,0 0 0,0 0 0,-1 0 0,1 0 0,0 0 0,0 0 0,-1 0 0,1 0 0,0 0 0,0 0 0,-1 0 0,-4-10 0,-2-17 0,1-43 0,3-103 0,4 155 0,-2 37 0,0 19 0,6 71 0,-5-108 0,0 1 0,0 0 0,1-1 0,-1 1 0,0-1 0,1 1 0,0-1 0,-1 1 0,1-1 0,0 1 0,0-1 0,0 0 0,0 1 0,1 1 0,-1-3 0,-1 0 0,1 1 0,0-1 0,-1 0 0,1 0 0,-1 0 0,1 1 0,-1-1 0,1 0 0,0 0 0,-1 0 0,1 0 0,0 0 0,-1 0 0,1 0 0,-1 0 0,1 0 0,0-1 0,-1 1 0,1 0 0,-1 0 0,1-1 0,-1 1 0,1 0 0,0-1 0,4-2 0,-1-1 0,0 0 0,0 0 0,0 0 0,-1 0 0,1-1 0,2-4 0,63-97 0,64-89 0,-106 160 0,2 1 0,1 1 0,41-36 0,-56 58 0,0 0 0,1 1 0,0 0 0,1 1 0,-1 1 0,2 1 0,-1 0 0,1 2 0,0 0 0,0 0 0,0 2 0,1 0 0,24 0 0,-21 3 0,1 1 0,-1 1 0,0 0 0,0 2 0,0 1 0,0 1 0,-1 0 0,0 2 0,0 0 0,34 20 0,-44-21 0,-1 1 0,0 0 0,0 0 0,-1 1 0,0 0 0,0 1 0,-1 0 0,0 1 0,11 19 0,-19-30 0,0 1 0,1-1 0,-1 1 0,0 0 0,0-1 0,1 1 0,-1-1 0,0 1 0,0-1 0,0 1 0,0 0 0,0-1 0,0 1 0,0-1 0,0 1 0,0 0 0,0-1 0,0 1 0,0-1 0,0 1 0,-1-1 0,1 1 0,0-1 0,0 1 0,-1 0 0,1-1 0,0 1 0,-1 0 0,-18 8 0,-30-5 0,43-4 0,-384-4 0,1067 5-3166,180-4 440,-9-59 2535,-778 54-179,0-4 0,-1-2 1,110-39-1,-136 32 602,-34 12 417,-11 3-295,-21-1 418,-65 0 2224,-52 9-3062,73 0 216,13-2 72,1 3 0,0 2 0,0 2 0,-69 19 0,87-14-7048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7:20.678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702 713 24575,'-43'-1'0,"16"0"0,1 1 0,0 1 0,0 2 0,-38 7 0,35-2 0,-29 7 0,-91 37 0,83-26 0,53-17 0,22-5 0,31-1 0,-35-3 0,562-22-641,-443 13 580,-94 7 61,-7 2 0,-1-2 0,-1 0 0,1-2 0,0 0 0,34-12 0,-54 16-1,0-1 0,0 0 0,0 1-1,-1-1 1,1 0 0,0 0 0,0 0-1,-1 0 1,1-1 0,0 1 0,-1 0-1,1-1 1,-1 1 0,0-1-1,1 1 1,-1-1 0,0 0 0,0 1-1,0-1 1,0 0 0,0 0 0,0-2-1,-1 3 4,0 1-1,0-1 0,0 0 1,0 0-1,-1 0 1,1 0-1,0 1 0,0-1 1,-1 0-1,1 0 1,0 1-1,-1-1 0,1 0 1,-1 1-1,1-1 1,-1 0-1,1 1 0,-1-1 1,0 1-1,0-2 0,-2 1 12,1-1 0,-1 1 0,1-1 0,-1 1 0,0 0 0,0 0 0,1 0 0,-4 0 0,-43-7 121,0 3 0,0 2 0,-90 5 0,54 1-85,-65-7-49,129 2 0,1-2 0,-1 0 0,1 0 0,0-2 0,-23-10 0,23 10 0,0 0 0,0 1 0,0 1 0,-1 1 0,1 1 0,-1 1 0,-28 2 0,14-1 0,-45-6 0,69 4 0,-1 0 0,1-1 0,0 0 0,0-1 0,0 0 0,1 0 0,-20-13 0,29 17 0,-4-3 0,0 0 0,1 0 0,-1-1 0,1 1 0,-5-6 0,9 8 0,-1 1 0,1 0 0,0-1 0,0 1 0,-1 0 0,1-1 0,0 1 0,0 0 0,0-1 0,0 1 0,0-1 0,-1 1 0,1 0 0,0-1 0,0 1 0,0-1 0,0 1 0,0 0 0,0-1 0,0 1 0,0-1 0,1 1 0,-1 0 0,0-1 0,0 1 0,0-1 0,0 1 0,0 0 0,1-1 0,0 0 0,0 0 0,0 0 0,1 0 0,-1 1 0,0-1 0,1 0 0,-1 1 0,0-1 0,1 1 0,-1-1 0,0 1 0,1 0 0,1-1 0,45-4 0,0 2 0,85 5 0,-46 0 0,2442 2 0,-1349-6 0,-1166 1 0,1 0 0,-1-1 0,0 0 0,0-1 0,0-1 0,0 0 0,-1 0 0,23-13 0,-20 11 0,1 0 0,-1 2 0,1-1 0,0 2 0,0 0 0,0 1 0,1 1 0,-1 1 0,34 3 0,-48-3 0,0 0 0,0 0 0,0 1 0,0-1 0,-1 1 0,1 0 0,0 0 0,-1 0 0,1 0 0,0 0 0,-1 0 0,1 1 0,-1-1 0,0 1 0,0 0 0,1 0 0,-1 0 0,0 0 0,-1 0 0,1 0 0,0 0 0,0 1 0,-1-1 0,0 0 0,1 1 0,-1 0 0,0-1 0,0 1 0,0 0 0,-1-1 0,1 1 0,-1 0 0,1 0 0,-1 0 0,0-1 0,0 1 0,0 0 0,-1 0 0,1 0 0,-2 5 0,1-2 0,-1 0 0,1 0 0,-1-1 0,-1 1 0,1 0 0,-1-1 0,0 0 0,0 1 0,-1-1 0,1 0 0,-1-1 0,0 1 0,0-1 0,-1 1 0,0-1 0,1-1 0,-1 1 0,-9 4 0,-7 1 0,0-2 0,-1 0 0,0-1 0,0-2 0,-31 4 0,-113-4 0,148-4 0,-1-1 0,-34 0 0,0 2 0,-74 11 0,60-3 0,-121-1 0,44-4 0,103 1 0,-78 19 0,74-13 0,-55 5 0,-5-9 0,57-5 0,1 1 0,0 3 0,0 1 0,-66 20 0,82-15 0,10-3 0,-1-2 0,0 0 0,0-1 0,0-2 0,-32 4 0,-315-7 0,172-3 0,-1478 2 0,1668 0 0,-28 1 0,33 0 0,1-1 0,-1 0 0,1 1 0,0-1 0,-1 0 0,1 1 0,-1 0 0,1-1 0,0 1 0,0 0 0,-1-1 0,1 1 0,0 0 0,0 0 0,0 0 0,0 0 0,0 0 0,0 1 0,-1 1 0,2-2 0,-1 0 0,1 0 0,0 0 0,0 0 0,0 0 0,0 0 0,0-1 0,0 1 0,1 0 0,-1 0 0,0 0 0,0 0 0,1 0 0,-1 0 0,1 0 0,-1-1 0,1 1 0,-1 0 0,1 0 0,-1-1 0,1 1 0,-1 0 0,1-1 0,0 1 0,0 0 0,-1-1 0,1 1 0,0-1 0,0 1 0,0-1 0,-1 1 0,1-1 0,2 1 0,34 13 0,-35-13 0,50 12 0,1-2 0,59 5 0,-30-5 0,33 1 0,201-6 0,-203-8 0,207 22 0,-147 11 0,-80-12 0,1-4 0,104 2 0,364-21 0,-455-1 0,201-39 0,-253 35 0,73-23 0,-89 20 0,0 2 0,43-5 0,-72 15 0,-1-1 0,1-1 0,-1 1 0,0-1 0,1-1 0,-1 0 0,0 0 0,0-1 0,-1 0 0,1-1 0,-1 1 0,0-2 0,0 1 0,8-8 0,-11 8 0,0 2 0,0-1 0,0 0 0,1 1 0,-1 0 0,1 0 0,-1 1 0,1 0 0,0 0 0,0 0 0,7-1 0,9 0 0,41-2 0,12-1 0,-42-1 0,0-2 0,-2-1 0,1-1 0,35-19 0,-50 24 0,0 1 0,0 0 0,0 1 0,1 1 0,-1 1 0,1 0 0,0 2 0,20 1 0,-11-1 0,0-1 0,41-7 0,-23 1 0,1 2 0,52 1 0,3 0 0,-88 2 0,0-1 0,0 0 0,0-1 0,0 0 0,19-10 0,-20 9 0,-1 0 0,1 0 0,0 2 0,0-1 0,1 1 0,13-1 0,-25 4 0,1 0 0,0-1 0,-1 1 0,1 0 0,-1 0 0,1 0 0,-1 0 0,1 0 0,-1 1 0,1-1 0,-1 0 0,1 1 0,-1-1 0,1 1 0,-1-1 0,1 1 0,-1 0 0,0 0 0,1-1 0,-1 1 0,0 0 0,0 0 0,0 1 0,1-1 0,-1 0 0,0 0 0,-1 0 0,1 1 0,0-1 0,0 0 0,0 1 0,0 2 0,-1-1 0,1-1 0,-1 1 0,-1 0 0,1 0 0,0-1 0,-1 1 0,1 0 0,-1 0 0,0-1 0,0 1 0,0-1 0,0 1 0,-1-1 0,1 1 0,0-1 0,-1 0 0,0 0 0,-2 3 0,-8 8 0,-1 1 0,0-1 0,-1-1 0,0-1 0,-1 0 0,-1 0 0,0-2 0,0 0 0,0-1 0,-1 0 0,-1-2 0,1 0 0,-1-1 0,0 0 0,0-2 0,-19 2 0,-369-5 0,170-2 0,143 0 0,-104 5 0,151 6 0,44-9 0,0 1 0,1-1 0,-1 1 0,0 0 0,0 0 0,1-1 0,-1 1 0,1 0 0,-1 0 0,0 1 0,1-1 0,0 0 0,-1 0 0,1 1 0,0-1 0,0 1 0,0-1 0,-1 1 0,2-1 0,-1 1 0,-1 2 0,2-3 0,0 0 0,0-1 0,0 1 0,1 0 0,-1 0 0,0 0 0,1-1 0,-1 1 0,0 0 0,1 0 0,-1-1 0,1 1 0,-1 0 0,1-1 0,-1 1 0,1-1 0,0 1 0,-1 0 0,1-1 0,0 0 0,-1 1 0,1-1 0,0 1 0,0-1 0,-1 0 0,1 1 0,0-1 0,0 0 0,0 0 0,-1 0 0,2 0 0,33 7 0,-27-6 0,115 20 0,-18-2 0,186 10 0,451-31 0,-3548 2-1860,2057-18 143,80 1 662,646 20 1237,33 3 256,37 6 573,68-1 311,223-6-1,-198-7-963,1539 2-358,-1549 6 0,195 34 0,-313-38 0,104 10 0,221-7 0,-186-7 0,-117 0 0,1-2 0,-1-2 0,0-1 0,-1-2 0,45-17 0,-66 22 0,0-1 0,-1 0 0,0-1 0,0-1 0,0 1 0,-1-2 0,0 1 0,-1-1 0,1-1 0,-2 0 0,1 0 0,-1-1 0,0 0 0,-1 0 0,-1 0 0,1-1 0,-2-1 0,1 1 0,-2-1 0,1 1 0,-2-1 0,1 0 0,-2-1 0,0 1 0,0 0 0,0-15 0,-5-288 0,3 304 0,-1 1 0,0 0 0,0 0 0,-1 0 0,-1 1 0,1-1 0,-1 0 0,-1 1 0,-7-14 0,2 7 0,-1 1 0,-1 0 0,0 1 0,-19-18 0,-15-12 0,-1 3 0,-3 2 0,-1 2 0,-94-51 0,131 81 0,-2 1 0,1 0 0,-1 1 0,1 1 0,-1 0 0,-1 1 0,-28-2 0,-116 7 0,80 0 0,-389-1 0,454-1 0,1 0 0,-1 1 0,0 1 0,0 1 0,1 0 0,-1 0 0,1 2 0,0-1 0,0 2 0,1 0 0,0 1 0,0 0 0,0 1 0,-16 13 0,22-15 0,0 0 0,-1 0 0,0-1 0,1-1 0,-2 1 0,1-1 0,0-1 0,-1 1 0,0-1 0,1-1 0,-1 0 0,-11 2 0,-8-2 0,0-1 0,-46-4 0,56 1 0,0 1 0,0 0 0,-1 1 0,1 1 0,0 1 0,0 0 0,0 2 0,-32 9 0,24 1 0,1 0 0,0 2 0,1 0 0,-23 21 0,25-19 0,-1 0 0,-1-2 0,0 0 0,-34 15 0,30-21 0,-1-1 0,1-2 0,-2 0 0,1-2 0,-37 2 0,-109 19-1365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9:33.909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4090 871 24575,'0'-773'0,"0"768"0,0 0 0,0-1 0,1 1 0,0 0 0,0-1 0,0 1 0,0 0 0,1 0 0,0 0 0,0 0 0,0 0 0,6-7 0,-6 10 0,-1 0 0,1 0 0,0 0 0,1 0 0,-1 1 0,0-1 0,0 1 0,1-1 0,-1 1 0,1 0 0,-1 0 0,1 0 0,0 0 0,-1 0 0,1 1 0,0-1 0,-1 1 0,1 0 0,0 0 0,0 0 0,-1 0 0,1 0 0,0 1 0,-1-1 0,1 1 0,4 1 0,-2 0 0,0 0 0,0 1 0,0 0 0,0 0 0,-1 0 0,1 0 0,-1 1 0,0 0 0,0 0 0,0 0 0,-1 0 0,1 0 0,-1 1 0,0 0 0,-1-1 0,5 10 0,4 11 0,-1 0 0,7 27 0,-15-48 0,3 18 0,0 0 0,1 24 0,8 36 0,-12-75 0,0 1 0,1-1 0,0 0 0,0 1 0,1-1 0,0-1 0,0 1 0,7 8 0,1-1 0,-1 1 0,11 20 0,-18-30 0,-1 0 0,-1 1 0,1-1 0,-1 1 0,0-1 0,0 1 0,-1 0 0,0 0 0,0 0 0,1 10 0,-3-12 0,0-1 0,0 0 0,0 1 0,0-1 0,0 0 0,-1 0 0,1 0 0,-1 0 0,0 0 0,0 0 0,0 0 0,0-1 0,-1 1 0,-4 3 0,-42 30 0,40-30 0,-21 13 0,-5 3 0,1 1 0,0 2 0,-49 48 0,78-67 0,0-1 0,-1 1 0,0-1 0,0 0 0,0-1 0,-1 0 0,-10 6 0,12-8 0,1-1 0,-1 0 0,1 0 0,-1 0 0,0-1 0,1 1 0,-1-1 0,1 0 0,-1 0 0,0-1 0,1 1 0,-1-1 0,1 0 0,-6-2 0,-39-12 0,-88-21 0,111 30 0,-44-18 0,49 16 0,1 1 0,-1 0 0,-36-5 0,-199 9 0,206 4 0,727-1 0,-671 0 0,0 0 0,1 1 0,-1 0 0,0 0 0,-1 0 0,1 1 0,0 0 0,0 0 0,-1 0 0,11 6 0,-14-7 0,-1 0 0,0 0 0,0 0 0,1 1 0,-1-1 0,0 0 0,0 0 0,0 1 0,0-1 0,0 0 0,-1 1 0,1-1 0,0 1 0,-1-1 0,1 1 0,-1-1 0,1 1 0,-1 1 0,0 0 0,0-1 0,0 0 0,-1 1 0,1-1 0,-1 0 0,1 1 0,-1-1 0,0 0 0,0 0 0,0 0 0,0 0 0,0 0 0,-1 0 0,1 0 0,-1 0 0,-2 2 0,-8 9 0,-1-2 0,0 1 0,-1-1 0,0-1 0,-1-1 0,0 0 0,-1-1 0,1 0 0,-2-1 0,-24 6 0,10-4 0,0-2 0,0-1 0,-1-1 0,-61 0 0,30-6 0,-6 0 0,-116 12 0,88 3 0,-6 3 0,-187 5 0,231-22 0,33 2 0,0-2 0,0-1 0,-50-8 0,57 2 0,1 1 0,0-2 0,1 0 0,0-2 0,-22-15 0,-30-15 0,26 18 0,27 12 0,-1 1 0,0 1 0,-1 0 0,1 1 0,-2 1 0,1 1 0,0 1 0,-26-3 0,21 6 0,1 2 0,-1 0 0,1 1 0,-1 2 0,-38 10 0,39-9 0,-1-2 0,-28 2 0,29-3 0,-1 0 0,-34 9 0,27-4 0,0-1 0,-1-2 0,-40 2 0,-96-8 0,64 0 0,-668 2 0,756 0 0,1 1 0,0 1 0,-1 1 0,1 0 0,0 0 0,1 1 0,-1 1 0,-21 11 0,20-10 0,0 0 0,-1-2 0,1 1 0,-1-2 0,0 0 0,-23 1 0,2-3 0,-63-6 0,91 4 0,0-1 0,1 1 0,-1-1 0,1-1 0,0 0 0,-1 0 0,1-1 0,0 1 0,1-2 0,-1 1 0,1-1 0,0 0 0,0-1 0,1 0 0,-1 0 0,1 0 0,0-1 0,-6-10 0,5 6 0,0 0 0,1 0 0,1-1 0,0 0 0,1 0 0,0-1 0,1 1 0,0-1 0,1 0 0,0 1 0,1-25 0,1 21 0,7-162 0,-7 174 0,0-1 0,1 1 0,0-1 0,0 1 0,0 0 0,0-1 0,1 1 0,-1 0 0,1 0 0,0 0 0,0 0 0,1 0 0,-1 1 0,1-1 0,0 1 0,0-1 0,0 1 0,5-3 0,-3 2 0,1 1 0,0 1 0,0-1 0,1 1 0,-1 0 0,1 0 0,-1 1 0,1-1 0,-1 2 0,1-1 0,10 1 0,268 2 0,-84 1 0,802-3 0,-985 0 0,-1-1 0,0 0 0,0-2 0,0 0 0,0 0 0,0-2 0,-1 0 0,26-12 0,-23 10 0,-1 1 0,1 1 0,0 0 0,0 2 0,34-3 0,13-3 0,94-5 0,-73 9 0,13-10 0,-66 8 0,56-3 0,-1 9 0,-34 1 0,96-11 0,-80 0 0,92-18 0,-122 22 0,0 2 0,0 2 0,1 1 0,46 5 0,-8-1 0,-17-1 0,0-3 0,0-3 0,122-26 0,-163 26 0,8-3 0,54-8 0,-78 15 0,1 0 0,-1 1 0,1 0 0,-1 0 0,1 1 0,-1-1 0,1 1 0,-1 1 0,0-1 0,1 1 0,-1 0 0,0 1 0,0-1 0,8 6 0,-10-4 0,0 0 0,0 0 0,0 1 0,-1-1 0,0 1 0,0 0 0,0 0 0,-1 0 0,1 0 0,-1 1 0,0-1 0,-1 1 0,1-1 0,-1 1 0,0-1 0,0 10 0,0-2 0,-1 0 0,0 1 0,-1-1 0,0 0 0,-1 0 0,-5 15 0,6-24 0,-1 1 0,1-1 0,-1 0 0,-1 0 0,1 0 0,0 0 0,-1-1 0,0 1 0,0-1 0,0 1 0,0-1 0,0 0 0,-7 4 0,-2 1 0,-1-1 0,-26 11 0,-12 7 0,-135 70 0,171-90 0,0 1 0,0-2 0,0 0 0,-1-1 0,1-1 0,-19 1 0,-101-4 0,71-1 0,-546 1 0,599 1 0,1 0 0,-1 1 0,1 0 0,-1 1 0,1 0 0,-1 1 0,1 0 0,0 1 0,0 0 0,0 1 0,-12 7 0,12-7 0,0-1 0,0 1 0,0-2 0,0 1 0,-1-2 0,1 1 0,-1-2 0,-13 2 0,-92-3 0,63-1 0,-1297-2 0,934 3 0,383 3 0,0 0 0,1 2 0,-1 1 0,-51 18 0,40-11 0,26-9 68,-1-1 0,0-1 0,0-1 0,-29-1 0,29-1-494,0 2 0,0 0-1,-36 6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9:08.904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5046 392 24575,'-453'0'0,"436"1"0,0 1 0,0 1 0,0 0 0,1 1 0,0 1 0,-19 9 0,16-7 0,0-1 0,0 0 0,-1-1 0,-26 3 0,-163-8 0,31-3 0,148 5 0,0 1 0,0 1 0,-53 15 0,43-8 0,1-2 0,-1-1 0,-1-2 0,1-2 0,-54-1 0,-1836-7 0,1114 5 0,809 0 0,0-1 0,0-1 0,0 1 0,0-1 0,1-1 0,-1 1 0,0-1 0,1 0 0,-1-1 0,-10-5 0,14 6 0,-1-1 0,1 0 0,0 1 0,0-1 0,0-1 0,0 1 0,1 0 0,-1-1 0,1 1 0,0-1 0,0 0 0,0 0 0,0 0 0,1 0 0,-1 0 0,1 0 0,0 0 0,0-7 0,-3-28 0,2-1 0,2 1 0,8-72 0,-6 101 0,0 0 0,1 0 0,0 1 0,1-1 0,0 1 0,0 0 0,1 0 0,0 0 0,0 0 0,1 1 0,1 0 0,-1 0 0,1 1 0,0 0 0,1 0 0,0 0 0,0 1 0,0 1 0,1-1 0,0 1 0,0 1 0,0-1 0,0 2 0,1-1 0,0 1 0,18-3 0,21 3 0,1 1 0,74 8 0,-103-2 0,-1 1 0,0 1 0,0 0 0,0 1 0,-1 2 0,34 19 0,-36-18 0,0-1 0,0 0 0,1-2 0,0 0 0,0-1 0,1 0 0,0-2 0,21 3 0,260-7 0,-129-3 0,926 4 0,-1063-3 0,0-1 0,36-9 0,-34 6 0,54-4 0,481 9 0,-274 3 0,-222-1 0,-29 1 0,0-3 0,-1-1 0,64-11 0,-13-1 0,-65 11 0,54-13 0,-62 11 0,44-4 0,-48 7 0,-1 0 0,1-1 0,25-8 0,-43 11 0,-1 0 0,1 0 0,0 0 0,-1 0 0,1 0 0,0 0 0,-1-1 0,1 1 0,-1 0 0,1 0 0,0-1 0,-1 1 0,1 0 0,-1-1 0,1 1 0,-1 0 0,1-1 0,-1 1 0,1-1 0,-1 1 0,0-1 0,1 1 0,-1-1 0,0 1 0,1-1 0,-1 1 0,1-2 0,-17-4 0,-30 3 0,-751 2 0,379 3 0,-1899-2 0,2080 17 0,-3-1 0,224-16 0,-125 5 0,121-3 0,0 1 0,1 1 0,-1 1 0,1 1 0,-20 9 0,24-9 0,0-1 0,-1-1 0,1 0 0,-1-1 0,0-1 0,-16 1 0,-101-5 0,60 0 0,64 2 0,-4-1 0,1 2 0,-1-1 0,0 1 0,-14 4 0,25-5 0,0 0 0,1 1 0,-1-1 0,0 1 0,1-1 0,-1 1 0,0-1 0,1 1 0,-1 0 0,1 0 0,-1 0 0,1 0 0,-1 0 0,1 0 0,0 0 0,-1 1 0,1-1 0,0 0 0,0 1 0,0-1 0,0 1 0,0-1 0,0 1 0,0-1 0,1 1 0,-1 0 0,1-1 0,-1 1 0,1 0 0,0 0 0,-1-1 0,1 1 0,0 0 0,0 0 0,0 0 0,0-1 0,1 1 0,0 2 0,-1-2 0,1 1 0,1-1 0,-1 0 0,0 0 0,0 0 0,1 0 0,0 0 0,-1 0 0,1 0 0,0-1 0,0 1 0,-1-1 0,1 1 0,1-1 0,-1 0 0,0 1 0,0-1 0,0 0 0,1-1 0,-1 1 0,0 0 0,1-1 0,2 1 0,9 2 0,0-1 0,25 0 0,-35-2 0,340 0 0,-130-3 0,-184 1 0,1 0 0,-1-3 0,0 0 0,0-2 0,0-1 0,42-18 0,-44 16 0,1 1 0,0 1 0,0 2 0,0 1 0,0 1 0,1 1 0,59 4 0,-84-1-136,0 1-1,0 0 1,-1 0-1,1 1 1,0-1-1,-1 1 1,1 0-1,-1 0 0,7 4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9:13.564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4520 2 24575,'-2202'0'0,"2192"-1"0,0 1 0,0 0 0,-1 1 0,1 0 0,0 1 0,0 0 0,0 0 0,0 1 0,-13 6 0,23-9 0,0 0 0,0 0 0,0 0 0,0 0 0,0 0 0,0 0 0,-1 0 0,1 0 0,0 0 0,0 1 0,0-1 0,0 0 0,0 0 0,0 0 0,0 0 0,0 0 0,0 0 0,0 0 0,0 0 0,0 0 0,0 1 0,0-1 0,0 0 0,0 0 0,0 0 0,0 0 0,0 0 0,0 0 0,0 0 0,0 1 0,0-1 0,0 0 0,0 0 0,0 0 0,0 0 0,0 0 0,0 0 0,0 0 0,0 0 0,0 0 0,0 1 0,0-1 0,0 0 0,0 0 0,0 0 0,0 0 0,1 0 0,-1 0 0,0 0 0,0 0 0,0 0 0,0 0 0,0 0 0,0 0 0,0 0 0,0 0 0,0 1 0,1-1 0,-1 0 0,0 0 0,0 0 0,0 0 0,13 3 0,14 1 0,119-3 0,27 2 0,-150-1 0,0 1 0,0 2 0,-1 0 0,1 1 0,30 13 0,-28-8 0,1-1 0,0-2 0,0 0 0,1-2 0,0-1 0,1-1 0,-1-1 0,42-1 0,26-5 0,162 4 0,-242 1 0,1 1 0,-1 1 0,0 0 0,26 13 0,-24-10 0,0-1 0,0 0 0,23 4 0,16-5 0,0-1 0,79-7 0,-29 0 0,5 3 0,-66 1 0,-35-1 0,-14 0 0,-1163 0 0,1123-3 0,-61-9 0,-9-2 0,-392 8 0,283 9 0,-709-3 0,900 1 0,0 2 0,-37 9 0,34-6 0,-54 4 0,-388-9 218,230-2-1801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7:59:01.153"/>
    </inkml:context>
    <inkml:brush xml:id="br0">
      <inkml:brushProperty name="width" value="0.35" units="cm"/>
      <inkml:brushProperty name="height" value="0.35" units="cm"/>
      <inkml:brushProperty name="color" value="#F9F6F0"/>
    </inkml:brush>
  </inkml:definitions>
  <inkml:trace contextRef="#ctx0" brushRef="#br0">2110 329 24575,'0'-3'0,"0"1"0,0 0 0,-1-1 0,1 1 0,0 0 0,-1 0 0,0-1 0,1 1 0,-1 0 0,0 0 0,0 0 0,0 0 0,-1 0 0,1 0 0,0 0 0,-1 0 0,1 1 0,-3-3 0,1 2 0,-1-1 0,1 1 0,-1 0 0,0 0 0,0 0 0,1 0 0,-1 1 0,-1-1 0,-4 0 0,-11-1 0,1 1 0,0 1 0,-32 2 0,31-1 0,-937 3 0,654-3 0,262 2 0,-70 12 0,66-7 0,-48 2 0,70-7 0,0 1 0,-30 8 0,28-6 0,-42 5 0,42-8 0,-56 1 0,77-3 0,-1 0 0,1-1 0,-1 1 0,1-1 0,-1 0 0,1 0 0,0-1 0,0 1 0,-1-1 0,1 0 0,0 0 0,1 0 0,-8-5 0,10 6 0,0 0 0,1 0 0,-1 0 0,1 0 0,-1 0 0,1 0 0,-1 0 0,1 0 0,-1 0 0,1 0 0,0 0 0,-1 0 0,1 0 0,0 0 0,0 0 0,0 0 0,0-1 0,0 1 0,0 0 0,0 0 0,1 0 0,-1 0 0,0 0 0,0 0 0,1 0 0,-1 0 0,1 0 0,-1 0 0,1 0 0,-1 0 0,1 0 0,0 0 0,0 0 0,-1 0 0,1 1 0,0-1 0,0 0 0,0 1 0,0-1 0,1 0 0,4-4 0,0 0 0,1 1 0,0 0 0,9-5 0,7 0 0,0 1 0,0 0 0,1 2 0,0 1 0,0 1 0,31-2 0,151 6 0,-94 3 0,-78-3 0,0-1 0,0-1 0,0-2 0,34-9 0,-22 5 0,1 2 0,-1 2 0,1 2 0,62 6 0,-10-2 0,1619-2 0,-1699-1 0,1-1 0,0-1 0,23-6 0,-20 3 0,43-4 0,101 10 0,19-1 0,-169-2 0,0 0 0,-1-1 0,1-1 0,27-12 0,-29 11 0,1 0 0,0 0 0,0 2 0,1 0 0,18-2 0,47 7 0,7 0 0,-80-2 0,0 0 0,0 0 0,-1-1 0,1 0 0,0 0 0,0-1 0,9-5 0,0 0 0,0 0 0,1 1 0,0 1 0,0 1 0,0 0 0,1 2 0,-1 0 0,1 1 0,38 2 0,13-1 0,84 5 0,-152-4 0,0 1 0,1 0 0,-1-1 0,0 1 0,0 0 0,0 1 0,0-1 0,0 0 0,0 1 0,-1 0 0,1-1 0,0 1 0,-1 0 0,1 1 0,-1-1 0,0 0 0,1 1 0,-1-1 0,-1 1 0,1 0 0,0-1 0,0 1 0,-1 0 0,0 0 0,0 0 0,0 0 0,0 1 0,0-1 0,0 0 0,0 4 0,1 13 0,-1-1 0,0 0 0,-2 1 0,-2 21 0,1-6 0,1 7 0,1-19 0,-1 0 0,0-1 0,-2 1 0,-6 23 0,7-40 0,0 1 0,0-1 0,0 0 0,-1 0 0,0-1 0,-1 1 0,1 0 0,-1-1 0,0 0 0,0 0 0,-1 0 0,1-1 0,-1 1 0,0-1 0,0 0 0,-1 0 0,1-1 0,-11 5 0,-38 20 0,42-21 0,-1 0 0,0 0 0,0-2 0,-1 1 0,1-2 0,-1 0 0,0 0 0,-21 2 0,-234-6 0,120-2 0,-758 2 0,880 1 0,0 1 0,-1 2 0,2 0 0,-1 2 0,0 1 0,1 2 0,-44 20 0,49-22 0,1 0 0,-1-1 0,0 0 0,0-2 0,-43 3 0,-111-8 0,75-2 0,-1218 3 0,1283-2 0,0-1 0,1-3 0,-58-15 0,57 11 0,-1 2 0,0 2 0,-47-3 0,76 9 0,-1 0 0,1-1 0,0 1 0,0-2 0,-1 1 0,1-1 0,0 0 0,0 0 0,-13-7 0,17 7 0,-1-1 0,1 0 0,0 0 0,0 1 0,0-2 0,0 1 0,1 0 0,-1-1 0,1 1 0,0-1 0,0 1 0,0-1 0,0 0 0,1 0 0,-1 0 0,1 0 0,0 0 0,-1-8 0,-1-8 0,1-1 0,1 1 0,1-1 0,0 1 0,2-1 0,0 1 0,1-1 0,1 1 0,1 0 0,1 1 0,1-1 0,1 1 0,0 0 0,1 1 0,1 0 0,22-30 0,-11 20 0,-15 20 0,-1 0 0,2 0 0,-1 0 0,15-11 0,-7 8 0,2 1 0,0 1 0,0 1 0,0 0 0,1 1 0,0 1 0,0 1 0,1 0 0,0 1 0,0 1 0,0 0 0,0 2 0,22 0 0,30 4 0,-1 2 0,79 18 0,-58-9 0,275 15 0,5-29 0,-158-2 0,-193 2 0,0-1 0,0-1 0,0-1 0,-1 0 0,1-1 0,-1-1 0,34-15 0,-36 14 0,1 0 0,0 1 0,0 1 0,1 1 0,-1 0 0,19 0 0,109 4 0,-63 2 0,1462-3 0,-1537 0 0,0 0 0,0 0 0,1 1 0,-1 0 0,0 0 0,0 1 0,0 0 0,0 0 0,0 0 0,9 6 0,-13-6 0,1 1 0,-1-1 0,0 1 0,0 0 0,-1 0 0,1 0 0,0 0 0,-1 1 0,0-1 0,0 1 0,0-1 0,0 1 0,-1 0 0,1-1 0,-1 1 0,0 0 0,0 0 0,0 0 0,-1 0 0,1 5 0,2 32 0,-2 0 0,-8 70 0,7-106 0,-1 0 0,1-1 0,-1 1 0,0 0 0,-1-1 0,1 0 0,-1 1 0,1-1 0,-1 0 0,-1 0 0,1 0 0,-1 0 0,1 0 0,-1 0 0,0-1 0,0 1 0,-6 4 0,3-5 0,1 0 0,-1 0 0,0 0 0,0-1 0,-1 0 0,1 0 0,0-1 0,-1 1 0,1-1 0,-1-1 0,-12 1 0,-266-3 0,83-1 0,-312 3 0,479-2 0,-1-1 0,-34-9 0,-51-4 0,-151 14 0,147 3 0,64 2 0,-65 12 0,-60 2 0,-704-18-1365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1590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customXml" Target="../ink/ink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customXml" Target="../ink/ink4.xml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customXml" Target="../ink/ink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customXml" Target="../ink/ink8.xml"/><Relationship Id="rId18" Type="http://schemas.openxmlformats.org/officeDocument/2006/relationships/image" Target="../media/image25.png"/><Relationship Id="rId3" Type="http://schemas.openxmlformats.org/officeDocument/2006/relationships/image" Target="../media/image16.png"/><Relationship Id="rId21" Type="http://schemas.openxmlformats.org/officeDocument/2006/relationships/customXml" Target="../ink/ink12.xml"/><Relationship Id="rId7" Type="http://schemas.openxmlformats.org/officeDocument/2006/relationships/customXml" Target="../ink/ink5.xml"/><Relationship Id="rId12" Type="http://schemas.openxmlformats.org/officeDocument/2006/relationships/image" Target="../media/image22.png"/><Relationship Id="rId17" Type="http://schemas.openxmlformats.org/officeDocument/2006/relationships/customXml" Target="../ink/ink10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4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11" Type="http://schemas.openxmlformats.org/officeDocument/2006/relationships/customXml" Target="../ink/ink7.xml"/><Relationship Id="rId5" Type="http://schemas.openxmlformats.org/officeDocument/2006/relationships/image" Target="../media/image18.png"/><Relationship Id="rId15" Type="http://schemas.openxmlformats.org/officeDocument/2006/relationships/customXml" Target="../ink/ink9.xml"/><Relationship Id="rId10" Type="http://schemas.openxmlformats.org/officeDocument/2006/relationships/image" Target="../media/image21.png"/><Relationship Id="rId19" Type="http://schemas.openxmlformats.org/officeDocument/2006/relationships/customXml" Target="../ink/ink11.xml"/><Relationship Id="rId4" Type="http://schemas.openxmlformats.org/officeDocument/2006/relationships/image" Target="../media/image17.png"/><Relationship Id="rId9" Type="http://schemas.openxmlformats.org/officeDocument/2006/relationships/customXml" Target="../ink/ink6.xml"/><Relationship Id="rId14" Type="http://schemas.openxmlformats.org/officeDocument/2006/relationships/image" Target="../media/image23.png"/><Relationship Id="rId22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customXml" Target="../ink/ink1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customXml" Target="../ink/ink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customXml" Target="../ink/ink18.xml"/><Relationship Id="rId5" Type="http://schemas.openxmlformats.org/officeDocument/2006/relationships/image" Target="../media/image40.png"/><Relationship Id="rId4" Type="http://schemas.openxmlformats.org/officeDocument/2006/relationships/customXml" Target="../ink/ink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.xml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customXml" Target="../ink/ink21.xml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7488" y="425172"/>
            <a:ext cx="4919424" cy="737913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3790" y="239101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H2Auto: An Automated Rainwater Collection And Testing System</a:t>
            </a:r>
            <a:endParaRPr lang="en-US" sz="4450" dirty="0"/>
          </a:p>
        </p:txBody>
      </p:sp>
      <p:sp>
        <p:nvSpPr>
          <p:cNvPr id="5" name="Text 1"/>
          <p:cNvSpPr/>
          <p:nvPr/>
        </p:nvSpPr>
        <p:spPr>
          <a:xfrm>
            <a:off x="793790" y="4857512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Addressing water contamination through innovative technology.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793790" y="5475565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Team: Hamza Jabr, Ammar Aziz, Khaled Barakat.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403" y="486251"/>
            <a:ext cx="3989308" cy="4986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Main Challenge</a:t>
            </a:r>
            <a:endParaRPr lang="en-US" sz="3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03" y="1403628"/>
            <a:ext cx="5168384" cy="345626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58403" y="5039320"/>
            <a:ext cx="7813358" cy="983099"/>
          </a:xfrm>
          <a:prstGeom prst="roundRect">
            <a:avLst>
              <a:gd name="adj" fmla="val 2435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17947" y="5198864"/>
            <a:ext cx="2362676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Hard to Collect Samples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17947" y="5607606"/>
            <a:ext cx="7494270" cy="255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Water disappears before reaching collection spots during rainfall.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558403" y="6181963"/>
            <a:ext cx="7813358" cy="983099"/>
          </a:xfrm>
          <a:prstGeom prst="roundRect">
            <a:avLst>
              <a:gd name="adj" fmla="val 2435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17947" y="6341507"/>
            <a:ext cx="1994654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Safety Concerns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17947" y="6750248"/>
            <a:ext cx="7494270" cy="255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Collecting in heavy rain is risky; requires a safer system.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558403" y="7344489"/>
            <a:ext cx="7813358" cy="255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Tester's safety at stake; manual collection takes hours per sample, costly tests limit coverage.</a:t>
            </a:r>
            <a:endParaRPr lang="en-US" sz="125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7736" y="1403628"/>
            <a:ext cx="1932622" cy="3435668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8768715" y="5018723"/>
            <a:ext cx="5310783" cy="983099"/>
          </a:xfrm>
          <a:prstGeom prst="roundRect">
            <a:avLst>
              <a:gd name="adj" fmla="val 2435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/>
          <p:nvPr/>
        </p:nvSpPr>
        <p:spPr>
          <a:xfrm>
            <a:off x="8928259" y="5178266"/>
            <a:ext cx="1994654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Access Issues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8928259" y="5587008"/>
            <a:ext cx="4991695" cy="255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Some sites are remote and need constant, reliable monitoring.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8768715" y="6161365"/>
            <a:ext cx="5310783" cy="983099"/>
          </a:xfrm>
          <a:prstGeom prst="roundRect">
            <a:avLst>
              <a:gd name="adj" fmla="val 2435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8928259" y="6320909"/>
            <a:ext cx="1994654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Testing Limitations</a:t>
            </a:r>
            <a:endParaRPr lang="en-US" sz="1550" dirty="0"/>
          </a:p>
        </p:txBody>
      </p:sp>
      <p:sp>
        <p:nvSpPr>
          <p:cNvPr id="17" name="Text 13"/>
          <p:cNvSpPr/>
          <p:nvPr/>
        </p:nvSpPr>
        <p:spPr>
          <a:xfrm>
            <a:off x="8928259" y="6729651"/>
            <a:ext cx="4991695" cy="255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Current methods are costly, infrequent, and only local in scope.</a:t>
            </a:r>
            <a:endParaRPr lang="en-US" sz="125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C6975330-115C-D25B-6801-AD8338791FDA}"/>
                  </a:ext>
                </a:extLst>
              </p14:cNvPr>
              <p14:cNvContentPartPr/>
              <p14:nvPr/>
            </p14:nvContentPartPr>
            <p14:xfrm>
              <a:off x="13020380" y="8032229"/>
              <a:ext cx="1343880" cy="72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C6975330-115C-D25B-6801-AD8338791FD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957380" y="7906949"/>
                <a:ext cx="146952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7921A5C8-FEF7-7CE2-8A0E-88119CB9449E}"/>
                  </a:ext>
                </a:extLst>
              </p14:cNvPr>
              <p14:cNvContentPartPr/>
              <p14:nvPr/>
            </p14:nvContentPartPr>
            <p14:xfrm>
              <a:off x="12698180" y="7812629"/>
              <a:ext cx="1726920" cy="32508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7921A5C8-FEF7-7CE2-8A0E-88119CB9449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635540" y="7749629"/>
                <a:ext cx="1852560" cy="450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033" y="397550"/>
            <a:ext cx="4956334" cy="743450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28636" y="915591"/>
            <a:ext cx="7659529" cy="1325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Our Solution: Autonomous Water Collection and Testing</a:t>
            </a:r>
            <a:endParaRPr lang="en-US" sz="4150" dirty="0"/>
          </a:p>
        </p:txBody>
      </p:sp>
      <p:sp>
        <p:nvSpPr>
          <p:cNvPr id="5" name="Shape 1"/>
          <p:cNvSpPr/>
          <p:nvPr/>
        </p:nvSpPr>
        <p:spPr>
          <a:xfrm>
            <a:off x="6228636" y="2559368"/>
            <a:ext cx="477203" cy="477202"/>
          </a:xfrm>
          <a:prstGeom prst="roundRect">
            <a:avLst>
              <a:gd name="adj" fmla="val 6667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8169" y="2599134"/>
            <a:ext cx="318135" cy="397669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917888" y="2632234"/>
            <a:ext cx="2754749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Automated Sampling</a:t>
            </a:r>
            <a:endParaRPr lang="en-US" sz="2050" dirty="0"/>
          </a:p>
        </p:txBody>
      </p:sp>
      <p:sp>
        <p:nvSpPr>
          <p:cNvPr id="8" name="Text 3"/>
          <p:cNvSpPr/>
          <p:nvPr/>
        </p:nvSpPr>
        <p:spPr>
          <a:xfrm>
            <a:off x="6917888" y="3090743"/>
            <a:ext cx="6970276" cy="339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 collects rainwater samples without manual intervention.</a:t>
            </a:r>
            <a:endParaRPr lang="en-US" sz="1650" dirty="0"/>
          </a:p>
        </p:txBody>
      </p:sp>
      <p:sp>
        <p:nvSpPr>
          <p:cNvPr id="9" name="Shape 4"/>
          <p:cNvSpPr/>
          <p:nvPr/>
        </p:nvSpPr>
        <p:spPr>
          <a:xfrm>
            <a:off x="6228636" y="3854053"/>
            <a:ext cx="477203" cy="477202"/>
          </a:xfrm>
          <a:prstGeom prst="roundRect">
            <a:avLst>
              <a:gd name="adj" fmla="val 6667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8169" y="3893820"/>
            <a:ext cx="318135" cy="39766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917888" y="3926919"/>
            <a:ext cx="2651165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On-site Testing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6917888" y="4385429"/>
            <a:ext cx="6970276" cy="339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Detects heavy metals immediately with built-in sensors.</a:t>
            </a:r>
            <a:endParaRPr lang="en-US" sz="1650" dirty="0"/>
          </a:p>
        </p:txBody>
      </p:sp>
      <p:sp>
        <p:nvSpPr>
          <p:cNvPr id="13" name="Shape 7"/>
          <p:cNvSpPr/>
          <p:nvPr/>
        </p:nvSpPr>
        <p:spPr>
          <a:xfrm>
            <a:off x="6228636" y="5148739"/>
            <a:ext cx="477203" cy="477202"/>
          </a:xfrm>
          <a:prstGeom prst="roundRect">
            <a:avLst>
              <a:gd name="adj" fmla="val 6667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8169" y="5188506"/>
            <a:ext cx="318135" cy="397669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917888" y="5221605"/>
            <a:ext cx="2651165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Real-time Data</a:t>
            </a:r>
            <a:endParaRPr lang="en-US" sz="2050" dirty="0"/>
          </a:p>
        </p:txBody>
      </p:sp>
      <p:sp>
        <p:nvSpPr>
          <p:cNvPr id="16" name="Text 9"/>
          <p:cNvSpPr/>
          <p:nvPr/>
        </p:nvSpPr>
        <p:spPr>
          <a:xfrm>
            <a:off x="6917888" y="5680115"/>
            <a:ext cx="6970276" cy="339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Transmits results to cloud for instant access and review.</a:t>
            </a:r>
            <a:endParaRPr lang="en-US" sz="1650" dirty="0"/>
          </a:p>
        </p:txBody>
      </p:sp>
      <p:sp>
        <p:nvSpPr>
          <p:cNvPr id="17" name="Shape 10"/>
          <p:cNvSpPr/>
          <p:nvPr/>
        </p:nvSpPr>
        <p:spPr>
          <a:xfrm>
            <a:off x="6228636" y="6443424"/>
            <a:ext cx="477203" cy="477202"/>
          </a:xfrm>
          <a:prstGeom prst="roundRect">
            <a:avLst>
              <a:gd name="adj" fmla="val 6667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8169" y="6483191"/>
            <a:ext cx="318135" cy="397669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6917888" y="6516291"/>
            <a:ext cx="3194209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Cost-effective &amp; Scalable</a:t>
            </a:r>
            <a:endParaRPr lang="en-US" sz="2050" dirty="0"/>
          </a:p>
        </p:txBody>
      </p:sp>
      <p:sp>
        <p:nvSpPr>
          <p:cNvPr id="20" name="Text 12"/>
          <p:cNvSpPr/>
          <p:nvPr/>
        </p:nvSpPr>
        <p:spPr>
          <a:xfrm>
            <a:off x="6917888" y="6974800"/>
            <a:ext cx="6970276" cy="339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Designed for wide deployment at low cost across locations.</a:t>
            </a:r>
            <a:endParaRPr lang="en-US" sz="165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CFF266D-8CC6-88C0-76F2-64795C002750}"/>
                  </a:ext>
                </a:extLst>
              </p14:cNvPr>
              <p14:cNvContentPartPr/>
              <p14:nvPr/>
            </p14:nvContentPartPr>
            <p14:xfrm>
              <a:off x="12833900" y="7823429"/>
              <a:ext cx="1635480" cy="15192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CFF266D-8CC6-88C0-76F2-64795C00275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771260" y="7760789"/>
                <a:ext cx="1761120" cy="27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5189188-EB18-53BA-B45E-055A7A776151}"/>
                  </a:ext>
                </a:extLst>
              </p14:cNvPr>
              <p14:cNvContentPartPr/>
              <p14:nvPr/>
            </p14:nvContentPartPr>
            <p14:xfrm>
              <a:off x="12917060" y="8054549"/>
              <a:ext cx="1588320" cy="4968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5189188-EB18-53BA-B45E-055A7A77615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854420" y="7991549"/>
                <a:ext cx="1713960" cy="175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40794"/>
            <a:ext cx="1001601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System Design: Hardware Overview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9165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Collection Unit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497693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Rainwater capture and filtration for clean sampling.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841552"/>
            <a:ext cx="2845594" cy="284559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200406" y="19165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Potentiostat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4200406" y="2497693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Voltammetry device for precise heavy metal analysis.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0406" y="3841552"/>
            <a:ext cx="2845594" cy="216824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607022" y="19165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Data Controller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7607022" y="2497693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ESP32 microcontroller manages sensors and data flow.</a:t>
            </a:r>
            <a:endParaRPr lang="en-US" sz="1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7022" y="3841552"/>
            <a:ext cx="2845594" cy="219860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1013638" y="19165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Communication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11013638" y="2497693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Wireless transmission via LoRaWAN or cellular networks.</a:t>
            </a:r>
            <a:endParaRPr lang="en-US" sz="17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8697" y="3841552"/>
            <a:ext cx="1915358" cy="28740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93790" y="722590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6005D07-8303-40A7-648A-0445FAED2CF9}"/>
                  </a:ext>
                </a:extLst>
              </p14:cNvPr>
              <p14:cNvContentPartPr/>
              <p14:nvPr/>
            </p14:nvContentPartPr>
            <p14:xfrm>
              <a:off x="13252940" y="7685189"/>
              <a:ext cx="1145880" cy="39420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6005D07-8303-40A7-648A-0445FAED2CF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189940" y="7622549"/>
                <a:ext cx="1271520" cy="51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70E21AD7-40E7-6ED9-0A93-A7438DA61E0D}"/>
                  </a:ext>
                </a:extLst>
              </p14:cNvPr>
              <p14:cNvContentPartPr/>
              <p14:nvPr/>
            </p14:nvContentPartPr>
            <p14:xfrm>
              <a:off x="13426100" y="7589789"/>
              <a:ext cx="186480" cy="1767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70E21AD7-40E7-6ED9-0A93-A7438DA61E0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363100" y="7526789"/>
                <a:ext cx="312120" cy="3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1DE2C69-70E0-319F-F9B7-EB3D976BA7BA}"/>
                  </a:ext>
                </a:extLst>
              </p14:cNvPr>
              <p14:cNvContentPartPr/>
              <p14:nvPr/>
            </p14:nvContentPartPr>
            <p14:xfrm>
              <a:off x="13351580" y="7666829"/>
              <a:ext cx="920520" cy="17244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1DE2C69-70E0-319F-F9B7-EB3D976BA7B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288580" y="7604189"/>
                <a:ext cx="1046160" cy="298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A93BDF44-4F76-EB0A-54B4-2D5216F83531}"/>
              </a:ext>
            </a:extLst>
          </p:cNvPr>
          <p:cNvGrpSpPr/>
          <p:nvPr/>
        </p:nvGrpSpPr>
        <p:grpSpPr>
          <a:xfrm>
            <a:off x="12699260" y="7604549"/>
            <a:ext cx="1713240" cy="517680"/>
            <a:chOff x="12699260" y="7604549"/>
            <a:chExt cx="1713240" cy="51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D78EDD4-2118-3712-D140-02C4841F4C30}"/>
                    </a:ext>
                  </a:extLst>
                </p14:cNvPr>
                <p14:cNvContentPartPr/>
                <p14:nvPr/>
              </p14:nvContentPartPr>
              <p14:xfrm>
                <a:off x="12894380" y="7810829"/>
                <a:ext cx="1518120" cy="2228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D78EDD4-2118-3712-D140-02C4841F4C3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2831380" y="7748189"/>
                  <a:ext cx="164376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2353D6A-AEB3-48D5-DE67-83E72A6B74BD}"/>
                    </a:ext>
                  </a:extLst>
                </p14:cNvPr>
                <p14:cNvContentPartPr/>
                <p14:nvPr/>
              </p14:nvContentPartPr>
              <p14:xfrm>
                <a:off x="12699260" y="7719029"/>
                <a:ext cx="484560" cy="1288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2353D6A-AEB3-48D5-DE67-83E72A6B74B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2636260" y="7656389"/>
                  <a:ext cx="61020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0AC3E92-7750-9BFC-2059-468E00243F58}"/>
                    </a:ext>
                  </a:extLst>
                </p14:cNvPr>
                <p14:cNvContentPartPr/>
                <p14:nvPr/>
              </p14:nvContentPartPr>
              <p14:xfrm>
                <a:off x="12909860" y="7604549"/>
                <a:ext cx="1097280" cy="5176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0AC3E92-7750-9BFC-2059-468E00243F5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2846860" y="7541549"/>
                  <a:ext cx="1222920" cy="643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E6E41EF-677A-7387-8BAD-8CF881C05929}"/>
                  </a:ext>
                </a:extLst>
              </p14:cNvPr>
              <p14:cNvContentPartPr/>
              <p14:nvPr/>
            </p14:nvContentPartPr>
            <p14:xfrm>
              <a:off x="14097860" y="7893629"/>
              <a:ext cx="279000" cy="17460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E6E41EF-677A-7387-8BAD-8CF881C0592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4034860" y="7830989"/>
                <a:ext cx="404640" cy="30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DC1198C8-9C4B-8929-F370-B58E9303F163}"/>
                  </a:ext>
                </a:extLst>
              </p14:cNvPr>
              <p14:cNvContentPartPr/>
              <p14:nvPr/>
            </p14:nvContentPartPr>
            <p14:xfrm>
              <a:off x="14420060" y="7731629"/>
              <a:ext cx="72000" cy="31284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DC1198C8-9C4B-8929-F370-B58E9303F16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4357060" y="7668629"/>
                <a:ext cx="197640" cy="438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60043" y="712589"/>
            <a:ext cx="7996714" cy="1024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System Design: Software &amp; Hardware Setup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6060043" y="1982748"/>
            <a:ext cx="368737" cy="368737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1479" y="2013406"/>
            <a:ext cx="245745" cy="3073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592610" y="2039064"/>
            <a:ext cx="2048828" cy="256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Hardware Setup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6592610" y="2393394"/>
            <a:ext cx="7464147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Add the potentiostat electrodes in the water sample</a:t>
            </a:r>
            <a:endParaRPr lang="en-US" sz="1250" dirty="0"/>
          </a:p>
        </p:txBody>
      </p:sp>
      <p:sp>
        <p:nvSpPr>
          <p:cNvPr id="8" name="Text 4"/>
          <p:cNvSpPr/>
          <p:nvPr/>
        </p:nvSpPr>
        <p:spPr>
          <a:xfrm>
            <a:off x="6592610" y="2712958"/>
            <a:ext cx="7464147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Add the automatic buffer solution dispenser in the container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6592610" y="3032522"/>
            <a:ext cx="7464147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Connect the potentiostat and the control elements in the container to the ESP32 controller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6592610" y="3352086"/>
            <a:ext cx="7464147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Add small solar panels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6060043" y="3942159"/>
            <a:ext cx="368737" cy="368737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1479" y="3972818"/>
            <a:ext cx="245745" cy="3073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592610" y="3998476"/>
            <a:ext cx="2048828" cy="256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Software Setup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6592610" y="4352806"/>
            <a:ext cx="7464147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Esp32 controls the following major components in the code: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6592610" y="4713327"/>
            <a:ext cx="7464147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Water pump</a:t>
            </a:r>
            <a:endParaRPr lang="en-US" sz="1250" dirty="0"/>
          </a:p>
        </p:txBody>
      </p:sp>
      <p:sp>
        <p:nvSpPr>
          <p:cNvPr id="16" name="Text 11"/>
          <p:cNvSpPr/>
          <p:nvPr/>
        </p:nvSpPr>
        <p:spPr>
          <a:xfrm>
            <a:off x="6592610" y="5032891"/>
            <a:ext cx="7464147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Potentiostat</a:t>
            </a:r>
            <a:endParaRPr lang="en-US" sz="1250" dirty="0"/>
          </a:p>
        </p:txBody>
      </p:sp>
      <p:sp>
        <p:nvSpPr>
          <p:cNvPr id="17" name="Text 12"/>
          <p:cNvSpPr/>
          <p:nvPr/>
        </p:nvSpPr>
        <p:spPr>
          <a:xfrm>
            <a:off x="6592610" y="5352455"/>
            <a:ext cx="7464147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Buffer Solution Dispenser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6592610" y="5672018"/>
            <a:ext cx="7464147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LoRa communication module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6592610" y="5991582"/>
            <a:ext cx="7464147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Water Level Sensor</a:t>
            </a:r>
            <a:endParaRPr lang="en-US" sz="1250" dirty="0"/>
          </a:p>
        </p:txBody>
      </p:sp>
      <p:sp>
        <p:nvSpPr>
          <p:cNvPr id="20" name="Shape 15"/>
          <p:cNvSpPr/>
          <p:nvPr/>
        </p:nvSpPr>
        <p:spPr>
          <a:xfrm>
            <a:off x="6060043" y="6581656"/>
            <a:ext cx="368737" cy="368737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1479" y="6612315"/>
            <a:ext cx="245745" cy="3073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592610" y="6637973"/>
            <a:ext cx="2048828" cy="256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Results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6592610" y="6992302"/>
            <a:ext cx="7464147" cy="524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data outputs will be plots which are voltage and current signals that will be processed in the code for depending on the calibration requirement for a specific element.</a:t>
            </a:r>
            <a:endParaRPr lang="en-US" sz="125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F3933E8D-B3FD-E72C-607E-9647B18AD45A}"/>
                  </a:ext>
                </a:extLst>
              </p14:cNvPr>
              <p14:cNvContentPartPr/>
              <p14:nvPr/>
            </p14:nvContentPartPr>
            <p14:xfrm>
              <a:off x="12938300" y="7776269"/>
              <a:ext cx="1572480" cy="28080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F3933E8D-B3FD-E72C-607E-9647B18AD45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875300" y="7713629"/>
                <a:ext cx="1698120" cy="40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41E79B9C-DD6B-3438-C425-50A7B22DA076}"/>
                  </a:ext>
                </a:extLst>
              </p14:cNvPr>
              <p14:cNvContentPartPr/>
              <p14:nvPr/>
            </p14:nvContentPartPr>
            <p14:xfrm>
              <a:off x="12940100" y="7890749"/>
              <a:ext cx="519480" cy="9720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41E79B9C-DD6B-3438-C425-50A7B22DA07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877460" y="7827749"/>
                <a:ext cx="645120" cy="222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2698" y="502444"/>
            <a:ext cx="8648343" cy="564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Field Testing: Collection Site Examples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632698" y="1519238"/>
            <a:ext cx="2259925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Location 1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632698" y="1982391"/>
            <a:ext cx="4161830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Converging stream; small lake formation</a:t>
            </a:r>
            <a:endParaRPr 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698" y="2475071"/>
            <a:ext cx="2677120" cy="475928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243155" y="1519238"/>
            <a:ext cx="2259925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Location 2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243155" y="1982391"/>
            <a:ext cx="3608189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Remote and challenging terrain; dangerous and limited human access.</a:t>
            </a:r>
            <a:endParaRPr lang="en-US" sz="14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3155" y="2764393"/>
            <a:ext cx="2677120" cy="475928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299972" y="1519238"/>
            <a:ext cx="2259925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Location 3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9299972" y="1982391"/>
            <a:ext cx="4712732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Rural stream near agricultural land; critical testing stream.</a:t>
            </a:r>
            <a:endParaRPr lang="en-US" sz="14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9972" y="2475071"/>
            <a:ext cx="3575685" cy="476750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E372C33-4E49-B2C4-E995-229A41643359}"/>
                  </a:ext>
                </a:extLst>
              </p14:cNvPr>
              <p14:cNvContentPartPr/>
              <p14:nvPr/>
            </p14:nvContentPartPr>
            <p14:xfrm>
              <a:off x="12938660" y="7650269"/>
              <a:ext cx="1568160" cy="46512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E372C33-4E49-B2C4-E995-229A4164335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875660" y="7587629"/>
                <a:ext cx="1693800" cy="5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7E8FCC1-123C-2164-ABE0-C3715FC71DAD}"/>
                  </a:ext>
                </a:extLst>
              </p14:cNvPr>
              <p14:cNvContentPartPr/>
              <p14:nvPr/>
            </p14:nvContentPartPr>
            <p14:xfrm>
              <a:off x="12957380" y="7731269"/>
              <a:ext cx="1537560" cy="2793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7E8FCC1-123C-2164-ABE0-C3715FC71DA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894740" y="7668629"/>
                <a:ext cx="1663200" cy="405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990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3669" y="3594497"/>
            <a:ext cx="7136130" cy="699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Results: Preliminary Data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783669" y="4630103"/>
            <a:ext cx="6419612" cy="1290042"/>
          </a:xfrm>
          <a:prstGeom prst="roundRect">
            <a:avLst>
              <a:gd name="adj" fmla="val 2604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07507" y="4853940"/>
            <a:ext cx="2799040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Sample Collection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07507" y="5338048"/>
            <a:ext cx="5971937" cy="358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Over 150 samples gathered in 6 months.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427119" y="4630103"/>
            <a:ext cx="6419612" cy="1290042"/>
          </a:xfrm>
          <a:prstGeom prst="roundRect">
            <a:avLst>
              <a:gd name="adj" fmla="val 2604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650956" y="4853940"/>
            <a:ext cx="2799040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Detection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650956" y="5338048"/>
            <a:ext cx="5971937" cy="358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Lead levels exceeded EPA limits in urban park.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83669" y="6143982"/>
            <a:ext cx="6419612" cy="1290042"/>
          </a:xfrm>
          <a:prstGeom prst="roundRect">
            <a:avLst>
              <a:gd name="adj" fmla="val 2604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007507" y="6367820"/>
            <a:ext cx="2914174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Source Identification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07507" y="6851928"/>
            <a:ext cx="5971937" cy="358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Nearby industrial runoff suspected pollution contributor.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427119" y="6143982"/>
            <a:ext cx="6419612" cy="1290042"/>
          </a:xfrm>
          <a:prstGeom prst="roundRect">
            <a:avLst>
              <a:gd name="adj" fmla="val 2604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650956" y="6367820"/>
            <a:ext cx="2799040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Performance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650956" y="6851928"/>
            <a:ext cx="5971937" cy="358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 improved data frequency by 40% over manual tests.</a:t>
            </a:r>
            <a:endParaRPr lang="en-US" sz="175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C2ECF4A-9A04-990E-167F-E79DB08F572A}"/>
                  </a:ext>
                </a:extLst>
              </p14:cNvPr>
              <p14:cNvContentPartPr/>
              <p14:nvPr/>
            </p14:nvContentPartPr>
            <p14:xfrm>
              <a:off x="12514940" y="7508789"/>
              <a:ext cx="1650240" cy="6094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C2ECF4A-9A04-990E-167F-E79DB08F57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505940" y="7500149"/>
                <a:ext cx="1667880" cy="62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7BC4ED5-B57F-BD22-F1CF-9416E62FFDC2}"/>
                  </a:ext>
                </a:extLst>
              </p14:cNvPr>
              <p14:cNvContentPartPr/>
              <p14:nvPr/>
            </p14:nvContentPartPr>
            <p14:xfrm>
              <a:off x="12850100" y="7672229"/>
              <a:ext cx="1684080" cy="40824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7BC4ED5-B57F-BD22-F1CF-9416E62FFDC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787100" y="7609229"/>
                <a:ext cx="1809720" cy="533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0543" y="770453"/>
            <a:ext cx="7615714" cy="1364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2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Environmental Impact &amp; Community Benefits</a:t>
            </a:r>
            <a:endParaRPr lang="en-US" sz="42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0543" y="2462570"/>
            <a:ext cx="545783" cy="54578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50543" y="3226594"/>
            <a:ext cx="2356604" cy="341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Early Warning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6250543" y="3698677"/>
            <a:ext cx="2356604" cy="1047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Alerts communities before contamination worsens.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0038" y="2462570"/>
            <a:ext cx="545783" cy="54578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880038" y="3226594"/>
            <a:ext cx="2356604" cy="341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Targeted Action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8880038" y="3698677"/>
            <a:ext cx="2356604" cy="1047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Supports precise pollution reduction strategies.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9534" y="2462570"/>
            <a:ext cx="545783" cy="54578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09534" y="3226594"/>
            <a:ext cx="2356723" cy="682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Empowered Communities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11509534" y="4039791"/>
            <a:ext cx="2356723" cy="698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Accessible data enables citizen monitoring.</a:t>
            </a:r>
            <a:endParaRPr lang="en-US" sz="17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0543" y="5183267"/>
            <a:ext cx="545783" cy="54578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50543" y="5947291"/>
            <a:ext cx="2356604" cy="682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Research Support</a:t>
            </a:r>
            <a:endParaRPr lang="en-US" sz="2100" dirty="0"/>
          </a:p>
        </p:txBody>
      </p:sp>
      <p:sp>
        <p:nvSpPr>
          <p:cNvPr id="15" name="Text 8"/>
          <p:cNvSpPr/>
          <p:nvPr/>
        </p:nvSpPr>
        <p:spPr>
          <a:xfrm>
            <a:off x="6250543" y="6760488"/>
            <a:ext cx="2356604" cy="698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Data aids policy and scientific studies.</a:t>
            </a:r>
            <a:endParaRPr lang="en-US" sz="17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D23186B-FBD2-4921-8F7E-62DCB86E7A59}"/>
                  </a:ext>
                </a:extLst>
              </p14:cNvPr>
              <p14:cNvContentPartPr/>
              <p14:nvPr/>
            </p14:nvContentPartPr>
            <p14:xfrm>
              <a:off x="12903380" y="7730549"/>
              <a:ext cx="1594080" cy="37332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D23186B-FBD2-4921-8F7E-62DCB86E7A5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840740" y="7667909"/>
                <a:ext cx="1719720" cy="498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3199"/>
            <a:ext cx="939784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Future Development &amp; Scalability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1995607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303973" y="19956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Additional Sensors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03973" y="2486025"/>
            <a:ext cx="125326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Incorporate pH, turbidity, and other parameters.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1133951" y="3075742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644134" y="3075742"/>
            <a:ext cx="334458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Algorithm Optimization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644134" y="3566160"/>
            <a:ext cx="121924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Enhance anomaly detection accuracy with AI.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1474232" y="4155877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984415" y="415587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Mobile App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984415" y="4646295"/>
            <a:ext cx="118521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Enable citizen scientists to contribute data easily.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1814513" y="5236012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324695" y="523601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Scaling Production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2324695" y="5726430"/>
            <a:ext cx="115119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Target deploying 1000 units annually worldwide.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1474232" y="6316147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984415" y="63161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Partnerships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984415" y="6806565"/>
            <a:ext cx="118521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Collaborate with NGOs and governments for expansion.</a:t>
            </a:r>
            <a:endParaRPr lang="en-US" sz="175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7C8DC78-4A4F-D7E5-431C-5B6944E86AE9}"/>
                  </a:ext>
                </a:extLst>
              </p14:cNvPr>
              <p14:cNvContentPartPr/>
              <p14:nvPr/>
            </p14:nvContentPartPr>
            <p14:xfrm>
              <a:off x="12663620" y="7787789"/>
              <a:ext cx="1816920" cy="18792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7C8DC78-4A4F-D7E5-431C-5B6944E86AE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600620" y="7724789"/>
                <a:ext cx="194256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85352EF-F5AC-9C6C-EF43-2126114F963B}"/>
                  </a:ext>
                </a:extLst>
              </p14:cNvPr>
              <p14:cNvContentPartPr/>
              <p14:nvPr/>
            </p14:nvContentPartPr>
            <p14:xfrm>
              <a:off x="12852980" y="8009189"/>
              <a:ext cx="1627560" cy="7200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85352EF-F5AC-9C6C-EF43-2126114F963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789980" y="7946549"/>
                <a:ext cx="1753200" cy="197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E6E6E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280190" y="243637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Call to Action &amp; Acknowledgements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6280190" y="4194096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Join us in expanding water quality monitoring and protecting health.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80190" y="481214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Contact: info@h2auto.org | www.h2auto.org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280190" y="5430203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Acknowledgements: Funders, Mentors, Collaborators.</a:t>
            </a:r>
            <a:endParaRPr lang="en-US" sz="175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46691CF-4D27-DEF3-617F-331D4325FBE7}"/>
                  </a:ext>
                </a:extLst>
              </p14:cNvPr>
              <p14:cNvContentPartPr/>
              <p14:nvPr/>
            </p14:nvContentPartPr>
            <p14:xfrm>
              <a:off x="12863780" y="7845029"/>
              <a:ext cx="1596600" cy="2473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46691CF-4D27-DEF3-617F-331D4325FBE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800780" y="7782029"/>
                <a:ext cx="1722240" cy="37296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B99F9AD7-F56B-6630-CF24-A2B31113FD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9588" y="0"/>
            <a:ext cx="5525987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780804C8C43249A08DF71216541B2C" ma:contentTypeVersion="11" ma:contentTypeDescription="Create a new document." ma:contentTypeScope="" ma:versionID="b0af67f71148e0bb812e5852d6671f9a">
  <xsd:schema xmlns:xsd="http://www.w3.org/2001/XMLSchema" xmlns:xs="http://www.w3.org/2001/XMLSchema" xmlns:p="http://schemas.microsoft.com/office/2006/metadata/properties" xmlns:ns3="19ed079f-2ee1-474d-8970-d6858e2cc96a" xmlns:ns4="3671305a-46cd-4efb-839e-db89605a03ff" targetNamespace="http://schemas.microsoft.com/office/2006/metadata/properties" ma:root="true" ma:fieldsID="5603c63859519e4dc1f90dc0325bd72a" ns3:_="" ns4:_="">
    <xsd:import namespace="19ed079f-2ee1-474d-8970-d6858e2cc96a"/>
    <xsd:import namespace="3671305a-46cd-4efb-839e-db89605a03f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ObjectDetectorVersions" minOccurs="0"/>
                <xsd:element ref="ns4:_activity" minOccurs="0"/>
                <xsd:element ref="ns4:MediaServiceSearchProperties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ed079f-2ee1-474d-8970-d6858e2cc96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71305a-46cd-4efb-839e-db89605a03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671305a-46cd-4efb-839e-db89605a03ff" xsi:nil="true"/>
  </documentManagement>
</p:properties>
</file>

<file path=customXml/itemProps1.xml><?xml version="1.0" encoding="utf-8"?>
<ds:datastoreItem xmlns:ds="http://schemas.openxmlformats.org/officeDocument/2006/customXml" ds:itemID="{274460C5-8E28-462C-98A7-9C92686A07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ed079f-2ee1-474d-8970-d6858e2cc96a"/>
    <ds:schemaRef ds:uri="3671305a-46cd-4efb-839e-db89605a03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CA18FAA-858D-4A5A-9EF6-BBAF50716A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3D3146-E445-4B1A-8F70-7FC979D604BA}">
  <ds:schemaRefs>
    <ds:schemaRef ds:uri="http://schemas.microsoft.com/office/2006/documentManagement/types"/>
    <ds:schemaRef ds:uri="http://www.w3.org/XML/1998/namespace"/>
    <ds:schemaRef ds:uri="19ed079f-2ee1-474d-8970-d6858e2cc96a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3671305a-46cd-4efb-839e-db89605a03ff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518</Words>
  <Application>Microsoft Office PowerPoint</Application>
  <PresentationFormat>Custom</PresentationFormat>
  <Paragraphs>96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Gelasio</vt:lpstr>
      <vt:lpstr>Gelasio Semi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Khaled Nedal Mohammad Barakat</cp:lastModifiedBy>
  <cp:revision>3</cp:revision>
  <dcterms:created xsi:type="dcterms:W3CDTF">2025-04-30T17:48:49Z</dcterms:created>
  <dcterms:modified xsi:type="dcterms:W3CDTF">2025-04-30T18:14:44Z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0x010100A1780804C8C43249A08DF71216541B2C</vt:lpwstr>
  </property>
</Properties>
</file>