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71" r:id="rId13"/>
    <p:sldId id="269" r:id="rId14"/>
    <p:sldId id="270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5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600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08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2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923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70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9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84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58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53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01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6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dirty="0" smtClean="0"/>
              <a:t>Harnessing </a:t>
            </a:r>
            <a:r>
              <a:rPr dirty="0"/>
              <a:t>Artificial Intelligence in the Water Sector: The Case of Jordan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sz="2000" b="1" dirty="0" smtClean="0"/>
              <a:t>Exploring </a:t>
            </a:r>
            <a:r>
              <a:rPr sz="2000" b="1" dirty="0"/>
              <a:t>how AI can revolutionize water management in one of the world’s most water-scarce countries</a:t>
            </a:r>
            <a:r>
              <a:rPr sz="2000" b="1" dirty="0" smtClean="0"/>
              <a:t>.</a:t>
            </a:r>
            <a:endParaRPr lang="en-US" sz="2000" b="1" dirty="0" smtClean="0"/>
          </a:p>
          <a:p>
            <a:endParaRPr lang="en-US" dirty="0"/>
          </a:p>
          <a:p>
            <a:r>
              <a:rPr lang="en-US" dirty="0" smtClean="0">
                <a:latin typeface="Comic Sans MS" panose="030F0702030302020204" pitchFamily="66" charset="0"/>
              </a:rPr>
              <a:t>By </a:t>
            </a:r>
            <a:r>
              <a:rPr lang="en-US" dirty="0" err="1" smtClean="0">
                <a:latin typeface="Comic Sans MS" panose="030F0702030302020204" pitchFamily="66" charset="0"/>
              </a:rPr>
              <a:t>Dr</a:t>
            </a:r>
            <a:r>
              <a:rPr lang="en-US" dirty="0" smtClean="0">
                <a:latin typeface="Comic Sans MS" panose="030F0702030302020204" pitchFamily="66" charset="0"/>
              </a:rPr>
              <a:t> Hana’a Muheisen</a:t>
            </a:r>
            <a:endParaRPr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6573" t="12328" r="7976"/>
          <a:stretch/>
        </p:blipFill>
        <p:spPr>
          <a:xfrm>
            <a:off x="6685471" y="465825"/>
            <a:ext cx="1799088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AI in the Water Sector?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Jordan is among the most water-scarce countries globally.</a:t>
            </a:r>
          </a:p>
          <a:p>
            <a:r>
              <a:t>- Climate change, population growth, and refugee influx increase stress.</a:t>
            </a:r>
          </a:p>
          <a:p>
            <a:r>
              <a:t>- Smart, data-driven solutions are essential.</a:t>
            </a:r>
          </a:p>
          <a:p>
            <a:r>
              <a:t>- AI offers efficiency, optimization, and predictive power.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AI?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Artificial Intelligence: machines simulating human intelligence.</a:t>
            </a:r>
          </a:p>
          <a:p>
            <a:r>
              <a:t>- Includes: Machine Learning, Deep Learning, etc.</a:t>
            </a:r>
          </a:p>
          <a:p>
            <a:r>
              <a:t>- Key benefits: Pattern recognition, predictive analytics, decision support.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595" y="85074"/>
            <a:ext cx="3491345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Challenges in Jordan's Water Sector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Extremely limited water resources (&lt;100 m³/capita/year).</a:t>
            </a:r>
          </a:p>
          <a:p>
            <a:r>
              <a:t>- High non-revenue water (~50%).</a:t>
            </a:r>
          </a:p>
          <a:p>
            <a:r>
              <a:t>- Overexploited aquifers and aging infrastructure.</a:t>
            </a:r>
          </a:p>
          <a:p>
            <a:r>
              <a:t>- Degraded water quality and limited monitoring.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484500" cy="4601183"/>
          </a:xfrm>
        </p:spPr>
        <p:txBody>
          <a:bodyPr>
            <a:normAutofit/>
          </a:bodyPr>
          <a:lstStyle/>
          <a:p>
            <a:r>
              <a:rPr dirty="0"/>
              <a:t>AI Applications in Water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Leak detection from pressure/flow data.</a:t>
            </a:r>
          </a:p>
          <a:p>
            <a:r>
              <a:t>- Water demand forecasting.</a:t>
            </a:r>
          </a:p>
          <a:p>
            <a:r>
              <a:t>- Real-time water quality monitoring.</a:t>
            </a:r>
          </a:p>
          <a:p>
            <a:r>
              <a:t>- AI in groundwater recharge modeling.</a:t>
            </a:r>
          </a:p>
          <a:p>
            <a:r>
              <a:t>- Process optimization in treatment/desalination.</a:t>
            </a:r>
          </a:p>
          <a:p>
            <a:r>
              <a:t>- AI-powered early warning systems.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 in Practice – Global &amp; Regional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Smart metering in Singapore.</a:t>
            </a:r>
          </a:p>
          <a:p>
            <a:r>
              <a:t>- Leak detection in the UK.</a:t>
            </a:r>
          </a:p>
          <a:p>
            <a:r>
              <a:t>- AI-based SCADA in Saudi Arabia.</a:t>
            </a:r>
          </a:p>
          <a:p>
            <a:r>
              <a:t>- Groundwater modeling in Tunisia.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Current AI-Related Initiatives in Jordan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BGR-supported water quality monitoring.</a:t>
            </a:r>
          </a:p>
          <a:p>
            <a:r>
              <a:t>- Digital twin exploration for desalination.</a:t>
            </a:r>
          </a:p>
          <a:p>
            <a:r>
              <a:t>- Wastewater surveillance (e.g., SARS-CoV-2).</a:t>
            </a:r>
          </a:p>
          <a:p>
            <a:r>
              <a:t>- IAEA isotope data for AI in groundwater studies.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Benefits for Jordan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Efficient water allocation.</a:t>
            </a:r>
          </a:p>
          <a:p>
            <a:r>
              <a:t>- Real-time quality/leakage monitoring.</a:t>
            </a:r>
          </a:p>
          <a:p>
            <a:r>
              <a:t>- Predictive maintenance.</a:t>
            </a:r>
          </a:p>
          <a:p>
            <a:r>
              <a:t>- Enhanced data-driven decisions.</a:t>
            </a:r>
          </a:p>
          <a:p>
            <a:r>
              <a:t>- Climate-resilient planning.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Barriers to AI Adoption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Limited digitized data.</a:t>
            </a:r>
          </a:p>
          <a:p>
            <a:r>
              <a:t>- Lack of technical capacity.</a:t>
            </a:r>
          </a:p>
          <a:p>
            <a:r>
              <a:t>- Outdated systems.</a:t>
            </a:r>
          </a:p>
          <a:p>
            <a:r>
              <a:t>- Initial cost of implementation.</a:t>
            </a:r>
          </a:p>
          <a:p>
            <a:r>
              <a:t>- Data privacy and governance concerns.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Digitize and centralize water data.</a:t>
            </a:r>
          </a:p>
          <a:p>
            <a:r>
              <a:t>- Develop national water AI strategy.</a:t>
            </a:r>
          </a:p>
          <a:p>
            <a:r>
              <a:t>- Collaborate with academia/startups.</a:t>
            </a:r>
          </a:p>
          <a:p>
            <a:r>
              <a:t>- Build capacity of water professionals.</a:t>
            </a:r>
          </a:p>
          <a:p>
            <a:r>
              <a:t>- Pilot AI projects.</a:t>
            </a:r>
          </a:p>
          <a:p>
            <a:r>
              <a:t>- Use international support (IAEA, GIZ, UN).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4995" y="1123838"/>
            <a:ext cx="6620780" cy="47548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4995" y="252277"/>
            <a:ext cx="7013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Jordan's Artificial Intelligence Strategy and Executive Plan (2023–2027)</a:t>
            </a:r>
          </a:p>
        </p:txBody>
      </p:sp>
    </p:spTree>
    <p:extLst>
      <p:ext uri="{BB962C8B-B14F-4D97-AF65-F5344CB8AC3E}">
        <p14:creationId xmlns:p14="http://schemas.microsoft.com/office/powerpoint/2010/main" val="3367009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351" y="1001110"/>
            <a:ext cx="5467350" cy="5038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3041" y="2797814"/>
            <a:ext cx="5486400" cy="32552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299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1883477" cy="4601183"/>
          </a:xfrm>
        </p:spPr>
        <p:txBody>
          <a:bodyPr/>
          <a:lstStyle/>
          <a:p>
            <a:r>
              <a:rPr lang="en-US" dirty="0" smtClean="0"/>
              <a:t>Ongoing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7662" y="1005998"/>
            <a:ext cx="6638379" cy="51206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Based on the information available as of April 2025, here is a detailed update on the progress of the three projects listed under the Jordanian Artificial Intelligence Strategy (2023–2027) in the water sector: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Early Leak Detection System (2024–2025)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Implementing Authority</a:t>
            </a:r>
            <a:r>
              <a:rPr lang="en-US" dirty="0"/>
              <a:t>: Ministry of Water and Irrigation</a:t>
            </a:r>
            <a:br>
              <a:rPr lang="en-US" dirty="0"/>
            </a:br>
            <a:r>
              <a:rPr lang="en-US" b="1" dirty="0"/>
              <a:t>Goal</a:t>
            </a:r>
            <a:r>
              <a:rPr lang="en-US" dirty="0"/>
              <a:t>: Reduce water loss and improve maintenance operations</a:t>
            </a:r>
            <a:br>
              <a:rPr lang="en-US" dirty="0"/>
            </a:br>
            <a:r>
              <a:rPr lang="en-US" b="1" dirty="0"/>
              <a:t>Current Progress</a:t>
            </a:r>
            <a:r>
              <a:rPr lang="en-US" dirty="0"/>
              <a:t>: No specific information is available regarding the progress of this project to date.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Subscriber Services Monitoring System (2023–2024)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Implementing Authority</a:t>
            </a:r>
            <a:r>
              <a:rPr lang="en-US" dirty="0"/>
              <a:t>: Water Authority</a:t>
            </a:r>
            <a:br>
              <a:rPr lang="en-US" dirty="0"/>
            </a:br>
            <a:r>
              <a:rPr lang="en-US" b="1" dirty="0"/>
              <a:t>Goal</a:t>
            </a:r>
            <a:r>
              <a:rPr lang="en-US" dirty="0"/>
              <a:t>: Improve service delivery time and quality</a:t>
            </a:r>
            <a:br>
              <a:rPr lang="en-US" dirty="0"/>
            </a:br>
            <a:r>
              <a:rPr lang="en-US" b="1" dirty="0"/>
              <a:t>Current Progress</a:t>
            </a:r>
            <a:r>
              <a:rPr lang="en-US" dirty="0"/>
              <a:t>: No specific information is available regarding the progress of this project to date.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Preliminary National Water Budget (2024–2026)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Implementing Authority</a:t>
            </a:r>
            <a:r>
              <a:rPr lang="en-US" dirty="0"/>
              <a:t>: Ministry of Water and Irrigation and the Jordan Valley Authority</a:t>
            </a:r>
            <a:br>
              <a:rPr lang="en-US" dirty="0"/>
            </a:br>
            <a:r>
              <a:rPr lang="en-US" b="1" dirty="0"/>
              <a:t>Goal</a:t>
            </a:r>
            <a:r>
              <a:rPr lang="en-US" dirty="0"/>
              <a:t>: Improve water distribution efficiency and enhance planning</a:t>
            </a:r>
            <a:br>
              <a:rPr lang="en-US" dirty="0"/>
            </a:br>
            <a:r>
              <a:rPr lang="en-US" b="1" dirty="0"/>
              <a:t>Current Progress</a:t>
            </a:r>
            <a:r>
              <a:rPr lang="en-US" dirty="0"/>
              <a:t>: No specific information is available regarding the progress of this project to date.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309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9779" r="3766"/>
          <a:stretch/>
        </p:blipFill>
        <p:spPr>
          <a:xfrm>
            <a:off x="102476" y="909829"/>
            <a:ext cx="8001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28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AI is crucial for water security in Jordan.</a:t>
            </a:r>
          </a:p>
          <a:p>
            <a:r>
              <a:t>- Jordan can lead in AI-water integration in MENA.</a:t>
            </a:r>
          </a:p>
          <a:p>
            <a:r>
              <a:t>- Requires collaboration, data, and training.</a:t>
            </a:r>
          </a:p>
          <a:p>
            <a:r>
              <a:t>- Smart tech ensures water for future generations.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Q&amp;A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Your Questions &amp; Ideas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167</TotalTime>
  <Words>455</Words>
  <Application>Microsoft Office PowerPoint</Application>
  <PresentationFormat>On-screen Show (4:3)</PresentationFormat>
  <Paragraphs>68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Comic Sans MS</vt:lpstr>
      <vt:lpstr>Corbel</vt:lpstr>
      <vt:lpstr>Wingdings 2</vt:lpstr>
      <vt:lpstr>Frame</vt:lpstr>
      <vt:lpstr> Harnessing Artificial Intelligence in the Water Sector: The Case of Jordan</vt:lpstr>
      <vt:lpstr>Why AI in the Water Sector?</vt:lpstr>
      <vt:lpstr>What is AI?</vt:lpstr>
      <vt:lpstr>Challenges in Jordan's Water Sector</vt:lpstr>
      <vt:lpstr>AI Applications in Water Management</vt:lpstr>
      <vt:lpstr>AI in Practice – Global &amp; Regional Examples</vt:lpstr>
      <vt:lpstr>Current AI-Related Initiatives in Jordan</vt:lpstr>
      <vt:lpstr>Benefits for Jordan</vt:lpstr>
      <vt:lpstr>Barriers to AI Adoption</vt:lpstr>
      <vt:lpstr>Recommendations</vt:lpstr>
      <vt:lpstr>PowerPoint Presentation</vt:lpstr>
      <vt:lpstr>PowerPoint Presentation</vt:lpstr>
      <vt:lpstr>Ongoing Projects</vt:lpstr>
      <vt:lpstr>PowerPoint Presentation</vt:lpstr>
      <vt:lpstr>Conclusion</vt:lpstr>
      <vt:lpstr>Q&amp;A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Harnessing Artificial Intelligence in the Water Sector: The Case of Jordan</dc:title>
  <dc:subject/>
  <dc:creator>Hana'a Muheisen</dc:creator>
  <cp:keywords/>
  <dc:description>generated using python-pptx</dc:description>
  <cp:lastModifiedBy>Hana'a Muheisen</cp:lastModifiedBy>
  <cp:revision>8</cp:revision>
  <dcterms:created xsi:type="dcterms:W3CDTF">2013-01-27T09:14:16Z</dcterms:created>
  <dcterms:modified xsi:type="dcterms:W3CDTF">2025-04-16T10:33:00Z</dcterms:modified>
  <cp:category/>
</cp:coreProperties>
</file>