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18"/>
  </p:notesMasterIdLst>
  <p:sldIdLst>
    <p:sldId id="256" r:id="rId2"/>
    <p:sldId id="257" r:id="rId3"/>
    <p:sldId id="264" r:id="rId4"/>
    <p:sldId id="261" r:id="rId5"/>
    <p:sldId id="262" r:id="rId6"/>
    <p:sldId id="259" r:id="rId7"/>
    <p:sldId id="258" r:id="rId8"/>
    <p:sldId id="653" r:id="rId9"/>
    <p:sldId id="655" r:id="rId10"/>
    <p:sldId id="656" r:id="rId11"/>
    <p:sldId id="662" r:id="rId12"/>
    <p:sldId id="663" r:id="rId13"/>
    <p:sldId id="666" r:id="rId14"/>
    <p:sldId id="667" r:id="rId15"/>
    <p:sldId id="668" r:id="rId16"/>
    <p:sldId id="661"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6" Type="http://schemas.openxmlformats.org/officeDocument/2006/relationships/image" Target="../media/image35.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ata9.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image" Target="../media/image44.svg"/><Relationship Id="rId16" Type="http://schemas.openxmlformats.org/officeDocument/2006/relationships/image" Target="../media/image58.svg"/><Relationship Id="rId1" Type="http://schemas.openxmlformats.org/officeDocument/2006/relationships/image" Target="../media/image43.png"/><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6" Type="http://schemas.openxmlformats.org/officeDocument/2006/relationships/image" Target="../media/image35.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rawing9.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image" Target="../media/image44.svg"/><Relationship Id="rId16" Type="http://schemas.openxmlformats.org/officeDocument/2006/relationships/image" Target="../media/image58.svg"/><Relationship Id="rId1" Type="http://schemas.openxmlformats.org/officeDocument/2006/relationships/image" Target="../media/image43.png"/><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9F7693-75FB-4D41-9129-98AC8C2069B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DCC950F0-6761-4A1E-8ECD-76D61AF1D630}">
      <dgm:prSet/>
      <dgm:spPr/>
      <dgm:t>
        <a:bodyPr/>
        <a:lstStyle/>
        <a:p>
          <a:r>
            <a:rPr lang="en-US" b="1" i="0" dirty="0"/>
            <a:t>Myth: Digitalization Solves WEFE Nexus Challenges Instantly:</a:t>
          </a:r>
          <a:endParaRPr lang="en-US" dirty="0"/>
        </a:p>
      </dgm:t>
    </dgm:pt>
    <dgm:pt modelId="{13254399-9DEC-4A7A-94DC-7AFC52BB84EC}" type="parTrans" cxnId="{8D45E6AA-627D-4497-AC1C-ABE1DE0CD249}">
      <dgm:prSet/>
      <dgm:spPr/>
      <dgm:t>
        <a:bodyPr/>
        <a:lstStyle/>
        <a:p>
          <a:endParaRPr lang="en-US"/>
        </a:p>
      </dgm:t>
    </dgm:pt>
    <dgm:pt modelId="{258F6D65-316A-431C-ADB7-8784B057143F}" type="sibTrans" cxnId="{8D45E6AA-627D-4497-AC1C-ABE1DE0CD249}">
      <dgm:prSet/>
      <dgm:spPr/>
      <dgm:t>
        <a:bodyPr/>
        <a:lstStyle/>
        <a:p>
          <a:endParaRPr lang="en-US"/>
        </a:p>
      </dgm:t>
    </dgm:pt>
    <dgm:pt modelId="{E99CFD20-6C5A-4039-90F1-75BBD3379FC1}">
      <dgm:prSet/>
      <dgm:spPr/>
      <dgm:t>
        <a:bodyPr/>
        <a:lstStyle/>
        <a:p>
          <a:r>
            <a:rPr lang="en-US" b="1" i="0" dirty="0"/>
            <a:t>Reality:</a:t>
          </a:r>
          <a:r>
            <a:rPr lang="en-US" b="0" i="0" dirty="0"/>
            <a:t> Digitalization is a powerful tool, but it doesn't provide instant solutions to the complex interdependencies of water, energy, and food systems. It requires a holistic and integrated approach to address challenges effectively.</a:t>
          </a:r>
          <a:endParaRPr lang="en-US" dirty="0"/>
        </a:p>
      </dgm:t>
    </dgm:pt>
    <dgm:pt modelId="{C138A24A-D495-4485-A40C-EB690422602F}" type="parTrans" cxnId="{50963A47-69FD-435B-BEE8-0279F0924B30}">
      <dgm:prSet/>
      <dgm:spPr/>
      <dgm:t>
        <a:bodyPr/>
        <a:lstStyle/>
        <a:p>
          <a:endParaRPr lang="en-US"/>
        </a:p>
      </dgm:t>
    </dgm:pt>
    <dgm:pt modelId="{CC7E294E-F84F-4B5C-9401-430A871CEA75}" type="sibTrans" cxnId="{50963A47-69FD-435B-BEE8-0279F0924B30}">
      <dgm:prSet/>
      <dgm:spPr/>
      <dgm:t>
        <a:bodyPr/>
        <a:lstStyle/>
        <a:p>
          <a:endParaRPr lang="en-US"/>
        </a:p>
      </dgm:t>
    </dgm:pt>
    <dgm:pt modelId="{E5C41E73-2603-4F35-86C8-C37F862A8507}">
      <dgm:prSet/>
      <dgm:spPr/>
      <dgm:t>
        <a:bodyPr/>
        <a:lstStyle/>
        <a:p>
          <a:r>
            <a:rPr lang="en-US" b="1" i="0" dirty="0"/>
            <a:t>Myth: Digitalization Negatively Impacts Employment in the WEFE Sector:</a:t>
          </a:r>
          <a:endParaRPr lang="en-US" dirty="0"/>
        </a:p>
      </dgm:t>
    </dgm:pt>
    <dgm:pt modelId="{8EDCB9A5-FB83-4E20-AB4E-EF4088D5CCA3}" type="parTrans" cxnId="{78B28F3E-19A2-47CE-8411-9B05EC9DFA9D}">
      <dgm:prSet/>
      <dgm:spPr/>
      <dgm:t>
        <a:bodyPr/>
        <a:lstStyle/>
        <a:p>
          <a:endParaRPr lang="en-US"/>
        </a:p>
      </dgm:t>
    </dgm:pt>
    <dgm:pt modelId="{CAA53184-58C7-40BD-B9D9-53E5EE9A3FD1}" type="sibTrans" cxnId="{78B28F3E-19A2-47CE-8411-9B05EC9DFA9D}">
      <dgm:prSet/>
      <dgm:spPr/>
      <dgm:t>
        <a:bodyPr/>
        <a:lstStyle/>
        <a:p>
          <a:endParaRPr lang="en-US"/>
        </a:p>
      </dgm:t>
    </dgm:pt>
    <dgm:pt modelId="{AD080082-10BE-4D63-94AF-6443FBAA05AC}">
      <dgm:prSet/>
      <dgm:spPr/>
      <dgm:t>
        <a:bodyPr/>
        <a:lstStyle/>
        <a:p>
          <a:r>
            <a:rPr lang="en-US" b="1" i="0"/>
            <a:t>Reality:</a:t>
          </a:r>
          <a:r>
            <a:rPr lang="en-US" b="0" i="0"/>
            <a:t> There's a misconception that increased automation and digitalization lead to significant job losses in the WEF Nexus. While certain tasks may be automated, digitalization can create new opportunities and enhance overall efficiency, contributing to job creation.</a:t>
          </a:r>
          <a:endParaRPr lang="en-US"/>
        </a:p>
      </dgm:t>
    </dgm:pt>
    <dgm:pt modelId="{371D882F-7915-4C33-9E26-78F232EBC822}" type="parTrans" cxnId="{14DC9F5B-56F9-40FC-ACFD-ACBD11B84A48}">
      <dgm:prSet/>
      <dgm:spPr/>
      <dgm:t>
        <a:bodyPr/>
        <a:lstStyle/>
        <a:p>
          <a:endParaRPr lang="en-US"/>
        </a:p>
      </dgm:t>
    </dgm:pt>
    <dgm:pt modelId="{0F2D92B6-AFB2-47BD-973F-4597F79B27DE}" type="sibTrans" cxnId="{14DC9F5B-56F9-40FC-ACFD-ACBD11B84A48}">
      <dgm:prSet/>
      <dgm:spPr/>
      <dgm:t>
        <a:bodyPr/>
        <a:lstStyle/>
        <a:p>
          <a:endParaRPr lang="en-US"/>
        </a:p>
      </dgm:t>
    </dgm:pt>
    <dgm:pt modelId="{CC205CF6-DEFC-479D-ADB1-D3AD9947C182}">
      <dgm:prSet/>
      <dgm:spPr/>
      <dgm:t>
        <a:bodyPr/>
        <a:lstStyle/>
        <a:p>
          <a:r>
            <a:rPr lang="en-US" b="1" i="0" dirty="0"/>
            <a:t>Myth: Digitalization is Only Relevant for Developed Regions:</a:t>
          </a:r>
          <a:endParaRPr lang="en-US" dirty="0"/>
        </a:p>
      </dgm:t>
    </dgm:pt>
    <dgm:pt modelId="{14417A77-CF1F-466B-B62B-888B217B95A9}" type="parTrans" cxnId="{A8AED59E-2E08-477E-83E1-9B1E38F20603}">
      <dgm:prSet/>
      <dgm:spPr/>
      <dgm:t>
        <a:bodyPr/>
        <a:lstStyle/>
        <a:p>
          <a:endParaRPr lang="en-US"/>
        </a:p>
      </dgm:t>
    </dgm:pt>
    <dgm:pt modelId="{C79E9CCB-7BCC-493D-BCC2-4D8728C7E3CF}" type="sibTrans" cxnId="{A8AED59E-2E08-477E-83E1-9B1E38F20603}">
      <dgm:prSet/>
      <dgm:spPr/>
      <dgm:t>
        <a:bodyPr/>
        <a:lstStyle/>
        <a:p>
          <a:endParaRPr lang="en-US"/>
        </a:p>
      </dgm:t>
    </dgm:pt>
    <dgm:pt modelId="{018C665B-9323-4503-B208-7854BE31489D}">
      <dgm:prSet/>
      <dgm:spPr/>
      <dgm:t>
        <a:bodyPr/>
        <a:lstStyle/>
        <a:p>
          <a:r>
            <a:rPr lang="en-US" b="1" i="0"/>
            <a:t>Reality:</a:t>
          </a:r>
          <a:r>
            <a:rPr lang="en-US" b="0" i="0"/>
            <a:t> Some believe that digital solutions are only applicable in developed regions. However, scalable and context-specific digital technologies can benefit both developed and developing regions, addressing unique challenges in each context.</a:t>
          </a:r>
          <a:endParaRPr lang="en-US"/>
        </a:p>
      </dgm:t>
    </dgm:pt>
    <dgm:pt modelId="{C41C9819-DA95-4594-8D0D-40D9F7991ED1}" type="parTrans" cxnId="{45A5BF13-F00F-4FBC-9115-A21F5A993256}">
      <dgm:prSet/>
      <dgm:spPr/>
      <dgm:t>
        <a:bodyPr/>
        <a:lstStyle/>
        <a:p>
          <a:endParaRPr lang="en-US"/>
        </a:p>
      </dgm:t>
    </dgm:pt>
    <dgm:pt modelId="{2FA7E8C6-CE0A-4F83-80BC-68A353023B2D}" type="sibTrans" cxnId="{45A5BF13-F00F-4FBC-9115-A21F5A993256}">
      <dgm:prSet/>
      <dgm:spPr/>
      <dgm:t>
        <a:bodyPr/>
        <a:lstStyle/>
        <a:p>
          <a:endParaRPr lang="en-US"/>
        </a:p>
      </dgm:t>
    </dgm:pt>
    <dgm:pt modelId="{37D15F03-8F14-46F8-BF4A-FFD6A33B8B50}">
      <dgm:prSet/>
      <dgm:spPr/>
      <dgm:t>
        <a:bodyPr/>
        <a:lstStyle/>
        <a:p>
          <a:r>
            <a:rPr lang="en-US" b="1" i="0" dirty="0"/>
            <a:t>Myth: Digitalization Focuses Solely on Technical Solutions:</a:t>
          </a:r>
          <a:endParaRPr lang="en-US" dirty="0"/>
        </a:p>
      </dgm:t>
    </dgm:pt>
    <dgm:pt modelId="{8761F8F1-13EB-4F87-BA14-69074C910992}" type="parTrans" cxnId="{333BCF18-634D-4190-9488-85ABADD805E7}">
      <dgm:prSet/>
      <dgm:spPr/>
      <dgm:t>
        <a:bodyPr/>
        <a:lstStyle/>
        <a:p>
          <a:endParaRPr lang="en-US"/>
        </a:p>
      </dgm:t>
    </dgm:pt>
    <dgm:pt modelId="{CE60E92E-5755-4806-B005-B418860AD5FE}" type="sibTrans" cxnId="{333BCF18-634D-4190-9488-85ABADD805E7}">
      <dgm:prSet/>
      <dgm:spPr/>
      <dgm:t>
        <a:bodyPr/>
        <a:lstStyle/>
        <a:p>
          <a:endParaRPr lang="en-US"/>
        </a:p>
      </dgm:t>
    </dgm:pt>
    <dgm:pt modelId="{D30D54CE-670B-460B-8FCB-DA73713D602C}">
      <dgm:prSet/>
      <dgm:spPr/>
      <dgm:t>
        <a:bodyPr/>
        <a:lstStyle/>
        <a:p>
          <a:r>
            <a:rPr lang="en-US" b="1" i="0"/>
            <a:t>Reality:</a:t>
          </a:r>
          <a:r>
            <a:rPr lang="en-US" b="0" i="0"/>
            <a:t> Digitalization is not only about technical solutions but involves socio-economic factors, governance, and policy frameworks. Effective digitalization requires considering the social and institutional aspects of the WEF Nexus.</a:t>
          </a:r>
          <a:endParaRPr lang="en-US"/>
        </a:p>
      </dgm:t>
    </dgm:pt>
    <dgm:pt modelId="{4B879774-3E79-49EF-BE00-D90E5462755E}" type="parTrans" cxnId="{64208BCA-2E0F-4B9A-8A55-E503222E1B43}">
      <dgm:prSet/>
      <dgm:spPr/>
      <dgm:t>
        <a:bodyPr/>
        <a:lstStyle/>
        <a:p>
          <a:endParaRPr lang="en-US"/>
        </a:p>
      </dgm:t>
    </dgm:pt>
    <dgm:pt modelId="{3A37BF92-5B27-4FA4-9221-DAE092F95297}" type="sibTrans" cxnId="{64208BCA-2E0F-4B9A-8A55-E503222E1B43}">
      <dgm:prSet/>
      <dgm:spPr/>
      <dgm:t>
        <a:bodyPr/>
        <a:lstStyle/>
        <a:p>
          <a:endParaRPr lang="en-US"/>
        </a:p>
      </dgm:t>
    </dgm:pt>
    <dgm:pt modelId="{74E16B3B-E42E-403B-9ED5-329645F146C2}">
      <dgm:prSet/>
      <dgm:spPr/>
      <dgm:t>
        <a:bodyPr/>
        <a:lstStyle/>
        <a:p>
          <a:r>
            <a:rPr lang="en-US" b="1" i="0"/>
            <a:t>Myth: Digitalization Neglects Environmental Sustainability:</a:t>
          </a:r>
          <a:endParaRPr lang="en-US"/>
        </a:p>
      </dgm:t>
    </dgm:pt>
    <dgm:pt modelId="{5AAD3812-8181-44BA-9599-06B934B817E6}" type="parTrans" cxnId="{E57DC444-F389-47FA-9983-9212A72C1542}">
      <dgm:prSet/>
      <dgm:spPr/>
      <dgm:t>
        <a:bodyPr/>
        <a:lstStyle/>
        <a:p>
          <a:endParaRPr lang="en-US"/>
        </a:p>
      </dgm:t>
    </dgm:pt>
    <dgm:pt modelId="{9D1C51BF-78AB-4E31-842C-B822E5CCA1D1}" type="sibTrans" cxnId="{E57DC444-F389-47FA-9983-9212A72C1542}">
      <dgm:prSet/>
      <dgm:spPr/>
      <dgm:t>
        <a:bodyPr/>
        <a:lstStyle/>
        <a:p>
          <a:endParaRPr lang="en-US"/>
        </a:p>
      </dgm:t>
    </dgm:pt>
    <dgm:pt modelId="{35627885-4145-4494-ADCA-891FD88F1DF2}">
      <dgm:prSet/>
      <dgm:spPr/>
      <dgm:t>
        <a:bodyPr/>
        <a:lstStyle/>
        <a:p>
          <a:r>
            <a:rPr lang="en-US" b="1" i="0"/>
            <a:t>Reality:</a:t>
          </a:r>
          <a:r>
            <a:rPr lang="en-US" b="0" i="0"/>
            <a:t> Concerns may arise that a focus on digital solutions could compromise environmental sustainability. In reality, properly implemented digitalization can enhance sustainability by optimizing resource use, reducing waste, and improving overall efficiency.</a:t>
          </a:r>
          <a:endParaRPr lang="en-US"/>
        </a:p>
      </dgm:t>
    </dgm:pt>
    <dgm:pt modelId="{26CB3F99-93E2-44D8-A27C-1DAD253F6596}" type="parTrans" cxnId="{6BEE8F0E-87B3-468B-A3E3-C57AF9958554}">
      <dgm:prSet/>
      <dgm:spPr/>
      <dgm:t>
        <a:bodyPr/>
        <a:lstStyle/>
        <a:p>
          <a:endParaRPr lang="en-US"/>
        </a:p>
      </dgm:t>
    </dgm:pt>
    <dgm:pt modelId="{9FD2C813-227B-402D-8D0F-BD5606DDB771}" type="sibTrans" cxnId="{6BEE8F0E-87B3-468B-A3E3-C57AF9958554}">
      <dgm:prSet/>
      <dgm:spPr/>
      <dgm:t>
        <a:bodyPr/>
        <a:lstStyle/>
        <a:p>
          <a:endParaRPr lang="en-US"/>
        </a:p>
      </dgm:t>
    </dgm:pt>
    <dgm:pt modelId="{71ABD724-170B-463D-93D3-0755BD1A45B9}">
      <dgm:prSet/>
      <dgm:spPr/>
      <dgm:t>
        <a:bodyPr/>
        <a:lstStyle/>
        <a:p>
          <a:r>
            <a:rPr lang="en-US" b="1" i="0" dirty="0"/>
            <a:t>Myth: Digitalization is Too Costly for WEFE Nexus Implementation:</a:t>
          </a:r>
          <a:endParaRPr lang="en-US" dirty="0"/>
        </a:p>
      </dgm:t>
    </dgm:pt>
    <dgm:pt modelId="{0160C3B2-8C89-4BD0-9D23-D547D95DA093}" type="parTrans" cxnId="{5829ACE4-FFF2-4956-AB59-C991F192B57F}">
      <dgm:prSet/>
      <dgm:spPr/>
      <dgm:t>
        <a:bodyPr/>
        <a:lstStyle/>
        <a:p>
          <a:endParaRPr lang="en-US"/>
        </a:p>
      </dgm:t>
    </dgm:pt>
    <dgm:pt modelId="{E1DB7CCD-07BC-4149-801C-90C5CC547367}" type="sibTrans" cxnId="{5829ACE4-FFF2-4956-AB59-C991F192B57F}">
      <dgm:prSet/>
      <dgm:spPr/>
      <dgm:t>
        <a:bodyPr/>
        <a:lstStyle/>
        <a:p>
          <a:endParaRPr lang="en-US"/>
        </a:p>
      </dgm:t>
    </dgm:pt>
    <dgm:pt modelId="{58B62E91-803D-4CA8-90E4-FB1B938EFE77}">
      <dgm:prSet/>
      <dgm:spPr/>
      <dgm:t>
        <a:bodyPr/>
        <a:lstStyle/>
        <a:p>
          <a:r>
            <a:rPr lang="en-US" b="1" i="0"/>
            <a:t>Reality:</a:t>
          </a:r>
          <a:r>
            <a:rPr lang="en-US" b="0" i="0"/>
            <a:t> While there are costs associated with implementing digital technologies, the long-term benefits, such as resource optimization and improved resilience, often outweigh the initial investment. Digitalization can be tailored to different budgets and needs.</a:t>
          </a:r>
          <a:endParaRPr lang="en-US"/>
        </a:p>
      </dgm:t>
    </dgm:pt>
    <dgm:pt modelId="{209508F1-E3CF-45A2-9E90-6AE0D640795A}" type="parTrans" cxnId="{78DCF592-209C-4850-BA9D-396AB5D9ABFF}">
      <dgm:prSet/>
      <dgm:spPr/>
      <dgm:t>
        <a:bodyPr/>
        <a:lstStyle/>
        <a:p>
          <a:endParaRPr lang="en-US"/>
        </a:p>
      </dgm:t>
    </dgm:pt>
    <dgm:pt modelId="{9BF03836-7E96-4983-9929-45E3B322C551}" type="sibTrans" cxnId="{78DCF592-209C-4850-BA9D-396AB5D9ABFF}">
      <dgm:prSet/>
      <dgm:spPr/>
      <dgm:t>
        <a:bodyPr/>
        <a:lstStyle/>
        <a:p>
          <a:endParaRPr lang="en-US"/>
        </a:p>
      </dgm:t>
    </dgm:pt>
    <dgm:pt modelId="{A4049838-2B5C-4428-BCE7-007D7471BE4D}">
      <dgm:prSet/>
      <dgm:spPr/>
      <dgm:t>
        <a:bodyPr/>
        <a:lstStyle/>
        <a:p>
          <a:r>
            <a:rPr lang="en-US" b="1" i="0" dirty="0"/>
            <a:t>Myth: Digitalization Leads to Overreliance on Technology in the WEFE Nexus:</a:t>
          </a:r>
          <a:endParaRPr lang="en-US" dirty="0"/>
        </a:p>
      </dgm:t>
    </dgm:pt>
    <dgm:pt modelId="{18BEF634-91E0-456C-83A0-9C56CD557452}" type="parTrans" cxnId="{50E49AB7-E11F-4FD0-809C-FE9B331E7A4C}">
      <dgm:prSet/>
      <dgm:spPr/>
      <dgm:t>
        <a:bodyPr/>
        <a:lstStyle/>
        <a:p>
          <a:endParaRPr lang="en-US"/>
        </a:p>
      </dgm:t>
    </dgm:pt>
    <dgm:pt modelId="{9251A8D1-D35D-4307-B800-621D66FEEC5C}" type="sibTrans" cxnId="{50E49AB7-E11F-4FD0-809C-FE9B331E7A4C}">
      <dgm:prSet/>
      <dgm:spPr/>
      <dgm:t>
        <a:bodyPr/>
        <a:lstStyle/>
        <a:p>
          <a:endParaRPr lang="en-US"/>
        </a:p>
      </dgm:t>
    </dgm:pt>
    <dgm:pt modelId="{04EED493-E0FE-4CA5-99BC-976CBE7E07EF}">
      <dgm:prSet/>
      <dgm:spPr/>
      <dgm:t>
        <a:bodyPr/>
        <a:lstStyle/>
        <a:p>
          <a:r>
            <a:rPr lang="en-US" b="1" i="0"/>
            <a:t>Reality:</a:t>
          </a:r>
          <a:r>
            <a:rPr lang="en-US" b="0" i="0"/>
            <a:t> There's a concern that excessive reliance on digital technologies might overshadow traditional practices. However, an integrated approach ensures that digital tools complement existing methods rather than replace them entirely.</a:t>
          </a:r>
          <a:endParaRPr lang="en-US"/>
        </a:p>
      </dgm:t>
    </dgm:pt>
    <dgm:pt modelId="{9E231E33-1AEC-40C0-BBD9-98A5B63E4D3C}" type="parTrans" cxnId="{A2006988-ECE5-42C8-B169-B6939711D4B8}">
      <dgm:prSet/>
      <dgm:spPr/>
      <dgm:t>
        <a:bodyPr/>
        <a:lstStyle/>
        <a:p>
          <a:endParaRPr lang="en-US"/>
        </a:p>
      </dgm:t>
    </dgm:pt>
    <dgm:pt modelId="{4321D5B1-578A-45D1-80D7-E0884C981023}" type="sibTrans" cxnId="{A2006988-ECE5-42C8-B169-B6939711D4B8}">
      <dgm:prSet/>
      <dgm:spPr/>
      <dgm:t>
        <a:bodyPr/>
        <a:lstStyle/>
        <a:p>
          <a:endParaRPr lang="en-US"/>
        </a:p>
      </dgm:t>
    </dgm:pt>
    <dgm:pt modelId="{140EC574-B19B-42EC-98D3-A2D1277FE6F2}">
      <dgm:prSet/>
      <dgm:spPr/>
      <dgm:t>
        <a:bodyPr/>
        <a:lstStyle/>
        <a:p>
          <a:r>
            <a:rPr lang="en-US" b="1" i="0" dirty="0"/>
            <a:t>Myth: Digitalization is Not Inclusive in the WEFE Nexus:</a:t>
          </a:r>
          <a:endParaRPr lang="en-US" dirty="0"/>
        </a:p>
      </dgm:t>
    </dgm:pt>
    <dgm:pt modelId="{A0BDFD84-6B1A-4306-BC04-8E6F6CAEB9D9}" type="parTrans" cxnId="{87459462-570B-4442-8F3C-9F380B742EF9}">
      <dgm:prSet/>
      <dgm:spPr/>
      <dgm:t>
        <a:bodyPr/>
        <a:lstStyle/>
        <a:p>
          <a:endParaRPr lang="en-US"/>
        </a:p>
      </dgm:t>
    </dgm:pt>
    <dgm:pt modelId="{29DC6EB1-A92C-4951-A149-967F5D58DD3B}" type="sibTrans" cxnId="{87459462-570B-4442-8F3C-9F380B742EF9}">
      <dgm:prSet/>
      <dgm:spPr/>
      <dgm:t>
        <a:bodyPr/>
        <a:lstStyle/>
        <a:p>
          <a:endParaRPr lang="en-US"/>
        </a:p>
      </dgm:t>
    </dgm:pt>
    <dgm:pt modelId="{EBCEC163-B504-4FF3-8717-9009AFB76C08}">
      <dgm:prSet/>
      <dgm:spPr/>
      <dgm:t>
        <a:bodyPr/>
        <a:lstStyle/>
        <a:p>
          <a:r>
            <a:rPr lang="en-US" b="1" i="0"/>
            <a:t>Reality:</a:t>
          </a:r>
          <a:r>
            <a:rPr lang="en-US" b="0" i="0"/>
            <a:t> Some believe that digital solutions exclude certain groups, particularly in rural or marginalized areas. However, inclusive digitalization strategies can be designed to address the specific needs of diverse communities, ensuring equitable access and benefits.</a:t>
          </a:r>
          <a:endParaRPr lang="en-US"/>
        </a:p>
      </dgm:t>
    </dgm:pt>
    <dgm:pt modelId="{7ACD11BC-1B75-4158-A8D9-6C5CF5DF5198}" type="parTrans" cxnId="{9B40FD9E-2CF0-4A42-8292-EC9045834089}">
      <dgm:prSet/>
      <dgm:spPr/>
      <dgm:t>
        <a:bodyPr/>
        <a:lstStyle/>
        <a:p>
          <a:endParaRPr lang="en-US"/>
        </a:p>
      </dgm:t>
    </dgm:pt>
    <dgm:pt modelId="{DE0E894C-780A-484B-A911-761AB62F819D}" type="sibTrans" cxnId="{9B40FD9E-2CF0-4A42-8292-EC9045834089}">
      <dgm:prSet/>
      <dgm:spPr/>
      <dgm:t>
        <a:bodyPr/>
        <a:lstStyle/>
        <a:p>
          <a:endParaRPr lang="en-US"/>
        </a:p>
      </dgm:t>
    </dgm:pt>
    <dgm:pt modelId="{AE874D00-FBF8-457A-86A4-6F6E073A16A9}">
      <dgm:prSet/>
      <dgm:spPr/>
      <dgm:t>
        <a:bodyPr/>
        <a:lstStyle/>
        <a:p>
          <a:r>
            <a:rPr lang="en-US" b="1" i="0" dirty="0"/>
            <a:t>Myth: Digitalization Does Not Enhance Resilience in the WEFE Nexus:</a:t>
          </a:r>
          <a:endParaRPr lang="en-US" dirty="0"/>
        </a:p>
      </dgm:t>
    </dgm:pt>
    <dgm:pt modelId="{7DEDD109-6448-4B68-8E34-42DB47BC949C}" type="parTrans" cxnId="{AEA1753C-29B4-4F4A-8ECE-FFDC6DB11B3C}">
      <dgm:prSet/>
      <dgm:spPr/>
      <dgm:t>
        <a:bodyPr/>
        <a:lstStyle/>
        <a:p>
          <a:endParaRPr lang="en-US"/>
        </a:p>
      </dgm:t>
    </dgm:pt>
    <dgm:pt modelId="{7E0A5AC3-8399-4CE0-B71B-B3C76771EE7A}" type="sibTrans" cxnId="{AEA1753C-29B4-4F4A-8ECE-FFDC6DB11B3C}">
      <dgm:prSet/>
      <dgm:spPr/>
      <dgm:t>
        <a:bodyPr/>
        <a:lstStyle/>
        <a:p>
          <a:endParaRPr lang="en-US"/>
        </a:p>
      </dgm:t>
    </dgm:pt>
    <dgm:pt modelId="{88476A71-61DF-4E31-9724-965D05243662}">
      <dgm:prSet/>
      <dgm:spPr/>
      <dgm:t>
        <a:bodyPr/>
        <a:lstStyle/>
        <a:p>
          <a:r>
            <a:rPr lang="en-US" b="1" i="0"/>
            <a:t>Reality:</a:t>
          </a:r>
          <a:r>
            <a:rPr lang="en-US" b="0" i="0"/>
            <a:t> A common misconception is that digitalization does not contribute to resilience. In fact, real-time monitoring, data analytics, and adaptive technologies can enhance the WEF Nexus's resilience by providing timely responses to changing conditions and risks.</a:t>
          </a:r>
          <a:endParaRPr lang="en-US"/>
        </a:p>
      </dgm:t>
    </dgm:pt>
    <dgm:pt modelId="{87D9E791-4FF6-48E7-B763-FF40E933EB16}" type="parTrans" cxnId="{C48FA547-3C0E-4F9D-AF7D-4459F1E18616}">
      <dgm:prSet/>
      <dgm:spPr/>
      <dgm:t>
        <a:bodyPr/>
        <a:lstStyle/>
        <a:p>
          <a:endParaRPr lang="en-US"/>
        </a:p>
      </dgm:t>
    </dgm:pt>
    <dgm:pt modelId="{0D6F58BD-D9C9-4D03-92F8-48A508E8070E}" type="sibTrans" cxnId="{C48FA547-3C0E-4F9D-AF7D-4459F1E18616}">
      <dgm:prSet/>
      <dgm:spPr/>
      <dgm:t>
        <a:bodyPr/>
        <a:lstStyle/>
        <a:p>
          <a:endParaRPr lang="en-US"/>
        </a:p>
      </dgm:t>
    </dgm:pt>
    <dgm:pt modelId="{BE207577-863F-42B2-8FDC-3182446DB355}">
      <dgm:prSet/>
      <dgm:spPr/>
      <dgm:t>
        <a:bodyPr/>
        <a:lstStyle/>
        <a:p>
          <a:r>
            <a:rPr lang="en-US" b="1" i="0" dirty="0"/>
            <a:t>Myth: Digitalization Only Benefits Large-scale WEFE Systems:</a:t>
          </a:r>
          <a:endParaRPr lang="en-US" dirty="0"/>
        </a:p>
      </dgm:t>
    </dgm:pt>
    <dgm:pt modelId="{FF4201D6-C7AB-4140-A25A-3808CFEDE048}" type="parTrans" cxnId="{BED6C0D2-F5E2-43EE-9149-EF9E6C71D33F}">
      <dgm:prSet/>
      <dgm:spPr/>
      <dgm:t>
        <a:bodyPr/>
        <a:lstStyle/>
        <a:p>
          <a:endParaRPr lang="en-US"/>
        </a:p>
      </dgm:t>
    </dgm:pt>
    <dgm:pt modelId="{55C5BDF6-69FA-42D9-A8E7-DFD08A32A9EC}" type="sibTrans" cxnId="{BED6C0D2-F5E2-43EE-9149-EF9E6C71D33F}">
      <dgm:prSet/>
      <dgm:spPr/>
      <dgm:t>
        <a:bodyPr/>
        <a:lstStyle/>
        <a:p>
          <a:endParaRPr lang="en-US"/>
        </a:p>
      </dgm:t>
    </dgm:pt>
    <dgm:pt modelId="{4F7C03FA-DAC3-4C5B-AF1D-735BE69740D1}">
      <dgm:prSet/>
      <dgm:spPr/>
      <dgm:t>
        <a:bodyPr/>
        <a:lstStyle/>
        <a:p>
          <a:r>
            <a:rPr lang="en-US" b="1" i="0"/>
            <a:t>Reality:</a:t>
          </a:r>
          <a:r>
            <a:rPr lang="en-US" b="0" i="0"/>
            <a:t> Digital technologies are often perceived as suitable only for large-scale systems. However, scalable solutions exist that can be tailored to the needs of both large and small WEF systems, contributing to efficiency and sustainability.</a:t>
          </a:r>
          <a:endParaRPr lang="en-US"/>
        </a:p>
      </dgm:t>
    </dgm:pt>
    <dgm:pt modelId="{EAC4BAA4-1425-4AE2-B347-157C7AC2CA4C}" type="parTrans" cxnId="{71CBBD0F-C714-4705-B36E-FCD3DB57A6C7}">
      <dgm:prSet/>
      <dgm:spPr/>
      <dgm:t>
        <a:bodyPr/>
        <a:lstStyle/>
        <a:p>
          <a:endParaRPr lang="en-US"/>
        </a:p>
      </dgm:t>
    </dgm:pt>
    <dgm:pt modelId="{F6AEA83C-CCAF-4D69-A3D7-339FA6FC3B4A}" type="sibTrans" cxnId="{71CBBD0F-C714-4705-B36E-FCD3DB57A6C7}">
      <dgm:prSet/>
      <dgm:spPr/>
      <dgm:t>
        <a:bodyPr/>
        <a:lstStyle/>
        <a:p>
          <a:endParaRPr lang="en-US"/>
        </a:p>
      </dgm:t>
    </dgm:pt>
    <dgm:pt modelId="{03E6C560-6E9F-4E7C-8268-5FA616949AA6}" type="pres">
      <dgm:prSet presAssocID="{199F7693-75FB-4D41-9129-98AC8C2069BC}" presName="Name0" presStyleCnt="0">
        <dgm:presLayoutVars>
          <dgm:dir/>
          <dgm:animLvl val="lvl"/>
          <dgm:resizeHandles val="exact"/>
        </dgm:presLayoutVars>
      </dgm:prSet>
      <dgm:spPr/>
    </dgm:pt>
    <dgm:pt modelId="{2C323CD8-7753-4B5E-915A-CF75C80D8DE6}" type="pres">
      <dgm:prSet presAssocID="{DCC950F0-6761-4A1E-8ECD-76D61AF1D630}" presName="linNode" presStyleCnt="0"/>
      <dgm:spPr/>
    </dgm:pt>
    <dgm:pt modelId="{F9FFBE7D-79B5-4E41-8B83-8C12517E317B}" type="pres">
      <dgm:prSet presAssocID="{DCC950F0-6761-4A1E-8ECD-76D61AF1D630}" presName="parentText" presStyleLbl="node1" presStyleIdx="0" presStyleCnt="10">
        <dgm:presLayoutVars>
          <dgm:chMax val="1"/>
          <dgm:bulletEnabled val="1"/>
        </dgm:presLayoutVars>
      </dgm:prSet>
      <dgm:spPr/>
    </dgm:pt>
    <dgm:pt modelId="{D106D245-6A7E-4A15-ADCB-45A09F5F93B7}" type="pres">
      <dgm:prSet presAssocID="{DCC950F0-6761-4A1E-8ECD-76D61AF1D630}" presName="descendantText" presStyleLbl="alignAccFollowNode1" presStyleIdx="0" presStyleCnt="10">
        <dgm:presLayoutVars>
          <dgm:bulletEnabled val="1"/>
        </dgm:presLayoutVars>
      </dgm:prSet>
      <dgm:spPr/>
    </dgm:pt>
    <dgm:pt modelId="{ADDAECED-8569-4F2B-861B-F5D16B18E22D}" type="pres">
      <dgm:prSet presAssocID="{258F6D65-316A-431C-ADB7-8784B057143F}" presName="sp" presStyleCnt="0"/>
      <dgm:spPr/>
    </dgm:pt>
    <dgm:pt modelId="{A0A29FD2-707A-48F0-A712-1EBF9D6EE51A}" type="pres">
      <dgm:prSet presAssocID="{E5C41E73-2603-4F35-86C8-C37F862A8507}" presName="linNode" presStyleCnt="0"/>
      <dgm:spPr/>
    </dgm:pt>
    <dgm:pt modelId="{A378C793-A1E2-4B6D-B775-5B4E6D81007B}" type="pres">
      <dgm:prSet presAssocID="{E5C41E73-2603-4F35-86C8-C37F862A8507}" presName="parentText" presStyleLbl="node1" presStyleIdx="1" presStyleCnt="10">
        <dgm:presLayoutVars>
          <dgm:chMax val="1"/>
          <dgm:bulletEnabled val="1"/>
        </dgm:presLayoutVars>
      </dgm:prSet>
      <dgm:spPr/>
    </dgm:pt>
    <dgm:pt modelId="{958C601B-3105-47F0-8FA3-962A748225D5}" type="pres">
      <dgm:prSet presAssocID="{E5C41E73-2603-4F35-86C8-C37F862A8507}" presName="descendantText" presStyleLbl="alignAccFollowNode1" presStyleIdx="1" presStyleCnt="10">
        <dgm:presLayoutVars>
          <dgm:bulletEnabled val="1"/>
        </dgm:presLayoutVars>
      </dgm:prSet>
      <dgm:spPr/>
    </dgm:pt>
    <dgm:pt modelId="{C511DC46-56C2-43D4-BE48-B5434F2A1C13}" type="pres">
      <dgm:prSet presAssocID="{CAA53184-58C7-40BD-B9D9-53E5EE9A3FD1}" presName="sp" presStyleCnt="0"/>
      <dgm:spPr/>
    </dgm:pt>
    <dgm:pt modelId="{14D8B722-ACCD-490C-AE78-458FB304E9DC}" type="pres">
      <dgm:prSet presAssocID="{CC205CF6-DEFC-479D-ADB1-D3AD9947C182}" presName="linNode" presStyleCnt="0"/>
      <dgm:spPr/>
    </dgm:pt>
    <dgm:pt modelId="{E498CC76-02D9-4BE7-A5F1-47331BD21FF6}" type="pres">
      <dgm:prSet presAssocID="{CC205CF6-DEFC-479D-ADB1-D3AD9947C182}" presName="parentText" presStyleLbl="node1" presStyleIdx="2" presStyleCnt="10">
        <dgm:presLayoutVars>
          <dgm:chMax val="1"/>
          <dgm:bulletEnabled val="1"/>
        </dgm:presLayoutVars>
      </dgm:prSet>
      <dgm:spPr/>
    </dgm:pt>
    <dgm:pt modelId="{26D34913-0879-4136-B0A1-919608CD6D28}" type="pres">
      <dgm:prSet presAssocID="{CC205CF6-DEFC-479D-ADB1-D3AD9947C182}" presName="descendantText" presStyleLbl="alignAccFollowNode1" presStyleIdx="2" presStyleCnt="10">
        <dgm:presLayoutVars>
          <dgm:bulletEnabled val="1"/>
        </dgm:presLayoutVars>
      </dgm:prSet>
      <dgm:spPr/>
    </dgm:pt>
    <dgm:pt modelId="{FD97725A-DA7B-44DC-87AB-21831CA7E720}" type="pres">
      <dgm:prSet presAssocID="{C79E9CCB-7BCC-493D-BCC2-4D8728C7E3CF}" presName="sp" presStyleCnt="0"/>
      <dgm:spPr/>
    </dgm:pt>
    <dgm:pt modelId="{0350F8BF-1A86-4EFF-81FF-75FD5F4D1069}" type="pres">
      <dgm:prSet presAssocID="{37D15F03-8F14-46F8-BF4A-FFD6A33B8B50}" presName="linNode" presStyleCnt="0"/>
      <dgm:spPr/>
    </dgm:pt>
    <dgm:pt modelId="{80C9D8A9-3936-4FE3-A0D9-4FA174E236E7}" type="pres">
      <dgm:prSet presAssocID="{37D15F03-8F14-46F8-BF4A-FFD6A33B8B50}" presName="parentText" presStyleLbl="node1" presStyleIdx="3" presStyleCnt="10">
        <dgm:presLayoutVars>
          <dgm:chMax val="1"/>
          <dgm:bulletEnabled val="1"/>
        </dgm:presLayoutVars>
      </dgm:prSet>
      <dgm:spPr/>
    </dgm:pt>
    <dgm:pt modelId="{BFD7E9EA-7590-41D3-89C9-3E77DCF05F4C}" type="pres">
      <dgm:prSet presAssocID="{37D15F03-8F14-46F8-BF4A-FFD6A33B8B50}" presName="descendantText" presStyleLbl="alignAccFollowNode1" presStyleIdx="3" presStyleCnt="10">
        <dgm:presLayoutVars>
          <dgm:bulletEnabled val="1"/>
        </dgm:presLayoutVars>
      </dgm:prSet>
      <dgm:spPr/>
    </dgm:pt>
    <dgm:pt modelId="{F3ED91E0-2C48-4338-A2C4-BF6E59EBBFC8}" type="pres">
      <dgm:prSet presAssocID="{CE60E92E-5755-4806-B005-B418860AD5FE}" presName="sp" presStyleCnt="0"/>
      <dgm:spPr/>
    </dgm:pt>
    <dgm:pt modelId="{9F5D33E4-EB51-4E91-A054-EDE5F50085D6}" type="pres">
      <dgm:prSet presAssocID="{74E16B3B-E42E-403B-9ED5-329645F146C2}" presName="linNode" presStyleCnt="0"/>
      <dgm:spPr/>
    </dgm:pt>
    <dgm:pt modelId="{B15FD91C-3B33-42CE-A90E-8829DC69B64D}" type="pres">
      <dgm:prSet presAssocID="{74E16B3B-E42E-403B-9ED5-329645F146C2}" presName="parentText" presStyleLbl="node1" presStyleIdx="4" presStyleCnt="10">
        <dgm:presLayoutVars>
          <dgm:chMax val="1"/>
          <dgm:bulletEnabled val="1"/>
        </dgm:presLayoutVars>
      </dgm:prSet>
      <dgm:spPr/>
    </dgm:pt>
    <dgm:pt modelId="{DF79F2F5-F878-4715-AEC9-C9B7DF8AE984}" type="pres">
      <dgm:prSet presAssocID="{74E16B3B-E42E-403B-9ED5-329645F146C2}" presName="descendantText" presStyleLbl="alignAccFollowNode1" presStyleIdx="4" presStyleCnt="10">
        <dgm:presLayoutVars>
          <dgm:bulletEnabled val="1"/>
        </dgm:presLayoutVars>
      </dgm:prSet>
      <dgm:spPr/>
    </dgm:pt>
    <dgm:pt modelId="{482E1B63-6FAA-41DA-870A-50A28D1C6BAB}" type="pres">
      <dgm:prSet presAssocID="{9D1C51BF-78AB-4E31-842C-B822E5CCA1D1}" presName="sp" presStyleCnt="0"/>
      <dgm:spPr/>
    </dgm:pt>
    <dgm:pt modelId="{59B89987-D554-4DD3-9323-82932BD6C559}" type="pres">
      <dgm:prSet presAssocID="{71ABD724-170B-463D-93D3-0755BD1A45B9}" presName="linNode" presStyleCnt="0"/>
      <dgm:spPr/>
    </dgm:pt>
    <dgm:pt modelId="{A50C145A-C954-46C5-BE16-BB65DCE8117B}" type="pres">
      <dgm:prSet presAssocID="{71ABD724-170B-463D-93D3-0755BD1A45B9}" presName="parentText" presStyleLbl="node1" presStyleIdx="5" presStyleCnt="10">
        <dgm:presLayoutVars>
          <dgm:chMax val="1"/>
          <dgm:bulletEnabled val="1"/>
        </dgm:presLayoutVars>
      </dgm:prSet>
      <dgm:spPr/>
    </dgm:pt>
    <dgm:pt modelId="{7541535C-8C77-4658-8905-A0C6D5FFCD2D}" type="pres">
      <dgm:prSet presAssocID="{71ABD724-170B-463D-93D3-0755BD1A45B9}" presName="descendantText" presStyleLbl="alignAccFollowNode1" presStyleIdx="5" presStyleCnt="10">
        <dgm:presLayoutVars>
          <dgm:bulletEnabled val="1"/>
        </dgm:presLayoutVars>
      </dgm:prSet>
      <dgm:spPr/>
    </dgm:pt>
    <dgm:pt modelId="{FF290518-7D6A-435C-B444-734F2D956B46}" type="pres">
      <dgm:prSet presAssocID="{E1DB7CCD-07BC-4149-801C-90C5CC547367}" presName="sp" presStyleCnt="0"/>
      <dgm:spPr/>
    </dgm:pt>
    <dgm:pt modelId="{D095B634-E3FF-432B-A429-FC76401B4DBC}" type="pres">
      <dgm:prSet presAssocID="{A4049838-2B5C-4428-BCE7-007D7471BE4D}" presName="linNode" presStyleCnt="0"/>
      <dgm:spPr/>
    </dgm:pt>
    <dgm:pt modelId="{6224713E-E5AF-4241-AA0A-55EC5AEAAC00}" type="pres">
      <dgm:prSet presAssocID="{A4049838-2B5C-4428-BCE7-007D7471BE4D}" presName="parentText" presStyleLbl="node1" presStyleIdx="6" presStyleCnt="10">
        <dgm:presLayoutVars>
          <dgm:chMax val="1"/>
          <dgm:bulletEnabled val="1"/>
        </dgm:presLayoutVars>
      </dgm:prSet>
      <dgm:spPr/>
    </dgm:pt>
    <dgm:pt modelId="{42A659DD-0AA9-48CA-8D1F-FD21668774CD}" type="pres">
      <dgm:prSet presAssocID="{A4049838-2B5C-4428-BCE7-007D7471BE4D}" presName="descendantText" presStyleLbl="alignAccFollowNode1" presStyleIdx="6" presStyleCnt="10">
        <dgm:presLayoutVars>
          <dgm:bulletEnabled val="1"/>
        </dgm:presLayoutVars>
      </dgm:prSet>
      <dgm:spPr/>
    </dgm:pt>
    <dgm:pt modelId="{F506D617-D31D-46F3-90B6-47BA89F4ECE5}" type="pres">
      <dgm:prSet presAssocID="{9251A8D1-D35D-4307-B800-621D66FEEC5C}" presName="sp" presStyleCnt="0"/>
      <dgm:spPr/>
    </dgm:pt>
    <dgm:pt modelId="{9E8E65A8-0E19-4801-9047-14832BE58AC1}" type="pres">
      <dgm:prSet presAssocID="{140EC574-B19B-42EC-98D3-A2D1277FE6F2}" presName="linNode" presStyleCnt="0"/>
      <dgm:spPr/>
    </dgm:pt>
    <dgm:pt modelId="{0B9D7744-ADB4-4D21-A3BA-1A26BF5FED38}" type="pres">
      <dgm:prSet presAssocID="{140EC574-B19B-42EC-98D3-A2D1277FE6F2}" presName="parentText" presStyleLbl="node1" presStyleIdx="7" presStyleCnt="10">
        <dgm:presLayoutVars>
          <dgm:chMax val="1"/>
          <dgm:bulletEnabled val="1"/>
        </dgm:presLayoutVars>
      </dgm:prSet>
      <dgm:spPr/>
    </dgm:pt>
    <dgm:pt modelId="{D784752D-4BB2-4217-A57D-38B02BD87434}" type="pres">
      <dgm:prSet presAssocID="{140EC574-B19B-42EC-98D3-A2D1277FE6F2}" presName="descendantText" presStyleLbl="alignAccFollowNode1" presStyleIdx="7" presStyleCnt="10">
        <dgm:presLayoutVars>
          <dgm:bulletEnabled val="1"/>
        </dgm:presLayoutVars>
      </dgm:prSet>
      <dgm:spPr/>
    </dgm:pt>
    <dgm:pt modelId="{A2B94C56-96A6-4A64-A0E8-33624B54FEE4}" type="pres">
      <dgm:prSet presAssocID="{29DC6EB1-A92C-4951-A149-967F5D58DD3B}" presName="sp" presStyleCnt="0"/>
      <dgm:spPr/>
    </dgm:pt>
    <dgm:pt modelId="{AAD537E9-59E9-4114-84CE-C7779B53F605}" type="pres">
      <dgm:prSet presAssocID="{AE874D00-FBF8-457A-86A4-6F6E073A16A9}" presName="linNode" presStyleCnt="0"/>
      <dgm:spPr/>
    </dgm:pt>
    <dgm:pt modelId="{7387F3B1-6900-44C6-BA1F-C1D9C055B99D}" type="pres">
      <dgm:prSet presAssocID="{AE874D00-FBF8-457A-86A4-6F6E073A16A9}" presName="parentText" presStyleLbl="node1" presStyleIdx="8" presStyleCnt="10">
        <dgm:presLayoutVars>
          <dgm:chMax val="1"/>
          <dgm:bulletEnabled val="1"/>
        </dgm:presLayoutVars>
      </dgm:prSet>
      <dgm:spPr/>
    </dgm:pt>
    <dgm:pt modelId="{12C1717C-ECCE-4DC0-8BD4-0A56E9227994}" type="pres">
      <dgm:prSet presAssocID="{AE874D00-FBF8-457A-86A4-6F6E073A16A9}" presName="descendantText" presStyleLbl="alignAccFollowNode1" presStyleIdx="8" presStyleCnt="10">
        <dgm:presLayoutVars>
          <dgm:bulletEnabled val="1"/>
        </dgm:presLayoutVars>
      </dgm:prSet>
      <dgm:spPr/>
    </dgm:pt>
    <dgm:pt modelId="{59A62AF1-762C-4ABF-9AE5-3594790109C2}" type="pres">
      <dgm:prSet presAssocID="{7E0A5AC3-8399-4CE0-B71B-B3C76771EE7A}" presName="sp" presStyleCnt="0"/>
      <dgm:spPr/>
    </dgm:pt>
    <dgm:pt modelId="{4C02230B-33F3-468C-9165-37A8DCD98C55}" type="pres">
      <dgm:prSet presAssocID="{BE207577-863F-42B2-8FDC-3182446DB355}" presName="linNode" presStyleCnt="0"/>
      <dgm:spPr/>
    </dgm:pt>
    <dgm:pt modelId="{4628101E-8F5E-4E50-850B-B61CEB30F393}" type="pres">
      <dgm:prSet presAssocID="{BE207577-863F-42B2-8FDC-3182446DB355}" presName="parentText" presStyleLbl="node1" presStyleIdx="9" presStyleCnt="10">
        <dgm:presLayoutVars>
          <dgm:chMax val="1"/>
          <dgm:bulletEnabled val="1"/>
        </dgm:presLayoutVars>
      </dgm:prSet>
      <dgm:spPr/>
    </dgm:pt>
    <dgm:pt modelId="{A89F566C-8A0D-44D3-A630-7D1D560D2EE7}" type="pres">
      <dgm:prSet presAssocID="{BE207577-863F-42B2-8FDC-3182446DB355}" presName="descendantText" presStyleLbl="alignAccFollowNode1" presStyleIdx="9" presStyleCnt="10">
        <dgm:presLayoutVars>
          <dgm:bulletEnabled val="1"/>
        </dgm:presLayoutVars>
      </dgm:prSet>
      <dgm:spPr/>
    </dgm:pt>
  </dgm:ptLst>
  <dgm:cxnLst>
    <dgm:cxn modelId="{DF2D2B04-A629-4394-B2BB-4B017CD7B7C2}" type="presOf" srcId="{E5C41E73-2603-4F35-86C8-C37F862A8507}" destId="{A378C793-A1E2-4B6D-B775-5B4E6D81007B}" srcOrd="0" destOrd="0" presId="urn:microsoft.com/office/officeart/2005/8/layout/vList5"/>
    <dgm:cxn modelId="{09794F05-9124-4524-B7A6-4D86C313F304}" type="presOf" srcId="{58B62E91-803D-4CA8-90E4-FB1B938EFE77}" destId="{7541535C-8C77-4658-8905-A0C6D5FFCD2D}" srcOrd="0" destOrd="0" presId="urn:microsoft.com/office/officeart/2005/8/layout/vList5"/>
    <dgm:cxn modelId="{D6DB4A06-D8B8-4FF0-9ACB-9C7A90B3C018}" type="presOf" srcId="{AE874D00-FBF8-457A-86A4-6F6E073A16A9}" destId="{7387F3B1-6900-44C6-BA1F-C1D9C055B99D}" srcOrd="0" destOrd="0" presId="urn:microsoft.com/office/officeart/2005/8/layout/vList5"/>
    <dgm:cxn modelId="{6BEE8F0E-87B3-468B-A3E3-C57AF9958554}" srcId="{74E16B3B-E42E-403B-9ED5-329645F146C2}" destId="{35627885-4145-4494-ADCA-891FD88F1DF2}" srcOrd="0" destOrd="0" parTransId="{26CB3F99-93E2-44D8-A27C-1DAD253F6596}" sibTransId="{9FD2C813-227B-402D-8D0F-BD5606DDB771}"/>
    <dgm:cxn modelId="{71CBBD0F-C714-4705-B36E-FCD3DB57A6C7}" srcId="{BE207577-863F-42B2-8FDC-3182446DB355}" destId="{4F7C03FA-DAC3-4C5B-AF1D-735BE69740D1}" srcOrd="0" destOrd="0" parTransId="{EAC4BAA4-1425-4AE2-B347-157C7AC2CA4C}" sibTransId="{F6AEA83C-CCAF-4D69-A3D7-339FA6FC3B4A}"/>
    <dgm:cxn modelId="{C3BB1310-542F-4FC7-AF04-35CB41E98896}" type="presOf" srcId="{CC205CF6-DEFC-479D-ADB1-D3AD9947C182}" destId="{E498CC76-02D9-4BE7-A5F1-47331BD21FF6}" srcOrd="0" destOrd="0" presId="urn:microsoft.com/office/officeart/2005/8/layout/vList5"/>
    <dgm:cxn modelId="{45A5BF13-F00F-4FBC-9115-A21F5A993256}" srcId="{CC205CF6-DEFC-479D-ADB1-D3AD9947C182}" destId="{018C665B-9323-4503-B208-7854BE31489D}" srcOrd="0" destOrd="0" parTransId="{C41C9819-DA95-4594-8D0D-40D9F7991ED1}" sibTransId="{2FA7E8C6-CE0A-4F83-80BC-68A353023B2D}"/>
    <dgm:cxn modelId="{333BCF18-634D-4190-9488-85ABADD805E7}" srcId="{199F7693-75FB-4D41-9129-98AC8C2069BC}" destId="{37D15F03-8F14-46F8-BF4A-FFD6A33B8B50}" srcOrd="3" destOrd="0" parTransId="{8761F8F1-13EB-4F87-BA14-69074C910992}" sibTransId="{CE60E92E-5755-4806-B005-B418860AD5FE}"/>
    <dgm:cxn modelId="{1F37F218-6EF7-4474-B10D-ECC2575ACC9B}" type="presOf" srcId="{199F7693-75FB-4D41-9129-98AC8C2069BC}" destId="{03E6C560-6E9F-4E7C-8268-5FA616949AA6}" srcOrd="0" destOrd="0" presId="urn:microsoft.com/office/officeart/2005/8/layout/vList5"/>
    <dgm:cxn modelId="{23B7C91A-22AF-4703-8A14-E95624188F27}" type="presOf" srcId="{AD080082-10BE-4D63-94AF-6443FBAA05AC}" destId="{958C601B-3105-47F0-8FA3-962A748225D5}" srcOrd="0" destOrd="0" presId="urn:microsoft.com/office/officeart/2005/8/layout/vList5"/>
    <dgm:cxn modelId="{B2AB8023-557E-4830-9816-F137C1E61C5B}" type="presOf" srcId="{A4049838-2B5C-4428-BCE7-007D7471BE4D}" destId="{6224713E-E5AF-4241-AA0A-55EC5AEAAC00}" srcOrd="0" destOrd="0" presId="urn:microsoft.com/office/officeart/2005/8/layout/vList5"/>
    <dgm:cxn modelId="{A2AA2737-4F98-4D3F-B936-4EA42EF5786F}" type="presOf" srcId="{E99CFD20-6C5A-4039-90F1-75BBD3379FC1}" destId="{D106D245-6A7E-4A15-ADCB-45A09F5F93B7}" srcOrd="0" destOrd="0" presId="urn:microsoft.com/office/officeart/2005/8/layout/vList5"/>
    <dgm:cxn modelId="{AEA1753C-29B4-4F4A-8ECE-FFDC6DB11B3C}" srcId="{199F7693-75FB-4D41-9129-98AC8C2069BC}" destId="{AE874D00-FBF8-457A-86A4-6F6E073A16A9}" srcOrd="8" destOrd="0" parTransId="{7DEDD109-6448-4B68-8E34-42DB47BC949C}" sibTransId="{7E0A5AC3-8399-4CE0-B71B-B3C76771EE7A}"/>
    <dgm:cxn modelId="{6E52EC3D-39CA-4900-9835-0F812CFA5B9C}" type="presOf" srcId="{D30D54CE-670B-460B-8FCB-DA73713D602C}" destId="{BFD7E9EA-7590-41D3-89C9-3E77DCF05F4C}" srcOrd="0" destOrd="0" presId="urn:microsoft.com/office/officeart/2005/8/layout/vList5"/>
    <dgm:cxn modelId="{78B28F3E-19A2-47CE-8411-9B05EC9DFA9D}" srcId="{199F7693-75FB-4D41-9129-98AC8C2069BC}" destId="{E5C41E73-2603-4F35-86C8-C37F862A8507}" srcOrd="1" destOrd="0" parTransId="{8EDCB9A5-FB83-4E20-AB4E-EF4088D5CCA3}" sibTransId="{CAA53184-58C7-40BD-B9D9-53E5EE9A3FD1}"/>
    <dgm:cxn modelId="{14DC9F5B-56F9-40FC-ACFD-ACBD11B84A48}" srcId="{E5C41E73-2603-4F35-86C8-C37F862A8507}" destId="{AD080082-10BE-4D63-94AF-6443FBAA05AC}" srcOrd="0" destOrd="0" parTransId="{371D882F-7915-4C33-9E26-78F232EBC822}" sibTransId="{0F2D92B6-AFB2-47BD-973F-4597F79B27DE}"/>
    <dgm:cxn modelId="{ABD4DC5F-DB29-47AB-8320-139744EC306C}" type="presOf" srcId="{140EC574-B19B-42EC-98D3-A2D1277FE6F2}" destId="{0B9D7744-ADB4-4D21-A3BA-1A26BF5FED38}" srcOrd="0" destOrd="0" presId="urn:microsoft.com/office/officeart/2005/8/layout/vList5"/>
    <dgm:cxn modelId="{0AFA4E61-F68F-4499-A6F7-47D04C6AB680}" type="presOf" srcId="{37D15F03-8F14-46F8-BF4A-FFD6A33B8B50}" destId="{80C9D8A9-3936-4FE3-A0D9-4FA174E236E7}" srcOrd="0" destOrd="0" presId="urn:microsoft.com/office/officeart/2005/8/layout/vList5"/>
    <dgm:cxn modelId="{87459462-570B-4442-8F3C-9F380B742EF9}" srcId="{199F7693-75FB-4D41-9129-98AC8C2069BC}" destId="{140EC574-B19B-42EC-98D3-A2D1277FE6F2}" srcOrd="7" destOrd="0" parTransId="{A0BDFD84-6B1A-4306-BC04-8E6F6CAEB9D9}" sibTransId="{29DC6EB1-A92C-4951-A149-967F5D58DD3B}"/>
    <dgm:cxn modelId="{E57DC444-F389-47FA-9983-9212A72C1542}" srcId="{199F7693-75FB-4D41-9129-98AC8C2069BC}" destId="{74E16B3B-E42E-403B-9ED5-329645F146C2}" srcOrd="4" destOrd="0" parTransId="{5AAD3812-8181-44BA-9599-06B934B817E6}" sibTransId="{9D1C51BF-78AB-4E31-842C-B822E5CCA1D1}"/>
    <dgm:cxn modelId="{50963A47-69FD-435B-BEE8-0279F0924B30}" srcId="{DCC950F0-6761-4A1E-8ECD-76D61AF1D630}" destId="{E99CFD20-6C5A-4039-90F1-75BBD3379FC1}" srcOrd="0" destOrd="0" parTransId="{C138A24A-D495-4485-A40C-EB690422602F}" sibTransId="{CC7E294E-F84F-4B5C-9401-430A871CEA75}"/>
    <dgm:cxn modelId="{C48FA547-3C0E-4F9D-AF7D-4459F1E18616}" srcId="{AE874D00-FBF8-457A-86A4-6F6E073A16A9}" destId="{88476A71-61DF-4E31-9724-965D05243662}" srcOrd="0" destOrd="0" parTransId="{87D9E791-4FF6-48E7-B763-FF40E933EB16}" sibTransId="{0D6F58BD-D9C9-4D03-92F8-48A508E8070E}"/>
    <dgm:cxn modelId="{E9321B52-8221-4232-BB15-0A93824C6B96}" type="presOf" srcId="{88476A71-61DF-4E31-9724-965D05243662}" destId="{12C1717C-ECCE-4DC0-8BD4-0A56E9227994}" srcOrd="0" destOrd="0" presId="urn:microsoft.com/office/officeart/2005/8/layout/vList5"/>
    <dgm:cxn modelId="{1073887A-1F49-4386-BFAB-7EB7797DBF95}" type="presOf" srcId="{EBCEC163-B504-4FF3-8717-9009AFB76C08}" destId="{D784752D-4BB2-4217-A57D-38B02BD87434}" srcOrd="0" destOrd="0" presId="urn:microsoft.com/office/officeart/2005/8/layout/vList5"/>
    <dgm:cxn modelId="{A2006988-ECE5-42C8-B169-B6939711D4B8}" srcId="{A4049838-2B5C-4428-BCE7-007D7471BE4D}" destId="{04EED493-E0FE-4CA5-99BC-976CBE7E07EF}" srcOrd="0" destOrd="0" parTransId="{9E231E33-1AEC-40C0-BBD9-98A5B63E4D3C}" sibTransId="{4321D5B1-578A-45D1-80D7-E0884C981023}"/>
    <dgm:cxn modelId="{8CAEEF88-D792-4BEC-B6AA-C74A68CB6951}" type="presOf" srcId="{018C665B-9323-4503-B208-7854BE31489D}" destId="{26D34913-0879-4136-B0A1-919608CD6D28}" srcOrd="0" destOrd="0" presId="urn:microsoft.com/office/officeart/2005/8/layout/vList5"/>
    <dgm:cxn modelId="{78DCF592-209C-4850-BA9D-396AB5D9ABFF}" srcId="{71ABD724-170B-463D-93D3-0755BD1A45B9}" destId="{58B62E91-803D-4CA8-90E4-FB1B938EFE77}" srcOrd="0" destOrd="0" parTransId="{209508F1-E3CF-45A2-9E90-6AE0D640795A}" sibTransId="{9BF03836-7E96-4983-9929-45E3B322C551}"/>
    <dgm:cxn modelId="{0C901D9B-04ED-4367-8589-91068280814A}" type="presOf" srcId="{71ABD724-170B-463D-93D3-0755BD1A45B9}" destId="{A50C145A-C954-46C5-BE16-BB65DCE8117B}" srcOrd="0" destOrd="0" presId="urn:microsoft.com/office/officeart/2005/8/layout/vList5"/>
    <dgm:cxn modelId="{5B94EB9B-92D1-439B-B14F-5D90B02BC250}" type="presOf" srcId="{35627885-4145-4494-ADCA-891FD88F1DF2}" destId="{DF79F2F5-F878-4715-AEC9-C9B7DF8AE984}" srcOrd="0" destOrd="0" presId="urn:microsoft.com/office/officeart/2005/8/layout/vList5"/>
    <dgm:cxn modelId="{A8AED59E-2E08-477E-83E1-9B1E38F20603}" srcId="{199F7693-75FB-4D41-9129-98AC8C2069BC}" destId="{CC205CF6-DEFC-479D-ADB1-D3AD9947C182}" srcOrd="2" destOrd="0" parTransId="{14417A77-CF1F-466B-B62B-888B217B95A9}" sibTransId="{C79E9CCB-7BCC-493D-BCC2-4D8728C7E3CF}"/>
    <dgm:cxn modelId="{9B40FD9E-2CF0-4A42-8292-EC9045834089}" srcId="{140EC574-B19B-42EC-98D3-A2D1277FE6F2}" destId="{EBCEC163-B504-4FF3-8717-9009AFB76C08}" srcOrd="0" destOrd="0" parTransId="{7ACD11BC-1B75-4158-A8D9-6C5CF5DF5198}" sibTransId="{DE0E894C-780A-484B-A911-761AB62F819D}"/>
    <dgm:cxn modelId="{A53B50A6-B4A3-4F74-B32B-21C2065D4D87}" type="presOf" srcId="{4F7C03FA-DAC3-4C5B-AF1D-735BE69740D1}" destId="{A89F566C-8A0D-44D3-A630-7D1D560D2EE7}" srcOrd="0" destOrd="0" presId="urn:microsoft.com/office/officeart/2005/8/layout/vList5"/>
    <dgm:cxn modelId="{85CF64A9-5382-4BF2-8B83-C74F14047DEB}" type="presOf" srcId="{BE207577-863F-42B2-8FDC-3182446DB355}" destId="{4628101E-8F5E-4E50-850B-B61CEB30F393}" srcOrd="0" destOrd="0" presId="urn:microsoft.com/office/officeart/2005/8/layout/vList5"/>
    <dgm:cxn modelId="{8D45E6AA-627D-4497-AC1C-ABE1DE0CD249}" srcId="{199F7693-75FB-4D41-9129-98AC8C2069BC}" destId="{DCC950F0-6761-4A1E-8ECD-76D61AF1D630}" srcOrd="0" destOrd="0" parTransId="{13254399-9DEC-4A7A-94DC-7AFC52BB84EC}" sibTransId="{258F6D65-316A-431C-ADB7-8784B057143F}"/>
    <dgm:cxn modelId="{50E49AB7-E11F-4FD0-809C-FE9B331E7A4C}" srcId="{199F7693-75FB-4D41-9129-98AC8C2069BC}" destId="{A4049838-2B5C-4428-BCE7-007D7471BE4D}" srcOrd="6" destOrd="0" parTransId="{18BEF634-91E0-456C-83A0-9C56CD557452}" sibTransId="{9251A8D1-D35D-4307-B800-621D66FEEC5C}"/>
    <dgm:cxn modelId="{C9C354BA-40A0-40A1-810A-F4787F6838C0}" type="presOf" srcId="{DCC950F0-6761-4A1E-8ECD-76D61AF1D630}" destId="{F9FFBE7D-79B5-4E41-8B83-8C12517E317B}" srcOrd="0" destOrd="0" presId="urn:microsoft.com/office/officeart/2005/8/layout/vList5"/>
    <dgm:cxn modelId="{4FD1E9BA-E954-4203-A640-7959AB223A8E}" type="presOf" srcId="{04EED493-E0FE-4CA5-99BC-976CBE7E07EF}" destId="{42A659DD-0AA9-48CA-8D1F-FD21668774CD}" srcOrd="0" destOrd="0" presId="urn:microsoft.com/office/officeart/2005/8/layout/vList5"/>
    <dgm:cxn modelId="{64208BCA-2E0F-4B9A-8A55-E503222E1B43}" srcId="{37D15F03-8F14-46F8-BF4A-FFD6A33B8B50}" destId="{D30D54CE-670B-460B-8FCB-DA73713D602C}" srcOrd="0" destOrd="0" parTransId="{4B879774-3E79-49EF-BE00-D90E5462755E}" sibTransId="{3A37BF92-5B27-4FA4-9221-DAE092F95297}"/>
    <dgm:cxn modelId="{BED6C0D2-F5E2-43EE-9149-EF9E6C71D33F}" srcId="{199F7693-75FB-4D41-9129-98AC8C2069BC}" destId="{BE207577-863F-42B2-8FDC-3182446DB355}" srcOrd="9" destOrd="0" parTransId="{FF4201D6-C7AB-4140-A25A-3808CFEDE048}" sibTransId="{55C5BDF6-69FA-42D9-A8E7-DFD08A32A9EC}"/>
    <dgm:cxn modelId="{5829ACE4-FFF2-4956-AB59-C991F192B57F}" srcId="{199F7693-75FB-4D41-9129-98AC8C2069BC}" destId="{71ABD724-170B-463D-93D3-0755BD1A45B9}" srcOrd="5" destOrd="0" parTransId="{0160C3B2-8C89-4BD0-9D23-D547D95DA093}" sibTransId="{E1DB7CCD-07BC-4149-801C-90C5CC547367}"/>
    <dgm:cxn modelId="{306CE4EF-B9C7-41A6-937F-937EDFDF726A}" type="presOf" srcId="{74E16B3B-E42E-403B-9ED5-329645F146C2}" destId="{B15FD91C-3B33-42CE-A90E-8829DC69B64D}" srcOrd="0" destOrd="0" presId="urn:microsoft.com/office/officeart/2005/8/layout/vList5"/>
    <dgm:cxn modelId="{801C9F1D-8F71-4DAE-AB29-C70D5AD5F9AC}" type="presParOf" srcId="{03E6C560-6E9F-4E7C-8268-5FA616949AA6}" destId="{2C323CD8-7753-4B5E-915A-CF75C80D8DE6}" srcOrd="0" destOrd="0" presId="urn:microsoft.com/office/officeart/2005/8/layout/vList5"/>
    <dgm:cxn modelId="{FD1E61FB-5544-4EF6-B183-4B86EFB4C36A}" type="presParOf" srcId="{2C323CD8-7753-4B5E-915A-CF75C80D8DE6}" destId="{F9FFBE7D-79B5-4E41-8B83-8C12517E317B}" srcOrd="0" destOrd="0" presId="urn:microsoft.com/office/officeart/2005/8/layout/vList5"/>
    <dgm:cxn modelId="{BE1ABE60-A2BF-48B5-B290-5C3DE8B39F5F}" type="presParOf" srcId="{2C323CD8-7753-4B5E-915A-CF75C80D8DE6}" destId="{D106D245-6A7E-4A15-ADCB-45A09F5F93B7}" srcOrd="1" destOrd="0" presId="urn:microsoft.com/office/officeart/2005/8/layout/vList5"/>
    <dgm:cxn modelId="{E322447F-2E87-42D8-B1CA-48477DA39718}" type="presParOf" srcId="{03E6C560-6E9F-4E7C-8268-5FA616949AA6}" destId="{ADDAECED-8569-4F2B-861B-F5D16B18E22D}" srcOrd="1" destOrd="0" presId="urn:microsoft.com/office/officeart/2005/8/layout/vList5"/>
    <dgm:cxn modelId="{65E80230-ECBC-423F-9590-9E499BC4749A}" type="presParOf" srcId="{03E6C560-6E9F-4E7C-8268-5FA616949AA6}" destId="{A0A29FD2-707A-48F0-A712-1EBF9D6EE51A}" srcOrd="2" destOrd="0" presId="urn:microsoft.com/office/officeart/2005/8/layout/vList5"/>
    <dgm:cxn modelId="{0EDA0BCA-17E8-43C5-AD27-7179FE9E77D2}" type="presParOf" srcId="{A0A29FD2-707A-48F0-A712-1EBF9D6EE51A}" destId="{A378C793-A1E2-4B6D-B775-5B4E6D81007B}" srcOrd="0" destOrd="0" presId="urn:microsoft.com/office/officeart/2005/8/layout/vList5"/>
    <dgm:cxn modelId="{8708F279-B2E7-4E04-BAAA-429D1B3A5AD4}" type="presParOf" srcId="{A0A29FD2-707A-48F0-A712-1EBF9D6EE51A}" destId="{958C601B-3105-47F0-8FA3-962A748225D5}" srcOrd="1" destOrd="0" presId="urn:microsoft.com/office/officeart/2005/8/layout/vList5"/>
    <dgm:cxn modelId="{21BC81C0-4819-4E95-81B7-12D506017CE7}" type="presParOf" srcId="{03E6C560-6E9F-4E7C-8268-5FA616949AA6}" destId="{C511DC46-56C2-43D4-BE48-B5434F2A1C13}" srcOrd="3" destOrd="0" presId="urn:microsoft.com/office/officeart/2005/8/layout/vList5"/>
    <dgm:cxn modelId="{1DFAA738-DCD0-4338-A0D8-649FA63377D6}" type="presParOf" srcId="{03E6C560-6E9F-4E7C-8268-5FA616949AA6}" destId="{14D8B722-ACCD-490C-AE78-458FB304E9DC}" srcOrd="4" destOrd="0" presId="urn:microsoft.com/office/officeart/2005/8/layout/vList5"/>
    <dgm:cxn modelId="{F4B2495D-D762-4331-8B31-300CDE713E4A}" type="presParOf" srcId="{14D8B722-ACCD-490C-AE78-458FB304E9DC}" destId="{E498CC76-02D9-4BE7-A5F1-47331BD21FF6}" srcOrd="0" destOrd="0" presId="urn:microsoft.com/office/officeart/2005/8/layout/vList5"/>
    <dgm:cxn modelId="{625BA622-CE02-4C5B-BE5E-35692F202FEF}" type="presParOf" srcId="{14D8B722-ACCD-490C-AE78-458FB304E9DC}" destId="{26D34913-0879-4136-B0A1-919608CD6D28}" srcOrd="1" destOrd="0" presId="urn:microsoft.com/office/officeart/2005/8/layout/vList5"/>
    <dgm:cxn modelId="{D40AE25D-D50E-4F67-961B-D25A3F9E7D5E}" type="presParOf" srcId="{03E6C560-6E9F-4E7C-8268-5FA616949AA6}" destId="{FD97725A-DA7B-44DC-87AB-21831CA7E720}" srcOrd="5" destOrd="0" presId="urn:microsoft.com/office/officeart/2005/8/layout/vList5"/>
    <dgm:cxn modelId="{669A5077-FF04-43E1-8B4B-962B3E6768D2}" type="presParOf" srcId="{03E6C560-6E9F-4E7C-8268-5FA616949AA6}" destId="{0350F8BF-1A86-4EFF-81FF-75FD5F4D1069}" srcOrd="6" destOrd="0" presId="urn:microsoft.com/office/officeart/2005/8/layout/vList5"/>
    <dgm:cxn modelId="{EDAEA647-D073-4906-A9C1-BA11F23AE75B}" type="presParOf" srcId="{0350F8BF-1A86-4EFF-81FF-75FD5F4D1069}" destId="{80C9D8A9-3936-4FE3-A0D9-4FA174E236E7}" srcOrd="0" destOrd="0" presId="urn:microsoft.com/office/officeart/2005/8/layout/vList5"/>
    <dgm:cxn modelId="{9B3B4DC5-FFB0-4B96-810A-3C9EA143DF80}" type="presParOf" srcId="{0350F8BF-1A86-4EFF-81FF-75FD5F4D1069}" destId="{BFD7E9EA-7590-41D3-89C9-3E77DCF05F4C}" srcOrd="1" destOrd="0" presId="urn:microsoft.com/office/officeart/2005/8/layout/vList5"/>
    <dgm:cxn modelId="{1DD97C16-B5B1-42D2-88FF-95A553A849D6}" type="presParOf" srcId="{03E6C560-6E9F-4E7C-8268-5FA616949AA6}" destId="{F3ED91E0-2C48-4338-A2C4-BF6E59EBBFC8}" srcOrd="7" destOrd="0" presId="urn:microsoft.com/office/officeart/2005/8/layout/vList5"/>
    <dgm:cxn modelId="{7C21B939-0822-4445-B100-BCE1638CD2BB}" type="presParOf" srcId="{03E6C560-6E9F-4E7C-8268-5FA616949AA6}" destId="{9F5D33E4-EB51-4E91-A054-EDE5F50085D6}" srcOrd="8" destOrd="0" presId="urn:microsoft.com/office/officeart/2005/8/layout/vList5"/>
    <dgm:cxn modelId="{03E90BE5-2F62-466F-9119-60539F713853}" type="presParOf" srcId="{9F5D33E4-EB51-4E91-A054-EDE5F50085D6}" destId="{B15FD91C-3B33-42CE-A90E-8829DC69B64D}" srcOrd="0" destOrd="0" presId="urn:microsoft.com/office/officeart/2005/8/layout/vList5"/>
    <dgm:cxn modelId="{C54BE0F8-B151-4DD2-8C66-5DE980BAB558}" type="presParOf" srcId="{9F5D33E4-EB51-4E91-A054-EDE5F50085D6}" destId="{DF79F2F5-F878-4715-AEC9-C9B7DF8AE984}" srcOrd="1" destOrd="0" presId="urn:microsoft.com/office/officeart/2005/8/layout/vList5"/>
    <dgm:cxn modelId="{36793772-45FC-4872-94DB-5E432D7F0E1E}" type="presParOf" srcId="{03E6C560-6E9F-4E7C-8268-5FA616949AA6}" destId="{482E1B63-6FAA-41DA-870A-50A28D1C6BAB}" srcOrd="9" destOrd="0" presId="urn:microsoft.com/office/officeart/2005/8/layout/vList5"/>
    <dgm:cxn modelId="{F7E9E5FB-B1B8-4582-85D2-0C010023A316}" type="presParOf" srcId="{03E6C560-6E9F-4E7C-8268-5FA616949AA6}" destId="{59B89987-D554-4DD3-9323-82932BD6C559}" srcOrd="10" destOrd="0" presId="urn:microsoft.com/office/officeart/2005/8/layout/vList5"/>
    <dgm:cxn modelId="{672279AE-2EED-44A6-B23B-1DDB1F527479}" type="presParOf" srcId="{59B89987-D554-4DD3-9323-82932BD6C559}" destId="{A50C145A-C954-46C5-BE16-BB65DCE8117B}" srcOrd="0" destOrd="0" presId="urn:microsoft.com/office/officeart/2005/8/layout/vList5"/>
    <dgm:cxn modelId="{C69E241F-05D6-4007-A537-50E5E7EB7820}" type="presParOf" srcId="{59B89987-D554-4DD3-9323-82932BD6C559}" destId="{7541535C-8C77-4658-8905-A0C6D5FFCD2D}" srcOrd="1" destOrd="0" presId="urn:microsoft.com/office/officeart/2005/8/layout/vList5"/>
    <dgm:cxn modelId="{9C528AF9-CC47-4FAF-A184-7D1B35922C7D}" type="presParOf" srcId="{03E6C560-6E9F-4E7C-8268-5FA616949AA6}" destId="{FF290518-7D6A-435C-B444-734F2D956B46}" srcOrd="11" destOrd="0" presId="urn:microsoft.com/office/officeart/2005/8/layout/vList5"/>
    <dgm:cxn modelId="{BE59D693-A8E2-4872-943C-9B95B85BFB63}" type="presParOf" srcId="{03E6C560-6E9F-4E7C-8268-5FA616949AA6}" destId="{D095B634-E3FF-432B-A429-FC76401B4DBC}" srcOrd="12" destOrd="0" presId="urn:microsoft.com/office/officeart/2005/8/layout/vList5"/>
    <dgm:cxn modelId="{2B740011-4D5B-4F78-9FCF-A6A9107C3B0C}" type="presParOf" srcId="{D095B634-E3FF-432B-A429-FC76401B4DBC}" destId="{6224713E-E5AF-4241-AA0A-55EC5AEAAC00}" srcOrd="0" destOrd="0" presId="urn:microsoft.com/office/officeart/2005/8/layout/vList5"/>
    <dgm:cxn modelId="{18BCEE7F-2C81-4ADF-9C02-BAC430058E09}" type="presParOf" srcId="{D095B634-E3FF-432B-A429-FC76401B4DBC}" destId="{42A659DD-0AA9-48CA-8D1F-FD21668774CD}" srcOrd="1" destOrd="0" presId="urn:microsoft.com/office/officeart/2005/8/layout/vList5"/>
    <dgm:cxn modelId="{A26A5067-62F2-422E-B495-21BE59F1E0D0}" type="presParOf" srcId="{03E6C560-6E9F-4E7C-8268-5FA616949AA6}" destId="{F506D617-D31D-46F3-90B6-47BA89F4ECE5}" srcOrd="13" destOrd="0" presId="urn:microsoft.com/office/officeart/2005/8/layout/vList5"/>
    <dgm:cxn modelId="{A7D2D585-843F-42E0-8104-7FC108A8D034}" type="presParOf" srcId="{03E6C560-6E9F-4E7C-8268-5FA616949AA6}" destId="{9E8E65A8-0E19-4801-9047-14832BE58AC1}" srcOrd="14" destOrd="0" presId="urn:microsoft.com/office/officeart/2005/8/layout/vList5"/>
    <dgm:cxn modelId="{AD95C675-5FB2-4F4F-9871-C0204E1FEEE1}" type="presParOf" srcId="{9E8E65A8-0E19-4801-9047-14832BE58AC1}" destId="{0B9D7744-ADB4-4D21-A3BA-1A26BF5FED38}" srcOrd="0" destOrd="0" presId="urn:microsoft.com/office/officeart/2005/8/layout/vList5"/>
    <dgm:cxn modelId="{43041AEF-C28A-4AFD-A95E-DF11354C4A9A}" type="presParOf" srcId="{9E8E65A8-0E19-4801-9047-14832BE58AC1}" destId="{D784752D-4BB2-4217-A57D-38B02BD87434}" srcOrd="1" destOrd="0" presId="urn:microsoft.com/office/officeart/2005/8/layout/vList5"/>
    <dgm:cxn modelId="{D4B13224-F08F-4AED-9F56-0D9F38AC3FAF}" type="presParOf" srcId="{03E6C560-6E9F-4E7C-8268-5FA616949AA6}" destId="{A2B94C56-96A6-4A64-A0E8-33624B54FEE4}" srcOrd="15" destOrd="0" presId="urn:microsoft.com/office/officeart/2005/8/layout/vList5"/>
    <dgm:cxn modelId="{AF83B499-9488-40FE-8671-78661E1FBFFC}" type="presParOf" srcId="{03E6C560-6E9F-4E7C-8268-5FA616949AA6}" destId="{AAD537E9-59E9-4114-84CE-C7779B53F605}" srcOrd="16" destOrd="0" presId="urn:microsoft.com/office/officeart/2005/8/layout/vList5"/>
    <dgm:cxn modelId="{175F44A5-3BDA-4BF3-B436-5D2AAF8667C2}" type="presParOf" srcId="{AAD537E9-59E9-4114-84CE-C7779B53F605}" destId="{7387F3B1-6900-44C6-BA1F-C1D9C055B99D}" srcOrd="0" destOrd="0" presId="urn:microsoft.com/office/officeart/2005/8/layout/vList5"/>
    <dgm:cxn modelId="{1FFDD599-CBD0-43BA-9AB7-F41F9169E728}" type="presParOf" srcId="{AAD537E9-59E9-4114-84CE-C7779B53F605}" destId="{12C1717C-ECCE-4DC0-8BD4-0A56E9227994}" srcOrd="1" destOrd="0" presId="urn:microsoft.com/office/officeart/2005/8/layout/vList5"/>
    <dgm:cxn modelId="{291DB2B2-7B9E-47CD-8487-4E67649D2F5B}" type="presParOf" srcId="{03E6C560-6E9F-4E7C-8268-5FA616949AA6}" destId="{59A62AF1-762C-4ABF-9AE5-3594790109C2}" srcOrd="17" destOrd="0" presId="urn:microsoft.com/office/officeart/2005/8/layout/vList5"/>
    <dgm:cxn modelId="{92525671-99FF-45DE-95FF-495419094D5C}" type="presParOf" srcId="{03E6C560-6E9F-4E7C-8268-5FA616949AA6}" destId="{4C02230B-33F3-468C-9165-37A8DCD98C55}" srcOrd="18" destOrd="0" presId="urn:microsoft.com/office/officeart/2005/8/layout/vList5"/>
    <dgm:cxn modelId="{89303A93-81DB-42E3-BC49-CCA2596DCD00}" type="presParOf" srcId="{4C02230B-33F3-468C-9165-37A8DCD98C55}" destId="{4628101E-8F5E-4E50-850B-B61CEB30F393}" srcOrd="0" destOrd="0" presId="urn:microsoft.com/office/officeart/2005/8/layout/vList5"/>
    <dgm:cxn modelId="{7BB1D98C-7AB9-4CFE-922E-D81617FEB5D1}" type="presParOf" srcId="{4C02230B-33F3-468C-9165-37A8DCD98C55}" destId="{A89F566C-8A0D-44D3-A630-7D1D560D2EE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936EDD-FDC2-4376-9657-FD451BB6FF2B}" type="doc">
      <dgm:prSet loTypeId="urn:microsoft.com/office/officeart/2018/2/layout/Icon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DF710F7-D59E-47F1-9CF8-EAC60D7B877A}">
      <dgm:prSet/>
      <dgm:spPr/>
      <dgm:t>
        <a:bodyPr/>
        <a:lstStyle/>
        <a:p>
          <a:pPr>
            <a:lnSpc>
              <a:spcPct val="100000"/>
            </a:lnSpc>
          </a:pPr>
          <a:r>
            <a:rPr lang="en-US" b="1" i="0"/>
            <a:t>Data Integration:</a:t>
          </a:r>
          <a:r>
            <a:rPr lang="en-US" b="0" i="0"/>
            <a:t> Connecting and integrating data from various sources within water, energy, and food sectors to gain a comprehensive understanding of their interdependencies.</a:t>
          </a:r>
          <a:endParaRPr lang="en-US"/>
        </a:p>
      </dgm:t>
    </dgm:pt>
    <dgm:pt modelId="{BB15428E-E7C1-49AB-94F2-228FE2227EDB}" type="parTrans" cxnId="{75B4AE4C-0225-4133-9DAD-A0D30947FB50}">
      <dgm:prSet/>
      <dgm:spPr/>
      <dgm:t>
        <a:bodyPr/>
        <a:lstStyle/>
        <a:p>
          <a:endParaRPr lang="en-US"/>
        </a:p>
      </dgm:t>
    </dgm:pt>
    <dgm:pt modelId="{28CA072D-1AAA-4F7C-97DA-EAF0F05CBD03}" type="sibTrans" cxnId="{75B4AE4C-0225-4133-9DAD-A0D30947FB50}">
      <dgm:prSet/>
      <dgm:spPr/>
      <dgm:t>
        <a:bodyPr/>
        <a:lstStyle/>
        <a:p>
          <a:endParaRPr lang="en-US"/>
        </a:p>
      </dgm:t>
    </dgm:pt>
    <dgm:pt modelId="{93B6FC8C-84AA-4214-A2F6-EE57DD539505}">
      <dgm:prSet/>
      <dgm:spPr/>
      <dgm:t>
        <a:bodyPr/>
        <a:lstStyle/>
        <a:p>
          <a:pPr>
            <a:lnSpc>
              <a:spcPct val="100000"/>
            </a:lnSpc>
          </a:pPr>
          <a:r>
            <a:rPr lang="en-US" b="1" i="0"/>
            <a:t>Real-Time Monitoring:</a:t>
          </a:r>
          <a:r>
            <a:rPr lang="en-US" b="0" i="0"/>
            <a:t> Utilizing sensors, Internet of Things (IoT) devices, and monitoring systems to collect real-time data on water usage, energy consumption, and food production.</a:t>
          </a:r>
          <a:endParaRPr lang="en-US"/>
        </a:p>
      </dgm:t>
    </dgm:pt>
    <dgm:pt modelId="{7EC85B2A-B35E-42EA-93C3-38ABF3F0CC51}" type="parTrans" cxnId="{697AECCF-3609-4299-AE1E-9B2372F2B1E3}">
      <dgm:prSet/>
      <dgm:spPr/>
      <dgm:t>
        <a:bodyPr/>
        <a:lstStyle/>
        <a:p>
          <a:endParaRPr lang="en-US"/>
        </a:p>
      </dgm:t>
    </dgm:pt>
    <dgm:pt modelId="{0D7F15EC-F9AA-4FA8-8E30-905C189FD50E}" type="sibTrans" cxnId="{697AECCF-3609-4299-AE1E-9B2372F2B1E3}">
      <dgm:prSet/>
      <dgm:spPr/>
      <dgm:t>
        <a:bodyPr/>
        <a:lstStyle/>
        <a:p>
          <a:endParaRPr lang="en-US"/>
        </a:p>
      </dgm:t>
    </dgm:pt>
    <dgm:pt modelId="{C9E778EC-13B6-4E1A-927F-8763186E3863}">
      <dgm:prSet/>
      <dgm:spPr/>
      <dgm:t>
        <a:bodyPr/>
        <a:lstStyle/>
        <a:p>
          <a:pPr>
            <a:lnSpc>
              <a:spcPct val="100000"/>
            </a:lnSpc>
          </a:pPr>
          <a:r>
            <a:rPr lang="en-US" b="1" i="0"/>
            <a:t>Analytics and Decision Support:</a:t>
          </a:r>
          <a:r>
            <a:rPr lang="en-US" b="0" i="0"/>
            <a:t> Employing advanced analytics, machine learning, and artificial intelligence to analyze large datasets, providing actionable insights for informed decision-making.</a:t>
          </a:r>
          <a:endParaRPr lang="en-US"/>
        </a:p>
      </dgm:t>
    </dgm:pt>
    <dgm:pt modelId="{580F8E67-414B-4D54-95FB-C01B5AB57596}" type="parTrans" cxnId="{5F0B562D-A4C1-4500-8A7F-11060B37D926}">
      <dgm:prSet/>
      <dgm:spPr/>
      <dgm:t>
        <a:bodyPr/>
        <a:lstStyle/>
        <a:p>
          <a:endParaRPr lang="en-US"/>
        </a:p>
      </dgm:t>
    </dgm:pt>
    <dgm:pt modelId="{F36F1666-C904-47E6-8590-AC6DCC21593E}" type="sibTrans" cxnId="{5F0B562D-A4C1-4500-8A7F-11060B37D926}">
      <dgm:prSet/>
      <dgm:spPr/>
      <dgm:t>
        <a:bodyPr/>
        <a:lstStyle/>
        <a:p>
          <a:endParaRPr lang="en-US"/>
        </a:p>
      </dgm:t>
    </dgm:pt>
    <dgm:pt modelId="{150BEFE7-441D-4559-8AAC-86F9D6507A9A}">
      <dgm:prSet/>
      <dgm:spPr/>
      <dgm:t>
        <a:bodyPr/>
        <a:lstStyle/>
        <a:p>
          <a:pPr>
            <a:lnSpc>
              <a:spcPct val="100000"/>
            </a:lnSpc>
          </a:pPr>
          <a:r>
            <a:rPr lang="en-US" b="1" i="0"/>
            <a:t>Smart Infrastructure:</a:t>
          </a:r>
          <a:r>
            <a:rPr lang="en-US" b="0" i="0"/>
            <a:t> Implementing intelligent systems, such as smart grids, precision agriculture technologies, and water management solutions, to optimize resource utilization and minimize waste.</a:t>
          </a:r>
          <a:endParaRPr lang="en-US"/>
        </a:p>
      </dgm:t>
    </dgm:pt>
    <dgm:pt modelId="{52D32AF5-2956-4A90-87D0-6A100B66EF07}" type="parTrans" cxnId="{481D836E-0F4D-441E-A603-C7DE58D96FB8}">
      <dgm:prSet/>
      <dgm:spPr/>
      <dgm:t>
        <a:bodyPr/>
        <a:lstStyle/>
        <a:p>
          <a:endParaRPr lang="en-US"/>
        </a:p>
      </dgm:t>
    </dgm:pt>
    <dgm:pt modelId="{4CB881E9-C38C-487B-8AE7-779E76B96A90}" type="sibTrans" cxnId="{481D836E-0F4D-441E-A603-C7DE58D96FB8}">
      <dgm:prSet/>
      <dgm:spPr/>
      <dgm:t>
        <a:bodyPr/>
        <a:lstStyle/>
        <a:p>
          <a:endParaRPr lang="en-US"/>
        </a:p>
      </dgm:t>
    </dgm:pt>
    <dgm:pt modelId="{3FB58E5E-BA73-4E02-91A2-B6169437F947}">
      <dgm:prSet/>
      <dgm:spPr/>
      <dgm:t>
        <a:bodyPr/>
        <a:lstStyle/>
        <a:p>
          <a:pPr>
            <a:lnSpc>
              <a:spcPct val="100000"/>
            </a:lnSpc>
          </a:pPr>
          <a:r>
            <a:rPr lang="en-US" b="1" i="0"/>
            <a:t>Interconnected Platforms:</a:t>
          </a:r>
          <a:r>
            <a:rPr lang="en-US" b="0" i="0"/>
            <a:t> Developing digital platforms that facilitate collaboration and communication among stakeholders in the water, energy, and food sectors, promoting a more integrated and cooperative approach.</a:t>
          </a:r>
          <a:endParaRPr lang="en-US"/>
        </a:p>
      </dgm:t>
    </dgm:pt>
    <dgm:pt modelId="{BF173F08-EBC8-4A77-B725-C4C6496DF7B2}" type="parTrans" cxnId="{3D6DE119-9943-4499-A56B-CDD031989564}">
      <dgm:prSet/>
      <dgm:spPr/>
      <dgm:t>
        <a:bodyPr/>
        <a:lstStyle/>
        <a:p>
          <a:endParaRPr lang="en-US"/>
        </a:p>
      </dgm:t>
    </dgm:pt>
    <dgm:pt modelId="{9707DDF3-0B92-4C2E-9788-821F45796270}" type="sibTrans" cxnId="{3D6DE119-9943-4499-A56B-CDD031989564}">
      <dgm:prSet/>
      <dgm:spPr/>
      <dgm:t>
        <a:bodyPr/>
        <a:lstStyle/>
        <a:p>
          <a:endParaRPr lang="en-US"/>
        </a:p>
      </dgm:t>
    </dgm:pt>
    <dgm:pt modelId="{781EDA50-683D-4C4A-87A1-66AF057E1901}">
      <dgm:prSet/>
      <dgm:spPr/>
      <dgm:t>
        <a:bodyPr/>
        <a:lstStyle/>
        <a:p>
          <a:pPr>
            <a:lnSpc>
              <a:spcPct val="100000"/>
            </a:lnSpc>
          </a:pPr>
          <a:r>
            <a:rPr lang="en-US" b="1" i="0"/>
            <a:t>Automation and Optimization:</a:t>
          </a:r>
          <a:r>
            <a:rPr lang="en-US" b="0" i="0"/>
            <a:t> Incorporating automation technologies to streamline processes, reduce operational inefficiencies, and enhance overall performance in the WEF Nexus.</a:t>
          </a:r>
          <a:endParaRPr lang="en-US"/>
        </a:p>
      </dgm:t>
    </dgm:pt>
    <dgm:pt modelId="{F5CAD5AF-1465-4DD9-A770-B92977531234}" type="parTrans" cxnId="{533D8E11-8A74-4F3C-AF7D-DE6402A73D4D}">
      <dgm:prSet/>
      <dgm:spPr/>
      <dgm:t>
        <a:bodyPr/>
        <a:lstStyle/>
        <a:p>
          <a:endParaRPr lang="en-US"/>
        </a:p>
      </dgm:t>
    </dgm:pt>
    <dgm:pt modelId="{E1478E4D-38C3-461B-A2E8-B942318AE084}" type="sibTrans" cxnId="{533D8E11-8A74-4F3C-AF7D-DE6402A73D4D}">
      <dgm:prSet/>
      <dgm:spPr/>
      <dgm:t>
        <a:bodyPr/>
        <a:lstStyle/>
        <a:p>
          <a:endParaRPr lang="en-US"/>
        </a:p>
      </dgm:t>
    </dgm:pt>
    <dgm:pt modelId="{71BC4218-7906-49F7-867A-4E2F546CEC9D}">
      <dgm:prSet/>
      <dgm:spPr/>
      <dgm:t>
        <a:bodyPr/>
        <a:lstStyle/>
        <a:p>
          <a:pPr>
            <a:lnSpc>
              <a:spcPct val="100000"/>
            </a:lnSpc>
          </a:pPr>
          <a:r>
            <a:rPr lang="en-US" b="1" i="0"/>
            <a:t>Innovation Ecosystem:</a:t>
          </a:r>
          <a:r>
            <a:rPr lang="en-US" b="0" i="0"/>
            <a:t> Creating an environment that encourages and supports the development of new technologies, fostering innovation in addressing challenges within the WEF Nexus.</a:t>
          </a:r>
          <a:endParaRPr lang="en-US"/>
        </a:p>
      </dgm:t>
    </dgm:pt>
    <dgm:pt modelId="{53323C9F-225E-4073-9744-983E2DB598CD}" type="parTrans" cxnId="{D9C38CD0-AB83-4B36-9BF4-38811023EED0}">
      <dgm:prSet/>
      <dgm:spPr/>
      <dgm:t>
        <a:bodyPr/>
        <a:lstStyle/>
        <a:p>
          <a:endParaRPr lang="en-US"/>
        </a:p>
      </dgm:t>
    </dgm:pt>
    <dgm:pt modelId="{DF955346-AD2A-4672-BA3C-A36F99666D2E}" type="sibTrans" cxnId="{D9C38CD0-AB83-4B36-9BF4-38811023EED0}">
      <dgm:prSet/>
      <dgm:spPr/>
      <dgm:t>
        <a:bodyPr/>
        <a:lstStyle/>
        <a:p>
          <a:endParaRPr lang="en-US"/>
        </a:p>
      </dgm:t>
    </dgm:pt>
    <dgm:pt modelId="{BE5EB757-7434-4126-A434-ED31C3A45925}" type="pres">
      <dgm:prSet presAssocID="{C2936EDD-FDC2-4376-9657-FD451BB6FF2B}" presName="root" presStyleCnt="0">
        <dgm:presLayoutVars>
          <dgm:dir/>
          <dgm:resizeHandles val="exact"/>
        </dgm:presLayoutVars>
      </dgm:prSet>
      <dgm:spPr/>
    </dgm:pt>
    <dgm:pt modelId="{6B0E279A-E762-4569-B3F7-4D0DFACBAABC}" type="pres">
      <dgm:prSet presAssocID="{9DF710F7-D59E-47F1-9CF8-EAC60D7B877A}" presName="compNode" presStyleCnt="0"/>
      <dgm:spPr/>
    </dgm:pt>
    <dgm:pt modelId="{87B880C7-6D5F-465E-8F5B-27667861561C}" type="pres">
      <dgm:prSet presAssocID="{9DF710F7-D59E-47F1-9CF8-EAC60D7B877A}"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or"/>
        </a:ext>
      </dgm:extLst>
    </dgm:pt>
    <dgm:pt modelId="{7965CFDE-54B6-434A-9884-BA495B6CADEE}" type="pres">
      <dgm:prSet presAssocID="{9DF710F7-D59E-47F1-9CF8-EAC60D7B877A}" presName="spaceRect" presStyleCnt="0"/>
      <dgm:spPr/>
    </dgm:pt>
    <dgm:pt modelId="{9BFFAACA-8A9C-4CAC-91C6-D80697997BAE}" type="pres">
      <dgm:prSet presAssocID="{9DF710F7-D59E-47F1-9CF8-EAC60D7B877A}" presName="textRect" presStyleLbl="revTx" presStyleIdx="0" presStyleCnt="7">
        <dgm:presLayoutVars>
          <dgm:chMax val="1"/>
          <dgm:chPref val="1"/>
        </dgm:presLayoutVars>
      </dgm:prSet>
      <dgm:spPr/>
    </dgm:pt>
    <dgm:pt modelId="{4D49D78B-4CFF-4B1A-8C8E-BE04113F2726}" type="pres">
      <dgm:prSet presAssocID="{28CA072D-1AAA-4F7C-97DA-EAF0F05CBD03}" presName="sibTrans" presStyleCnt="0"/>
      <dgm:spPr/>
    </dgm:pt>
    <dgm:pt modelId="{7529052A-BF61-42EF-A9F2-B5BF17373F2C}" type="pres">
      <dgm:prSet presAssocID="{93B6FC8C-84AA-4214-A2F6-EE57DD539505}" presName="compNode" presStyleCnt="0"/>
      <dgm:spPr/>
    </dgm:pt>
    <dgm:pt modelId="{21BBB389-E305-47C6-8A61-BF4281797B0D}" type="pres">
      <dgm:prSet presAssocID="{93B6FC8C-84AA-4214-A2F6-EE57DD539505}"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ecurity Camera"/>
        </a:ext>
      </dgm:extLst>
    </dgm:pt>
    <dgm:pt modelId="{DDFDED2B-DD08-4C74-8833-FD88F34716B4}" type="pres">
      <dgm:prSet presAssocID="{93B6FC8C-84AA-4214-A2F6-EE57DD539505}" presName="spaceRect" presStyleCnt="0"/>
      <dgm:spPr/>
    </dgm:pt>
    <dgm:pt modelId="{0BF4BAE2-3DC7-4FDE-9131-9DB13DD477C8}" type="pres">
      <dgm:prSet presAssocID="{93B6FC8C-84AA-4214-A2F6-EE57DD539505}" presName="textRect" presStyleLbl="revTx" presStyleIdx="1" presStyleCnt="7">
        <dgm:presLayoutVars>
          <dgm:chMax val="1"/>
          <dgm:chPref val="1"/>
        </dgm:presLayoutVars>
      </dgm:prSet>
      <dgm:spPr/>
    </dgm:pt>
    <dgm:pt modelId="{34F3BEF6-A5B8-499B-B368-58AC46EE5047}" type="pres">
      <dgm:prSet presAssocID="{0D7F15EC-F9AA-4FA8-8E30-905C189FD50E}" presName="sibTrans" presStyleCnt="0"/>
      <dgm:spPr/>
    </dgm:pt>
    <dgm:pt modelId="{65960C11-8A1A-48E2-BC34-BBF6AB38517C}" type="pres">
      <dgm:prSet presAssocID="{C9E778EC-13B6-4E1A-927F-8763186E3863}" presName="compNode" presStyleCnt="0"/>
      <dgm:spPr/>
    </dgm:pt>
    <dgm:pt modelId="{E3C564AD-B8BB-4F6B-AED0-E26FDA3898F1}" type="pres">
      <dgm:prSet presAssocID="{C9E778EC-13B6-4E1A-927F-8763186E3863}"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atistics"/>
        </a:ext>
      </dgm:extLst>
    </dgm:pt>
    <dgm:pt modelId="{BCB92EDD-3009-40B2-BBC2-9E8B4E26E14C}" type="pres">
      <dgm:prSet presAssocID="{C9E778EC-13B6-4E1A-927F-8763186E3863}" presName="spaceRect" presStyleCnt="0"/>
      <dgm:spPr/>
    </dgm:pt>
    <dgm:pt modelId="{BBCC62F7-11DC-4D74-8D24-2AAE6207B5A3}" type="pres">
      <dgm:prSet presAssocID="{C9E778EC-13B6-4E1A-927F-8763186E3863}" presName="textRect" presStyleLbl="revTx" presStyleIdx="2" presStyleCnt="7">
        <dgm:presLayoutVars>
          <dgm:chMax val="1"/>
          <dgm:chPref val="1"/>
        </dgm:presLayoutVars>
      </dgm:prSet>
      <dgm:spPr/>
    </dgm:pt>
    <dgm:pt modelId="{4D070141-683D-40BF-A384-94D4BB41D0F9}" type="pres">
      <dgm:prSet presAssocID="{F36F1666-C904-47E6-8590-AC6DCC21593E}" presName="sibTrans" presStyleCnt="0"/>
      <dgm:spPr/>
    </dgm:pt>
    <dgm:pt modelId="{328B94D2-B99F-4AE6-A5FB-AE1492FA3487}" type="pres">
      <dgm:prSet presAssocID="{150BEFE7-441D-4559-8AAC-86F9D6507A9A}" presName="compNode" presStyleCnt="0"/>
      <dgm:spPr/>
    </dgm:pt>
    <dgm:pt modelId="{7BD908BA-026F-4DE1-A9DB-6B6C5CF3A128}" type="pres">
      <dgm:prSet presAssocID="{150BEFE7-441D-4559-8AAC-86F9D6507A9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ears"/>
        </a:ext>
      </dgm:extLst>
    </dgm:pt>
    <dgm:pt modelId="{1F8CC928-CC27-4F4D-8E99-5CCEF820B453}" type="pres">
      <dgm:prSet presAssocID="{150BEFE7-441D-4559-8AAC-86F9D6507A9A}" presName="spaceRect" presStyleCnt="0"/>
      <dgm:spPr/>
    </dgm:pt>
    <dgm:pt modelId="{0B69DD7A-C78E-4CBA-8EFA-78793FD14D4E}" type="pres">
      <dgm:prSet presAssocID="{150BEFE7-441D-4559-8AAC-86F9D6507A9A}" presName="textRect" presStyleLbl="revTx" presStyleIdx="3" presStyleCnt="7">
        <dgm:presLayoutVars>
          <dgm:chMax val="1"/>
          <dgm:chPref val="1"/>
        </dgm:presLayoutVars>
      </dgm:prSet>
      <dgm:spPr/>
    </dgm:pt>
    <dgm:pt modelId="{FE829C97-98E7-4FBE-9FFB-97F6586F7EBD}" type="pres">
      <dgm:prSet presAssocID="{4CB881E9-C38C-487B-8AE7-779E76B96A90}" presName="sibTrans" presStyleCnt="0"/>
      <dgm:spPr/>
    </dgm:pt>
    <dgm:pt modelId="{D27BD77D-4538-4800-934F-976598BA790A}" type="pres">
      <dgm:prSet presAssocID="{3FB58E5E-BA73-4E02-91A2-B6169437F947}" presName="compNode" presStyleCnt="0"/>
      <dgm:spPr/>
    </dgm:pt>
    <dgm:pt modelId="{036053BB-86DE-4206-A826-6D069CB29FB6}" type="pres">
      <dgm:prSet presAssocID="{3FB58E5E-BA73-4E02-91A2-B6169437F947}"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atellite dish"/>
        </a:ext>
      </dgm:extLst>
    </dgm:pt>
    <dgm:pt modelId="{28241D19-88C3-4C09-92B5-4B2733DDB4FA}" type="pres">
      <dgm:prSet presAssocID="{3FB58E5E-BA73-4E02-91A2-B6169437F947}" presName="spaceRect" presStyleCnt="0"/>
      <dgm:spPr/>
    </dgm:pt>
    <dgm:pt modelId="{63D0A4B6-8930-4CBC-8771-1314FC8895F8}" type="pres">
      <dgm:prSet presAssocID="{3FB58E5E-BA73-4E02-91A2-B6169437F947}" presName="textRect" presStyleLbl="revTx" presStyleIdx="4" presStyleCnt="7">
        <dgm:presLayoutVars>
          <dgm:chMax val="1"/>
          <dgm:chPref val="1"/>
        </dgm:presLayoutVars>
      </dgm:prSet>
      <dgm:spPr/>
    </dgm:pt>
    <dgm:pt modelId="{1C59084A-126B-42F2-8E84-D9570B95B81F}" type="pres">
      <dgm:prSet presAssocID="{9707DDF3-0B92-4C2E-9788-821F45796270}" presName="sibTrans" presStyleCnt="0"/>
      <dgm:spPr/>
    </dgm:pt>
    <dgm:pt modelId="{8A87E26D-71F3-4BB3-A00F-4BBD7DE329BA}" type="pres">
      <dgm:prSet presAssocID="{781EDA50-683D-4C4A-87A1-66AF057E1901}" presName="compNode" presStyleCnt="0"/>
      <dgm:spPr/>
    </dgm:pt>
    <dgm:pt modelId="{49BDD975-5736-4838-A3C0-5F621F268362}" type="pres">
      <dgm:prSet presAssocID="{781EDA50-683D-4C4A-87A1-66AF057E1901}"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Robot"/>
        </a:ext>
      </dgm:extLst>
    </dgm:pt>
    <dgm:pt modelId="{25095D78-4CB2-475C-969E-C52D327B5E3A}" type="pres">
      <dgm:prSet presAssocID="{781EDA50-683D-4C4A-87A1-66AF057E1901}" presName="spaceRect" presStyleCnt="0"/>
      <dgm:spPr/>
    </dgm:pt>
    <dgm:pt modelId="{24E9B05C-50C9-48F2-90C9-992DD7400F95}" type="pres">
      <dgm:prSet presAssocID="{781EDA50-683D-4C4A-87A1-66AF057E1901}" presName="textRect" presStyleLbl="revTx" presStyleIdx="5" presStyleCnt="7">
        <dgm:presLayoutVars>
          <dgm:chMax val="1"/>
          <dgm:chPref val="1"/>
        </dgm:presLayoutVars>
      </dgm:prSet>
      <dgm:spPr/>
    </dgm:pt>
    <dgm:pt modelId="{DE7A026D-72DA-4952-AE3F-EDA7FC9583E5}" type="pres">
      <dgm:prSet presAssocID="{E1478E4D-38C3-461B-A2E8-B942318AE084}" presName="sibTrans" presStyleCnt="0"/>
      <dgm:spPr/>
    </dgm:pt>
    <dgm:pt modelId="{F266962B-B8F5-4D42-845A-FB87326BC767}" type="pres">
      <dgm:prSet presAssocID="{71BC4218-7906-49F7-867A-4E2F546CEC9D}" presName="compNode" presStyleCnt="0"/>
      <dgm:spPr/>
    </dgm:pt>
    <dgm:pt modelId="{9C874777-6AF8-4546-9294-33325CD83FE9}" type="pres">
      <dgm:prSet presAssocID="{71BC4218-7906-49F7-867A-4E2F546CEC9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Lightbulb"/>
        </a:ext>
      </dgm:extLst>
    </dgm:pt>
    <dgm:pt modelId="{FE3C2EA2-FEA7-4450-AC6E-580D52B0179D}" type="pres">
      <dgm:prSet presAssocID="{71BC4218-7906-49F7-867A-4E2F546CEC9D}" presName="spaceRect" presStyleCnt="0"/>
      <dgm:spPr/>
    </dgm:pt>
    <dgm:pt modelId="{694E689C-BD0E-46AC-9E3F-C8257E7CA2FB}" type="pres">
      <dgm:prSet presAssocID="{71BC4218-7906-49F7-867A-4E2F546CEC9D}" presName="textRect" presStyleLbl="revTx" presStyleIdx="6" presStyleCnt="7">
        <dgm:presLayoutVars>
          <dgm:chMax val="1"/>
          <dgm:chPref val="1"/>
        </dgm:presLayoutVars>
      </dgm:prSet>
      <dgm:spPr/>
    </dgm:pt>
  </dgm:ptLst>
  <dgm:cxnLst>
    <dgm:cxn modelId="{533D8E11-8A74-4F3C-AF7D-DE6402A73D4D}" srcId="{C2936EDD-FDC2-4376-9657-FD451BB6FF2B}" destId="{781EDA50-683D-4C4A-87A1-66AF057E1901}" srcOrd="5" destOrd="0" parTransId="{F5CAD5AF-1465-4DD9-A770-B92977531234}" sibTransId="{E1478E4D-38C3-461B-A2E8-B942318AE084}"/>
    <dgm:cxn modelId="{3D6DE119-9943-4499-A56B-CDD031989564}" srcId="{C2936EDD-FDC2-4376-9657-FD451BB6FF2B}" destId="{3FB58E5E-BA73-4E02-91A2-B6169437F947}" srcOrd="4" destOrd="0" parTransId="{BF173F08-EBC8-4A77-B725-C4C6496DF7B2}" sibTransId="{9707DDF3-0B92-4C2E-9788-821F45796270}"/>
    <dgm:cxn modelId="{5F0B562D-A4C1-4500-8A7F-11060B37D926}" srcId="{C2936EDD-FDC2-4376-9657-FD451BB6FF2B}" destId="{C9E778EC-13B6-4E1A-927F-8763186E3863}" srcOrd="2" destOrd="0" parTransId="{580F8E67-414B-4D54-95FB-C01B5AB57596}" sibTransId="{F36F1666-C904-47E6-8590-AC6DCC21593E}"/>
    <dgm:cxn modelId="{77BF2C69-C988-481C-9873-D809D020B978}" type="presOf" srcId="{150BEFE7-441D-4559-8AAC-86F9D6507A9A}" destId="{0B69DD7A-C78E-4CBA-8EFA-78793FD14D4E}" srcOrd="0" destOrd="0" presId="urn:microsoft.com/office/officeart/2018/2/layout/IconLabelList"/>
    <dgm:cxn modelId="{75B4AE4C-0225-4133-9DAD-A0D30947FB50}" srcId="{C2936EDD-FDC2-4376-9657-FD451BB6FF2B}" destId="{9DF710F7-D59E-47F1-9CF8-EAC60D7B877A}" srcOrd="0" destOrd="0" parTransId="{BB15428E-E7C1-49AB-94F2-228FE2227EDB}" sibTransId="{28CA072D-1AAA-4F7C-97DA-EAF0F05CBD03}"/>
    <dgm:cxn modelId="{481D836E-0F4D-441E-A603-C7DE58D96FB8}" srcId="{C2936EDD-FDC2-4376-9657-FD451BB6FF2B}" destId="{150BEFE7-441D-4559-8AAC-86F9D6507A9A}" srcOrd="3" destOrd="0" parTransId="{52D32AF5-2956-4A90-87D0-6A100B66EF07}" sibTransId="{4CB881E9-C38C-487B-8AE7-779E76B96A90}"/>
    <dgm:cxn modelId="{FEF20C85-5F39-4B80-8913-B98DCBE7D5DF}" type="presOf" srcId="{C9E778EC-13B6-4E1A-927F-8763186E3863}" destId="{BBCC62F7-11DC-4D74-8D24-2AAE6207B5A3}" srcOrd="0" destOrd="0" presId="urn:microsoft.com/office/officeart/2018/2/layout/IconLabelList"/>
    <dgm:cxn modelId="{E947A99B-C0F3-4A6E-81A2-60299FD6E1A4}" type="presOf" srcId="{9DF710F7-D59E-47F1-9CF8-EAC60D7B877A}" destId="{9BFFAACA-8A9C-4CAC-91C6-D80697997BAE}" srcOrd="0" destOrd="0" presId="urn:microsoft.com/office/officeart/2018/2/layout/IconLabelList"/>
    <dgm:cxn modelId="{13B0DD9F-3E7F-4793-A991-5DE3D9F207B3}" type="presOf" srcId="{781EDA50-683D-4C4A-87A1-66AF057E1901}" destId="{24E9B05C-50C9-48F2-90C9-992DD7400F95}" srcOrd="0" destOrd="0" presId="urn:microsoft.com/office/officeart/2018/2/layout/IconLabelList"/>
    <dgm:cxn modelId="{2196FACC-4996-4394-81E5-E62078D2C3CF}" type="presOf" srcId="{93B6FC8C-84AA-4214-A2F6-EE57DD539505}" destId="{0BF4BAE2-3DC7-4FDE-9131-9DB13DD477C8}" srcOrd="0" destOrd="0" presId="urn:microsoft.com/office/officeart/2018/2/layout/IconLabelList"/>
    <dgm:cxn modelId="{697AECCF-3609-4299-AE1E-9B2372F2B1E3}" srcId="{C2936EDD-FDC2-4376-9657-FD451BB6FF2B}" destId="{93B6FC8C-84AA-4214-A2F6-EE57DD539505}" srcOrd="1" destOrd="0" parTransId="{7EC85B2A-B35E-42EA-93C3-38ABF3F0CC51}" sibTransId="{0D7F15EC-F9AA-4FA8-8E30-905C189FD50E}"/>
    <dgm:cxn modelId="{D9C38CD0-AB83-4B36-9BF4-38811023EED0}" srcId="{C2936EDD-FDC2-4376-9657-FD451BB6FF2B}" destId="{71BC4218-7906-49F7-867A-4E2F546CEC9D}" srcOrd="6" destOrd="0" parTransId="{53323C9F-225E-4073-9744-983E2DB598CD}" sibTransId="{DF955346-AD2A-4672-BA3C-A36F99666D2E}"/>
    <dgm:cxn modelId="{72063ED4-2D77-4DEC-AB1E-3EBDCAE678A9}" type="presOf" srcId="{3FB58E5E-BA73-4E02-91A2-B6169437F947}" destId="{63D0A4B6-8930-4CBC-8771-1314FC8895F8}" srcOrd="0" destOrd="0" presId="urn:microsoft.com/office/officeart/2018/2/layout/IconLabelList"/>
    <dgm:cxn modelId="{941766E4-7BEE-4630-8F63-6370452F5257}" type="presOf" srcId="{C2936EDD-FDC2-4376-9657-FD451BB6FF2B}" destId="{BE5EB757-7434-4126-A434-ED31C3A45925}" srcOrd="0" destOrd="0" presId="urn:microsoft.com/office/officeart/2018/2/layout/IconLabelList"/>
    <dgm:cxn modelId="{7C451AFE-3FDA-437C-9AB6-58A803F5CA06}" type="presOf" srcId="{71BC4218-7906-49F7-867A-4E2F546CEC9D}" destId="{694E689C-BD0E-46AC-9E3F-C8257E7CA2FB}" srcOrd="0" destOrd="0" presId="urn:microsoft.com/office/officeart/2018/2/layout/IconLabelList"/>
    <dgm:cxn modelId="{50D8B481-4244-4D02-BF84-913F483ED56F}" type="presParOf" srcId="{BE5EB757-7434-4126-A434-ED31C3A45925}" destId="{6B0E279A-E762-4569-B3F7-4D0DFACBAABC}" srcOrd="0" destOrd="0" presId="urn:microsoft.com/office/officeart/2018/2/layout/IconLabelList"/>
    <dgm:cxn modelId="{3C8209F2-2BE0-4B5C-915F-08B33129DFDE}" type="presParOf" srcId="{6B0E279A-E762-4569-B3F7-4D0DFACBAABC}" destId="{87B880C7-6D5F-465E-8F5B-27667861561C}" srcOrd="0" destOrd="0" presId="urn:microsoft.com/office/officeart/2018/2/layout/IconLabelList"/>
    <dgm:cxn modelId="{D8893EE4-7AB6-48E5-B182-422A0518571D}" type="presParOf" srcId="{6B0E279A-E762-4569-B3F7-4D0DFACBAABC}" destId="{7965CFDE-54B6-434A-9884-BA495B6CADEE}" srcOrd="1" destOrd="0" presId="urn:microsoft.com/office/officeart/2018/2/layout/IconLabelList"/>
    <dgm:cxn modelId="{80496332-3752-4B99-A0D1-DE6DB249E26A}" type="presParOf" srcId="{6B0E279A-E762-4569-B3F7-4D0DFACBAABC}" destId="{9BFFAACA-8A9C-4CAC-91C6-D80697997BAE}" srcOrd="2" destOrd="0" presId="urn:microsoft.com/office/officeart/2018/2/layout/IconLabelList"/>
    <dgm:cxn modelId="{ED3E7E2D-5DDE-4EB8-A20A-2D84744555C6}" type="presParOf" srcId="{BE5EB757-7434-4126-A434-ED31C3A45925}" destId="{4D49D78B-4CFF-4B1A-8C8E-BE04113F2726}" srcOrd="1" destOrd="0" presId="urn:microsoft.com/office/officeart/2018/2/layout/IconLabelList"/>
    <dgm:cxn modelId="{37174965-5B7B-4225-A827-F338E9BA30B8}" type="presParOf" srcId="{BE5EB757-7434-4126-A434-ED31C3A45925}" destId="{7529052A-BF61-42EF-A9F2-B5BF17373F2C}" srcOrd="2" destOrd="0" presId="urn:microsoft.com/office/officeart/2018/2/layout/IconLabelList"/>
    <dgm:cxn modelId="{BB6C0477-ADFE-4118-BF09-ADD1394F7DD1}" type="presParOf" srcId="{7529052A-BF61-42EF-A9F2-B5BF17373F2C}" destId="{21BBB389-E305-47C6-8A61-BF4281797B0D}" srcOrd="0" destOrd="0" presId="urn:microsoft.com/office/officeart/2018/2/layout/IconLabelList"/>
    <dgm:cxn modelId="{AAE0EEBD-92C4-4C90-898B-C43A5F4E51CF}" type="presParOf" srcId="{7529052A-BF61-42EF-A9F2-B5BF17373F2C}" destId="{DDFDED2B-DD08-4C74-8833-FD88F34716B4}" srcOrd="1" destOrd="0" presId="urn:microsoft.com/office/officeart/2018/2/layout/IconLabelList"/>
    <dgm:cxn modelId="{92443706-15AD-4ABF-A69D-DED7769FDB55}" type="presParOf" srcId="{7529052A-BF61-42EF-A9F2-B5BF17373F2C}" destId="{0BF4BAE2-3DC7-4FDE-9131-9DB13DD477C8}" srcOrd="2" destOrd="0" presId="urn:microsoft.com/office/officeart/2018/2/layout/IconLabelList"/>
    <dgm:cxn modelId="{F013674E-F1FD-48BB-8FA0-D48DCE978595}" type="presParOf" srcId="{BE5EB757-7434-4126-A434-ED31C3A45925}" destId="{34F3BEF6-A5B8-499B-B368-58AC46EE5047}" srcOrd="3" destOrd="0" presId="urn:microsoft.com/office/officeart/2018/2/layout/IconLabelList"/>
    <dgm:cxn modelId="{8F46344E-EAE2-4713-B0D1-26F067BBF370}" type="presParOf" srcId="{BE5EB757-7434-4126-A434-ED31C3A45925}" destId="{65960C11-8A1A-48E2-BC34-BBF6AB38517C}" srcOrd="4" destOrd="0" presId="urn:microsoft.com/office/officeart/2018/2/layout/IconLabelList"/>
    <dgm:cxn modelId="{AB163F6C-5D1E-4E15-8B32-47D7B72858BF}" type="presParOf" srcId="{65960C11-8A1A-48E2-BC34-BBF6AB38517C}" destId="{E3C564AD-B8BB-4F6B-AED0-E26FDA3898F1}" srcOrd="0" destOrd="0" presId="urn:microsoft.com/office/officeart/2018/2/layout/IconLabelList"/>
    <dgm:cxn modelId="{556FC19D-AC97-4486-9627-3736F625AF54}" type="presParOf" srcId="{65960C11-8A1A-48E2-BC34-BBF6AB38517C}" destId="{BCB92EDD-3009-40B2-BBC2-9E8B4E26E14C}" srcOrd="1" destOrd="0" presId="urn:microsoft.com/office/officeart/2018/2/layout/IconLabelList"/>
    <dgm:cxn modelId="{3EA069DF-7E72-49E5-A5E6-5E179547ACC9}" type="presParOf" srcId="{65960C11-8A1A-48E2-BC34-BBF6AB38517C}" destId="{BBCC62F7-11DC-4D74-8D24-2AAE6207B5A3}" srcOrd="2" destOrd="0" presId="urn:microsoft.com/office/officeart/2018/2/layout/IconLabelList"/>
    <dgm:cxn modelId="{C7862452-47B7-438D-8479-1311077EB08A}" type="presParOf" srcId="{BE5EB757-7434-4126-A434-ED31C3A45925}" destId="{4D070141-683D-40BF-A384-94D4BB41D0F9}" srcOrd="5" destOrd="0" presId="urn:microsoft.com/office/officeart/2018/2/layout/IconLabelList"/>
    <dgm:cxn modelId="{219A1671-9104-421F-8985-32F1D3278A84}" type="presParOf" srcId="{BE5EB757-7434-4126-A434-ED31C3A45925}" destId="{328B94D2-B99F-4AE6-A5FB-AE1492FA3487}" srcOrd="6" destOrd="0" presId="urn:microsoft.com/office/officeart/2018/2/layout/IconLabelList"/>
    <dgm:cxn modelId="{DCC9E237-BD66-4E40-B8F4-E180ECDC30DE}" type="presParOf" srcId="{328B94D2-B99F-4AE6-A5FB-AE1492FA3487}" destId="{7BD908BA-026F-4DE1-A9DB-6B6C5CF3A128}" srcOrd="0" destOrd="0" presId="urn:microsoft.com/office/officeart/2018/2/layout/IconLabelList"/>
    <dgm:cxn modelId="{7640DBDB-D1BA-46BD-AC3D-6D597B686022}" type="presParOf" srcId="{328B94D2-B99F-4AE6-A5FB-AE1492FA3487}" destId="{1F8CC928-CC27-4F4D-8E99-5CCEF820B453}" srcOrd="1" destOrd="0" presId="urn:microsoft.com/office/officeart/2018/2/layout/IconLabelList"/>
    <dgm:cxn modelId="{5E8BCD53-1AD4-4F28-89F1-460703133993}" type="presParOf" srcId="{328B94D2-B99F-4AE6-A5FB-AE1492FA3487}" destId="{0B69DD7A-C78E-4CBA-8EFA-78793FD14D4E}" srcOrd="2" destOrd="0" presId="urn:microsoft.com/office/officeart/2018/2/layout/IconLabelList"/>
    <dgm:cxn modelId="{BB51224A-82F9-4455-92C1-E0E6BA3C170F}" type="presParOf" srcId="{BE5EB757-7434-4126-A434-ED31C3A45925}" destId="{FE829C97-98E7-4FBE-9FFB-97F6586F7EBD}" srcOrd="7" destOrd="0" presId="urn:microsoft.com/office/officeart/2018/2/layout/IconLabelList"/>
    <dgm:cxn modelId="{FA43C470-4A94-473E-BE82-E03B87DCAEE9}" type="presParOf" srcId="{BE5EB757-7434-4126-A434-ED31C3A45925}" destId="{D27BD77D-4538-4800-934F-976598BA790A}" srcOrd="8" destOrd="0" presId="urn:microsoft.com/office/officeart/2018/2/layout/IconLabelList"/>
    <dgm:cxn modelId="{B667A0DD-E554-4CB4-9F9A-54C43B9D33E6}" type="presParOf" srcId="{D27BD77D-4538-4800-934F-976598BA790A}" destId="{036053BB-86DE-4206-A826-6D069CB29FB6}" srcOrd="0" destOrd="0" presId="urn:microsoft.com/office/officeart/2018/2/layout/IconLabelList"/>
    <dgm:cxn modelId="{12798DB7-DCC4-4B9C-ABE3-9AB078E24430}" type="presParOf" srcId="{D27BD77D-4538-4800-934F-976598BA790A}" destId="{28241D19-88C3-4C09-92B5-4B2733DDB4FA}" srcOrd="1" destOrd="0" presId="urn:microsoft.com/office/officeart/2018/2/layout/IconLabelList"/>
    <dgm:cxn modelId="{302FB43C-EAD6-47CD-A264-15312F4408DC}" type="presParOf" srcId="{D27BD77D-4538-4800-934F-976598BA790A}" destId="{63D0A4B6-8930-4CBC-8771-1314FC8895F8}" srcOrd="2" destOrd="0" presId="urn:microsoft.com/office/officeart/2018/2/layout/IconLabelList"/>
    <dgm:cxn modelId="{621E15DA-58CD-4FDC-9684-9280F2F3E881}" type="presParOf" srcId="{BE5EB757-7434-4126-A434-ED31C3A45925}" destId="{1C59084A-126B-42F2-8E84-D9570B95B81F}" srcOrd="9" destOrd="0" presId="urn:microsoft.com/office/officeart/2018/2/layout/IconLabelList"/>
    <dgm:cxn modelId="{CC9D0344-E0D9-41E9-A072-E971FF6F9C7F}" type="presParOf" srcId="{BE5EB757-7434-4126-A434-ED31C3A45925}" destId="{8A87E26D-71F3-4BB3-A00F-4BBD7DE329BA}" srcOrd="10" destOrd="0" presId="urn:microsoft.com/office/officeart/2018/2/layout/IconLabelList"/>
    <dgm:cxn modelId="{C5E34899-7E5B-4218-98C6-7E11AF7EA827}" type="presParOf" srcId="{8A87E26D-71F3-4BB3-A00F-4BBD7DE329BA}" destId="{49BDD975-5736-4838-A3C0-5F621F268362}" srcOrd="0" destOrd="0" presId="urn:microsoft.com/office/officeart/2018/2/layout/IconLabelList"/>
    <dgm:cxn modelId="{32791B87-46CE-4FDE-8FE2-FA7E47C3C19D}" type="presParOf" srcId="{8A87E26D-71F3-4BB3-A00F-4BBD7DE329BA}" destId="{25095D78-4CB2-475C-969E-C52D327B5E3A}" srcOrd="1" destOrd="0" presId="urn:microsoft.com/office/officeart/2018/2/layout/IconLabelList"/>
    <dgm:cxn modelId="{E81CFCA4-FB96-49BB-A216-FA7485FB91A6}" type="presParOf" srcId="{8A87E26D-71F3-4BB3-A00F-4BBD7DE329BA}" destId="{24E9B05C-50C9-48F2-90C9-992DD7400F95}" srcOrd="2" destOrd="0" presId="urn:microsoft.com/office/officeart/2018/2/layout/IconLabelList"/>
    <dgm:cxn modelId="{F55FE098-63CA-45A0-BC29-4852CA98596C}" type="presParOf" srcId="{BE5EB757-7434-4126-A434-ED31C3A45925}" destId="{DE7A026D-72DA-4952-AE3F-EDA7FC9583E5}" srcOrd="11" destOrd="0" presId="urn:microsoft.com/office/officeart/2018/2/layout/IconLabelList"/>
    <dgm:cxn modelId="{DEC42DB4-F576-4A2B-B480-8A2085EA2798}" type="presParOf" srcId="{BE5EB757-7434-4126-A434-ED31C3A45925}" destId="{F266962B-B8F5-4D42-845A-FB87326BC767}" srcOrd="12" destOrd="0" presId="urn:microsoft.com/office/officeart/2018/2/layout/IconLabelList"/>
    <dgm:cxn modelId="{E7A33ABB-0F29-4A7E-9E60-D9BBBB74BE7C}" type="presParOf" srcId="{F266962B-B8F5-4D42-845A-FB87326BC767}" destId="{9C874777-6AF8-4546-9294-33325CD83FE9}" srcOrd="0" destOrd="0" presId="urn:microsoft.com/office/officeart/2018/2/layout/IconLabelList"/>
    <dgm:cxn modelId="{2DAF7D2D-E6B1-4DDC-AE53-A42458FADE98}" type="presParOf" srcId="{F266962B-B8F5-4D42-845A-FB87326BC767}" destId="{FE3C2EA2-FEA7-4450-AC6E-580D52B0179D}" srcOrd="1" destOrd="0" presId="urn:microsoft.com/office/officeart/2018/2/layout/IconLabelList"/>
    <dgm:cxn modelId="{AEBAFC37-A7ED-4C47-9C9B-988D2CAFBBF3}" type="presParOf" srcId="{F266962B-B8F5-4D42-845A-FB87326BC767}" destId="{694E689C-BD0E-46AC-9E3F-C8257E7CA2F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61566A-FCA5-44FC-90A9-47330F5209F8}" type="doc">
      <dgm:prSet loTypeId="urn:microsoft.com/office/officeart/2016/7/layout/LinearArrowProcessNumbered" loCatId="process" qsTypeId="urn:microsoft.com/office/officeart/2005/8/quickstyle/simple1" qsCatId="simple" csTypeId="urn:microsoft.com/office/officeart/2005/8/colors/accent1_2" csCatId="accent1"/>
      <dgm:spPr/>
      <dgm:t>
        <a:bodyPr/>
        <a:lstStyle/>
        <a:p>
          <a:endParaRPr lang="en-US"/>
        </a:p>
      </dgm:t>
    </dgm:pt>
    <dgm:pt modelId="{3919B9BD-A897-46FC-B73C-523FEFA3FC7A}">
      <dgm:prSet/>
      <dgm:spPr/>
      <dgm:t>
        <a:bodyPr/>
        <a:lstStyle/>
        <a:p>
          <a:r>
            <a:rPr lang="en-US" b="1"/>
            <a:t>Complex Interdependencies:</a:t>
          </a:r>
          <a:r>
            <a:rPr lang="en-US"/>
            <a:t> The interconnected nature of water, energy, and food systems makes it challenging to address issues in isolation.</a:t>
          </a:r>
        </a:p>
      </dgm:t>
    </dgm:pt>
    <dgm:pt modelId="{E1E33710-7E7D-405A-BE8D-F991A7C3ABC4}" type="parTrans" cxnId="{628EFFD1-D307-4C48-B361-13A15F4ED2A2}">
      <dgm:prSet/>
      <dgm:spPr/>
      <dgm:t>
        <a:bodyPr/>
        <a:lstStyle/>
        <a:p>
          <a:endParaRPr lang="en-US" sz="1300"/>
        </a:p>
      </dgm:t>
    </dgm:pt>
    <dgm:pt modelId="{59F5CE77-CC71-4071-82DD-3CBEB288485B}" type="sibTrans" cxnId="{628EFFD1-D307-4C48-B361-13A15F4ED2A2}">
      <dgm:prSet phldrT="1"/>
      <dgm:spPr/>
      <dgm:t>
        <a:bodyPr/>
        <a:lstStyle/>
        <a:p>
          <a:r>
            <a:rPr lang="en-US"/>
            <a:t>1</a:t>
          </a:r>
        </a:p>
      </dgm:t>
    </dgm:pt>
    <dgm:pt modelId="{D38C62F6-AC1A-483D-9879-F52D00461FE3}">
      <dgm:prSet/>
      <dgm:spPr/>
      <dgm:t>
        <a:bodyPr/>
        <a:lstStyle/>
        <a:p>
          <a:r>
            <a:rPr lang="en-US" b="1"/>
            <a:t>Data Silos and Lack of Integration:</a:t>
          </a:r>
          <a:r>
            <a:rPr lang="en-US"/>
            <a:t> Data often exists in silos across different sectors, hindering effective collaboration.</a:t>
          </a:r>
        </a:p>
      </dgm:t>
    </dgm:pt>
    <dgm:pt modelId="{DBF6BF69-0918-463E-BBB1-AEF38B555F8D}" type="parTrans" cxnId="{364B64A9-7AC8-4188-9A43-F84F5455602B}">
      <dgm:prSet/>
      <dgm:spPr/>
      <dgm:t>
        <a:bodyPr/>
        <a:lstStyle/>
        <a:p>
          <a:endParaRPr lang="en-US" sz="1300"/>
        </a:p>
      </dgm:t>
    </dgm:pt>
    <dgm:pt modelId="{67187340-F7E5-4B63-91F8-6426DB42F450}" type="sibTrans" cxnId="{364B64A9-7AC8-4188-9A43-F84F5455602B}">
      <dgm:prSet phldrT="2"/>
      <dgm:spPr/>
      <dgm:t>
        <a:bodyPr/>
        <a:lstStyle/>
        <a:p>
          <a:r>
            <a:rPr lang="en-US"/>
            <a:t>2</a:t>
          </a:r>
        </a:p>
      </dgm:t>
    </dgm:pt>
    <dgm:pt modelId="{84C169E2-E8B7-4835-BE36-B3057F403C0F}">
      <dgm:prSet/>
      <dgm:spPr/>
      <dgm:t>
        <a:bodyPr/>
        <a:lstStyle/>
        <a:p>
          <a:r>
            <a:rPr lang="en-US" b="1" dirty="0"/>
            <a:t>Limited Access to Real-Time Information:</a:t>
          </a:r>
          <a:r>
            <a:rPr lang="en-US" dirty="0"/>
            <a:t> Lack of real-time information hampers the ability to respond swiftly to changing conditions.</a:t>
          </a:r>
        </a:p>
      </dgm:t>
    </dgm:pt>
    <dgm:pt modelId="{80A84DD5-2364-4BC2-896D-1F57533BB55A}" type="parTrans" cxnId="{C74EAFCE-C945-4391-8FBF-77B3257A4024}">
      <dgm:prSet/>
      <dgm:spPr/>
      <dgm:t>
        <a:bodyPr/>
        <a:lstStyle/>
        <a:p>
          <a:endParaRPr lang="en-US" sz="1300"/>
        </a:p>
      </dgm:t>
    </dgm:pt>
    <dgm:pt modelId="{89215F5D-1FBF-4F92-8EB8-9D415F30B7A9}" type="sibTrans" cxnId="{C74EAFCE-C945-4391-8FBF-77B3257A4024}">
      <dgm:prSet phldrT="3"/>
      <dgm:spPr/>
      <dgm:t>
        <a:bodyPr/>
        <a:lstStyle/>
        <a:p>
          <a:r>
            <a:rPr lang="en-US"/>
            <a:t>3</a:t>
          </a:r>
        </a:p>
      </dgm:t>
    </dgm:pt>
    <dgm:pt modelId="{E5B67022-22BA-4EAE-9B48-AFA28D33989A}">
      <dgm:prSet/>
      <dgm:spPr/>
      <dgm:t>
        <a:bodyPr/>
        <a:lstStyle/>
        <a:p>
          <a:r>
            <a:rPr lang="en-US" b="1"/>
            <a:t>Resource Scarcity and Inefficiency:</a:t>
          </a:r>
          <a:r>
            <a:rPr lang="en-US"/>
            <a:t> Water scarcity, energy inefficiency, and food wastage contribute to resource challenges.</a:t>
          </a:r>
        </a:p>
      </dgm:t>
    </dgm:pt>
    <dgm:pt modelId="{1C813C0B-EE48-4EDE-896E-76400D540A0C}" type="parTrans" cxnId="{7BB5CBCC-65E6-4DE3-8A5D-B059512E2DB6}">
      <dgm:prSet/>
      <dgm:spPr/>
      <dgm:t>
        <a:bodyPr/>
        <a:lstStyle/>
        <a:p>
          <a:endParaRPr lang="en-US" sz="1300"/>
        </a:p>
      </dgm:t>
    </dgm:pt>
    <dgm:pt modelId="{B2C78BEA-56CC-4D39-B89E-947753DB011C}" type="sibTrans" cxnId="{7BB5CBCC-65E6-4DE3-8A5D-B059512E2DB6}">
      <dgm:prSet phldrT="4"/>
      <dgm:spPr/>
      <dgm:t>
        <a:bodyPr/>
        <a:lstStyle/>
        <a:p>
          <a:r>
            <a:rPr lang="en-US"/>
            <a:t>4</a:t>
          </a:r>
        </a:p>
      </dgm:t>
    </dgm:pt>
    <dgm:pt modelId="{646F4A62-2E90-421F-B9E3-698299E806EC}">
      <dgm:prSet/>
      <dgm:spPr/>
      <dgm:t>
        <a:bodyPr/>
        <a:lstStyle/>
        <a:p>
          <a:r>
            <a:rPr lang="en-US" b="1"/>
            <a:t>Resistance to Change:</a:t>
          </a:r>
          <a:r>
            <a:rPr lang="en-US"/>
            <a:t> Stakeholders may resist adopting new technologies and practices.</a:t>
          </a:r>
        </a:p>
      </dgm:t>
    </dgm:pt>
    <dgm:pt modelId="{794A093F-E8DA-47FC-8CB3-3A4F7DD20482}" type="parTrans" cxnId="{58CDCB97-4CDD-4772-8E86-A981F59D7F6D}">
      <dgm:prSet/>
      <dgm:spPr/>
      <dgm:t>
        <a:bodyPr/>
        <a:lstStyle/>
        <a:p>
          <a:endParaRPr lang="en-US" sz="1300"/>
        </a:p>
      </dgm:t>
    </dgm:pt>
    <dgm:pt modelId="{8B7D79C5-B8A2-4D9E-9CB6-81D8934D2F30}" type="sibTrans" cxnId="{58CDCB97-4CDD-4772-8E86-A981F59D7F6D}">
      <dgm:prSet phldrT="5"/>
      <dgm:spPr/>
      <dgm:t>
        <a:bodyPr/>
        <a:lstStyle/>
        <a:p>
          <a:r>
            <a:rPr lang="en-US"/>
            <a:t>5</a:t>
          </a:r>
        </a:p>
      </dgm:t>
    </dgm:pt>
    <dgm:pt modelId="{4FFA5144-3CBB-4706-A594-9CE74E193D3F}">
      <dgm:prSet/>
      <dgm:spPr/>
      <dgm:t>
        <a:bodyPr/>
        <a:lstStyle/>
        <a:p>
          <a:r>
            <a:rPr lang="en-US" b="1"/>
            <a:t>Lack of Standardization and Interoperability:</a:t>
          </a:r>
          <a:r>
            <a:rPr lang="en-US"/>
            <a:t> Absence of standardized systems and interoperability between different technologies.</a:t>
          </a:r>
        </a:p>
      </dgm:t>
    </dgm:pt>
    <dgm:pt modelId="{88D9FF47-D653-4F33-925D-9821425935C9}" type="parTrans" cxnId="{1496D7EF-090F-4089-8ED8-8E4724F14701}">
      <dgm:prSet/>
      <dgm:spPr/>
      <dgm:t>
        <a:bodyPr/>
        <a:lstStyle/>
        <a:p>
          <a:endParaRPr lang="en-US" sz="1300"/>
        </a:p>
      </dgm:t>
    </dgm:pt>
    <dgm:pt modelId="{F61B4740-2FB7-44C8-BB91-A2B54CAFF53C}" type="sibTrans" cxnId="{1496D7EF-090F-4089-8ED8-8E4724F14701}">
      <dgm:prSet phldrT="6"/>
      <dgm:spPr/>
      <dgm:t>
        <a:bodyPr/>
        <a:lstStyle/>
        <a:p>
          <a:r>
            <a:rPr lang="en-US"/>
            <a:t>6</a:t>
          </a:r>
        </a:p>
      </dgm:t>
    </dgm:pt>
    <dgm:pt modelId="{4DEA732B-3411-4B69-B917-B35F7F2C6B36}">
      <dgm:prSet/>
      <dgm:spPr/>
      <dgm:t>
        <a:bodyPr/>
        <a:lstStyle/>
        <a:p>
          <a:r>
            <a:rPr lang="en-US" b="1"/>
            <a:t>Security and Privacy Concerns:</a:t>
          </a:r>
          <a:r>
            <a:rPr lang="en-US"/>
            <a:t> Data security and privacy issues may arise with the collection and sharing of sensitive information.</a:t>
          </a:r>
        </a:p>
      </dgm:t>
    </dgm:pt>
    <dgm:pt modelId="{F65CDF73-1F5F-46B4-AEFA-E58F29E8F3D6}" type="parTrans" cxnId="{452BD42B-787D-492A-A0D3-1FDFDEC7A14B}">
      <dgm:prSet/>
      <dgm:spPr/>
      <dgm:t>
        <a:bodyPr/>
        <a:lstStyle/>
        <a:p>
          <a:endParaRPr lang="en-US" sz="1300"/>
        </a:p>
      </dgm:t>
    </dgm:pt>
    <dgm:pt modelId="{AB9A776A-F4F4-4718-AA73-A926EE2D56D2}" type="sibTrans" cxnId="{452BD42B-787D-492A-A0D3-1FDFDEC7A14B}">
      <dgm:prSet phldrT="7"/>
      <dgm:spPr/>
      <dgm:t>
        <a:bodyPr/>
        <a:lstStyle/>
        <a:p>
          <a:r>
            <a:rPr lang="en-US"/>
            <a:t>7</a:t>
          </a:r>
        </a:p>
      </dgm:t>
    </dgm:pt>
    <dgm:pt modelId="{DBA9E2B4-A27A-4AA0-A7DD-B03A2E7F3997}">
      <dgm:prSet/>
      <dgm:spPr/>
      <dgm:t>
        <a:bodyPr/>
        <a:lstStyle/>
        <a:p>
          <a:r>
            <a:rPr lang="en-US" b="1"/>
            <a:t>High Initial Costs:</a:t>
          </a:r>
          <a:r>
            <a:rPr lang="en-US"/>
            <a:t> The upfront investment required for digital infrastructure can be a barrier, especially for developing regions.</a:t>
          </a:r>
        </a:p>
      </dgm:t>
    </dgm:pt>
    <dgm:pt modelId="{1F22102D-7473-49FB-8647-5037403D2967}" type="parTrans" cxnId="{434BA57A-A6A2-44F7-ACC3-2183201890D1}">
      <dgm:prSet/>
      <dgm:spPr/>
      <dgm:t>
        <a:bodyPr/>
        <a:lstStyle/>
        <a:p>
          <a:endParaRPr lang="en-US" sz="1300"/>
        </a:p>
      </dgm:t>
    </dgm:pt>
    <dgm:pt modelId="{90411877-54D7-4DC6-A422-9B2EED6C5C17}" type="sibTrans" cxnId="{434BA57A-A6A2-44F7-ACC3-2183201890D1}">
      <dgm:prSet phldrT="8"/>
      <dgm:spPr/>
      <dgm:t>
        <a:bodyPr/>
        <a:lstStyle/>
        <a:p>
          <a:r>
            <a:rPr lang="en-US"/>
            <a:t>8</a:t>
          </a:r>
        </a:p>
      </dgm:t>
    </dgm:pt>
    <dgm:pt modelId="{3A51003A-5792-4A4F-A3B6-19D23F0C5E58}">
      <dgm:prSet/>
      <dgm:spPr/>
      <dgm:t>
        <a:bodyPr/>
        <a:lstStyle/>
        <a:p>
          <a:r>
            <a:rPr lang="en-US" b="1"/>
            <a:t>Limited Capacity and Skills:</a:t>
          </a:r>
          <a:r>
            <a:rPr lang="en-US"/>
            <a:t> Insufficient capacity and skills among stakeholders to effectively implement and manage digital technologies.</a:t>
          </a:r>
        </a:p>
      </dgm:t>
    </dgm:pt>
    <dgm:pt modelId="{11B91CED-5CA3-489D-8382-645AF31DB30D}" type="parTrans" cxnId="{325B229B-0B3B-41A0-BFE6-04272FF17422}">
      <dgm:prSet/>
      <dgm:spPr/>
      <dgm:t>
        <a:bodyPr/>
        <a:lstStyle/>
        <a:p>
          <a:endParaRPr lang="en-US" sz="1300"/>
        </a:p>
      </dgm:t>
    </dgm:pt>
    <dgm:pt modelId="{330A807B-E517-4D7D-962F-89476B1482C3}" type="sibTrans" cxnId="{325B229B-0B3B-41A0-BFE6-04272FF17422}">
      <dgm:prSet phldrT="9"/>
      <dgm:spPr/>
      <dgm:t>
        <a:bodyPr/>
        <a:lstStyle/>
        <a:p>
          <a:r>
            <a:rPr lang="en-US"/>
            <a:t>9</a:t>
          </a:r>
        </a:p>
      </dgm:t>
    </dgm:pt>
    <dgm:pt modelId="{5AB11FF0-CA87-4C7F-84C0-6D334C240491}">
      <dgm:prSet/>
      <dgm:spPr/>
      <dgm:t>
        <a:bodyPr/>
        <a:lstStyle/>
        <a:p>
          <a:r>
            <a:rPr lang="en-US" b="1"/>
            <a:t>Regulatory Barriers:</a:t>
          </a:r>
          <a:r>
            <a:rPr lang="en-US"/>
            <a:t> Inadequate regulatory frameworks may hinder the deployment of certain digital solutions.</a:t>
          </a:r>
        </a:p>
      </dgm:t>
    </dgm:pt>
    <dgm:pt modelId="{AB3962CA-1F4D-4C74-9060-2D2D60AF78D3}" type="parTrans" cxnId="{4776147A-2DA5-4804-A43B-7507DF0A0A82}">
      <dgm:prSet/>
      <dgm:spPr/>
      <dgm:t>
        <a:bodyPr/>
        <a:lstStyle/>
        <a:p>
          <a:endParaRPr lang="en-US" sz="1300"/>
        </a:p>
      </dgm:t>
    </dgm:pt>
    <dgm:pt modelId="{B0DAAEAB-F876-449F-9526-A13D25076A53}" type="sibTrans" cxnId="{4776147A-2DA5-4804-A43B-7507DF0A0A82}">
      <dgm:prSet phldrT="10"/>
      <dgm:spPr/>
      <dgm:t>
        <a:bodyPr/>
        <a:lstStyle/>
        <a:p>
          <a:r>
            <a:rPr lang="en-US"/>
            <a:t>10</a:t>
          </a:r>
        </a:p>
      </dgm:t>
    </dgm:pt>
    <dgm:pt modelId="{AC188C8B-D587-4FFA-B912-ECF0202F372A}" type="pres">
      <dgm:prSet presAssocID="{5B61566A-FCA5-44FC-90A9-47330F5209F8}" presName="linearFlow" presStyleCnt="0">
        <dgm:presLayoutVars>
          <dgm:dir/>
          <dgm:animLvl val="lvl"/>
          <dgm:resizeHandles val="exact"/>
        </dgm:presLayoutVars>
      </dgm:prSet>
      <dgm:spPr/>
    </dgm:pt>
    <dgm:pt modelId="{E61422E9-B093-4D81-8901-AC07D2BEDFAD}" type="pres">
      <dgm:prSet presAssocID="{3919B9BD-A897-46FC-B73C-523FEFA3FC7A}" presName="compositeNode" presStyleCnt="0"/>
      <dgm:spPr/>
    </dgm:pt>
    <dgm:pt modelId="{454C26D2-1EE6-474F-881D-AA94AA13F781}" type="pres">
      <dgm:prSet presAssocID="{3919B9BD-A897-46FC-B73C-523FEFA3FC7A}" presName="parTx" presStyleLbl="node1" presStyleIdx="0" presStyleCnt="0">
        <dgm:presLayoutVars>
          <dgm:chMax val="0"/>
          <dgm:chPref val="0"/>
          <dgm:bulletEnabled val="1"/>
        </dgm:presLayoutVars>
      </dgm:prSet>
      <dgm:spPr/>
    </dgm:pt>
    <dgm:pt modelId="{FC453D7D-F97A-4C32-A560-1A3B2BAFBD33}" type="pres">
      <dgm:prSet presAssocID="{3919B9BD-A897-46FC-B73C-523FEFA3FC7A}" presName="parSh" presStyleCnt="0"/>
      <dgm:spPr/>
    </dgm:pt>
    <dgm:pt modelId="{8831A9D4-2BDD-446A-9258-17F5F0303523}" type="pres">
      <dgm:prSet presAssocID="{3919B9BD-A897-46FC-B73C-523FEFA3FC7A}" presName="lineNode" presStyleLbl="alignAccFollowNode1" presStyleIdx="0" presStyleCnt="30"/>
      <dgm:spPr/>
    </dgm:pt>
    <dgm:pt modelId="{412482B1-4CFB-4295-8FC4-1400C40E8D42}" type="pres">
      <dgm:prSet presAssocID="{3919B9BD-A897-46FC-B73C-523FEFA3FC7A}" presName="lineArrowNode" presStyleLbl="alignAccFollowNode1" presStyleIdx="1" presStyleCnt="30"/>
      <dgm:spPr/>
    </dgm:pt>
    <dgm:pt modelId="{EAF102EE-F68C-4B93-B661-B2800B2C1623}" type="pres">
      <dgm:prSet presAssocID="{59F5CE77-CC71-4071-82DD-3CBEB288485B}" presName="sibTransNodeCircle" presStyleLbl="alignNode1" presStyleIdx="0" presStyleCnt="10">
        <dgm:presLayoutVars>
          <dgm:chMax val="0"/>
          <dgm:bulletEnabled/>
        </dgm:presLayoutVars>
      </dgm:prSet>
      <dgm:spPr/>
    </dgm:pt>
    <dgm:pt modelId="{F9228923-4281-4754-B8F6-3E2C3ADCADAB}" type="pres">
      <dgm:prSet presAssocID="{59F5CE77-CC71-4071-82DD-3CBEB288485B}" presName="spacerBetweenCircleAndCallout" presStyleCnt="0">
        <dgm:presLayoutVars/>
      </dgm:prSet>
      <dgm:spPr/>
    </dgm:pt>
    <dgm:pt modelId="{A3501452-C9C2-45DE-A11D-28A31830EF02}" type="pres">
      <dgm:prSet presAssocID="{3919B9BD-A897-46FC-B73C-523FEFA3FC7A}" presName="nodeText" presStyleLbl="alignAccFollowNode1" presStyleIdx="2" presStyleCnt="30">
        <dgm:presLayoutVars>
          <dgm:bulletEnabled val="1"/>
        </dgm:presLayoutVars>
      </dgm:prSet>
      <dgm:spPr/>
    </dgm:pt>
    <dgm:pt modelId="{65AB1122-A64F-4F88-82B9-486AB4EFCE03}" type="pres">
      <dgm:prSet presAssocID="{59F5CE77-CC71-4071-82DD-3CBEB288485B}" presName="sibTransComposite" presStyleCnt="0"/>
      <dgm:spPr/>
    </dgm:pt>
    <dgm:pt modelId="{2ED0866A-38CC-4F5A-817F-0F37B87B67E7}" type="pres">
      <dgm:prSet presAssocID="{D38C62F6-AC1A-483D-9879-F52D00461FE3}" presName="compositeNode" presStyleCnt="0"/>
      <dgm:spPr/>
    </dgm:pt>
    <dgm:pt modelId="{7F0D4702-BD50-4C6F-AE80-E67E0051FBE9}" type="pres">
      <dgm:prSet presAssocID="{D38C62F6-AC1A-483D-9879-F52D00461FE3}" presName="parTx" presStyleLbl="node1" presStyleIdx="0" presStyleCnt="0">
        <dgm:presLayoutVars>
          <dgm:chMax val="0"/>
          <dgm:chPref val="0"/>
          <dgm:bulletEnabled val="1"/>
        </dgm:presLayoutVars>
      </dgm:prSet>
      <dgm:spPr/>
    </dgm:pt>
    <dgm:pt modelId="{01205C22-70F8-43B4-BFF4-19F4DB315AFC}" type="pres">
      <dgm:prSet presAssocID="{D38C62F6-AC1A-483D-9879-F52D00461FE3}" presName="parSh" presStyleCnt="0"/>
      <dgm:spPr/>
    </dgm:pt>
    <dgm:pt modelId="{D6D3836A-A3C4-4E1B-AA25-3612E598B1BB}" type="pres">
      <dgm:prSet presAssocID="{D38C62F6-AC1A-483D-9879-F52D00461FE3}" presName="lineNode" presStyleLbl="alignAccFollowNode1" presStyleIdx="3" presStyleCnt="30"/>
      <dgm:spPr/>
    </dgm:pt>
    <dgm:pt modelId="{A960F2BE-D192-4CDF-AEB8-9038BCDDE147}" type="pres">
      <dgm:prSet presAssocID="{D38C62F6-AC1A-483D-9879-F52D00461FE3}" presName="lineArrowNode" presStyleLbl="alignAccFollowNode1" presStyleIdx="4" presStyleCnt="30"/>
      <dgm:spPr/>
    </dgm:pt>
    <dgm:pt modelId="{198C5C72-EE7B-4CA0-92C7-D0FB6C70893B}" type="pres">
      <dgm:prSet presAssocID="{67187340-F7E5-4B63-91F8-6426DB42F450}" presName="sibTransNodeCircle" presStyleLbl="alignNode1" presStyleIdx="1" presStyleCnt="10">
        <dgm:presLayoutVars>
          <dgm:chMax val="0"/>
          <dgm:bulletEnabled/>
        </dgm:presLayoutVars>
      </dgm:prSet>
      <dgm:spPr/>
    </dgm:pt>
    <dgm:pt modelId="{788EF6DB-4290-40A7-8506-AF712731553A}" type="pres">
      <dgm:prSet presAssocID="{67187340-F7E5-4B63-91F8-6426DB42F450}" presName="spacerBetweenCircleAndCallout" presStyleCnt="0">
        <dgm:presLayoutVars/>
      </dgm:prSet>
      <dgm:spPr/>
    </dgm:pt>
    <dgm:pt modelId="{1A12E984-9DD9-4428-BE6B-F897019C288D}" type="pres">
      <dgm:prSet presAssocID="{D38C62F6-AC1A-483D-9879-F52D00461FE3}" presName="nodeText" presStyleLbl="alignAccFollowNode1" presStyleIdx="5" presStyleCnt="30">
        <dgm:presLayoutVars>
          <dgm:bulletEnabled val="1"/>
        </dgm:presLayoutVars>
      </dgm:prSet>
      <dgm:spPr/>
    </dgm:pt>
    <dgm:pt modelId="{1E63D3D7-7AE8-418C-B5A3-B7717CD81102}" type="pres">
      <dgm:prSet presAssocID="{67187340-F7E5-4B63-91F8-6426DB42F450}" presName="sibTransComposite" presStyleCnt="0"/>
      <dgm:spPr/>
    </dgm:pt>
    <dgm:pt modelId="{CB050E5E-73EF-4C0C-8E92-D79A737A5D10}" type="pres">
      <dgm:prSet presAssocID="{84C169E2-E8B7-4835-BE36-B3057F403C0F}" presName="compositeNode" presStyleCnt="0"/>
      <dgm:spPr/>
    </dgm:pt>
    <dgm:pt modelId="{E0689E35-1D67-4FA3-BA18-B8B9BAC5B26C}" type="pres">
      <dgm:prSet presAssocID="{84C169E2-E8B7-4835-BE36-B3057F403C0F}" presName="parTx" presStyleLbl="node1" presStyleIdx="0" presStyleCnt="0">
        <dgm:presLayoutVars>
          <dgm:chMax val="0"/>
          <dgm:chPref val="0"/>
          <dgm:bulletEnabled val="1"/>
        </dgm:presLayoutVars>
      </dgm:prSet>
      <dgm:spPr/>
    </dgm:pt>
    <dgm:pt modelId="{7C31B300-124B-4E77-A709-1EFCC6D59B48}" type="pres">
      <dgm:prSet presAssocID="{84C169E2-E8B7-4835-BE36-B3057F403C0F}" presName="parSh" presStyleCnt="0"/>
      <dgm:spPr/>
    </dgm:pt>
    <dgm:pt modelId="{03D09D16-A461-4980-B998-C6C5A16AE264}" type="pres">
      <dgm:prSet presAssocID="{84C169E2-E8B7-4835-BE36-B3057F403C0F}" presName="lineNode" presStyleLbl="alignAccFollowNode1" presStyleIdx="6" presStyleCnt="30"/>
      <dgm:spPr/>
    </dgm:pt>
    <dgm:pt modelId="{4D567030-912D-4F60-81C5-E73466E99487}" type="pres">
      <dgm:prSet presAssocID="{84C169E2-E8B7-4835-BE36-B3057F403C0F}" presName="lineArrowNode" presStyleLbl="alignAccFollowNode1" presStyleIdx="7" presStyleCnt="30"/>
      <dgm:spPr/>
    </dgm:pt>
    <dgm:pt modelId="{FA259C97-40F0-427B-A9C2-7B2CDFA53269}" type="pres">
      <dgm:prSet presAssocID="{89215F5D-1FBF-4F92-8EB8-9D415F30B7A9}" presName="sibTransNodeCircle" presStyleLbl="alignNode1" presStyleIdx="2" presStyleCnt="10">
        <dgm:presLayoutVars>
          <dgm:chMax val="0"/>
          <dgm:bulletEnabled/>
        </dgm:presLayoutVars>
      </dgm:prSet>
      <dgm:spPr/>
    </dgm:pt>
    <dgm:pt modelId="{51B2CF1C-E6F9-4B45-BC1B-A72243464D34}" type="pres">
      <dgm:prSet presAssocID="{89215F5D-1FBF-4F92-8EB8-9D415F30B7A9}" presName="spacerBetweenCircleAndCallout" presStyleCnt="0">
        <dgm:presLayoutVars/>
      </dgm:prSet>
      <dgm:spPr/>
    </dgm:pt>
    <dgm:pt modelId="{5676296B-A594-44ED-B973-AF23FAF0C2EB}" type="pres">
      <dgm:prSet presAssocID="{84C169E2-E8B7-4835-BE36-B3057F403C0F}" presName="nodeText" presStyleLbl="alignAccFollowNode1" presStyleIdx="8" presStyleCnt="30">
        <dgm:presLayoutVars>
          <dgm:bulletEnabled val="1"/>
        </dgm:presLayoutVars>
      </dgm:prSet>
      <dgm:spPr/>
    </dgm:pt>
    <dgm:pt modelId="{1138BC20-57CC-48AF-8AB8-1B6A9A2972EE}" type="pres">
      <dgm:prSet presAssocID="{89215F5D-1FBF-4F92-8EB8-9D415F30B7A9}" presName="sibTransComposite" presStyleCnt="0"/>
      <dgm:spPr/>
    </dgm:pt>
    <dgm:pt modelId="{9152CA29-00BF-4645-9669-6B65FDD28EE0}" type="pres">
      <dgm:prSet presAssocID="{E5B67022-22BA-4EAE-9B48-AFA28D33989A}" presName="compositeNode" presStyleCnt="0"/>
      <dgm:spPr/>
    </dgm:pt>
    <dgm:pt modelId="{B7EFB340-0562-4D68-A22A-003096C9FA66}" type="pres">
      <dgm:prSet presAssocID="{E5B67022-22BA-4EAE-9B48-AFA28D33989A}" presName="parTx" presStyleLbl="node1" presStyleIdx="0" presStyleCnt="0">
        <dgm:presLayoutVars>
          <dgm:chMax val="0"/>
          <dgm:chPref val="0"/>
          <dgm:bulletEnabled val="1"/>
        </dgm:presLayoutVars>
      </dgm:prSet>
      <dgm:spPr/>
    </dgm:pt>
    <dgm:pt modelId="{9DED6443-54BB-4FAF-88EB-B89DF728A977}" type="pres">
      <dgm:prSet presAssocID="{E5B67022-22BA-4EAE-9B48-AFA28D33989A}" presName="parSh" presStyleCnt="0"/>
      <dgm:spPr/>
    </dgm:pt>
    <dgm:pt modelId="{DD166A17-8419-45F0-A2EB-F4D7FAA072AF}" type="pres">
      <dgm:prSet presAssocID="{E5B67022-22BA-4EAE-9B48-AFA28D33989A}" presName="lineNode" presStyleLbl="alignAccFollowNode1" presStyleIdx="9" presStyleCnt="30"/>
      <dgm:spPr/>
    </dgm:pt>
    <dgm:pt modelId="{0F093644-F8EC-4FFE-B65A-2F5D90E85B5C}" type="pres">
      <dgm:prSet presAssocID="{E5B67022-22BA-4EAE-9B48-AFA28D33989A}" presName="lineArrowNode" presStyleLbl="alignAccFollowNode1" presStyleIdx="10" presStyleCnt="30"/>
      <dgm:spPr/>
    </dgm:pt>
    <dgm:pt modelId="{956E189B-6A92-4894-B6ED-7845A74E404B}" type="pres">
      <dgm:prSet presAssocID="{B2C78BEA-56CC-4D39-B89E-947753DB011C}" presName="sibTransNodeCircle" presStyleLbl="alignNode1" presStyleIdx="3" presStyleCnt="10">
        <dgm:presLayoutVars>
          <dgm:chMax val="0"/>
          <dgm:bulletEnabled/>
        </dgm:presLayoutVars>
      </dgm:prSet>
      <dgm:spPr/>
    </dgm:pt>
    <dgm:pt modelId="{7CBA2E33-1070-4E91-AF31-68D909F95197}" type="pres">
      <dgm:prSet presAssocID="{B2C78BEA-56CC-4D39-B89E-947753DB011C}" presName="spacerBetweenCircleAndCallout" presStyleCnt="0">
        <dgm:presLayoutVars/>
      </dgm:prSet>
      <dgm:spPr/>
    </dgm:pt>
    <dgm:pt modelId="{790F3FAC-131B-403E-89DA-652C28E4F59C}" type="pres">
      <dgm:prSet presAssocID="{E5B67022-22BA-4EAE-9B48-AFA28D33989A}" presName="nodeText" presStyleLbl="alignAccFollowNode1" presStyleIdx="11" presStyleCnt="30">
        <dgm:presLayoutVars>
          <dgm:bulletEnabled val="1"/>
        </dgm:presLayoutVars>
      </dgm:prSet>
      <dgm:spPr/>
    </dgm:pt>
    <dgm:pt modelId="{87775528-8620-476D-972F-4DBF59CCB2D6}" type="pres">
      <dgm:prSet presAssocID="{B2C78BEA-56CC-4D39-B89E-947753DB011C}" presName="sibTransComposite" presStyleCnt="0"/>
      <dgm:spPr/>
    </dgm:pt>
    <dgm:pt modelId="{0994ED15-6980-40CA-A17E-B32326AAA195}" type="pres">
      <dgm:prSet presAssocID="{646F4A62-2E90-421F-B9E3-698299E806EC}" presName="compositeNode" presStyleCnt="0"/>
      <dgm:spPr/>
    </dgm:pt>
    <dgm:pt modelId="{9C37C931-4CEC-4733-A77F-036C28458709}" type="pres">
      <dgm:prSet presAssocID="{646F4A62-2E90-421F-B9E3-698299E806EC}" presName="parTx" presStyleLbl="node1" presStyleIdx="0" presStyleCnt="0">
        <dgm:presLayoutVars>
          <dgm:chMax val="0"/>
          <dgm:chPref val="0"/>
          <dgm:bulletEnabled val="1"/>
        </dgm:presLayoutVars>
      </dgm:prSet>
      <dgm:spPr/>
    </dgm:pt>
    <dgm:pt modelId="{1AD5E49D-A168-4C10-9BFB-C63FA82106FC}" type="pres">
      <dgm:prSet presAssocID="{646F4A62-2E90-421F-B9E3-698299E806EC}" presName="parSh" presStyleCnt="0"/>
      <dgm:spPr/>
    </dgm:pt>
    <dgm:pt modelId="{F265BCCF-1B1F-4CD2-9D7F-CC39E920D852}" type="pres">
      <dgm:prSet presAssocID="{646F4A62-2E90-421F-B9E3-698299E806EC}" presName="lineNode" presStyleLbl="alignAccFollowNode1" presStyleIdx="12" presStyleCnt="30"/>
      <dgm:spPr/>
    </dgm:pt>
    <dgm:pt modelId="{968D2247-C44B-4CDB-B391-CF829252CC41}" type="pres">
      <dgm:prSet presAssocID="{646F4A62-2E90-421F-B9E3-698299E806EC}" presName="lineArrowNode" presStyleLbl="alignAccFollowNode1" presStyleIdx="13" presStyleCnt="30"/>
      <dgm:spPr/>
    </dgm:pt>
    <dgm:pt modelId="{FB47C582-ABE0-4116-906E-246C6097E65B}" type="pres">
      <dgm:prSet presAssocID="{8B7D79C5-B8A2-4D9E-9CB6-81D8934D2F30}" presName="sibTransNodeCircle" presStyleLbl="alignNode1" presStyleIdx="4" presStyleCnt="10">
        <dgm:presLayoutVars>
          <dgm:chMax val="0"/>
          <dgm:bulletEnabled/>
        </dgm:presLayoutVars>
      </dgm:prSet>
      <dgm:spPr/>
    </dgm:pt>
    <dgm:pt modelId="{FB398C7C-7C6D-44F0-B6AE-32B0E037BDAF}" type="pres">
      <dgm:prSet presAssocID="{8B7D79C5-B8A2-4D9E-9CB6-81D8934D2F30}" presName="spacerBetweenCircleAndCallout" presStyleCnt="0">
        <dgm:presLayoutVars/>
      </dgm:prSet>
      <dgm:spPr/>
    </dgm:pt>
    <dgm:pt modelId="{A3E45D85-DAF3-4B16-9E49-BD88ECD11272}" type="pres">
      <dgm:prSet presAssocID="{646F4A62-2E90-421F-B9E3-698299E806EC}" presName="nodeText" presStyleLbl="alignAccFollowNode1" presStyleIdx="14" presStyleCnt="30">
        <dgm:presLayoutVars>
          <dgm:bulletEnabled val="1"/>
        </dgm:presLayoutVars>
      </dgm:prSet>
      <dgm:spPr/>
    </dgm:pt>
    <dgm:pt modelId="{F9281A66-2833-499E-9D51-AFEB7A70CD0F}" type="pres">
      <dgm:prSet presAssocID="{8B7D79C5-B8A2-4D9E-9CB6-81D8934D2F30}" presName="sibTransComposite" presStyleCnt="0"/>
      <dgm:spPr/>
    </dgm:pt>
    <dgm:pt modelId="{7AA69126-9FB8-4C9C-89F7-20110F0962DA}" type="pres">
      <dgm:prSet presAssocID="{4FFA5144-3CBB-4706-A594-9CE74E193D3F}" presName="compositeNode" presStyleCnt="0"/>
      <dgm:spPr/>
    </dgm:pt>
    <dgm:pt modelId="{4D0454C7-F771-4E03-8CBD-D9E88F1571E1}" type="pres">
      <dgm:prSet presAssocID="{4FFA5144-3CBB-4706-A594-9CE74E193D3F}" presName="parTx" presStyleLbl="node1" presStyleIdx="0" presStyleCnt="0">
        <dgm:presLayoutVars>
          <dgm:chMax val="0"/>
          <dgm:chPref val="0"/>
          <dgm:bulletEnabled val="1"/>
        </dgm:presLayoutVars>
      </dgm:prSet>
      <dgm:spPr/>
    </dgm:pt>
    <dgm:pt modelId="{2F584E05-0E4D-43D5-A453-BC5D632E68F1}" type="pres">
      <dgm:prSet presAssocID="{4FFA5144-3CBB-4706-A594-9CE74E193D3F}" presName="parSh" presStyleCnt="0"/>
      <dgm:spPr/>
    </dgm:pt>
    <dgm:pt modelId="{2EBF0D01-8F10-49B8-B65E-D06D1376FA4C}" type="pres">
      <dgm:prSet presAssocID="{4FFA5144-3CBB-4706-A594-9CE74E193D3F}" presName="lineNode" presStyleLbl="alignAccFollowNode1" presStyleIdx="15" presStyleCnt="30"/>
      <dgm:spPr/>
    </dgm:pt>
    <dgm:pt modelId="{B72187C3-3DAB-4EBD-8E52-8D56EFC8EE12}" type="pres">
      <dgm:prSet presAssocID="{4FFA5144-3CBB-4706-A594-9CE74E193D3F}" presName="lineArrowNode" presStyleLbl="alignAccFollowNode1" presStyleIdx="16" presStyleCnt="30"/>
      <dgm:spPr/>
    </dgm:pt>
    <dgm:pt modelId="{9594B603-8F3A-4EB5-8B6D-70952DB9ECD8}" type="pres">
      <dgm:prSet presAssocID="{F61B4740-2FB7-44C8-BB91-A2B54CAFF53C}" presName="sibTransNodeCircle" presStyleLbl="alignNode1" presStyleIdx="5" presStyleCnt="10">
        <dgm:presLayoutVars>
          <dgm:chMax val="0"/>
          <dgm:bulletEnabled/>
        </dgm:presLayoutVars>
      </dgm:prSet>
      <dgm:spPr/>
    </dgm:pt>
    <dgm:pt modelId="{A4F04BD3-6226-4851-A4F1-0D45D48A2D86}" type="pres">
      <dgm:prSet presAssocID="{F61B4740-2FB7-44C8-BB91-A2B54CAFF53C}" presName="spacerBetweenCircleAndCallout" presStyleCnt="0">
        <dgm:presLayoutVars/>
      </dgm:prSet>
      <dgm:spPr/>
    </dgm:pt>
    <dgm:pt modelId="{55427325-1A92-49F8-8865-FB30DAF3E517}" type="pres">
      <dgm:prSet presAssocID="{4FFA5144-3CBB-4706-A594-9CE74E193D3F}" presName="nodeText" presStyleLbl="alignAccFollowNode1" presStyleIdx="17" presStyleCnt="30">
        <dgm:presLayoutVars>
          <dgm:bulletEnabled val="1"/>
        </dgm:presLayoutVars>
      </dgm:prSet>
      <dgm:spPr/>
    </dgm:pt>
    <dgm:pt modelId="{3EB15BCF-4F23-4292-84B0-F2231B22C8CC}" type="pres">
      <dgm:prSet presAssocID="{F61B4740-2FB7-44C8-BB91-A2B54CAFF53C}" presName="sibTransComposite" presStyleCnt="0"/>
      <dgm:spPr/>
    </dgm:pt>
    <dgm:pt modelId="{5D832F2B-2899-4450-8B93-CA8FAAB68611}" type="pres">
      <dgm:prSet presAssocID="{4DEA732B-3411-4B69-B917-B35F7F2C6B36}" presName="compositeNode" presStyleCnt="0"/>
      <dgm:spPr/>
    </dgm:pt>
    <dgm:pt modelId="{F94935EE-9011-4EB0-B2E2-F219B3E6707A}" type="pres">
      <dgm:prSet presAssocID="{4DEA732B-3411-4B69-B917-B35F7F2C6B36}" presName="parTx" presStyleLbl="node1" presStyleIdx="0" presStyleCnt="0">
        <dgm:presLayoutVars>
          <dgm:chMax val="0"/>
          <dgm:chPref val="0"/>
          <dgm:bulletEnabled val="1"/>
        </dgm:presLayoutVars>
      </dgm:prSet>
      <dgm:spPr/>
    </dgm:pt>
    <dgm:pt modelId="{AB9F49F6-AF61-455B-A49B-773B01E6F648}" type="pres">
      <dgm:prSet presAssocID="{4DEA732B-3411-4B69-B917-B35F7F2C6B36}" presName="parSh" presStyleCnt="0"/>
      <dgm:spPr/>
    </dgm:pt>
    <dgm:pt modelId="{6C89308D-2048-4A32-BC7C-3D954F06CE09}" type="pres">
      <dgm:prSet presAssocID="{4DEA732B-3411-4B69-B917-B35F7F2C6B36}" presName="lineNode" presStyleLbl="alignAccFollowNode1" presStyleIdx="18" presStyleCnt="30"/>
      <dgm:spPr/>
    </dgm:pt>
    <dgm:pt modelId="{CCF9BE43-DAC6-4949-B158-306BD3CDB1ED}" type="pres">
      <dgm:prSet presAssocID="{4DEA732B-3411-4B69-B917-B35F7F2C6B36}" presName="lineArrowNode" presStyleLbl="alignAccFollowNode1" presStyleIdx="19" presStyleCnt="30"/>
      <dgm:spPr/>
    </dgm:pt>
    <dgm:pt modelId="{1290E136-6F15-4904-ADF9-D4F581EF2809}" type="pres">
      <dgm:prSet presAssocID="{AB9A776A-F4F4-4718-AA73-A926EE2D56D2}" presName="sibTransNodeCircle" presStyleLbl="alignNode1" presStyleIdx="6" presStyleCnt="10">
        <dgm:presLayoutVars>
          <dgm:chMax val="0"/>
          <dgm:bulletEnabled/>
        </dgm:presLayoutVars>
      </dgm:prSet>
      <dgm:spPr/>
    </dgm:pt>
    <dgm:pt modelId="{1919B7DA-B537-4A3D-BA86-9BA8011B0348}" type="pres">
      <dgm:prSet presAssocID="{AB9A776A-F4F4-4718-AA73-A926EE2D56D2}" presName="spacerBetweenCircleAndCallout" presStyleCnt="0">
        <dgm:presLayoutVars/>
      </dgm:prSet>
      <dgm:spPr/>
    </dgm:pt>
    <dgm:pt modelId="{436F3D0D-4055-4118-925F-DD0117655B9B}" type="pres">
      <dgm:prSet presAssocID="{4DEA732B-3411-4B69-B917-B35F7F2C6B36}" presName="nodeText" presStyleLbl="alignAccFollowNode1" presStyleIdx="20" presStyleCnt="30">
        <dgm:presLayoutVars>
          <dgm:bulletEnabled val="1"/>
        </dgm:presLayoutVars>
      </dgm:prSet>
      <dgm:spPr/>
    </dgm:pt>
    <dgm:pt modelId="{19957852-8531-4D1A-A1F2-174163F5B6A0}" type="pres">
      <dgm:prSet presAssocID="{AB9A776A-F4F4-4718-AA73-A926EE2D56D2}" presName="sibTransComposite" presStyleCnt="0"/>
      <dgm:spPr/>
    </dgm:pt>
    <dgm:pt modelId="{D5F1FC51-6644-433D-979F-C57BAAE85613}" type="pres">
      <dgm:prSet presAssocID="{DBA9E2B4-A27A-4AA0-A7DD-B03A2E7F3997}" presName="compositeNode" presStyleCnt="0"/>
      <dgm:spPr/>
    </dgm:pt>
    <dgm:pt modelId="{D5198679-2AE2-4D23-8C33-E89AE8904D34}" type="pres">
      <dgm:prSet presAssocID="{DBA9E2B4-A27A-4AA0-A7DD-B03A2E7F3997}" presName="parTx" presStyleLbl="node1" presStyleIdx="0" presStyleCnt="0">
        <dgm:presLayoutVars>
          <dgm:chMax val="0"/>
          <dgm:chPref val="0"/>
          <dgm:bulletEnabled val="1"/>
        </dgm:presLayoutVars>
      </dgm:prSet>
      <dgm:spPr/>
    </dgm:pt>
    <dgm:pt modelId="{20240D3A-1A1B-41BC-B695-CC6A28C35AA8}" type="pres">
      <dgm:prSet presAssocID="{DBA9E2B4-A27A-4AA0-A7DD-B03A2E7F3997}" presName="parSh" presStyleCnt="0"/>
      <dgm:spPr/>
    </dgm:pt>
    <dgm:pt modelId="{85F255B3-1C4D-450C-887E-7B7B823942AE}" type="pres">
      <dgm:prSet presAssocID="{DBA9E2B4-A27A-4AA0-A7DD-B03A2E7F3997}" presName="lineNode" presStyleLbl="alignAccFollowNode1" presStyleIdx="21" presStyleCnt="30"/>
      <dgm:spPr/>
    </dgm:pt>
    <dgm:pt modelId="{EFDDBB6B-8750-4A68-B987-6AB7A06FE3CA}" type="pres">
      <dgm:prSet presAssocID="{DBA9E2B4-A27A-4AA0-A7DD-B03A2E7F3997}" presName="lineArrowNode" presStyleLbl="alignAccFollowNode1" presStyleIdx="22" presStyleCnt="30"/>
      <dgm:spPr/>
    </dgm:pt>
    <dgm:pt modelId="{5BD148EC-03AC-4667-9A89-0832607A5AE8}" type="pres">
      <dgm:prSet presAssocID="{90411877-54D7-4DC6-A422-9B2EED6C5C17}" presName="sibTransNodeCircle" presStyleLbl="alignNode1" presStyleIdx="7" presStyleCnt="10">
        <dgm:presLayoutVars>
          <dgm:chMax val="0"/>
          <dgm:bulletEnabled/>
        </dgm:presLayoutVars>
      </dgm:prSet>
      <dgm:spPr/>
    </dgm:pt>
    <dgm:pt modelId="{A5A19D1C-0382-4E71-B397-57125589240C}" type="pres">
      <dgm:prSet presAssocID="{90411877-54D7-4DC6-A422-9B2EED6C5C17}" presName="spacerBetweenCircleAndCallout" presStyleCnt="0">
        <dgm:presLayoutVars/>
      </dgm:prSet>
      <dgm:spPr/>
    </dgm:pt>
    <dgm:pt modelId="{7D3129E0-6220-4B97-AFD7-9D2E383F7905}" type="pres">
      <dgm:prSet presAssocID="{DBA9E2B4-A27A-4AA0-A7DD-B03A2E7F3997}" presName="nodeText" presStyleLbl="alignAccFollowNode1" presStyleIdx="23" presStyleCnt="30">
        <dgm:presLayoutVars>
          <dgm:bulletEnabled val="1"/>
        </dgm:presLayoutVars>
      </dgm:prSet>
      <dgm:spPr/>
    </dgm:pt>
    <dgm:pt modelId="{845D2E90-3E5B-42E6-A822-BA6536066CC2}" type="pres">
      <dgm:prSet presAssocID="{90411877-54D7-4DC6-A422-9B2EED6C5C17}" presName="sibTransComposite" presStyleCnt="0"/>
      <dgm:spPr/>
    </dgm:pt>
    <dgm:pt modelId="{1C8CB45B-ED2F-48A9-A57F-FD8450995DE9}" type="pres">
      <dgm:prSet presAssocID="{3A51003A-5792-4A4F-A3B6-19D23F0C5E58}" presName="compositeNode" presStyleCnt="0"/>
      <dgm:spPr/>
    </dgm:pt>
    <dgm:pt modelId="{9C17BE0A-92F8-49BB-A7CC-BFEF2CCDD51A}" type="pres">
      <dgm:prSet presAssocID="{3A51003A-5792-4A4F-A3B6-19D23F0C5E58}" presName="parTx" presStyleLbl="node1" presStyleIdx="0" presStyleCnt="0">
        <dgm:presLayoutVars>
          <dgm:chMax val="0"/>
          <dgm:chPref val="0"/>
          <dgm:bulletEnabled val="1"/>
        </dgm:presLayoutVars>
      </dgm:prSet>
      <dgm:spPr/>
    </dgm:pt>
    <dgm:pt modelId="{FB5D9CDB-370F-4C8E-ADFD-B87856402BE1}" type="pres">
      <dgm:prSet presAssocID="{3A51003A-5792-4A4F-A3B6-19D23F0C5E58}" presName="parSh" presStyleCnt="0"/>
      <dgm:spPr/>
    </dgm:pt>
    <dgm:pt modelId="{1E5F53CF-4565-4D95-9785-1FA18C879303}" type="pres">
      <dgm:prSet presAssocID="{3A51003A-5792-4A4F-A3B6-19D23F0C5E58}" presName="lineNode" presStyleLbl="alignAccFollowNode1" presStyleIdx="24" presStyleCnt="30"/>
      <dgm:spPr/>
    </dgm:pt>
    <dgm:pt modelId="{BD67E083-D5B6-41A9-A641-51A1940688A3}" type="pres">
      <dgm:prSet presAssocID="{3A51003A-5792-4A4F-A3B6-19D23F0C5E58}" presName="lineArrowNode" presStyleLbl="alignAccFollowNode1" presStyleIdx="25" presStyleCnt="30"/>
      <dgm:spPr/>
    </dgm:pt>
    <dgm:pt modelId="{A53E378C-5CD7-44C0-9097-3993B82B84AB}" type="pres">
      <dgm:prSet presAssocID="{330A807B-E517-4D7D-962F-89476B1482C3}" presName="sibTransNodeCircle" presStyleLbl="alignNode1" presStyleIdx="8" presStyleCnt="10">
        <dgm:presLayoutVars>
          <dgm:chMax val="0"/>
          <dgm:bulletEnabled/>
        </dgm:presLayoutVars>
      </dgm:prSet>
      <dgm:spPr/>
    </dgm:pt>
    <dgm:pt modelId="{8AD808E2-0721-4E01-9E4A-608E00C087FA}" type="pres">
      <dgm:prSet presAssocID="{330A807B-E517-4D7D-962F-89476B1482C3}" presName="spacerBetweenCircleAndCallout" presStyleCnt="0">
        <dgm:presLayoutVars/>
      </dgm:prSet>
      <dgm:spPr/>
    </dgm:pt>
    <dgm:pt modelId="{A5CDCAED-BA6A-482A-86ED-C0FEEE1E17E6}" type="pres">
      <dgm:prSet presAssocID="{3A51003A-5792-4A4F-A3B6-19D23F0C5E58}" presName="nodeText" presStyleLbl="alignAccFollowNode1" presStyleIdx="26" presStyleCnt="30">
        <dgm:presLayoutVars>
          <dgm:bulletEnabled val="1"/>
        </dgm:presLayoutVars>
      </dgm:prSet>
      <dgm:spPr/>
    </dgm:pt>
    <dgm:pt modelId="{4B849249-842B-4F4C-B2AF-260B2719AEEE}" type="pres">
      <dgm:prSet presAssocID="{330A807B-E517-4D7D-962F-89476B1482C3}" presName="sibTransComposite" presStyleCnt="0"/>
      <dgm:spPr/>
    </dgm:pt>
    <dgm:pt modelId="{4D6EB32B-47C0-44B6-B672-E89B2805B393}" type="pres">
      <dgm:prSet presAssocID="{5AB11FF0-CA87-4C7F-84C0-6D334C240491}" presName="compositeNode" presStyleCnt="0"/>
      <dgm:spPr/>
    </dgm:pt>
    <dgm:pt modelId="{C5B3B139-88FE-45A8-9FA5-C6BF098EB410}" type="pres">
      <dgm:prSet presAssocID="{5AB11FF0-CA87-4C7F-84C0-6D334C240491}" presName="parTx" presStyleLbl="node1" presStyleIdx="0" presStyleCnt="0">
        <dgm:presLayoutVars>
          <dgm:chMax val="0"/>
          <dgm:chPref val="0"/>
          <dgm:bulletEnabled val="1"/>
        </dgm:presLayoutVars>
      </dgm:prSet>
      <dgm:spPr/>
    </dgm:pt>
    <dgm:pt modelId="{17479B17-FCBE-4A71-9B1D-A0CC57344312}" type="pres">
      <dgm:prSet presAssocID="{5AB11FF0-CA87-4C7F-84C0-6D334C240491}" presName="parSh" presStyleCnt="0"/>
      <dgm:spPr/>
    </dgm:pt>
    <dgm:pt modelId="{8B36BC65-163B-4A05-8F6D-BADB26C2FE50}" type="pres">
      <dgm:prSet presAssocID="{5AB11FF0-CA87-4C7F-84C0-6D334C240491}" presName="lineNode" presStyleLbl="alignAccFollowNode1" presStyleIdx="27" presStyleCnt="30"/>
      <dgm:spPr/>
    </dgm:pt>
    <dgm:pt modelId="{6CEFDAEE-C513-46A1-87A2-A8C30FEC76B7}" type="pres">
      <dgm:prSet presAssocID="{5AB11FF0-CA87-4C7F-84C0-6D334C240491}" presName="lineArrowNode" presStyleLbl="alignAccFollowNode1" presStyleIdx="28" presStyleCnt="30"/>
      <dgm:spPr/>
    </dgm:pt>
    <dgm:pt modelId="{8FAB96A4-B740-4DF7-97EF-B657B8161F6C}" type="pres">
      <dgm:prSet presAssocID="{B0DAAEAB-F876-449F-9526-A13D25076A53}" presName="sibTransNodeCircle" presStyleLbl="alignNode1" presStyleIdx="9" presStyleCnt="10">
        <dgm:presLayoutVars>
          <dgm:chMax val="0"/>
          <dgm:bulletEnabled/>
        </dgm:presLayoutVars>
      </dgm:prSet>
      <dgm:spPr/>
    </dgm:pt>
    <dgm:pt modelId="{1169CF66-0785-4CE0-835E-9643DFCEDED9}" type="pres">
      <dgm:prSet presAssocID="{B0DAAEAB-F876-449F-9526-A13D25076A53}" presName="spacerBetweenCircleAndCallout" presStyleCnt="0">
        <dgm:presLayoutVars/>
      </dgm:prSet>
      <dgm:spPr/>
    </dgm:pt>
    <dgm:pt modelId="{FC63FA37-B4C5-4D53-BA43-D3A9E0E16061}" type="pres">
      <dgm:prSet presAssocID="{5AB11FF0-CA87-4C7F-84C0-6D334C240491}" presName="nodeText" presStyleLbl="alignAccFollowNode1" presStyleIdx="29" presStyleCnt="30">
        <dgm:presLayoutVars>
          <dgm:bulletEnabled val="1"/>
        </dgm:presLayoutVars>
      </dgm:prSet>
      <dgm:spPr/>
    </dgm:pt>
  </dgm:ptLst>
  <dgm:cxnLst>
    <dgm:cxn modelId="{450B7301-6BD3-470A-BEF5-76268E6D4689}" type="presOf" srcId="{330A807B-E517-4D7D-962F-89476B1482C3}" destId="{A53E378C-5CD7-44C0-9097-3993B82B84AB}" srcOrd="0" destOrd="0" presId="urn:microsoft.com/office/officeart/2016/7/layout/LinearArrowProcessNumbered"/>
    <dgm:cxn modelId="{CD1E9E08-076C-4691-9E06-779121647A1C}" type="presOf" srcId="{84C169E2-E8B7-4835-BE36-B3057F403C0F}" destId="{5676296B-A594-44ED-B973-AF23FAF0C2EB}" srcOrd="0" destOrd="0" presId="urn:microsoft.com/office/officeart/2016/7/layout/LinearArrowProcessNumbered"/>
    <dgm:cxn modelId="{2BC27026-6DFA-4946-AA80-317677C5632A}" type="presOf" srcId="{B0DAAEAB-F876-449F-9526-A13D25076A53}" destId="{8FAB96A4-B740-4DF7-97EF-B657B8161F6C}" srcOrd="0" destOrd="0" presId="urn:microsoft.com/office/officeart/2016/7/layout/LinearArrowProcessNumbered"/>
    <dgm:cxn modelId="{F0A85126-4AAC-4FE9-B17A-713141737060}" type="presOf" srcId="{59F5CE77-CC71-4071-82DD-3CBEB288485B}" destId="{EAF102EE-F68C-4B93-B661-B2800B2C1623}" srcOrd="0" destOrd="0" presId="urn:microsoft.com/office/officeart/2016/7/layout/LinearArrowProcessNumbered"/>
    <dgm:cxn modelId="{452BD42B-787D-492A-A0D3-1FDFDEC7A14B}" srcId="{5B61566A-FCA5-44FC-90A9-47330F5209F8}" destId="{4DEA732B-3411-4B69-B917-B35F7F2C6B36}" srcOrd="6" destOrd="0" parTransId="{F65CDF73-1F5F-46B4-AEFA-E58F29E8F3D6}" sibTransId="{AB9A776A-F4F4-4718-AA73-A926EE2D56D2}"/>
    <dgm:cxn modelId="{D2A7C42C-F24D-401C-8D1B-0FAECE29F108}" type="presOf" srcId="{5B61566A-FCA5-44FC-90A9-47330F5209F8}" destId="{AC188C8B-D587-4FFA-B912-ECF0202F372A}" srcOrd="0" destOrd="0" presId="urn:microsoft.com/office/officeart/2016/7/layout/LinearArrowProcessNumbered"/>
    <dgm:cxn modelId="{B057855B-B922-4804-95EC-79B82FDE3BE1}" type="presOf" srcId="{3A51003A-5792-4A4F-A3B6-19D23F0C5E58}" destId="{A5CDCAED-BA6A-482A-86ED-C0FEEE1E17E6}" srcOrd="0" destOrd="0" presId="urn:microsoft.com/office/officeart/2016/7/layout/LinearArrowProcessNumbered"/>
    <dgm:cxn modelId="{196B2262-97FA-41DA-8169-62A25509E91F}" type="presOf" srcId="{AB9A776A-F4F4-4718-AA73-A926EE2D56D2}" destId="{1290E136-6F15-4904-ADF9-D4F581EF2809}" srcOrd="0" destOrd="0" presId="urn:microsoft.com/office/officeart/2016/7/layout/LinearArrowProcessNumbered"/>
    <dgm:cxn modelId="{DB14DD50-0FA9-4F50-9806-49B96984BD11}" type="presOf" srcId="{646F4A62-2E90-421F-B9E3-698299E806EC}" destId="{A3E45D85-DAF3-4B16-9E49-BD88ECD11272}" srcOrd="0" destOrd="0" presId="urn:microsoft.com/office/officeart/2016/7/layout/LinearArrowProcessNumbered"/>
    <dgm:cxn modelId="{943D2451-D4D5-4102-9D12-9B2CD83CF7EE}" type="presOf" srcId="{4DEA732B-3411-4B69-B917-B35F7F2C6B36}" destId="{436F3D0D-4055-4118-925F-DD0117655B9B}" srcOrd="0" destOrd="0" presId="urn:microsoft.com/office/officeart/2016/7/layout/LinearArrowProcessNumbered"/>
    <dgm:cxn modelId="{C28A6F71-2563-4ED9-BD4C-502949CFE3E4}" type="presOf" srcId="{D38C62F6-AC1A-483D-9879-F52D00461FE3}" destId="{1A12E984-9DD9-4428-BE6B-F897019C288D}" srcOrd="0" destOrd="0" presId="urn:microsoft.com/office/officeart/2016/7/layout/LinearArrowProcessNumbered"/>
    <dgm:cxn modelId="{27619677-0C8B-4168-9D6A-A4A95042FFD4}" type="presOf" srcId="{67187340-F7E5-4B63-91F8-6426DB42F450}" destId="{198C5C72-EE7B-4CA0-92C7-D0FB6C70893B}" srcOrd="0" destOrd="0" presId="urn:microsoft.com/office/officeart/2016/7/layout/LinearArrowProcessNumbered"/>
    <dgm:cxn modelId="{54847978-89DD-4955-AFA8-82C3DEBDF94C}" type="presOf" srcId="{4FFA5144-3CBB-4706-A594-9CE74E193D3F}" destId="{55427325-1A92-49F8-8865-FB30DAF3E517}" srcOrd="0" destOrd="0" presId="urn:microsoft.com/office/officeart/2016/7/layout/LinearArrowProcessNumbered"/>
    <dgm:cxn modelId="{4776147A-2DA5-4804-A43B-7507DF0A0A82}" srcId="{5B61566A-FCA5-44FC-90A9-47330F5209F8}" destId="{5AB11FF0-CA87-4C7F-84C0-6D334C240491}" srcOrd="9" destOrd="0" parTransId="{AB3962CA-1F4D-4C74-9060-2D2D60AF78D3}" sibTransId="{B0DAAEAB-F876-449F-9526-A13D25076A53}"/>
    <dgm:cxn modelId="{434BA57A-A6A2-44F7-ACC3-2183201890D1}" srcId="{5B61566A-FCA5-44FC-90A9-47330F5209F8}" destId="{DBA9E2B4-A27A-4AA0-A7DD-B03A2E7F3997}" srcOrd="7" destOrd="0" parTransId="{1F22102D-7473-49FB-8647-5037403D2967}" sibTransId="{90411877-54D7-4DC6-A422-9B2EED6C5C17}"/>
    <dgm:cxn modelId="{EAD5BE7F-9E57-471A-B104-67B0893575CC}" type="presOf" srcId="{E5B67022-22BA-4EAE-9B48-AFA28D33989A}" destId="{790F3FAC-131B-403E-89DA-652C28E4F59C}" srcOrd="0" destOrd="0" presId="urn:microsoft.com/office/officeart/2016/7/layout/LinearArrowProcessNumbered"/>
    <dgm:cxn modelId="{58CDCB97-4CDD-4772-8E86-A981F59D7F6D}" srcId="{5B61566A-FCA5-44FC-90A9-47330F5209F8}" destId="{646F4A62-2E90-421F-B9E3-698299E806EC}" srcOrd="4" destOrd="0" parTransId="{794A093F-E8DA-47FC-8CB3-3A4F7DD20482}" sibTransId="{8B7D79C5-B8A2-4D9E-9CB6-81D8934D2F30}"/>
    <dgm:cxn modelId="{6C30FB97-6BA5-4EFC-86A8-6426EEE4A2B7}" type="presOf" srcId="{B2C78BEA-56CC-4D39-B89E-947753DB011C}" destId="{956E189B-6A92-4894-B6ED-7845A74E404B}" srcOrd="0" destOrd="0" presId="urn:microsoft.com/office/officeart/2016/7/layout/LinearArrowProcessNumbered"/>
    <dgm:cxn modelId="{325B229B-0B3B-41A0-BFE6-04272FF17422}" srcId="{5B61566A-FCA5-44FC-90A9-47330F5209F8}" destId="{3A51003A-5792-4A4F-A3B6-19D23F0C5E58}" srcOrd="8" destOrd="0" parTransId="{11B91CED-5CA3-489D-8382-645AF31DB30D}" sibTransId="{330A807B-E517-4D7D-962F-89476B1482C3}"/>
    <dgm:cxn modelId="{7A33A59D-8908-4C2E-8665-8931AA3537F6}" type="presOf" srcId="{90411877-54D7-4DC6-A422-9B2EED6C5C17}" destId="{5BD148EC-03AC-4667-9A89-0832607A5AE8}" srcOrd="0" destOrd="0" presId="urn:microsoft.com/office/officeart/2016/7/layout/LinearArrowProcessNumbered"/>
    <dgm:cxn modelId="{83DAF39E-9393-4C26-9F8D-01B02466ADCA}" type="presOf" srcId="{8B7D79C5-B8A2-4D9E-9CB6-81D8934D2F30}" destId="{FB47C582-ABE0-4116-906E-246C6097E65B}" srcOrd="0" destOrd="0" presId="urn:microsoft.com/office/officeart/2016/7/layout/LinearArrowProcessNumbered"/>
    <dgm:cxn modelId="{364B64A9-7AC8-4188-9A43-F84F5455602B}" srcId="{5B61566A-FCA5-44FC-90A9-47330F5209F8}" destId="{D38C62F6-AC1A-483D-9879-F52D00461FE3}" srcOrd="1" destOrd="0" parTransId="{DBF6BF69-0918-463E-BBB1-AEF38B555F8D}" sibTransId="{67187340-F7E5-4B63-91F8-6426DB42F450}"/>
    <dgm:cxn modelId="{3684E0AF-DF4D-4B01-A285-02A27CBA019D}" type="presOf" srcId="{F61B4740-2FB7-44C8-BB91-A2B54CAFF53C}" destId="{9594B603-8F3A-4EB5-8B6D-70952DB9ECD8}" srcOrd="0" destOrd="0" presId="urn:microsoft.com/office/officeart/2016/7/layout/LinearArrowProcessNumbered"/>
    <dgm:cxn modelId="{2175F9C0-9CFB-40BE-B72E-3713FCC45FB1}" type="presOf" srcId="{5AB11FF0-CA87-4C7F-84C0-6D334C240491}" destId="{FC63FA37-B4C5-4D53-BA43-D3A9E0E16061}" srcOrd="0" destOrd="0" presId="urn:microsoft.com/office/officeart/2016/7/layout/LinearArrowProcessNumbered"/>
    <dgm:cxn modelId="{6800BEC1-DC66-42E5-B132-96BFF40DA012}" type="presOf" srcId="{DBA9E2B4-A27A-4AA0-A7DD-B03A2E7F3997}" destId="{7D3129E0-6220-4B97-AFD7-9D2E383F7905}" srcOrd="0" destOrd="0" presId="urn:microsoft.com/office/officeart/2016/7/layout/LinearArrowProcessNumbered"/>
    <dgm:cxn modelId="{7BB5CBCC-65E6-4DE3-8A5D-B059512E2DB6}" srcId="{5B61566A-FCA5-44FC-90A9-47330F5209F8}" destId="{E5B67022-22BA-4EAE-9B48-AFA28D33989A}" srcOrd="3" destOrd="0" parTransId="{1C813C0B-EE48-4EDE-896E-76400D540A0C}" sibTransId="{B2C78BEA-56CC-4D39-B89E-947753DB011C}"/>
    <dgm:cxn modelId="{C74EAFCE-C945-4391-8FBF-77B3257A4024}" srcId="{5B61566A-FCA5-44FC-90A9-47330F5209F8}" destId="{84C169E2-E8B7-4835-BE36-B3057F403C0F}" srcOrd="2" destOrd="0" parTransId="{80A84DD5-2364-4BC2-896D-1F57533BB55A}" sibTransId="{89215F5D-1FBF-4F92-8EB8-9D415F30B7A9}"/>
    <dgm:cxn modelId="{628EFFD1-D307-4C48-B361-13A15F4ED2A2}" srcId="{5B61566A-FCA5-44FC-90A9-47330F5209F8}" destId="{3919B9BD-A897-46FC-B73C-523FEFA3FC7A}" srcOrd="0" destOrd="0" parTransId="{E1E33710-7E7D-405A-BE8D-F991A7C3ABC4}" sibTransId="{59F5CE77-CC71-4071-82DD-3CBEB288485B}"/>
    <dgm:cxn modelId="{00BD20EC-37C2-438F-B714-F685762ADD59}" type="presOf" srcId="{3919B9BD-A897-46FC-B73C-523FEFA3FC7A}" destId="{A3501452-C9C2-45DE-A11D-28A31830EF02}" srcOrd="0" destOrd="0" presId="urn:microsoft.com/office/officeart/2016/7/layout/LinearArrowProcessNumbered"/>
    <dgm:cxn modelId="{1496D7EF-090F-4089-8ED8-8E4724F14701}" srcId="{5B61566A-FCA5-44FC-90A9-47330F5209F8}" destId="{4FFA5144-3CBB-4706-A594-9CE74E193D3F}" srcOrd="5" destOrd="0" parTransId="{88D9FF47-D653-4F33-925D-9821425935C9}" sibTransId="{F61B4740-2FB7-44C8-BB91-A2B54CAFF53C}"/>
    <dgm:cxn modelId="{38316BFC-7E8E-4914-A96A-1E64D764FFAF}" type="presOf" srcId="{89215F5D-1FBF-4F92-8EB8-9D415F30B7A9}" destId="{FA259C97-40F0-427B-A9C2-7B2CDFA53269}" srcOrd="0" destOrd="0" presId="urn:microsoft.com/office/officeart/2016/7/layout/LinearArrowProcessNumbered"/>
    <dgm:cxn modelId="{0490DFC9-02BD-471F-99CB-18D4D3683C67}" type="presParOf" srcId="{AC188C8B-D587-4FFA-B912-ECF0202F372A}" destId="{E61422E9-B093-4D81-8901-AC07D2BEDFAD}" srcOrd="0" destOrd="0" presId="urn:microsoft.com/office/officeart/2016/7/layout/LinearArrowProcessNumbered"/>
    <dgm:cxn modelId="{3754DE66-7680-4EA6-972F-82C25F6A30A9}" type="presParOf" srcId="{E61422E9-B093-4D81-8901-AC07D2BEDFAD}" destId="{454C26D2-1EE6-474F-881D-AA94AA13F781}" srcOrd="0" destOrd="0" presId="urn:microsoft.com/office/officeart/2016/7/layout/LinearArrowProcessNumbered"/>
    <dgm:cxn modelId="{82E0727A-F94D-4762-80C5-A1524D8FC1CD}" type="presParOf" srcId="{E61422E9-B093-4D81-8901-AC07D2BEDFAD}" destId="{FC453D7D-F97A-4C32-A560-1A3B2BAFBD33}" srcOrd="1" destOrd="0" presId="urn:microsoft.com/office/officeart/2016/7/layout/LinearArrowProcessNumbered"/>
    <dgm:cxn modelId="{CF17761B-A3BD-4F9A-99B5-0945C6406261}" type="presParOf" srcId="{FC453D7D-F97A-4C32-A560-1A3B2BAFBD33}" destId="{8831A9D4-2BDD-446A-9258-17F5F0303523}" srcOrd="0" destOrd="0" presId="urn:microsoft.com/office/officeart/2016/7/layout/LinearArrowProcessNumbered"/>
    <dgm:cxn modelId="{F9072B5C-BB2B-48B3-B2E1-6FF368D6AE3A}" type="presParOf" srcId="{FC453D7D-F97A-4C32-A560-1A3B2BAFBD33}" destId="{412482B1-4CFB-4295-8FC4-1400C40E8D42}" srcOrd="1" destOrd="0" presId="urn:microsoft.com/office/officeart/2016/7/layout/LinearArrowProcessNumbered"/>
    <dgm:cxn modelId="{23E5D6F3-3281-44DB-8CAB-D3764A5DD547}" type="presParOf" srcId="{FC453D7D-F97A-4C32-A560-1A3B2BAFBD33}" destId="{EAF102EE-F68C-4B93-B661-B2800B2C1623}" srcOrd="2" destOrd="0" presId="urn:microsoft.com/office/officeart/2016/7/layout/LinearArrowProcessNumbered"/>
    <dgm:cxn modelId="{4B9EE8C3-156A-419D-9F8F-D94097E395B1}" type="presParOf" srcId="{FC453D7D-F97A-4C32-A560-1A3B2BAFBD33}" destId="{F9228923-4281-4754-B8F6-3E2C3ADCADAB}" srcOrd="3" destOrd="0" presId="urn:microsoft.com/office/officeart/2016/7/layout/LinearArrowProcessNumbered"/>
    <dgm:cxn modelId="{B625076B-72BF-4226-BAC1-05D650B451B8}" type="presParOf" srcId="{E61422E9-B093-4D81-8901-AC07D2BEDFAD}" destId="{A3501452-C9C2-45DE-A11D-28A31830EF02}" srcOrd="2" destOrd="0" presId="urn:microsoft.com/office/officeart/2016/7/layout/LinearArrowProcessNumbered"/>
    <dgm:cxn modelId="{B6E8628C-308B-4E21-9382-502CE630E58B}" type="presParOf" srcId="{AC188C8B-D587-4FFA-B912-ECF0202F372A}" destId="{65AB1122-A64F-4F88-82B9-486AB4EFCE03}" srcOrd="1" destOrd="0" presId="urn:microsoft.com/office/officeart/2016/7/layout/LinearArrowProcessNumbered"/>
    <dgm:cxn modelId="{244925FB-EFAC-4A1A-B886-FEEC8A906DDE}" type="presParOf" srcId="{AC188C8B-D587-4FFA-B912-ECF0202F372A}" destId="{2ED0866A-38CC-4F5A-817F-0F37B87B67E7}" srcOrd="2" destOrd="0" presId="urn:microsoft.com/office/officeart/2016/7/layout/LinearArrowProcessNumbered"/>
    <dgm:cxn modelId="{EF33A3E1-C5BA-4836-A503-1B29A6A34634}" type="presParOf" srcId="{2ED0866A-38CC-4F5A-817F-0F37B87B67E7}" destId="{7F0D4702-BD50-4C6F-AE80-E67E0051FBE9}" srcOrd="0" destOrd="0" presId="urn:microsoft.com/office/officeart/2016/7/layout/LinearArrowProcessNumbered"/>
    <dgm:cxn modelId="{46D8B05F-E904-44E8-8A51-997EDF19A362}" type="presParOf" srcId="{2ED0866A-38CC-4F5A-817F-0F37B87B67E7}" destId="{01205C22-70F8-43B4-BFF4-19F4DB315AFC}" srcOrd="1" destOrd="0" presId="urn:microsoft.com/office/officeart/2016/7/layout/LinearArrowProcessNumbered"/>
    <dgm:cxn modelId="{8AE425D4-4788-45DD-8979-B69F0672F2A4}" type="presParOf" srcId="{01205C22-70F8-43B4-BFF4-19F4DB315AFC}" destId="{D6D3836A-A3C4-4E1B-AA25-3612E598B1BB}" srcOrd="0" destOrd="0" presId="urn:microsoft.com/office/officeart/2016/7/layout/LinearArrowProcessNumbered"/>
    <dgm:cxn modelId="{6D1B63BB-205A-4EA2-A21D-A01C488AA408}" type="presParOf" srcId="{01205C22-70F8-43B4-BFF4-19F4DB315AFC}" destId="{A960F2BE-D192-4CDF-AEB8-9038BCDDE147}" srcOrd="1" destOrd="0" presId="urn:microsoft.com/office/officeart/2016/7/layout/LinearArrowProcessNumbered"/>
    <dgm:cxn modelId="{DA3CCED9-CB67-4ED7-88F9-18494F239478}" type="presParOf" srcId="{01205C22-70F8-43B4-BFF4-19F4DB315AFC}" destId="{198C5C72-EE7B-4CA0-92C7-D0FB6C70893B}" srcOrd="2" destOrd="0" presId="urn:microsoft.com/office/officeart/2016/7/layout/LinearArrowProcessNumbered"/>
    <dgm:cxn modelId="{3595531F-DEFC-4979-A501-24449190865C}" type="presParOf" srcId="{01205C22-70F8-43B4-BFF4-19F4DB315AFC}" destId="{788EF6DB-4290-40A7-8506-AF712731553A}" srcOrd="3" destOrd="0" presId="urn:microsoft.com/office/officeart/2016/7/layout/LinearArrowProcessNumbered"/>
    <dgm:cxn modelId="{383750A8-7480-4DFA-B25C-4782B2CFE16B}" type="presParOf" srcId="{2ED0866A-38CC-4F5A-817F-0F37B87B67E7}" destId="{1A12E984-9DD9-4428-BE6B-F897019C288D}" srcOrd="2" destOrd="0" presId="urn:microsoft.com/office/officeart/2016/7/layout/LinearArrowProcessNumbered"/>
    <dgm:cxn modelId="{2C27046C-8CCA-40C2-8421-9AB7EE14AD72}" type="presParOf" srcId="{AC188C8B-D587-4FFA-B912-ECF0202F372A}" destId="{1E63D3D7-7AE8-418C-B5A3-B7717CD81102}" srcOrd="3" destOrd="0" presId="urn:microsoft.com/office/officeart/2016/7/layout/LinearArrowProcessNumbered"/>
    <dgm:cxn modelId="{E86FF47D-0B55-49AE-88C8-835143D4B897}" type="presParOf" srcId="{AC188C8B-D587-4FFA-B912-ECF0202F372A}" destId="{CB050E5E-73EF-4C0C-8E92-D79A737A5D10}" srcOrd="4" destOrd="0" presId="urn:microsoft.com/office/officeart/2016/7/layout/LinearArrowProcessNumbered"/>
    <dgm:cxn modelId="{7AD5126F-FCD1-414A-9CE8-FD8C15D8731D}" type="presParOf" srcId="{CB050E5E-73EF-4C0C-8E92-D79A737A5D10}" destId="{E0689E35-1D67-4FA3-BA18-B8B9BAC5B26C}" srcOrd="0" destOrd="0" presId="urn:microsoft.com/office/officeart/2016/7/layout/LinearArrowProcessNumbered"/>
    <dgm:cxn modelId="{5E4CD72A-0E19-425B-BDB7-3061C34487BC}" type="presParOf" srcId="{CB050E5E-73EF-4C0C-8E92-D79A737A5D10}" destId="{7C31B300-124B-4E77-A709-1EFCC6D59B48}" srcOrd="1" destOrd="0" presId="urn:microsoft.com/office/officeart/2016/7/layout/LinearArrowProcessNumbered"/>
    <dgm:cxn modelId="{C292DA09-F73A-4F93-8590-A3EE231E7E0F}" type="presParOf" srcId="{7C31B300-124B-4E77-A709-1EFCC6D59B48}" destId="{03D09D16-A461-4980-B998-C6C5A16AE264}" srcOrd="0" destOrd="0" presId="urn:microsoft.com/office/officeart/2016/7/layout/LinearArrowProcessNumbered"/>
    <dgm:cxn modelId="{839A1C30-BC3F-4B3C-8C3E-C7918790905F}" type="presParOf" srcId="{7C31B300-124B-4E77-A709-1EFCC6D59B48}" destId="{4D567030-912D-4F60-81C5-E73466E99487}" srcOrd="1" destOrd="0" presId="urn:microsoft.com/office/officeart/2016/7/layout/LinearArrowProcessNumbered"/>
    <dgm:cxn modelId="{3E6A3945-F837-4B6C-A58E-B61B012363A4}" type="presParOf" srcId="{7C31B300-124B-4E77-A709-1EFCC6D59B48}" destId="{FA259C97-40F0-427B-A9C2-7B2CDFA53269}" srcOrd="2" destOrd="0" presId="urn:microsoft.com/office/officeart/2016/7/layout/LinearArrowProcessNumbered"/>
    <dgm:cxn modelId="{06CA086B-72D7-4FC3-ADE2-6AA74BAB5889}" type="presParOf" srcId="{7C31B300-124B-4E77-A709-1EFCC6D59B48}" destId="{51B2CF1C-E6F9-4B45-BC1B-A72243464D34}" srcOrd="3" destOrd="0" presId="urn:microsoft.com/office/officeart/2016/7/layout/LinearArrowProcessNumbered"/>
    <dgm:cxn modelId="{A72787F4-7CF7-4828-9AE9-B0543D7DF903}" type="presParOf" srcId="{CB050E5E-73EF-4C0C-8E92-D79A737A5D10}" destId="{5676296B-A594-44ED-B973-AF23FAF0C2EB}" srcOrd="2" destOrd="0" presId="urn:microsoft.com/office/officeart/2016/7/layout/LinearArrowProcessNumbered"/>
    <dgm:cxn modelId="{E5B96B4B-F700-4245-A84C-2A118A4E3C00}" type="presParOf" srcId="{AC188C8B-D587-4FFA-B912-ECF0202F372A}" destId="{1138BC20-57CC-48AF-8AB8-1B6A9A2972EE}" srcOrd="5" destOrd="0" presId="urn:microsoft.com/office/officeart/2016/7/layout/LinearArrowProcessNumbered"/>
    <dgm:cxn modelId="{B24FEA0F-5923-475C-BE0B-244F5042CA52}" type="presParOf" srcId="{AC188C8B-D587-4FFA-B912-ECF0202F372A}" destId="{9152CA29-00BF-4645-9669-6B65FDD28EE0}" srcOrd="6" destOrd="0" presId="urn:microsoft.com/office/officeart/2016/7/layout/LinearArrowProcessNumbered"/>
    <dgm:cxn modelId="{8CF486CC-8125-4AF3-9BC5-E9AC8A90C039}" type="presParOf" srcId="{9152CA29-00BF-4645-9669-6B65FDD28EE0}" destId="{B7EFB340-0562-4D68-A22A-003096C9FA66}" srcOrd="0" destOrd="0" presId="urn:microsoft.com/office/officeart/2016/7/layout/LinearArrowProcessNumbered"/>
    <dgm:cxn modelId="{37608E9A-D245-4245-A0C5-F6839EEEC6BA}" type="presParOf" srcId="{9152CA29-00BF-4645-9669-6B65FDD28EE0}" destId="{9DED6443-54BB-4FAF-88EB-B89DF728A977}" srcOrd="1" destOrd="0" presId="urn:microsoft.com/office/officeart/2016/7/layout/LinearArrowProcessNumbered"/>
    <dgm:cxn modelId="{73E2BD51-26F1-4CF7-B1D7-815F30784567}" type="presParOf" srcId="{9DED6443-54BB-4FAF-88EB-B89DF728A977}" destId="{DD166A17-8419-45F0-A2EB-F4D7FAA072AF}" srcOrd="0" destOrd="0" presId="urn:microsoft.com/office/officeart/2016/7/layout/LinearArrowProcessNumbered"/>
    <dgm:cxn modelId="{359E8A6F-53EE-4ABC-A659-65B667389315}" type="presParOf" srcId="{9DED6443-54BB-4FAF-88EB-B89DF728A977}" destId="{0F093644-F8EC-4FFE-B65A-2F5D90E85B5C}" srcOrd="1" destOrd="0" presId="urn:microsoft.com/office/officeart/2016/7/layout/LinearArrowProcessNumbered"/>
    <dgm:cxn modelId="{6F857606-6C01-42BC-BEE3-48BD34210991}" type="presParOf" srcId="{9DED6443-54BB-4FAF-88EB-B89DF728A977}" destId="{956E189B-6A92-4894-B6ED-7845A74E404B}" srcOrd="2" destOrd="0" presId="urn:microsoft.com/office/officeart/2016/7/layout/LinearArrowProcessNumbered"/>
    <dgm:cxn modelId="{5E4AF435-894C-4CFD-9F2D-9AC54AF9BA80}" type="presParOf" srcId="{9DED6443-54BB-4FAF-88EB-B89DF728A977}" destId="{7CBA2E33-1070-4E91-AF31-68D909F95197}" srcOrd="3" destOrd="0" presId="urn:microsoft.com/office/officeart/2016/7/layout/LinearArrowProcessNumbered"/>
    <dgm:cxn modelId="{479BE180-A531-44E6-8394-9369B7419D09}" type="presParOf" srcId="{9152CA29-00BF-4645-9669-6B65FDD28EE0}" destId="{790F3FAC-131B-403E-89DA-652C28E4F59C}" srcOrd="2" destOrd="0" presId="urn:microsoft.com/office/officeart/2016/7/layout/LinearArrowProcessNumbered"/>
    <dgm:cxn modelId="{1CA6ADCE-6AE3-41C2-9890-D2846A7FAE66}" type="presParOf" srcId="{AC188C8B-D587-4FFA-B912-ECF0202F372A}" destId="{87775528-8620-476D-972F-4DBF59CCB2D6}" srcOrd="7" destOrd="0" presId="urn:microsoft.com/office/officeart/2016/7/layout/LinearArrowProcessNumbered"/>
    <dgm:cxn modelId="{B248E6E3-FD9B-4FA3-916C-E8B120F87FFE}" type="presParOf" srcId="{AC188C8B-D587-4FFA-B912-ECF0202F372A}" destId="{0994ED15-6980-40CA-A17E-B32326AAA195}" srcOrd="8" destOrd="0" presId="urn:microsoft.com/office/officeart/2016/7/layout/LinearArrowProcessNumbered"/>
    <dgm:cxn modelId="{F6300532-CECE-4596-8DC1-884170B464E8}" type="presParOf" srcId="{0994ED15-6980-40CA-A17E-B32326AAA195}" destId="{9C37C931-4CEC-4733-A77F-036C28458709}" srcOrd="0" destOrd="0" presId="urn:microsoft.com/office/officeart/2016/7/layout/LinearArrowProcessNumbered"/>
    <dgm:cxn modelId="{1C0A9D1A-2347-45E6-BF78-A168434A9A34}" type="presParOf" srcId="{0994ED15-6980-40CA-A17E-B32326AAA195}" destId="{1AD5E49D-A168-4C10-9BFB-C63FA82106FC}" srcOrd="1" destOrd="0" presId="urn:microsoft.com/office/officeart/2016/7/layout/LinearArrowProcessNumbered"/>
    <dgm:cxn modelId="{17CE9587-9497-4B50-AD4E-6573388CBB67}" type="presParOf" srcId="{1AD5E49D-A168-4C10-9BFB-C63FA82106FC}" destId="{F265BCCF-1B1F-4CD2-9D7F-CC39E920D852}" srcOrd="0" destOrd="0" presId="urn:microsoft.com/office/officeart/2016/7/layout/LinearArrowProcessNumbered"/>
    <dgm:cxn modelId="{FFBDB60B-12A0-4A08-AAE6-07F381A1E74E}" type="presParOf" srcId="{1AD5E49D-A168-4C10-9BFB-C63FA82106FC}" destId="{968D2247-C44B-4CDB-B391-CF829252CC41}" srcOrd="1" destOrd="0" presId="urn:microsoft.com/office/officeart/2016/7/layout/LinearArrowProcessNumbered"/>
    <dgm:cxn modelId="{CE086244-B374-4637-AA05-289513591285}" type="presParOf" srcId="{1AD5E49D-A168-4C10-9BFB-C63FA82106FC}" destId="{FB47C582-ABE0-4116-906E-246C6097E65B}" srcOrd="2" destOrd="0" presId="urn:microsoft.com/office/officeart/2016/7/layout/LinearArrowProcessNumbered"/>
    <dgm:cxn modelId="{57FC228D-8484-41CE-9367-E54C3D35E531}" type="presParOf" srcId="{1AD5E49D-A168-4C10-9BFB-C63FA82106FC}" destId="{FB398C7C-7C6D-44F0-B6AE-32B0E037BDAF}" srcOrd="3" destOrd="0" presId="urn:microsoft.com/office/officeart/2016/7/layout/LinearArrowProcessNumbered"/>
    <dgm:cxn modelId="{4AE58DD6-B559-49E9-B471-722B17A8A49E}" type="presParOf" srcId="{0994ED15-6980-40CA-A17E-B32326AAA195}" destId="{A3E45D85-DAF3-4B16-9E49-BD88ECD11272}" srcOrd="2" destOrd="0" presId="urn:microsoft.com/office/officeart/2016/7/layout/LinearArrowProcessNumbered"/>
    <dgm:cxn modelId="{60CCF7DF-63CD-40CB-9722-553936B82B4A}" type="presParOf" srcId="{AC188C8B-D587-4FFA-B912-ECF0202F372A}" destId="{F9281A66-2833-499E-9D51-AFEB7A70CD0F}" srcOrd="9" destOrd="0" presId="urn:microsoft.com/office/officeart/2016/7/layout/LinearArrowProcessNumbered"/>
    <dgm:cxn modelId="{832E1B6B-430A-44C9-8633-0D1627EF7190}" type="presParOf" srcId="{AC188C8B-D587-4FFA-B912-ECF0202F372A}" destId="{7AA69126-9FB8-4C9C-89F7-20110F0962DA}" srcOrd="10" destOrd="0" presId="urn:microsoft.com/office/officeart/2016/7/layout/LinearArrowProcessNumbered"/>
    <dgm:cxn modelId="{BA64B100-E661-4F79-8BAB-E7ECFAE0FE9F}" type="presParOf" srcId="{7AA69126-9FB8-4C9C-89F7-20110F0962DA}" destId="{4D0454C7-F771-4E03-8CBD-D9E88F1571E1}" srcOrd="0" destOrd="0" presId="urn:microsoft.com/office/officeart/2016/7/layout/LinearArrowProcessNumbered"/>
    <dgm:cxn modelId="{B2E58AF4-F3B8-45AF-B8A1-C7E620002CC7}" type="presParOf" srcId="{7AA69126-9FB8-4C9C-89F7-20110F0962DA}" destId="{2F584E05-0E4D-43D5-A453-BC5D632E68F1}" srcOrd="1" destOrd="0" presId="urn:microsoft.com/office/officeart/2016/7/layout/LinearArrowProcessNumbered"/>
    <dgm:cxn modelId="{876F37CA-AD26-4935-92C6-88761C5C078F}" type="presParOf" srcId="{2F584E05-0E4D-43D5-A453-BC5D632E68F1}" destId="{2EBF0D01-8F10-49B8-B65E-D06D1376FA4C}" srcOrd="0" destOrd="0" presId="urn:microsoft.com/office/officeart/2016/7/layout/LinearArrowProcessNumbered"/>
    <dgm:cxn modelId="{8B6CB04D-FFA6-470B-A920-5D2C407857A0}" type="presParOf" srcId="{2F584E05-0E4D-43D5-A453-BC5D632E68F1}" destId="{B72187C3-3DAB-4EBD-8E52-8D56EFC8EE12}" srcOrd="1" destOrd="0" presId="urn:microsoft.com/office/officeart/2016/7/layout/LinearArrowProcessNumbered"/>
    <dgm:cxn modelId="{1960C160-B920-4ADD-8725-3DA96D84CF1F}" type="presParOf" srcId="{2F584E05-0E4D-43D5-A453-BC5D632E68F1}" destId="{9594B603-8F3A-4EB5-8B6D-70952DB9ECD8}" srcOrd="2" destOrd="0" presId="urn:microsoft.com/office/officeart/2016/7/layout/LinearArrowProcessNumbered"/>
    <dgm:cxn modelId="{EBE01CA4-4BE1-4F79-A521-068C17168634}" type="presParOf" srcId="{2F584E05-0E4D-43D5-A453-BC5D632E68F1}" destId="{A4F04BD3-6226-4851-A4F1-0D45D48A2D86}" srcOrd="3" destOrd="0" presId="urn:microsoft.com/office/officeart/2016/7/layout/LinearArrowProcessNumbered"/>
    <dgm:cxn modelId="{EB18DC20-1396-4750-94A8-89C9B0DD7CE9}" type="presParOf" srcId="{7AA69126-9FB8-4C9C-89F7-20110F0962DA}" destId="{55427325-1A92-49F8-8865-FB30DAF3E517}" srcOrd="2" destOrd="0" presId="urn:microsoft.com/office/officeart/2016/7/layout/LinearArrowProcessNumbered"/>
    <dgm:cxn modelId="{65D4087C-4D86-4059-B642-21534674D6BF}" type="presParOf" srcId="{AC188C8B-D587-4FFA-B912-ECF0202F372A}" destId="{3EB15BCF-4F23-4292-84B0-F2231B22C8CC}" srcOrd="11" destOrd="0" presId="urn:microsoft.com/office/officeart/2016/7/layout/LinearArrowProcessNumbered"/>
    <dgm:cxn modelId="{732FB268-AB20-405B-B1BB-9079757DD1A1}" type="presParOf" srcId="{AC188C8B-D587-4FFA-B912-ECF0202F372A}" destId="{5D832F2B-2899-4450-8B93-CA8FAAB68611}" srcOrd="12" destOrd="0" presId="urn:microsoft.com/office/officeart/2016/7/layout/LinearArrowProcessNumbered"/>
    <dgm:cxn modelId="{B4824D71-845C-4715-829B-2CE6B7C7913D}" type="presParOf" srcId="{5D832F2B-2899-4450-8B93-CA8FAAB68611}" destId="{F94935EE-9011-4EB0-B2E2-F219B3E6707A}" srcOrd="0" destOrd="0" presId="urn:microsoft.com/office/officeart/2016/7/layout/LinearArrowProcessNumbered"/>
    <dgm:cxn modelId="{62C4CCD2-113D-4463-8DF6-F2EF74B65870}" type="presParOf" srcId="{5D832F2B-2899-4450-8B93-CA8FAAB68611}" destId="{AB9F49F6-AF61-455B-A49B-773B01E6F648}" srcOrd="1" destOrd="0" presId="urn:microsoft.com/office/officeart/2016/7/layout/LinearArrowProcessNumbered"/>
    <dgm:cxn modelId="{C534E739-6CB1-42B1-8A19-2F2DECC634E3}" type="presParOf" srcId="{AB9F49F6-AF61-455B-A49B-773B01E6F648}" destId="{6C89308D-2048-4A32-BC7C-3D954F06CE09}" srcOrd="0" destOrd="0" presId="urn:microsoft.com/office/officeart/2016/7/layout/LinearArrowProcessNumbered"/>
    <dgm:cxn modelId="{3E2908E5-E0EE-43A3-891F-0673167D4F6A}" type="presParOf" srcId="{AB9F49F6-AF61-455B-A49B-773B01E6F648}" destId="{CCF9BE43-DAC6-4949-B158-306BD3CDB1ED}" srcOrd="1" destOrd="0" presId="urn:microsoft.com/office/officeart/2016/7/layout/LinearArrowProcessNumbered"/>
    <dgm:cxn modelId="{E766D510-13D8-4FA4-A17A-C9BB7A15557D}" type="presParOf" srcId="{AB9F49F6-AF61-455B-A49B-773B01E6F648}" destId="{1290E136-6F15-4904-ADF9-D4F581EF2809}" srcOrd="2" destOrd="0" presId="urn:microsoft.com/office/officeart/2016/7/layout/LinearArrowProcessNumbered"/>
    <dgm:cxn modelId="{E78264C5-6381-4D19-93CF-A3C12A19A78A}" type="presParOf" srcId="{AB9F49F6-AF61-455B-A49B-773B01E6F648}" destId="{1919B7DA-B537-4A3D-BA86-9BA8011B0348}" srcOrd="3" destOrd="0" presId="urn:microsoft.com/office/officeart/2016/7/layout/LinearArrowProcessNumbered"/>
    <dgm:cxn modelId="{4D5B8074-E948-44E6-89F4-CE44D6053607}" type="presParOf" srcId="{5D832F2B-2899-4450-8B93-CA8FAAB68611}" destId="{436F3D0D-4055-4118-925F-DD0117655B9B}" srcOrd="2" destOrd="0" presId="urn:microsoft.com/office/officeart/2016/7/layout/LinearArrowProcessNumbered"/>
    <dgm:cxn modelId="{8070F5CC-A87F-469A-B950-9BD254CC8FED}" type="presParOf" srcId="{AC188C8B-D587-4FFA-B912-ECF0202F372A}" destId="{19957852-8531-4D1A-A1F2-174163F5B6A0}" srcOrd="13" destOrd="0" presId="urn:microsoft.com/office/officeart/2016/7/layout/LinearArrowProcessNumbered"/>
    <dgm:cxn modelId="{80040399-0D4C-4DDF-BEEA-CB3B687C5C18}" type="presParOf" srcId="{AC188C8B-D587-4FFA-B912-ECF0202F372A}" destId="{D5F1FC51-6644-433D-979F-C57BAAE85613}" srcOrd="14" destOrd="0" presId="urn:microsoft.com/office/officeart/2016/7/layout/LinearArrowProcessNumbered"/>
    <dgm:cxn modelId="{274E9BEA-C047-4A5C-A330-C5E86573643C}" type="presParOf" srcId="{D5F1FC51-6644-433D-979F-C57BAAE85613}" destId="{D5198679-2AE2-4D23-8C33-E89AE8904D34}" srcOrd="0" destOrd="0" presId="urn:microsoft.com/office/officeart/2016/7/layout/LinearArrowProcessNumbered"/>
    <dgm:cxn modelId="{716F580D-388B-4BB0-964A-64035B850C59}" type="presParOf" srcId="{D5F1FC51-6644-433D-979F-C57BAAE85613}" destId="{20240D3A-1A1B-41BC-B695-CC6A28C35AA8}" srcOrd="1" destOrd="0" presId="urn:microsoft.com/office/officeart/2016/7/layout/LinearArrowProcessNumbered"/>
    <dgm:cxn modelId="{C6A57DCE-54A7-4A52-8784-490AD138403F}" type="presParOf" srcId="{20240D3A-1A1B-41BC-B695-CC6A28C35AA8}" destId="{85F255B3-1C4D-450C-887E-7B7B823942AE}" srcOrd="0" destOrd="0" presId="urn:microsoft.com/office/officeart/2016/7/layout/LinearArrowProcessNumbered"/>
    <dgm:cxn modelId="{FC1D8902-A695-4A49-AE14-F6B4F3DDDEF8}" type="presParOf" srcId="{20240D3A-1A1B-41BC-B695-CC6A28C35AA8}" destId="{EFDDBB6B-8750-4A68-B987-6AB7A06FE3CA}" srcOrd="1" destOrd="0" presId="urn:microsoft.com/office/officeart/2016/7/layout/LinearArrowProcessNumbered"/>
    <dgm:cxn modelId="{EB4BFEEF-7500-4AB3-9CED-ADEED6CBF397}" type="presParOf" srcId="{20240D3A-1A1B-41BC-B695-CC6A28C35AA8}" destId="{5BD148EC-03AC-4667-9A89-0832607A5AE8}" srcOrd="2" destOrd="0" presId="urn:microsoft.com/office/officeart/2016/7/layout/LinearArrowProcessNumbered"/>
    <dgm:cxn modelId="{E78000FC-7219-48F4-9570-57C02F679A57}" type="presParOf" srcId="{20240D3A-1A1B-41BC-B695-CC6A28C35AA8}" destId="{A5A19D1C-0382-4E71-B397-57125589240C}" srcOrd="3" destOrd="0" presId="urn:microsoft.com/office/officeart/2016/7/layout/LinearArrowProcessNumbered"/>
    <dgm:cxn modelId="{B5A21434-B87F-42EF-AE95-8A1B5D71992F}" type="presParOf" srcId="{D5F1FC51-6644-433D-979F-C57BAAE85613}" destId="{7D3129E0-6220-4B97-AFD7-9D2E383F7905}" srcOrd="2" destOrd="0" presId="urn:microsoft.com/office/officeart/2016/7/layout/LinearArrowProcessNumbered"/>
    <dgm:cxn modelId="{483E7705-FEAC-48D5-8EBD-7FF4F3CB32F9}" type="presParOf" srcId="{AC188C8B-D587-4FFA-B912-ECF0202F372A}" destId="{845D2E90-3E5B-42E6-A822-BA6536066CC2}" srcOrd="15" destOrd="0" presId="urn:microsoft.com/office/officeart/2016/7/layout/LinearArrowProcessNumbered"/>
    <dgm:cxn modelId="{7008D429-2B36-4644-ABC8-2C3890D1530F}" type="presParOf" srcId="{AC188C8B-D587-4FFA-B912-ECF0202F372A}" destId="{1C8CB45B-ED2F-48A9-A57F-FD8450995DE9}" srcOrd="16" destOrd="0" presId="urn:microsoft.com/office/officeart/2016/7/layout/LinearArrowProcessNumbered"/>
    <dgm:cxn modelId="{4CE5F754-0BE5-4816-9C53-6A59310B19DE}" type="presParOf" srcId="{1C8CB45B-ED2F-48A9-A57F-FD8450995DE9}" destId="{9C17BE0A-92F8-49BB-A7CC-BFEF2CCDD51A}" srcOrd="0" destOrd="0" presId="urn:microsoft.com/office/officeart/2016/7/layout/LinearArrowProcessNumbered"/>
    <dgm:cxn modelId="{FA4AA76E-82FA-443A-A6BD-BBD76162CB4B}" type="presParOf" srcId="{1C8CB45B-ED2F-48A9-A57F-FD8450995DE9}" destId="{FB5D9CDB-370F-4C8E-ADFD-B87856402BE1}" srcOrd="1" destOrd="0" presId="urn:microsoft.com/office/officeart/2016/7/layout/LinearArrowProcessNumbered"/>
    <dgm:cxn modelId="{C129928B-15F3-4123-8AC9-B71BD8338C88}" type="presParOf" srcId="{FB5D9CDB-370F-4C8E-ADFD-B87856402BE1}" destId="{1E5F53CF-4565-4D95-9785-1FA18C879303}" srcOrd="0" destOrd="0" presId="urn:microsoft.com/office/officeart/2016/7/layout/LinearArrowProcessNumbered"/>
    <dgm:cxn modelId="{B2E9D209-60BA-4569-9243-6526BC16682F}" type="presParOf" srcId="{FB5D9CDB-370F-4C8E-ADFD-B87856402BE1}" destId="{BD67E083-D5B6-41A9-A641-51A1940688A3}" srcOrd="1" destOrd="0" presId="urn:microsoft.com/office/officeart/2016/7/layout/LinearArrowProcessNumbered"/>
    <dgm:cxn modelId="{3DDDAAC6-A88A-4F1E-8D43-7338479E8D6F}" type="presParOf" srcId="{FB5D9CDB-370F-4C8E-ADFD-B87856402BE1}" destId="{A53E378C-5CD7-44C0-9097-3993B82B84AB}" srcOrd="2" destOrd="0" presId="urn:microsoft.com/office/officeart/2016/7/layout/LinearArrowProcessNumbered"/>
    <dgm:cxn modelId="{30F575E4-338A-431C-BBF9-0E377E352244}" type="presParOf" srcId="{FB5D9CDB-370F-4C8E-ADFD-B87856402BE1}" destId="{8AD808E2-0721-4E01-9E4A-608E00C087FA}" srcOrd="3" destOrd="0" presId="urn:microsoft.com/office/officeart/2016/7/layout/LinearArrowProcessNumbered"/>
    <dgm:cxn modelId="{FD71800B-6974-41C5-B0C4-A8AA26DBFDBC}" type="presParOf" srcId="{1C8CB45B-ED2F-48A9-A57F-FD8450995DE9}" destId="{A5CDCAED-BA6A-482A-86ED-C0FEEE1E17E6}" srcOrd="2" destOrd="0" presId="urn:microsoft.com/office/officeart/2016/7/layout/LinearArrowProcessNumbered"/>
    <dgm:cxn modelId="{B3C8EF1F-BA10-4789-84B1-C91C2471F9CD}" type="presParOf" srcId="{AC188C8B-D587-4FFA-B912-ECF0202F372A}" destId="{4B849249-842B-4F4C-B2AF-260B2719AEEE}" srcOrd="17" destOrd="0" presId="urn:microsoft.com/office/officeart/2016/7/layout/LinearArrowProcessNumbered"/>
    <dgm:cxn modelId="{722D5AFD-C406-432B-8EDD-2426D1FB2A4C}" type="presParOf" srcId="{AC188C8B-D587-4FFA-B912-ECF0202F372A}" destId="{4D6EB32B-47C0-44B6-B672-E89B2805B393}" srcOrd="18" destOrd="0" presId="urn:microsoft.com/office/officeart/2016/7/layout/LinearArrowProcessNumbered"/>
    <dgm:cxn modelId="{AD47EC2F-8765-4035-820B-76BBA080E14B}" type="presParOf" srcId="{4D6EB32B-47C0-44B6-B672-E89B2805B393}" destId="{C5B3B139-88FE-45A8-9FA5-C6BF098EB410}" srcOrd="0" destOrd="0" presId="urn:microsoft.com/office/officeart/2016/7/layout/LinearArrowProcessNumbered"/>
    <dgm:cxn modelId="{6C46BEE7-D15D-49D5-8A65-5C031CC6DCC8}" type="presParOf" srcId="{4D6EB32B-47C0-44B6-B672-E89B2805B393}" destId="{17479B17-FCBE-4A71-9B1D-A0CC57344312}" srcOrd="1" destOrd="0" presId="urn:microsoft.com/office/officeart/2016/7/layout/LinearArrowProcessNumbered"/>
    <dgm:cxn modelId="{B91970DD-0867-4145-B7B2-3C5634730C2B}" type="presParOf" srcId="{17479B17-FCBE-4A71-9B1D-A0CC57344312}" destId="{8B36BC65-163B-4A05-8F6D-BADB26C2FE50}" srcOrd="0" destOrd="0" presId="urn:microsoft.com/office/officeart/2016/7/layout/LinearArrowProcessNumbered"/>
    <dgm:cxn modelId="{73D9547E-1D61-4427-B28F-E4E631AADD33}" type="presParOf" srcId="{17479B17-FCBE-4A71-9B1D-A0CC57344312}" destId="{6CEFDAEE-C513-46A1-87A2-A8C30FEC76B7}" srcOrd="1" destOrd="0" presId="urn:microsoft.com/office/officeart/2016/7/layout/LinearArrowProcessNumbered"/>
    <dgm:cxn modelId="{BBB860C2-1AFA-4716-94FD-9A5210A4EC19}" type="presParOf" srcId="{17479B17-FCBE-4A71-9B1D-A0CC57344312}" destId="{8FAB96A4-B740-4DF7-97EF-B657B8161F6C}" srcOrd="2" destOrd="0" presId="urn:microsoft.com/office/officeart/2016/7/layout/LinearArrowProcessNumbered"/>
    <dgm:cxn modelId="{C13DE44B-4DDC-48F1-BAB9-72A9DFBEB4F2}" type="presParOf" srcId="{17479B17-FCBE-4A71-9B1D-A0CC57344312}" destId="{1169CF66-0785-4CE0-835E-9643DFCEDED9}" srcOrd="3" destOrd="0" presId="urn:microsoft.com/office/officeart/2016/7/layout/LinearArrowProcessNumbered"/>
    <dgm:cxn modelId="{CDFAF302-D0F6-43C5-95CF-E451C8F60983}" type="presParOf" srcId="{4D6EB32B-47C0-44B6-B672-E89B2805B393}" destId="{FC63FA37-B4C5-4D53-BA43-D3A9E0E16061}"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ED0ECE-0616-4B7D-ABE9-76716F92FCDE}" type="doc">
      <dgm:prSet loTypeId="urn:microsoft.com/office/officeart/2018/2/layout/IconLabelDescriptionList" loCatId="icon" qsTypeId="urn:microsoft.com/office/officeart/2005/8/quickstyle/simple1" qsCatId="simple" csTypeId="urn:microsoft.com/office/officeart/2018/5/colors/Iconchunking_neutralbg_accent3_2" csCatId="accent3" phldr="1"/>
      <dgm:spPr/>
      <dgm:t>
        <a:bodyPr/>
        <a:lstStyle/>
        <a:p>
          <a:endParaRPr lang="en-US"/>
        </a:p>
      </dgm:t>
    </dgm:pt>
    <dgm:pt modelId="{A3C97D41-38F4-41A9-A81A-A28F4D94606D}">
      <dgm:prSet/>
      <dgm:spPr/>
      <dgm:t>
        <a:bodyPr/>
        <a:lstStyle/>
        <a:p>
          <a:pPr>
            <a:lnSpc>
              <a:spcPct val="100000"/>
            </a:lnSpc>
            <a:defRPr b="1"/>
          </a:pPr>
          <a:r>
            <a:rPr lang="en-US" b="1" i="0"/>
            <a:t>Optimizing Resource Allocation:</a:t>
          </a:r>
          <a:endParaRPr lang="en-US"/>
        </a:p>
      </dgm:t>
    </dgm:pt>
    <dgm:pt modelId="{8C4ECF5D-EBE5-4446-8A46-08D9DB4A1A0A}" type="parTrans" cxnId="{1BFB0D84-6D51-47F2-8DE9-4BEAECADA2E0}">
      <dgm:prSet/>
      <dgm:spPr/>
      <dgm:t>
        <a:bodyPr/>
        <a:lstStyle/>
        <a:p>
          <a:endParaRPr lang="en-US"/>
        </a:p>
      </dgm:t>
    </dgm:pt>
    <dgm:pt modelId="{D5F1E498-4751-457F-A5D6-0B4117E3B28F}" type="sibTrans" cxnId="{1BFB0D84-6D51-47F2-8DE9-4BEAECADA2E0}">
      <dgm:prSet/>
      <dgm:spPr/>
      <dgm:t>
        <a:bodyPr/>
        <a:lstStyle/>
        <a:p>
          <a:endParaRPr lang="en-US"/>
        </a:p>
      </dgm:t>
    </dgm:pt>
    <dgm:pt modelId="{C05C0DAA-C769-4902-AE43-B5021CE864FA}">
      <dgm:prSet/>
      <dgm:spPr/>
      <dgm:t>
        <a:bodyPr/>
        <a:lstStyle/>
        <a:p>
          <a:pPr>
            <a:lnSpc>
              <a:spcPct val="100000"/>
            </a:lnSpc>
          </a:pPr>
          <a:r>
            <a:rPr lang="en-US" b="0" i="0"/>
            <a:t>Digital technologies enable real-time monitoring and data analytics, allowing for precise resource allocation in water, energy, and food systems.</a:t>
          </a:r>
          <a:endParaRPr lang="en-US"/>
        </a:p>
      </dgm:t>
    </dgm:pt>
    <dgm:pt modelId="{994993DE-35C4-402A-A631-7A69FF25E513}" type="parTrans" cxnId="{8ACC2BF5-EE0E-43B1-A4C4-5D849616465F}">
      <dgm:prSet/>
      <dgm:spPr/>
      <dgm:t>
        <a:bodyPr/>
        <a:lstStyle/>
        <a:p>
          <a:endParaRPr lang="en-US"/>
        </a:p>
      </dgm:t>
    </dgm:pt>
    <dgm:pt modelId="{CA4BD9B0-E6A9-4A5B-BCFD-7C836B39421B}" type="sibTrans" cxnId="{8ACC2BF5-EE0E-43B1-A4C4-5D849616465F}">
      <dgm:prSet/>
      <dgm:spPr/>
      <dgm:t>
        <a:bodyPr/>
        <a:lstStyle/>
        <a:p>
          <a:endParaRPr lang="en-US"/>
        </a:p>
      </dgm:t>
    </dgm:pt>
    <dgm:pt modelId="{15D00A5F-D883-49C4-B1F5-AB3C2B9EC142}">
      <dgm:prSet/>
      <dgm:spPr/>
      <dgm:t>
        <a:bodyPr/>
        <a:lstStyle/>
        <a:p>
          <a:pPr>
            <a:lnSpc>
              <a:spcPct val="100000"/>
            </a:lnSpc>
          </a:pPr>
          <a:r>
            <a:rPr lang="en-US" b="0" i="0"/>
            <a:t>Optimization leads to increased efficiency, reduced waste, and improved overall resource management.</a:t>
          </a:r>
          <a:endParaRPr lang="en-US"/>
        </a:p>
      </dgm:t>
    </dgm:pt>
    <dgm:pt modelId="{DC1C080E-91D3-4A87-BF53-5E36E68D4154}" type="parTrans" cxnId="{C40C0C9D-CC7E-4C53-9A4D-AD7B5FBBDB00}">
      <dgm:prSet/>
      <dgm:spPr/>
      <dgm:t>
        <a:bodyPr/>
        <a:lstStyle/>
        <a:p>
          <a:endParaRPr lang="en-US"/>
        </a:p>
      </dgm:t>
    </dgm:pt>
    <dgm:pt modelId="{CC509678-073D-4D78-ACD4-44D728C51AA3}" type="sibTrans" cxnId="{C40C0C9D-CC7E-4C53-9A4D-AD7B5FBBDB00}">
      <dgm:prSet/>
      <dgm:spPr/>
      <dgm:t>
        <a:bodyPr/>
        <a:lstStyle/>
        <a:p>
          <a:endParaRPr lang="en-US"/>
        </a:p>
      </dgm:t>
    </dgm:pt>
    <dgm:pt modelId="{7D1AE566-35F0-4BDE-959C-4A3EEE96E506}">
      <dgm:prSet/>
      <dgm:spPr/>
      <dgm:t>
        <a:bodyPr/>
        <a:lstStyle/>
        <a:p>
          <a:pPr>
            <a:lnSpc>
              <a:spcPct val="100000"/>
            </a:lnSpc>
            <a:defRPr b="1"/>
          </a:pPr>
          <a:r>
            <a:rPr lang="en-US" b="1" i="0"/>
            <a:t>Enhancing Resilience:</a:t>
          </a:r>
          <a:endParaRPr lang="en-US"/>
        </a:p>
      </dgm:t>
    </dgm:pt>
    <dgm:pt modelId="{90359F20-5222-4CB3-A3C9-A0087EC2A27D}" type="parTrans" cxnId="{4235216B-182D-49B4-BEDF-BF5D9375727D}">
      <dgm:prSet/>
      <dgm:spPr/>
      <dgm:t>
        <a:bodyPr/>
        <a:lstStyle/>
        <a:p>
          <a:endParaRPr lang="en-US"/>
        </a:p>
      </dgm:t>
    </dgm:pt>
    <dgm:pt modelId="{4F0E4097-991D-4218-A718-9EFC48CB432F}" type="sibTrans" cxnId="{4235216B-182D-49B4-BEDF-BF5D9375727D}">
      <dgm:prSet/>
      <dgm:spPr/>
      <dgm:t>
        <a:bodyPr/>
        <a:lstStyle/>
        <a:p>
          <a:endParaRPr lang="en-US"/>
        </a:p>
      </dgm:t>
    </dgm:pt>
    <dgm:pt modelId="{5305100F-2899-41A9-9979-BC938E49578A}">
      <dgm:prSet/>
      <dgm:spPr/>
      <dgm:t>
        <a:bodyPr/>
        <a:lstStyle/>
        <a:p>
          <a:pPr>
            <a:lnSpc>
              <a:spcPct val="100000"/>
            </a:lnSpc>
          </a:pPr>
          <a:r>
            <a:rPr lang="en-US" b="0" i="0"/>
            <a:t>Digital transformation enhances the resilience of WEF systems by providing early warning systems for potential crises, such as water scarcity, energy shortages, or disruptions in the food supply chain.</a:t>
          </a:r>
          <a:endParaRPr lang="en-US"/>
        </a:p>
      </dgm:t>
    </dgm:pt>
    <dgm:pt modelId="{99FC6D2E-DF61-4A22-A31C-B1FE70705160}" type="parTrans" cxnId="{587B9473-3245-420E-85BE-6F634169EB2D}">
      <dgm:prSet/>
      <dgm:spPr/>
      <dgm:t>
        <a:bodyPr/>
        <a:lstStyle/>
        <a:p>
          <a:endParaRPr lang="en-US"/>
        </a:p>
      </dgm:t>
    </dgm:pt>
    <dgm:pt modelId="{50D92148-9E04-4243-92F3-21EB27BB73BD}" type="sibTrans" cxnId="{587B9473-3245-420E-85BE-6F634169EB2D}">
      <dgm:prSet/>
      <dgm:spPr/>
      <dgm:t>
        <a:bodyPr/>
        <a:lstStyle/>
        <a:p>
          <a:endParaRPr lang="en-US"/>
        </a:p>
      </dgm:t>
    </dgm:pt>
    <dgm:pt modelId="{AF6AF6FE-910E-4F40-828A-B31307B3BFA3}">
      <dgm:prSet/>
      <dgm:spPr/>
      <dgm:t>
        <a:bodyPr/>
        <a:lstStyle/>
        <a:p>
          <a:pPr>
            <a:lnSpc>
              <a:spcPct val="100000"/>
            </a:lnSpc>
          </a:pPr>
          <a:r>
            <a:rPr lang="en-US" b="0" i="0"/>
            <a:t>Predictive analytics and modeling contribute to better planning and risk mitigation.</a:t>
          </a:r>
          <a:endParaRPr lang="en-US"/>
        </a:p>
      </dgm:t>
    </dgm:pt>
    <dgm:pt modelId="{057A15D8-E788-407D-80AE-6B6254C038C0}" type="parTrans" cxnId="{714B449C-952A-44E3-B578-BBD40EC53D78}">
      <dgm:prSet/>
      <dgm:spPr/>
      <dgm:t>
        <a:bodyPr/>
        <a:lstStyle/>
        <a:p>
          <a:endParaRPr lang="en-US"/>
        </a:p>
      </dgm:t>
    </dgm:pt>
    <dgm:pt modelId="{6161EB92-C429-4596-9C64-02F33729EDBA}" type="sibTrans" cxnId="{714B449C-952A-44E3-B578-BBD40EC53D78}">
      <dgm:prSet/>
      <dgm:spPr/>
      <dgm:t>
        <a:bodyPr/>
        <a:lstStyle/>
        <a:p>
          <a:endParaRPr lang="en-US"/>
        </a:p>
      </dgm:t>
    </dgm:pt>
    <dgm:pt modelId="{92AC5AB2-76C1-4DD8-92CD-4F28AE437F58}">
      <dgm:prSet/>
      <dgm:spPr/>
      <dgm:t>
        <a:bodyPr/>
        <a:lstStyle/>
        <a:p>
          <a:pPr>
            <a:lnSpc>
              <a:spcPct val="100000"/>
            </a:lnSpc>
            <a:defRPr b="1"/>
          </a:pPr>
          <a:r>
            <a:rPr lang="en-US" b="1" i="0"/>
            <a:t>Promoting Sustainability:</a:t>
          </a:r>
          <a:endParaRPr lang="en-US"/>
        </a:p>
      </dgm:t>
    </dgm:pt>
    <dgm:pt modelId="{EE2ED86F-C86C-4855-B0CF-B10083C69591}" type="parTrans" cxnId="{62B25DED-9D91-4A12-88DE-39EE42E99705}">
      <dgm:prSet/>
      <dgm:spPr/>
      <dgm:t>
        <a:bodyPr/>
        <a:lstStyle/>
        <a:p>
          <a:endParaRPr lang="en-US"/>
        </a:p>
      </dgm:t>
    </dgm:pt>
    <dgm:pt modelId="{1D952566-8ECC-4F37-9B84-194CC38F0280}" type="sibTrans" cxnId="{62B25DED-9D91-4A12-88DE-39EE42E99705}">
      <dgm:prSet/>
      <dgm:spPr/>
      <dgm:t>
        <a:bodyPr/>
        <a:lstStyle/>
        <a:p>
          <a:endParaRPr lang="en-US"/>
        </a:p>
      </dgm:t>
    </dgm:pt>
    <dgm:pt modelId="{43FB2DCB-0CDB-4E92-B9F6-6DF6A57563FF}">
      <dgm:prSet/>
      <dgm:spPr/>
      <dgm:t>
        <a:bodyPr/>
        <a:lstStyle/>
        <a:p>
          <a:pPr>
            <a:lnSpc>
              <a:spcPct val="100000"/>
            </a:lnSpc>
          </a:pPr>
          <a:r>
            <a:rPr lang="en-US" b="0" i="0"/>
            <a:t>Sustainability is at the core of the WEF Nexus, and digital transformation plays a pivotal role in achieving it.</a:t>
          </a:r>
          <a:endParaRPr lang="en-US"/>
        </a:p>
      </dgm:t>
    </dgm:pt>
    <dgm:pt modelId="{01596E5A-5CE7-4DF5-8032-901AE6E69D2B}" type="parTrans" cxnId="{57FF9970-7777-41EA-A0C6-08CFACA5F234}">
      <dgm:prSet/>
      <dgm:spPr/>
      <dgm:t>
        <a:bodyPr/>
        <a:lstStyle/>
        <a:p>
          <a:endParaRPr lang="en-US"/>
        </a:p>
      </dgm:t>
    </dgm:pt>
    <dgm:pt modelId="{C805F532-6F63-4969-8EF7-9B41899CC614}" type="sibTrans" cxnId="{57FF9970-7777-41EA-A0C6-08CFACA5F234}">
      <dgm:prSet/>
      <dgm:spPr/>
      <dgm:t>
        <a:bodyPr/>
        <a:lstStyle/>
        <a:p>
          <a:endParaRPr lang="en-US"/>
        </a:p>
      </dgm:t>
    </dgm:pt>
    <dgm:pt modelId="{5FC5133B-EBA5-47B2-AEDC-58566A9E55B9}">
      <dgm:prSet/>
      <dgm:spPr/>
      <dgm:t>
        <a:bodyPr/>
        <a:lstStyle/>
        <a:p>
          <a:pPr>
            <a:lnSpc>
              <a:spcPct val="100000"/>
            </a:lnSpc>
          </a:pPr>
          <a:r>
            <a:rPr lang="en-US" b="0" i="0"/>
            <a:t>Technologies such as precision agriculture, smart water management, and renewable energy integration contribute to sustainable practices across the Nexus.</a:t>
          </a:r>
          <a:endParaRPr lang="en-US"/>
        </a:p>
      </dgm:t>
    </dgm:pt>
    <dgm:pt modelId="{F8084C91-4B8A-4621-A0B4-8868EC8C7927}" type="parTrans" cxnId="{697D42CC-D022-493D-9E3E-C35260C7977A}">
      <dgm:prSet/>
      <dgm:spPr/>
      <dgm:t>
        <a:bodyPr/>
        <a:lstStyle/>
        <a:p>
          <a:endParaRPr lang="en-US"/>
        </a:p>
      </dgm:t>
    </dgm:pt>
    <dgm:pt modelId="{1D8EE6A3-675E-4990-82C1-D479E30BD826}" type="sibTrans" cxnId="{697D42CC-D022-493D-9E3E-C35260C7977A}">
      <dgm:prSet/>
      <dgm:spPr/>
      <dgm:t>
        <a:bodyPr/>
        <a:lstStyle/>
        <a:p>
          <a:endParaRPr lang="en-US"/>
        </a:p>
      </dgm:t>
    </dgm:pt>
    <dgm:pt modelId="{3ACBB4AF-A5ED-4A3C-898A-B6F08C22CD95}">
      <dgm:prSet/>
      <dgm:spPr/>
      <dgm:t>
        <a:bodyPr/>
        <a:lstStyle/>
        <a:p>
          <a:pPr>
            <a:lnSpc>
              <a:spcPct val="100000"/>
            </a:lnSpc>
            <a:defRPr b="1"/>
          </a:pPr>
          <a:r>
            <a:rPr lang="en-US" b="1" i="0"/>
            <a:t>Data-Driven Decision-Making:</a:t>
          </a:r>
          <a:endParaRPr lang="en-US"/>
        </a:p>
      </dgm:t>
    </dgm:pt>
    <dgm:pt modelId="{05039C02-E258-4CAC-A227-978F0E4C7B1C}" type="parTrans" cxnId="{FD7897FF-FE38-4E2D-9A75-7EC6F0126481}">
      <dgm:prSet/>
      <dgm:spPr/>
      <dgm:t>
        <a:bodyPr/>
        <a:lstStyle/>
        <a:p>
          <a:endParaRPr lang="en-US"/>
        </a:p>
      </dgm:t>
    </dgm:pt>
    <dgm:pt modelId="{6785E7BB-F1E8-4074-9AB7-9CC6D6FFAB27}" type="sibTrans" cxnId="{FD7897FF-FE38-4E2D-9A75-7EC6F0126481}">
      <dgm:prSet/>
      <dgm:spPr/>
      <dgm:t>
        <a:bodyPr/>
        <a:lstStyle/>
        <a:p>
          <a:endParaRPr lang="en-US"/>
        </a:p>
      </dgm:t>
    </dgm:pt>
    <dgm:pt modelId="{BA15EB0E-6611-4EEA-AE10-6383B5334E9F}">
      <dgm:prSet/>
      <dgm:spPr/>
      <dgm:t>
        <a:bodyPr/>
        <a:lstStyle/>
        <a:p>
          <a:pPr>
            <a:lnSpc>
              <a:spcPct val="100000"/>
            </a:lnSpc>
          </a:pPr>
          <a:r>
            <a:rPr lang="en-US" b="0" i="0"/>
            <a:t>Digital solutions provide decision-makers with actionable insights based on real-time data.</a:t>
          </a:r>
          <a:endParaRPr lang="en-US"/>
        </a:p>
      </dgm:t>
    </dgm:pt>
    <dgm:pt modelId="{C9AE2253-8360-4794-957D-C4D20AD34B0F}" type="parTrans" cxnId="{4098CB73-F133-4596-A055-1F520A10F071}">
      <dgm:prSet/>
      <dgm:spPr/>
      <dgm:t>
        <a:bodyPr/>
        <a:lstStyle/>
        <a:p>
          <a:endParaRPr lang="en-US"/>
        </a:p>
      </dgm:t>
    </dgm:pt>
    <dgm:pt modelId="{405E267E-72F8-439F-9780-B690E90D4118}" type="sibTrans" cxnId="{4098CB73-F133-4596-A055-1F520A10F071}">
      <dgm:prSet/>
      <dgm:spPr/>
      <dgm:t>
        <a:bodyPr/>
        <a:lstStyle/>
        <a:p>
          <a:endParaRPr lang="en-US"/>
        </a:p>
      </dgm:t>
    </dgm:pt>
    <dgm:pt modelId="{84B6479E-2EC0-4B17-B648-6C63FACF45B8}">
      <dgm:prSet/>
      <dgm:spPr/>
      <dgm:t>
        <a:bodyPr/>
        <a:lstStyle/>
        <a:p>
          <a:pPr>
            <a:lnSpc>
              <a:spcPct val="100000"/>
            </a:lnSpc>
          </a:pPr>
          <a:r>
            <a:rPr lang="en-US" b="0" i="0"/>
            <a:t>Informed decision-making enables more effective policies, strategies, and interventions to address challenges in the WEF Nexus.</a:t>
          </a:r>
          <a:endParaRPr lang="en-US"/>
        </a:p>
      </dgm:t>
    </dgm:pt>
    <dgm:pt modelId="{CCE7FF8A-4558-4CD0-BA95-4D8CDCE230AE}" type="parTrans" cxnId="{A0309DA5-8484-4307-B6CB-F6A9F9B783C0}">
      <dgm:prSet/>
      <dgm:spPr/>
      <dgm:t>
        <a:bodyPr/>
        <a:lstStyle/>
        <a:p>
          <a:endParaRPr lang="en-US"/>
        </a:p>
      </dgm:t>
    </dgm:pt>
    <dgm:pt modelId="{C9CAF97A-BD3F-457A-9DE4-4AE33299E5CF}" type="sibTrans" cxnId="{A0309DA5-8484-4307-B6CB-F6A9F9B783C0}">
      <dgm:prSet/>
      <dgm:spPr/>
      <dgm:t>
        <a:bodyPr/>
        <a:lstStyle/>
        <a:p>
          <a:endParaRPr lang="en-US"/>
        </a:p>
      </dgm:t>
    </dgm:pt>
    <dgm:pt modelId="{FAD7E5E8-5F3E-446A-84F3-F0BF6DF9DC0A}">
      <dgm:prSet/>
      <dgm:spPr/>
      <dgm:t>
        <a:bodyPr/>
        <a:lstStyle/>
        <a:p>
          <a:pPr>
            <a:lnSpc>
              <a:spcPct val="100000"/>
            </a:lnSpc>
            <a:defRPr b="1"/>
          </a:pPr>
          <a:r>
            <a:rPr lang="en-US" b="1" i="0"/>
            <a:t>Increasing Efficiency in Operations:</a:t>
          </a:r>
          <a:endParaRPr lang="en-US"/>
        </a:p>
      </dgm:t>
    </dgm:pt>
    <dgm:pt modelId="{89D2EC3E-A392-4BBC-94A7-8F53B3D6C37F}" type="parTrans" cxnId="{34B5F0B7-9732-44F2-BDA1-3B27F6B624AE}">
      <dgm:prSet/>
      <dgm:spPr/>
      <dgm:t>
        <a:bodyPr/>
        <a:lstStyle/>
        <a:p>
          <a:endParaRPr lang="en-US"/>
        </a:p>
      </dgm:t>
    </dgm:pt>
    <dgm:pt modelId="{A1C18FFD-69ED-4059-9318-AE0264AC4629}" type="sibTrans" cxnId="{34B5F0B7-9732-44F2-BDA1-3B27F6B624AE}">
      <dgm:prSet/>
      <dgm:spPr/>
      <dgm:t>
        <a:bodyPr/>
        <a:lstStyle/>
        <a:p>
          <a:endParaRPr lang="en-US"/>
        </a:p>
      </dgm:t>
    </dgm:pt>
    <dgm:pt modelId="{189086B1-8CE0-4D30-9CEA-5CDBC34D5491}">
      <dgm:prSet/>
      <dgm:spPr/>
      <dgm:t>
        <a:bodyPr/>
        <a:lstStyle/>
        <a:p>
          <a:pPr>
            <a:lnSpc>
              <a:spcPct val="100000"/>
            </a:lnSpc>
          </a:pPr>
          <a:r>
            <a:rPr lang="en-US" b="0" i="0"/>
            <a:t>Automation and smart technologies streamline operations in water treatment, energy production, and food processing.</a:t>
          </a:r>
          <a:endParaRPr lang="en-US"/>
        </a:p>
      </dgm:t>
    </dgm:pt>
    <dgm:pt modelId="{D6300ADB-E220-4A66-AC29-5ACC6C4255E8}" type="parTrans" cxnId="{EE978339-E599-4407-8D06-E033849D5AB6}">
      <dgm:prSet/>
      <dgm:spPr/>
      <dgm:t>
        <a:bodyPr/>
        <a:lstStyle/>
        <a:p>
          <a:endParaRPr lang="en-US"/>
        </a:p>
      </dgm:t>
    </dgm:pt>
    <dgm:pt modelId="{C4716170-7DE3-4BEA-AC7C-8CE59A89A909}" type="sibTrans" cxnId="{EE978339-E599-4407-8D06-E033849D5AB6}">
      <dgm:prSet/>
      <dgm:spPr/>
      <dgm:t>
        <a:bodyPr/>
        <a:lstStyle/>
        <a:p>
          <a:endParaRPr lang="en-US"/>
        </a:p>
      </dgm:t>
    </dgm:pt>
    <dgm:pt modelId="{3E25E601-FAE7-4BF2-9911-E09FF417A765}">
      <dgm:prSet/>
      <dgm:spPr/>
      <dgm:t>
        <a:bodyPr/>
        <a:lstStyle/>
        <a:p>
          <a:pPr>
            <a:lnSpc>
              <a:spcPct val="100000"/>
            </a:lnSpc>
          </a:pPr>
          <a:r>
            <a:rPr lang="en-US" b="0" i="0"/>
            <a:t>Increased operational efficiency leads to cost savings and a more sustainable use of resources.</a:t>
          </a:r>
          <a:endParaRPr lang="en-US"/>
        </a:p>
      </dgm:t>
    </dgm:pt>
    <dgm:pt modelId="{9699D7C8-E28C-4382-AB11-1B56E51669C0}" type="parTrans" cxnId="{7A88433B-7E1A-425F-A3C5-DE9CB960A353}">
      <dgm:prSet/>
      <dgm:spPr/>
      <dgm:t>
        <a:bodyPr/>
        <a:lstStyle/>
        <a:p>
          <a:endParaRPr lang="en-US"/>
        </a:p>
      </dgm:t>
    </dgm:pt>
    <dgm:pt modelId="{B0BD40E9-493D-41BE-82B3-AE30DEA9F7D4}" type="sibTrans" cxnId="{7A88433B-7E1A-425F-A3C5-DE9CB960A353}">
      <dgm:prSet/>
      <dgm:spPr/>
      <dgm:t>
        <a:bodyPr/>
        <a:lstStyle/>
        <a:p>
          <a:endParaRPr lang="en-US"/>
        </a:p>
      </dgm:t>
    </dgm:pt>
    <dgm:pt modelId="{3B5FCEEF-4735-4A4C-9FC1-946DEAE001C8}">
      <dgm:prSet/>
      <dgm:spPr/>
      <dgm:t>
        <a:bodyPr/>
        <a:lstStyle/>
        <a:p>
          <a:pPr>
            <a:lnSpc>
              <a:spcPct val="100000"/>
            </a:lnSpc>
            <a:defRPr b="1"/>
          </a:pPr>
          <a:r>
            <a:rPr lang="en-US" b="1" i="0" dirty="0"/>
            <a:t>Fostering Innovation:</a:t>
          </a:r>
          <a:endParaRPr lang="en-US" dirty="0"/>
        </a:p>
      </dgm:t>
    </dgm:pt>
    <dgm:pt modelId="{D3B653AB-AEB3-47E0-8DBF-213A69B8DD62}" type="parTrans" cxnId="{6F83E560-363C-4538-B2F1-BFA6D2DFDA0F}">
      <dgm:prSet/>
      <dgm:spPr/>
      <dgm:t>
        <a:bodyPr/>
        <a:lstStyle/>
        <a:p>
          <a:endParaRPr lang="en-US"/>
        </a:p>
      </dgm:t>
    </dgm:pt>
    <dgm:pt modelId="{96164CC2-885C-44DC-81E3-527EB0C8C0AA}" type="sibTrans" cxnId="{6F83E560-363C-4538-B2F1-BFA6D2DFDA0F}">
      <dgm:prSet/>
      <dgm:spPr/>
      <dgm:t>
        <a:bodyPr/>
        <a:lstStyle/>
        <a:p>
          <a:endParaRPr lang="en-US"/>
        </a:p>
      </dgm:t>
    </dgm:pt>
    <dgm:pt modelId="{6CD81501-259E-441B-8CDD-806E9196587F}">
      <dgm:prSet/>
      <dgm:spPr/>
      <dgm:t>
        <a:bodyPr/>
        <a:lstStyle/>
        <a:p>
          <a:pPr>
            <a:lnSpc>
              <a:spcPct val="100000"/>
            </a:lnSpc>
          </a:pPr>
          <a:r>
            <a:rPr lang="en-US" b="0" i="0"/>
            <a:t>Digital transformation encourages innovation by creating an environment where new technologies can be applied to solve existing challenges.</a:t>
          </a:r>
          <a:endParaRPr lang="en-US"/>
        </a:p>
      </dgm:t>
    </dgm:pt>
    <dgm:pt modelId="{5534994B-C2CC-414B-8BF2-883ED0E4FCBA}" type="parTrans" cxnId="{6FBFDD5C-5BB1-4DBC-B940-E90A55152062}">
      <dgm:prSet/>
      <dgm:spPr/>
      <dgm:t>
        <a:bodyPr/>
        <a:lstStyle/>
        <a:p>
          <a:endParaRPr lang="en-US"/>
        </a:p>
      </dgm:t>
    </dgm:pt>
    <dgm:pt modelId="{75D1C805-37FC-4560-93C9-0ACA61D2256F}" type="sibTrans" cxnId="{6FBFDD5C-5BB1-4DBC-B940-E90A55152062}">
      <dgm:prSet/>
      <dgm:spPr/>
      <dgm:t>
        <a:bodyPr/>
        <a:lstStyle/>
        <a:p>
          <a:endParaRPr lang="en-US"/>
        </a:p>
      </dgm:t>
    </dgm:pt>
    <dgm:pt modelId="{9672A55F-A56C-409C-8A38-8250228CCC4F}">
      <dgm:prSet/>
      <dgm:spPr/>
      <dgm:t>
        <a:bodyPr/>
        <a:lstStyle/>
        <a:p>
          <a:pPr>
            <a:lnSpc>
              <a:spcPct val="100000"/>
            </a:lnSpc>
          </a:pPr>
          <a:r>
            <a:rPr lang="en-US" b="0" i="0"/>
            <a:t>Collaboration between technology developers, researchers, and practitioners fosters continuous improvement and innovation.</a:t>
          </a:r>
          <a:endParaRPr lang="en-US"/>
        </a:p>
      </dgm:t>
    </dgm:pt>
    <dgm:pt modelId="{7E09707C-F748-414A-AD93-8C471C91C92B}" type="parTrans" cxnId="{536D1BCF-0D8B-459C-96A8-0AAF6DD334ED}">
      <dgm:prSet/>
      <dgm:spPr/>
      <dgm:t>
        <a:bodyPr/>
        <a:lstStyle/>
        <a:p>
          <a:endParaRPr lang="en-US"/>
        </a:p>
      </dgm:t>
    </dgm:pt>
    <dgm:pt modelId="{F297013D-5D7E-46F4-B094-C961D6B71EE7}" type="sibTrans" cxnId="{536D1BCF-0D8B-459C-96A8-0AAF6DD334ED}">
      <dgm:prSet/>
      <dgm:spPr/>
      <dgm:t>
        <a:bodyPr/>
        <a:lstStyle/>
        <a:p>
          <a:endParaRPr lang="en-US"/>
        </a:p>
      </dgm:t>
    </dgm:pt>
    <dgm:pt modelId="{DB13C7E5-FC62-44D3-9E09-86A0DF7D40C6}">
      <dgm:prSet/>
      <dgm:spPr/>
      <dgm:t>
        <a:bodyPr/>
        <a:lstStyle/>
        <a:p>
          <a:pPr>
            <a:lnSpc>
              <a:spcPct val="100000"/>
            </a:lnSpc>
            <a:defRPr b="1"/>
          </a:pPr>
          <a:r>
            <a:rPr lang="en-US" b="1" i="0"/>
            <a:t>Facilitating Cross-Sector Collaboration:</a:t>
          </a:r>
          <a:endParaRPr lang="en-US"/>
        </a:p>
      </dgm:t>
    </dgm:pt>
    <dgm:pt modelId="{47B54ED6-B8E9-4D42-B3BA-16252B830273}" type="parTrans" cxnId="{01F27709-962B-4289-B6EF-6EE16CF18FAA}">
      <dgm:prSet/>
      <dgm:spPr/>
      <dgm:t>
        <a:bodyPr/>
        <a:lstStyle/>
        <a:p>
          <a:endParaRPr lang="en-US"/>
        </a:p>
      </dgm:t>
    </dgm:pt>
    <dgm:pt modelId="{4932662C-A266-47F3-8A19-94CF134DFA44}" type="sibTrans" cxnId="{01F27709-962B-4289-B6EF-6EE16CF18FAA}">
      <dgm:prSet/>
      <dgm:spPr/>
      <dgm:t>
        <a:bodyPr/>
        <a:lstStyle/>
        <a:p>
          <a:endParaRPr lang="en-US"/>
        </a:p>
      </dgm:t>
    </dgm:pt>
    <dgm:pt modelId="{38B2AE3F-76CA-4F9A-B1EF-4D0079C74982}">
      <dgm:prSet/>
      <dgm:spPr/>
      <dgm:t>
        <a:bodyPr/>
        <a:lstStyle/>
        <a:p>
          <a:pPr>
            <a:lnSpc>
              <a:spcPct val="100000"/>
            </a:lnSpc>
          </a:pPr>
          <a:r>
            <a:rPr lang="en-US" b="0" i="0"/>
            <a:t>Digital platforms facilitate communication and collaboration among stakeholders in the water, energy, and food sectors.</a:t>
          </a:r>
          <a:endParaRPr lang="en-US"/>
        </a:p>
      </dgm:t>
    </dgm:pt>
    <dgm:pt modelId="{FD2F21B3-643E-4941-B649-460FC2E92A06}" type="parTrans" cxnId="{4A384820-6DC4-407B-81E0-600BE68A9E63}">
      <dgm:prSet/>
      <dgm:spPr/>
      <dgm:t>
        <a:bodyPr/>
        <a:lstStyle/>
        <a:p>
          <a:endParaRPr lang="en-US"/>
        </a:p>
      </dgm:t>
    </dgm:pt>
    <dgm:pt modelId="{17EDC775-69F3-4ABA-8377-4043C254568E}" type="sibTrans" cxnId="{4A384820-6DC4-407B-81E0-600BE68A9E63}">
      <dgm:prSet/>
      <dgm:spPr/>
      <dgm:t>
        <a:bodyPr/>
        <a:lstStyle/>
        <a:p>
          <a:endParaRPr lang="en-US"/>
        </a:p>
      </dgm:t>
    </dgm:pt>
    <dgm:pt modelId="{4DCC5AA0-DBBB-4A87-8A95-7FA6135B7A2B}">
      <dgm:prSet/>
      <dgm:spPr/>
      <dgm:t>
        <a:bodyPr/>
        <a:lstStyle/>
        <a:p>
          <a:pPr>
            <a:lnSpc>
              <a:spcPct val="100000"/>
            </a:lnSpc>
          </a:pPr>
          <a:r>
            <a:rPr lang="en-US" b="0" i="0"/>
            <a:t>Improved coordination enhances overall system performance and helps address interdependencies effectively.</a:t>
          </a:r>
          <a:endParaRPr lang="en-US"/>
        </a:p>
      </dgm:t>
    </dgm:pt>
    <dgm:pt modelId="{30114B83-6574-44C6-AA70-B128AA114C0B}" type="parTrans" cxnId="{437882FA-28D0-4E4C-92E6-8D3FBBF9DDDE}">
      <dgm:prSet/>
      <dgm:spPr/>
      <dgm:t>
        <a:bodyPr/>
        <a:lstStyle/>
        <a:p>
          <a:endParaRPr lang="en-US"/>
        </a:p>
      </dgm:t>
    </dgm:pt>
    <dgm:pt modelId="{63F69A41-EF0F-46B7-B337-FA8BABA5D533}" type="sibTrans" cxnId="{437882FA-28D0-4E4C-92E6-8D3FBBF9DDDE}">
      <dgm:prSet/>
      <dgm:spPr/>
      <dgm:t>
        <a:bodyPr/>
        <a:lstStyle/>
        <a:p>
          <a:endParaRPr lang="en-US"/>
        </a:p>
      </dgm:t>
    </dgm:pt>
    <dgm:pt modelId="{1D4F19E8-A64B-4704-BA3D-544E279FA1D2}">
      <dgm:prSet/>
      <dgm:spPr/>
      <dgm:t>
        <a:bodyPr/>
        <a:lstStyle/>
        <a:p>
          <a:pPr>
            <a:lnSpc>
              <a:spcPct val="100000"/>
            </a:lnSpc>
            <a:defRPr b="1"/>
          </a:pPr>
          <a:r>
            <a:rPr lang="en-US" b="1" i="0"/>
            <a:t>Meeting Growing Demands:</a:t>
          </a:r>
          <a:endParaRPr lang="en-US"/>
        </a:p>
      </dgm:t>
    </dgm:pt>
    <dgm:pt modelId="{A685185E-B519-4226-9915-28483FF892C0}" type="parTrans" cxnId="{9248A4A5-856A-4898-8674-6BD18BC8DC6E}">
      <dgm:prSet/>
      <dgm:spPr/>
      <dgm:t>
        <a:bodyPr/>
        <a:lstStyle/>
        <a:p>
          <a:endParaRPr lang="en-US"/>
        </a:p>
      </dgm:t>
    </dgm:pt>
    <dgm:pt modelId="{FCA55627-BC50-4424-B08F-EF31B8239F48}" type="sibTrans" cxnId="{9248A4A5-856A-4898-8674-6BD18BC8DC6E}">
      <dgm:prSet/>
      <dgm:spPr/>
      <dgm:t>
        <a:bodyPr/>
        <a:lstStyle/>
        <a:p>
          <a:endParaRPr lang="en-US"/>
        </a:p>
      </dgm:t>
    </dgm:pt>
    <dgm:pt modelId="{CE730170-FA1A-4E62-A71A-D5A284F7B73C}">
      <dgm:prSet/>
      <dgm:spPr/>
      <dgm:t>
        <a:bodyPr/>
        <a:lstStyle/>
        <a:p>
          <a:pPr>
            <a:lnSpc>
              <a:spcPct val="100000"/>
            </a:lnSpc>
          </a:pPr>
          <a:r>
            <a:rPr lang="en-US" b="0" i="0"/>
            <a:t>With a growing global population, digital transformation is crucial to meet the increasing demands for water, energy, and food.</a:t>
          </a:r>
          <a:endParaRPr lang="en-US"/>
        </a:p>
      </dgm:t>
    </dgm:pt>
    <dgm:pt modelId="{AEAB7BB2-D60C-47C9-990E-6156969A302B}" type="parTrans" cxnId="{30CE17B0-2C68-417D-B999-29DF6ABA332F}">
      <dgm:prSet/>
      <dgm:spPr/>
      <dgm:t>
        <a:bodyPr/>
        <a:lstStyle/>
        <a:p>
          <a:endParaRPr lang="en-US"/>
        </a:p>
      </dgm:t>
    </dgm:pt>
    <dgm:pt modelId="{E2F2C8B4-90B0-49D4-A881-B0058186A18E}" type="sibTrans" cxnId="{30CE17B0-2C68-417D-B999-29DF6ABA332F}">
      <dgm:prSet/>
      <dgm:spPr/>
      <dgm:t>
        <a:bodyPr/>
        <a:lstStyle/>
        <a:p>
          <a:endParaRPr lang="en-US"/>
        </a:p>
      </dgm:t>
    </dgm:pt>
    <dgm:pt modelId="{C7914B91-E835-41C5-9301-0B46F66DCADC}">
      <dgm:prSet/>
      <dgm:spPr/>
      <dgm:t>
        <a:bodyPr/>
        <a:lstStyle/>
        <a:p>
          <a:pPr>
            <a:lnSpc>
              <a:spcPct val="100000"/>
            </a:lnSpc>
          </a:pPr>
          <a:r>
            <a:rPr lang="en-US" b="0" i="0"/>
            <a:t>Scaling up technological solutions ensures a more sustainable and resilient infrastructure to support future needs.</a:t>
          </a:r>
          <a:endParaRPr lang="en-US"/>
        </a:p>
      </dgm:t>
    </dgm:pt>
    <dgm:pt modelId="{9B033083-0990-47E6-AE31-04CF2EDE4CC7}" type="parTrans" cxnId="{8AC1C675-C711-4902-8984-4397977E539C}">
      <dgm:prSet/>
      <dgm:spPr/>
      <dgm:t>
        <a:bodyPr/>
        <a:lstStyle/>
        <a:p>
          <a:endParaRPr lang="en-US"/>
        </a:p>
      </dgm:t>
    </dgm:pt>
    <dgm:pt modelId="{8F6FE1D8-39D7-44BB-81FD-FA85ED4A2F74}" type="sibTrans" cxnId="{8AC1C675-C711-4902-8984-4397977E539C}">
      <dgm:prSet/>
      <dgm:spPr/>
      <dgm:t>
        <a:bodyPr/>
        <a:lstStyle/>
        <a:p>
          <a:endParaRPr lang="en-US"/>
        </a:p>
      </dgm:t>
    </dgm:pt>
    <dgm:pt modelId="{CB061921-A579-4FDB-832E-362ECEAFACC8}" type="pres">
      <dgm:prSet presAssocID="{27ED0ECE-0616-4B7D-ABE9-76716F92FCDE}" presName="root" presStyleCnt="0">
        <dgm:presLayoutVars>
          <dgm:dir/>
          <dgm:resizeHandles val="exact"/>
        </dgm:presLayoutVars>
      </dgm:prSet>
      <dgm:spPr/>
    </dgm:pt>
    <dgm:pt modelId="{1CCE517F-3242-40F8-87F7-D9DB626C78F5}" type="pres">
      <dgm:prSet presAssocID="{A3C97D41-38F4-41A9-A81A-A28F4D94606D}" presName="compNode" presStyleCnt="0"/>
      <dgm:spPr/>
    </dgm:pt>
    <dgm:pt modelId="{F19D51DF-DDE5-4C64-9260-F0324890E4B6}" type="pres">
      <dgm:prSet presAssocID="{A3C97D41-38F4-41A9-A81A-A28F4D94606D}"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tabase"/>
        </a:ext>
      </dgm:extLst>
    </dgm:pt>
    <dgm:pt modelId="{59A2080E-07AE-4937-92DB-85399AB4E1B4}" type="pres">
      <dgm:prSet presAssocID="{A3C97D41-38F4-41A9-A81A-A28F4D94606D}" presName="iconSpace" presStyleCnt="0"/>
      <dgm:spPr/>
    </dgm:pt>
    <dgm:pt modelId="{E6E6DBF2-07A6-440F-835C-9B2120B599FE}" type="pres">
      <dgm:prSet presAssocID="{A3C97D41-38F4-41A9-A81A-A28F4D94606D}" presName="parTx" presStyleLbl="revTx" presStyleIdx="0" presStyleCnt="16">
        <dgm:presLayoutVars>
          <dgm:chMax val="0"/>
          <dgm:chPref val="0"/>
        </dgm:presLayoutVars>
      </dgm:prSet>
      <dgm:spPr/>
    </dgm:pt>
    <dgm:pt modelId="{A0EDAB0D-7E04-42B3-BFF0-9AE001FA039A}" type="pres">
      <dgm:prSet presAssocID="{A3C97D41-38F4-41A9-A81A-A28F4D94606D}" presName="txSpace" presStyleCnt="0"/>
      <dgm:spPr/>
    </dgm:pt>
    <dgm:pt modelId="{376F12E9-2381-4739-BCD4-D3EF3FF2D374}" type="pres">
      <dgm:prSet presAssocID="{A3C97D41-38F4-41A9-A81A-A28F4D94606D}" presName="desTx" presStyleLbl="revTx" presStyleIdx="1" presStyleCnt="16">
        <dgm:presLayoutVars/>
      </dgm:prSet>
      <dgm:spPr/>
    </dgm:pt>
    <dgm:pt modelId="{15037B65-38B9-4AE0-91B5-C1E809194C8E}" type="pres">
      <dgm:prSet presAssocID="{D5F1E498-4751-457F-A5D6-0B4117E3B28F}" presName="sibTrans" presStyleCnt="0"/>
      <dgm:spPr/>
    </dgm:pt>
    <dgm:pt modelId="{DEB1C155-4829-4F21-ABEC-7713BB32E6B7}" type="pres">
      <dgm:prSet presAssocID="{7D1AE566-35F0-4BDE-959C-4A3EEE96E506}" presName="compNode" presStyleCnt="0"/>
      <dgm:spPr/>
    </dgm:pt>
    <dgm:pt modelId="{D0F85C55-1BA5-4BAA-B42D-2B2F26BE34DE}" type="pres">
      <dgm:prSet presAssocID="{7D1AE566-35F0-4BDE-959C-4A3EEE96E506}"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ning"/>
        </a:ext>
      </dgm:extLst>
    </dgm:pt>
    <dgm:pt modelId="{3722063B-CC48-4540-A155-DCD82F25888E}" type="pres">
      <dgm:prSet presAssocID="{7D1AE566-35F0-4BDE-959C-4A3EEE96E506}" presName="iconSpace" presStyleCnt="0"/>
      <dgm:spPr/>
    </dgm:pt>
    <dgm:pt modelId="{0E51B424-4116-41C5-A81C-3E96282CB418}" type="pres">
      <dgm:prSet presAssocID="{7D1AE566-35F0-4BDE-959C-4A3EEE96E506}" presName="parTx" presStyleLbl="revTx" presStyleIdx="2" presStyleCnt="16">
        <dgm:presLayoutVars>
          <dgm:chMax val="0"/>
          <dgm:chPref val="0"/>
        </dgm:presLayoutVars>
      </dgm:prSet>
      <dgm:spPr/>
    </dgm:pt>
    <dgm:pt modelId="{92435C55-78C9-40D7-AD85-D96972FD2179}" type="pres">
      <dgm:prSet presAssocID="{7D1AE566-35F0-4BDE-959C-4A3EEE96E506}" presName="txSpace" presStyleCnt="0"/>
      <dgm:spPr/>
    </dgm:pt>
    <dgm:pt modelId="{93F1F900-074F-4FC2-BC3F-22384AC8A1EE}" type="pres">
      <dgm:prSet presAssocID="{7D1AE566-35F0-4BDE-959C-4A3EEE96E506}" presName="desTx" presStyleLbl="revTx" presStyleIdx="3" presStyleCnt="16">
        <dgm:presLayoutVars/>
      </dgm:prSet>
      <dgm:spPr/>
    </dgm:pt>
    <dgm:pt modelId="{8B7AFA87-A405-4686-8F3C-80E6BCBCB915}" type="pres">
      <dgm:prSet presAssocID="{4F0E4097-991D-4218-A718-9EFC48CB432F}" presName="sibTrans" presStyleCnt="0"/>
      <dgm:spPr/>
    </dgm:pt>
    <dgm:pt modelId="{6D910FA2-97FA-4610-9ED6-3219629A2AD4}" type="pres">
      <dgm:prSet presAssocID="{92AC5AB2-76C1-4DD8-92CD-4F28AE437F58}" presName="compNode" presStyleCnt="0"/>
      <dgm:spPr/>
    </dgm:pt>
    <dgm:pt modelId="{F22C566C-52D2-4086-BEAE-1703AE5CA843}" type="pres">
      <dgm:prSet presAssocID="{92AC5AB2-76C1-4DD8-92CD-4F28AE437F58}"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ADB491F0-B8FE-4C8D-86E7-BB70E19E8A54}" type="pres">
      <dgm:prSet presAssocID="{92AC5AB2-76C1-4DD8-92CD-4F28AE437F58}" presName="iconSpace" presStyleCnt="0"/>
      <dgm:spPr/>
    </dgm:pt>
    <dgm:pt modelId="{5E947CE6-E561-4976-AF7D-8A76DCC70603}" type="pres">
      <dgm:prSet presAssocID="{92AC5AB2-76C1-4DD8-92CD-4F28AE437F58}" presName="parTx" presStyleLbl="revTx" presStyleIdx="4" presStyleCnt="16">
        <dgm:presLayoutVars>
          <dgm:chMax val="0"/>
          <dgm:chPref val="0"/>
        </dgm:presLayoutVars>
      </dgm:prSet>
      <dgm:spPr/>
    </dgm:pt>
    <dgm:pt modelId="{5C33D709-7D16-4C3D-B434-30D2FD8A6F54}" type="pres">
      <dgm:prSet presAssocID="{92AC5AB2-76C1-4DD8-92CD-4F28AE437F58}" presName="txSpace" presStyleCnt="0"/>
      <dgm:spPr/>
    </dgm:pt>
    <dgm:pt modelId="{E2BBA428-E4C8-42A1-8C67-B050D1863A44}" type="pres">
      <dgm:prSet presAssocID="{92AC5AB2-76C1-4DD8-92CD-4F28AE437F58}" presName="desTx" presStyleLbl="revTx" presStyleIdx="5" presStyleCnt="16">
        <dgm:presLayoutVars/>
      </dgm:prSet>
      <dgm:spPr/>
    </dgm:pt>
    <dgm:pt modelId="{9325CF5E-18EF-49C8-950C-D7C11B39C141}" type="pres">
      <dgm:prSet presAssocID="{1D952566-8ECC-4F37-9B84-194CC38F0280}" presName="sibTrans" presStyleCnt="0"/>
      <dgm:spPr/>
    </dgm:pt>
    <dgm:pt modelId="{AB77BDB5-EC1A-4D81-AB45-D02D9D9D5F6B}" type="pres">
      <dgm:prSet presAssocID="{3ACBB4AF-A5ED-4A3C-898A-B6F08C22CD95}" presName="compNode" presStyleCnt="0"/>
      <dgm:spPr/>
    </dgm:pt>
    <dgm:pt modelId="{3EC2FD73-5683-4C40-95FF-4C95DF1A37ED}" type="pres">
      <dgm:prSet presAssocID="{3ACBB4AF-A5ED-4A3C-898A-B6F08C22CD95}"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4392607B-B12D-4AD0-97D9-B17EA8FE21D9}" type="pres">
      <dgm:prSet presAssocID="{3ACBB4AF-A5ED-4A3C-898A-B6F08C22CD95}" presName="iconSpace" presStyleCnt="0"/>
      <dgm:spPr/>
    </dgm:pt>
    <dgm:pt modelId="{53D9E7D2-1E21-467B-834F-F5AFAC8BE68C}" type="pres">
      <dgm:prSet presAssocID="{3ACBB4AF-A5ED-4A3C-898A-B6F08C22CD95}" presName="parTx" presStyleLbl="revTx" presStyleIdx="6" presStyleCnt="16">
        <dgm:presLayoutVars>
          <dgm:chMax val="0"/>
          <dgm:chPref val="0"/>
        </dgm:presLayoutVars>
      </dgm:prSet>
      <dgm:spPr/>
    </dgm:pt>
    <dgm:pt modelId="{06B4B411-7DD1-449F-9A01-ABD68FB8D0CE}" type="pres">
      <dgm:prSet presAssocID="{3ACBB4AF-A5ED-4A3C-898A-B6F08C22CD95}" presName="txSpace" presStyleCnt="0"/>
      <dgm:spPr/>
    </dgm:pt>
    <dgm:pt modelId="{D52F1B20-5307-4255-9C8C-7DB78F81F670}" type="pres">
      <dgm:prSet presAssocID="{3ACBB4AF-A5ED-4A3C-898A-B6F08C22CD95}" presName="desTx" presStyleLbl="revTx" presStyleIdx="7" presStyleCnt="16">
        <dgm:presLayoutVars/>
      </dgm:prSet>
      <dgm:spPr/>
    </dgm:pt>
    <dgm:pt modelId="{2FCB2AD9-EF7F-44B5-8181-7458B137ABD1}" type="pres">
      <dgm:prSet presAssocID="{6785E7BB-F1E8-4074-9AB7-9CC6D6FFAB27}" presName="sibTrans" presStyleCnt="0"/>
      <dgm:spPr/>
    </dgm:pt>
    <dgm:pt modelId="{8326DBEE-A5AF-4A14-9988-B139D49EA2BB}" type="pres">
      <dgm:prSet presAssocID="{FAD7E5E8-5F3E-446A-84F3-F0BF6DF9DC0A}" presName="compNode" presStyleCnt="0"/>
      <dgm:spPr/>
    </dgm:pt>
    <dgm:pt modelId="{EAFF665F-E0BE-42E9-AFCC-2B1062FCB6AD}" type="pres">
      <dgm:prSet presAssocID="{FAD7E5E8-5F3E-446A-84F3-F0BF6DF9DC0A}"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ears"/>
        </a:ext>
      </dgm:extLst>
    </dgm:pt>
    <dgm:pt modelId="{A4F93A36-12AF-4D29-A989-936E85AC28FF}" type="pres">
      <dgm:prSet presAssocID="{FAD7E5E8-5F3E-446A-84F3-F0BF6DF9DC0A}" presName="iconSpace" presStyleCnt="0"/>
      <dgm:spPr/>
    </dgm:pt>
    <dgm:pt modelId="{CFC2C786-11EB-4C93-9BAF-817C5E413C4A}" type="pres">
      <dgm:prSet presAssocID="{FAD7E5E8-5F3E-446A-84F3-F0BF6DF9DC0A}" presName="parTx" presStyleLbl="revTx" presStyleIdx="8" presStyleCnt="16">
        <dgm:presLayoutVars>
          <dgm:chMax val="0"/>
          <dgm:chPref val="0"/>
        </dgm:presLayoutVars>
      </dgm:prSet>
      <dgm:spPr/>
    </dgm:pt>
    <dgm:pt modelId="{1F12646E-1E97-43C0-8442-3BD365606C2F}" type="pres">
      <dgm:prSet presAssocID="{FAD7E5E8-5F3E-446A-84F3-F0BF6DF9DC0A}" presName="txSpace" presStyleCnt="0"/>
      <dgm:spPr/>
    </dgm:pt>
    <dgm:pt modelId="{82E8C46B-C604-4C83-B81A-49C1E7FF6A3F}" type="pres">
      <dgm:prSet presAssocID="{FAD7E5E8-5F3E-446A-84F3-F0BF6DF9DC0A}" presName="desTx" presStyleLbl="revTx" presStyleIdx="9" presStyleCnt="16">
        <dgm:presLayoutVars/>
      </dgm:prSet>
      <dgm:spPr/>
    </dgm:pt>
    <dgm:pt modelId="{C2CA7AF9-03F2-4821-9794-4681C78C2E3E}" type="pres">
      <dgm:prSet presAssocID="{A1C18FFD-69ED-4059-9318-AE0264AC4629}" presName="sibTrans" presStyleCnt="0"/>
      <dgm:spPr/>
    </dgm:pt>
    <dgm:pt modelId="{531183C4-A9D6-41F3-A1B6-1F22BFAA998C}" type="pres">
      <dgm:prSet presAssocID="{3B5FCEEF-4735-4A4C-9FC1-946DEAE001C8}" presName="compNode" presStyleCnt="0"/>
      <dgm:spPr/>
    </dgm:pt>
    <dgm:pt modelId="{1E71DB7E-50AE-4BE3-A00E-705BB9E390C6}" type="pres">
      <dgm:prSet presAssocID="{3B5FCEEF-4735-4A4C-9FC1-946DEAE001C8}"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Light Bulb and Gear"/>
        </a:ext>
      </dgm:extLst>
    </dgm:pt>
    <dgm:pt modelId="{16AF524A-5ECA-462A-BE14-0297910B03E9}" type="pres">
      <dgm:prSet presAssocID="{3B5FCEEF-4735-4A4C-9FC1-946DEAE001C8}" presName="iconSpace" presStyleCnt="0"/>
      <dgm:spPr/>
    </dgm:pt>
    <dgm:pt modelId="{18BFC3BF-AF49-45FD-B718-1A6AD2B09AEE}" type="pres">
      <dgm:prSet presAssocID="{3B5FCEEF-4735-4A4C-9FC1-946DEAE001C8}" presName="parTx" presStyleLbl="revTx" presStyleIdx="10" presStyleCnt="16">
        <dgm:presLayoutVars>
          <dgm:chMax val="0"/>
          <dgm:chPref val="0"/>
        </dgm:presLayoutVars>
      </dgm:prSet>
      <dgm:spPr/>
    </dgm:pt>
    <dgm:pt modelId="{457F654B-7B30-4C19-8CB5-BA8C10A9094E}" type="pres">
      <dgm:prSet presAssocID="{3B5FCEEF-4735-4A4C-9FC1-946DEAE001C8}" presName="txSpace" presStyleCnt="0"/>
      <dgm:spPr/>
    </dgm:pt>
    <dgm:pt modelId="{C8EB0360-FABB-4AB2-95E9-4377DB755EF9}" type="pres">
      <dgm:prSet presAssocID="{3B5FCEEF-4735-4A4C-9FC1-946DEAE001C8}" presName="desTx" presStyleLbl="revTx" presStyleIdx="11" presStyleCnt="16">
        <dgm:presLayoutVars/>
      </dgm:prSet>
      <dgm:spPr/>
    </dgm:pt>
    <dgm:pt modelId="{A1753479-A9C1-4378-9A6E-2A738DEFCF5F}" type="pres">
      <dgm:prSet presAssocID="{96164CC2-885C-44DC-81E3-527EB0C8C0AA}" presName="sibTrans" presStyleCnt="0"/>
      <dgm:spPr/>
    </dgm:pt>
    <dgm:pt modelId="{EF594344-EF41-464F-B7DD-7F6EDE12F875}" type="pres">
      <dgm:prSet presAssocID="{DB13C7E5-FC62-44D3-9E09-86A0DF7D40C6}" presName="compNode" presStyleCnt="0"/>
      <dgm:spPr/>
    </dgm:pt>
    <dgm:pt modelId="{8FFF6DB6-6984-49A7-A69C-2C7ECF83270B}" type="pres">
      <dgm:prSet presAssocID="{DB13C7E5-FC62-44D3-9E09-86A0DF7D40C6}"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Network"/>
        </a:ext>
      </dgm:extLst>
    </dgm:pt>
    <dgm:pt modelId="{9C9610C1-C798-407A-87D6-27F0CD07E2C6}" type="pres">
      <dgm:prSet presAssocID="{DB13C7E5-FC62-44D3-9E09-86A0DF7D40C6}" presName="iconSpace" presStyleCnt="0"/>
      <dgm:spPr/>
    </dgm:pt>
    <dgm:pt modelId="{A0D7EB57-A29D-4990-B7F0-FA3850EA9757}" type="pres">
      <dgm:prSet presAssocID="{DB13C7E5-FC62-44D3-9E09-86A0DF7D40C6}" presName="parTx" presStyleLbl="revTx" presStyleIdx="12" presStyleCnt="16">
        <dgm:presLayoutVars>
          <dgm:chMax val="0"/>
          <dgm:chPref val="0"/>
        </dgm:presLayoutVars>
      </dgm:prSet>
      <dgm:spPr/>
    </dgm:pt>
    <dgm:pt modelId="{B71C7BB5-95C0-4120-A2EC-F7579070770D}" type="pres">
      <dgm:prSet presAssocID="{DB13C7E5-FC62-44D3-9E09-86A0DF7D40C6}" presName="txSpace" presStyleCnt="0"/>
      <dgm:spPr/>
    </dgm:pt>
    <dgm:pt modelId="{07F92144-EBCB-4B2D-B013-56A5FF19864F}" type="pres">
      <dgm:prSet presAssocID="{DB13C7E5-FC62-44D3-9E09-86A0DF7D40C6}" presName="desTx" presStyleLbl="revTx" presStyleIdx="13" presStyleCnt="16">
        <dgm:presLayoutVars/>
      </dgm:prSet>
      <dgm:spPr/>
    </dgm:pt>
    <dgm:pt modelId="{FDEDA043-5E18-43E0-92B4-C36B61046138}" type="pres">
      <dgm:prSet presAssocID="{4932662C-A266-47F3-8A19-94CF134DFA44}" presName="sibTrans" presStyleCnt="0"/>
      <dgm:spPr/>
    </dgm:pt>
    <dgm:pt modelId="{73F1FAF2-4FE0-440A-B5B0-C53589608D64}" type="pres">
      <dgm:prSet presAssocID="{1D4F19E8-A64B-4704-BA3D-544E279FA1D2}" presName="compNode" presStyleCnt="0"/>
      <dgm:spPr/>
    </dgm:pt>
    <dgm:pt modelId="{0609CBED-504D-43C1-9FFF-A6A115124C08}" type="pres">
      <dgm:prSet presAssocID="{1D4F19E8-A64B-4704-BA3D-544E279FA1D2}"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Sustainability"/>
        </a:ext>
      </dgm:extLst>
    </dgm:pt>
    <dgm:pt modelId="{9C44119A-B1A6-416D-BE58-F50F5C597335}" type="pres">
      <dgm:prSet presAssocID="{1D4F19E8-A64B-4704-BA3D-544E279FA1D2}" presName="iconSpace" presStyleCnt="0"/>
      <dgm:spPr/>
    </dgm:pt>
    <dgm:pt modelId="{2A412102-D1AB-4D62-8353-24C49B2E03EA}" type="pres">
      <dgm:prSet presAssocID="{1D4F19E8-A64B-4704-BA3D-544E279FA1D2}" presName="parTx" presStyleLbl="revTx" presStyleIdx="14" presStyleCnt="16">
        <dgm:presLayoutVars>
          <dgm:chMax val="0"/>
          <dgm:chPref val="0"/>
        </dgm:presLayoutVars>
      </dgm:prSet>
      <dgm:spPr/>
    </dgm:pt>
    <dgm:pt modelId="{59FE8157-32E1-410C-A340-1A950C568472}" type="pres">
      <dgm:prSet presAssocID="{1D4F19E8-A64B-4704-BA3D-544E279FA1D2}" presName="txSpace" presStyleCnt="0"/>
      <dgm:spPr/>
    </dgm:pt>
    <dgm:pt modelId="{462E06B7-13F3-42A1-B59D-DA1F4126D2A8}" type="pres">
      <dgm:prSet presAssocID="{1D4F19E8-A64B-4704-BA3D-544E279FA1D2}" presName="desTx" presStyleLbl="revTx" presStyleIdx="15" presStyleCnt="16">
        <dgm:presLayoutVars/>
      </dgm:prSet>
      <dgm:spPr/>
    </dgm:pt>
  </dgm:ptLst>
  <dgm:cxnLst>
    <dgm:cxn modelId="{01F27709-962B-4289-B6EF-6EE16CF18FAA}" srcId="{27ED0ECE-0616-4B7D-ABE9-76716F92FCDE}" destId="{DB13C7E5-FC62-44D3-9E09-86A0DF7D40C6}" srcOrd="6" destOrd="0" parTransId="{47B54ED6-B8E9-4D42-B3BA-16252B830273}" sibTransId="{4932662C-A266-47F3-8A19-94CF134DFA44}"/>
    <dgm:cxn modelId="{A265D50D-8DBA-4D65-9D95-5A6E144016BC}" type="presOf" srcId="{5305100F-2899-41A9-9979-BC938E49578A}" destId="{93F1F900-074F-4FC2-BC3F-22384AC8A1EE}" srcOrd="0" destOrd="0" presId="urn:microsoft.com/office/officeart/2018/2/layout/IconLabelDescriptionList"/>
    <dgm:cxn modelId="{44512614-033C-41A3-8F00-18D25D54654B}" type="presOf" srcId="{A3C97D41-38F4-41A9-A81A-A28F4D94606D}" destId="{E6E6DBF2-07A6-440F-835C-9B2120B599FE}" srcOrd="0" destOrd="0" presId="urn:microsoft.com/office/officeart/2018/2/layout/IconLabelDescriptionList"/>
    <dgm:cxn modelId="{0127A317-7BCD-44AD-8900-0F201113E072}" type="presOf" srcId="{C05C0DAA-C769-4902-AE43-B5021CE864FA}" destId="{376F12E9-2381-4739-BCD4-D3EF3FF2D374}" srcOrd="0" destOrd="0" presId="urn:microsoft.com/office/officeart/2018/2/layout/IconLabelDescriptionList"/>
    <dgm:cxn modelId="{4A384820-6DC4-407B-81E0-600BE68A9E63}" srcId="{DB13C7E5-FC62-44D3-9E09-86A0DF7D40C6}" destId="{38B2AE3F-76CA-4F9A-B1EF-4D0079C74982}" srcOrd="0" destOrd="0" parTransId="{FD2F21B3-643E-4941-B649-460FC2E92A06}" sibTransId="{17EDC775-69F3-4ABA-8377-4043C254568E}"/>
    <dgm:cxn modelId="{42E6BE23-5C0A-43B8-A1A8-A66EA9041194}" type="presOf" srcId="{43FB2DCB-0CDB-4E92-B9F6-6DF6A57563FF}" destId="{E2BBA428-E4C8-42A1-8C67-B050D1863A44}" srcOrd="0" destOrd="0" presId="urn:microsoft.com/office/officeart/2018/2/layout/IconLabelDescriptionList"/>
    <dgm:cxn modelId="{49CB9025-6A04-4149-9D4F-13DE4A84FBD9}" type="presOf" srcId="{3E25E601-FAE7-4BF2-9911-E09FF417A765}" destId="{82E8C46B-C604-4C83-B81A-49C1E7FF6A3F}" srcOrd="0" destOrd="1" presId="urn:microsoft.com/office/officeart/2018/2/layout/IconLabelDescriptionList"/>
    <dgm:cxn modelId="{95F54C27-471B-4321-8AF1-26C6DC9FCAE9}" type="presOf" srcId="{5FC5133B-EBA5-47B2-AEDC-58566A9E55B9}" destId="{E2BBA428-E4C8-42A1-8C67-B050D1863A44}" srcOrd="0" destOrd="1" presId="urn:microsoft.com/office/officeart/2018/2/layout/IconLabelDescriptionList"/>
    <dgm:cxn modelId="{9A362733-8860-4C18-BD6A-B15E1E0019F7}" type="presOf" srcId="{C7914B91-E835-41C5-9301-0B46F66DCADC}" destId="{462E06B7-13F3-42A1-B59D-DA1F4126D2A8}" srcOrd="0" destOrd="1" presId="urn:microsoft.com/office/officeart/2018/2/layout/IconLabelDescriptionList"/>
    <dgm:cxn modelId="{5B305439-C0D5-4FAE-AC1E-D76F8003EC2D}" type="presOf" srcId="{189086B1-8CE0-4D30-9CEA-5CDBC34D5491}" destId="{82E8C46B-C604-4C83-B81A-49C1E7FF6A3F}" srcOrd="0" destOrd="0" presId="urn:microsoft.com/office/officeart/2018/2/layout/IconLabelDescriptionList"/>
    <dgm:cxn modelId="{EE978339-E599-4407-8D06-E033849D5AB6}" srcId="{FAD7E5E8-5F3E-446A-84F3-F0BF6DF9DC0A}" destId="{189086B1-8CE0-4D30-9CEA-5CDBC34D5491}" srcOrd="0" destOrd="0" parTransId="{D6300ADB-E220-4A66-AC29-5ACC6C4255E8}" sibTransId="{C4716170-7DE3-4BEA-AC7C-8CE59A89A909}"/>
    <dgm:cxn modelId="{7A88433B-7E1A-425F-A3C5-DE9CB960A353}" srcId="{FAD7E5E8-5F3E-446A-84F3-F0BF6DF9DC0A}" destId="{3E25E601-FAE7-4BF2-9911-E09FF417A765}" srcOrd="1" destOrd="0" parTransId="{9699D7C8-E28C-4382-AB11-1B56E51669C0}" sibTransId="{B0BD40E9-493D-41BE-82B3-AE30DEA9F7D4}"/>
    <dgm:cxn modelId="{164F863F-781D-4177-B5EC-86AEF104C039}" type="presOf" srcId="{7D1AE566-35F0-4BDE-959C-4A3EEE96E506}" destId="{0E51B424-4116-41C5-A81C-3E96282CB418}" srcOrd="0" destOrd="0" presId="urn:microsoft.com/office/officeart/2018/2/layout/IconLabelDescriptionList"/>
    <dgm:cxn modelId="{6FBFDD5C-5BB1-4DBC-B940-E90A55152062}" srcId="{3B5FCEEF-4735-4A4C-9FC1-946DEAE001C8}" destId="{6CD81501-259E-441B-8CDD-806E9196587F}" srcOrd="0" destOrd="0" parTransId="{5534994B-C2CC-414B-8BF2-883ED0E4FCBA}" sibTransId="{75D1C805-37FC-4560-93C9-0ACA61D2256F}"/>
    <dgm:cxn modelId="{6F83E560-363C-4538-B2F1-BFA6D2DFDA0F}" srcId="{27ED0ECE-0616-4B7D-ABE9-76716F92FCDE}" destId="{3B5FCEEF-4735-4A4C-9FC1-946DEAE001C8}" srcOrd="5" destOrd="0" parTransId="{D3B653AB-AEB3-47E0-8DBF-213A69B8DD62}" sibTransId="{96164CC2-885C-44DC-81E3-527EB0C8C0AA}"/>
    <dgm:cxn modelId="{96BCB246-05C7-42AA-B05F-21356C0ABEAB}" type="presOf" srcId="{DB13C7E5-FC62-44D3-9E09-86A0DF7D40C6}" destId="{A0D7EB57-A29D-4990-B7F0-FA3850EA9757}" srcOrd="0" destOrd="0" presId="urn:microsoft.com/office/officeart/2018/2/layout/IconLabelDescriptionList"/>
    <dgm:cxn modelId="{99E9686A-4D7B-41B8-9F7D-0112794FB390}" type="presOf" srcId="{3ACBB4AF-A5ED-4A3C-898A-B6F08C22CD95}" destId="{53D9E7D2-1E21-467B-834F-F5AFAC8BE68C}" srcOrd="0" destOrd="0" presId="urn:microsoft.com/office/officeart/2018/2/layout/IconLabelDescriptionList"/>
    <dgm:cxn modelId="{4235216B-182D-49B4-BEDF-BF5D9375727D}" srcId="{27ED0ECE-0616-4B7D-ABE9-76716F92FCDE}" destId="{7D1AE566-35F0-4BDE-959C-4A3EEE96E506}" srcOrd="1" destOrd="0" parTransId="{90359F20-5222-4CB3-A3C9-A0087EC2A27D}" sibTransId="{4F0E4097-991D-4218-A718-9EFC48CB432F}"/>
    <dgm:cxn modelId="{3924814D-2EBF-49B9-93B0-41214C894733}" type="presOf" srcId="{27ED0ECE-0616-4B7D-ABE9-76716F92FCDE}" destId="{CB061921-A579-4FDB-832E-362ECEAFACC8}" srcOrd="0" destOrd="0" presId="urn:microsoft.com/office/officeart/2018/2/layout/IconLabelDescriptionList"/>
    <dgm:cxn modelId="{57FF9970-7777-41EA-A0C6-08CFACA5F234}" srcId="{92AC5AB2-76C1-4DD8-92CD-4F28AE437F58}" destId="{43FB2DCB-0CDB-4E92-B9F6-6DF6A57563FF}" srcOrd="0" destOrd="0" parTransId="{01596E5A-5CE7-4DF5-8032-901AE6E69D2B}" sibTransId="{C805F532-6F63-4969-8EF7-9B41899CC614}"/>
    <dgm:cxn modelId="{DBE8F551-6058-4371-8D85-61370E2EE4C9}" type="presOf" srcId="{FAD7E5E8-5F3E-446A-84F3-F0BF6DF9DC0A}" destId="{CFC2C786-11EB-4C93-9BAF-817C5E413C4A}" srcOrd="0" destOrd="0" presId="urn:microsoft.com/office/officeart/2018/2/layout/IconLabelDescriptionList"/>
    <dgm:cxn modelId="{C095C652-13A5-4491-8502-45D0DB797F21}" type="presOf" srcId="{4DCC5AA0-DBBB-4A87-8A95-7FA6135B7A2B}" destId="{07F92144-EBCB-4B2D-B013-56A5FF19864F}" srcOrd="0" destOrd="1" presId="urn:microsoft.com/office/officeart/2018/2/layout/IconLabelDescriptionList"/>
    <dgm:cxn modelId="{587B9473-3245-420E-85BE-6F634169EB2D}" srcId="{7D1AE566-35F0-4BDE-959C-4A3EEE96E506}" destId="{5305100F-2899-41A9-9979-BC938E49578A}" srcOrd="0" destOrd="0" parTransId="{99FC6D2E-DF61-4A22-A31C-B1FE70705160}" sibTransId="{50D92148-9E04-4243-92F3-21EB27BB73BD}"/>
    <dgm:cxn modelId="{4098CB73-F133-4596-A055-1F520A10F071}" srcId="{3ACBB4AF-A5ED-4A3C-898A-B6F08C22CD95}" destId="{BA15EB0E-6611-4EEA-AE10-6383B5334E9F}" srcOrd="0" destOrd="0" parTransId="{C9AE2253-8360-4794-957D-C4D20AD34B0F}" sibTransId="{405E267E-72F8-439F-9780-B690E90D4118}"/>
    <dgm:cxn modelId="{BE45E253-F01F-466B-B45A-F60CEEA67943}" type="presOf" srcId="{3B5FCEEF-4735-4A4C-9FC1-946DEAE001C8}" destId="{18BFC3BF-AF49-45FD-B718-1A6AD2B09AEE}" srcOrd="0" destOrd="0" presId="urn:microsoft.com/office/officeart/2018/2/layout/IconLabelDescriptionList"/>
    <dgm:cxn modelId="{8AC1C675-C711-4902-8984-4397977E539C}" srcId="{1D4F19E8-A64B-4704-BA3D-544E279FA1D2}" destId="{C7914B91-E835-41C5-9301-0B46F66DCADC}" srcOrd="1" destOrd="0" parTransId="{9B033083-0990-47E6-AE31-04CF2EDE4CC7}" sibTransId="{8F6FE1D8-39D7-44BB-81FD-FA85ED4A2F74}"/>
    <dgm:cxn modelId="{0590E779-0678-4F35-AC5A-C559C93C56D7}" type="presOf" srcId="{84B6479E-2EC0-4B17-B648-6C63FACF45B8}" destId="{D52F1B20-5307-4255-9C8C-7DB78F81F670}" srcOrd="0" destOrd="1" presId="urn:microsoft.com/office/officeart/2018/2/layout/IconLabelDescriptionList"/>
    <dgm:cxn modelId="{1BFB0D84-6D51-47F2-8DE9-4BEAECADA2E0}" srcId="{27ED0ECE-0616-4B7D-ABE9-76716F92FCDE}" destId="{A3C97D41-38F4-41A9-A81A-A28F4D94606D}" srcOrd="0" destOrd="0" parTransId="{8C4ECF5D-EBE5-4446-8A46-08D9DB4A1A0A}" sibTransId="{D5F1E498-4751-457F-A5D6-0B4117E3B28F}"/>
    <dgm:cxn modelId="{A95C178B-E8F7-4D2B-B650-89032FC7F8A0}" type="presOf" srcId="{38B2AE3F-76CA-4F9A-B1EF-4D0079C74982}" destId="{07F92144-EBCB-4B2D-B013-56A5FF19864F}" srcOrd="0" destOrd="0" presId="urn:microsoft.com/office/officeart/2018/2/layout/IconLabelDescriptionList"/>
    <dgm:cxn modelId="{34DB3A8D-7BFE-4AE7-975B-63795AA2FF75}" type="presOf" srcId="{9672A55F-A56C-409C-8A38-8250228CCC4F}" destId="{C8EB0360-FABB-4AB2-95E9-4377DB755EF9}" srcOrd="0" destOrd="1" presId="urn:microsoft.com/office/officeart/2018/2/layout/IconLabelDescriptionList"/>
    <dgm:cxn modelId="{714B449C-952A-44E3-B578-BBD40EC53D78}" srcId="{7D1AE566-35F0-4BDE-959C-4A3EEE96E506}" destId="{AF6AF6FE-910E-4F40-828A-B31307B3BFA3}" srcOrd="1" destOrd="0" parTransId="{057A15D8-E788-407D-80AE-6B6254C038C0}" sibTransId="{6161EB92-C429-4596-9C64-02F33729EDBA}"/>
    <dgm:cxn modelId="{C40C0C9D-CC7E-4C53-9A4D-AD7B5FBBDB00}" srcId="{A3C97D41-38F4-41A9-A81A-A28F4D94606D}" destId="{15D00A5F-D883-49C4-B1F5-AB3C2B9EC142}" srcOrd="1" destOrd="0" parTransId="{DC1C080E-91D3-4A87-BF53-5E36E68D4154}" sibTransId="{CC509678-073D-4D78-ACD4-44D728C51AA3}"/>
    <dgm:cxn modelId="{0A8BCCA0-C31F-47F7-BB61-553ACA6C6F89}" type="presOf" srcId="{6CD81501-259E-441B-8CDD-806E9196587F}" destId="{C8EB0360-FABB-4AB2-95E9-4377DB755EF9}" srcOrd="0" destOrd="0" presId="urn:microsoft.com/office/officeart/2018/2/layout/IconLabelDescriptionList"/>
    <dgm:cxn modelId="{E4AEFEA3-8EA1-43C2-9134-2735FA8DF253}" type="presOf" srcId="{AF6AF6FE-910E-4F40-828A-B31307B3BFA3}" destId="{93F1F900-074F-4FC2-BC3F-22384AC8A1EE}" srcOrd="0" destOrd="1" presId="urn:microsoft.com/office/officeart/2018/2/layout/IconLabelDescriptionList"/>
    <dgm:cxn modelId="{A0309DA5-8484-4307-B6CB-F6A9F9B783C0}" srcId="{3ACBB4AF-A5ED-4A3C-898A-B6F08C22CD95}" destId="{84B6479E-2EC0-4B17-B648-6C63FACF45B8}" srcOrd="1" destOrd="0" parTransId="{CCE7FF8A-4558-4CD0-BA95-4D8CDCE230AE}" sibTransId="{C9CAF97A-BD3F-457A-9DE4-4AE33299E5CF}"/>
    <dgm:cxn modelId="{9248A4A5-856A-4898-8674-6BD18BC8DC6E}" srcId="{27ED0ECE-0616-4B7D-ABE9-76716F92FCDE}" destId="{1D4F19E8-A64B-4704-BA3D-544E279FA1D2}" srcOrd="7" destOrd="0" parTransId="{A685185E-B519-4226-9915-28483FF892C0}" sibTransId="{FCA55627-BC50-4424-B08F-EF31B8239F48}"/>
    <dgm:cxn modelId="{30CE17B0-2C68-417D-B999-29DF6ABA332F}" srcId="{1D4F19E8-A64B-4704-BA3D-544E279FA1D2}" destId="{CE730170-FA1A-4E62-A71A-D5A284F7B73C}" srcOrd="0" destOrd="0" parTransId="{AEAB7BB2-D60C-47C9-990E-6156969A302B}" sibTransId="{E2F2C8B4-90B0-49D4-A881-B0058186A18E}"/>
    <dgm:cxn modelId="{34B5F0B7-9732-44F2-BDA1-3B27F6B624AE}" srcId="{27ED0ECE-0616-4B7D-ABE9-76716F92FCDE}" destId="{FAD7E5E8-5F3E-446A-84F3-F0BF6DF9DC0A}" srcOrd="4" destOrd="0" parTransId="{89D2EC3E-A392-4BBC-94A7-8F53B3D6C37F}" sibTransId="{A1C18FFD-69ED-4059-9318-AE0264AC4629}"/>
    <dgm:cxn modelId="{891E5CBD-BCBC-4ECE-8E8C-7A2CC082F6E4}" type="presOf" srcId="{15D00A5F-D883-49C4-B1F5-AB3C2B9EC142}" destId="{376F12E9-2381-4739-BCD4-D3EF3FF2D374}" srcOrd="0" destOrd="1" presId="urn:microsoft.com/office/officeart/2018/2/layout/IconLabelDescriptionList"/>
    <dgm:cxn modelId="{697D42CC-D022-493D-9E3E-C35260C7977A}" srcId="{92AC5AB2-76C1-4DD8-92CD-4F28AE437F58}" destId="{5FC5133B-EBA5-47B2-AEDC-58566A9E55B9}" srcOrd="1" destOrd="0" parTransId="{F8084C91-4B8A-4621-A0B4-8868EC8C7927}" sibTransId="{1D8EE6A3-675E-4990-82C1-D479E30BD826}"/>
    <dgm:cxn modelId="{536D1BCF-0D8B-459C-96A8-0AAF6DD334ED}" srcId="{3B5FCEEF-4735-4A4C-9FC1-946DEAE001C8}" destId="{9672A55F-A56C-409C-8A38-8250228CCC4F}" srcOrd="1" destOrd="0" parTransId="{7E09707C-F748-414A-AD93-8C471C91C92B}" sibTransId="{F297013D-5D7E-46F4-B094-C961D6B71EE7}"/>
    <dgm:cxn modelId="{C59E95D0-6D1F-49F1-9176-DF7E66EBE205}" type="presOf" srcId="{1D4F19E8-A64B-4704-BA3D-544E279FA1D2}" destId="{2A412102-D1AB-4D62-8353-24C49B2E03EA}" srcOrd="0" destOrd="0" presId="urn:microsoft.com/office/officeart/2018/2/layout/IconLabelDescriptionList"/>
    <dgm:cxn modelId="{62B25DED-9D91-4A12-88DE-39EE42E99705}" srcId="{27ED0ECE-0616-4B7D-ABE9-76716F92FCDE}" destId="{92AC5AB2-76C1-4DD8-92CD-4F28AE437F58}" srcOrd="2" destOrd="0" parTransId="{EE2ED86F-C86C-4855-B0CF-B10083C69591}" sibTransId="{1D952566-8ECC-4F37-9B84-194CC38F0280}"/>
    <dgm:cxn modelId="{35962CEE-40E1-4953-B61F-986B43A147C7}" type="presOf" srcId="{CE730170-FA1A-4E62-A71A-D5A284F7B73C}" destId="{462E06B7-13F3-42A1-B59D-DA1F4126D2A8}" srcOrd="0" destOrd="0" presId="urn:microsoft.com/office/officeart/2018/2/layout/IconLabelDescriptionList"/>
    <dgm:cxn modelId="{643BB2F0-A50B-4152-8590-3540169CD7B5}" type="presOf" srcId="{92AC5AB2-76C1-4DD8-92CD-4F28AE437F58}" destId="{5E947CE6-E561-4976-AF7D-8A76DCC70603}" srcOrd="0" destOrd="0" presId="urn:microsoft.com/office/officeart/2018/2/layout/IconLabelDescriptionList"/>
    <dgm:cxn modelId="{8ACC2BF5-EE0E-43B1-A4C4-5D849616465F}" srcId="{A3C97D41-38F4-41A9-A81A-A28F4D94606D}" destId="{C05C0DAA-C769-4902-AE43-B5021CE864FA}" srcOrd="0" destOrd="0" parTransId="{994993DE-35C4-402A-A631-7A69FF25E513}" sibTransId="{CA4BD9B0-E6A9-4A5B-BCFD-7C836B39421B}"/>
    <dgm:cxn modelId="{437882FA-28D0-4E4C-92E6-8D3FBBF9DDDE}" srcId="{DB13C7E5-FC62-44D3-9E09-86A0DF7D40C6}" destId="{4DCC5AA0-DBBB-4A87-8A95-7FA6135B7A2B}" srcOrd="1" destOrd="0" parTransId="{30114B83-6574-44C6-AA70-B128AA114C0B}" sibTransId="{63F69A41-EF0F-46B7-B337-FA8BABA5D533}"/>
    <dgm:cxn modelId="{3FE0C8FD-3BE0-45D6-980A-F7E6A6F16775}" type="presOf" srcId="{BA15EB0E-6611-4EEA-AE10-6383B5334E9F}" destId="{D52F1B20-5307-4255-9C8C-7DB78F81F670}" srcOrd="0" destOrd="0" presId="urn:microsoft.com/office/officeart/2018/2/layout/IconLabelDescriptionList"/>
    <dgm:cxn modelId="{FD7897FF-FE38-4E2D-9A75-7EC6F0126481}" srcId="{27ED0ECE-0616-4B7D-ABE9-76716F92FCDE}" destId="{3ACBB4AF-A5ED-4A3C-898A-B6F08C22CD95}" srcOrd="3" destOrd="0" parTransId="{05039C02-E258-4CAC-A227-978F0E4C7B1C}" sibTransId="{6785E7BB-F1E8-4074-9AB7-9CC6D6FFAB27}"/>
    <dgm:cxn modelId="{CCEBBA3C-4F93-40B8-99B6-728B4AC193F7}" type="presParOf" srcId="{CB061921-A579-4FDB-832E-362ECEAFACC8}" destId="{1CCE517F-3242-40F8-87F7-D9DB626C78F5}" srcOrd="0" destOrd="0" presId="urn:microsoft.com/office/officeart/2018/2/layout/IconLabelDescriptionList"/>
    <dgm:cxn modelId="{9BB09F8F-E69C-4EAB-A8D7-74538B5AF591}" type="presParOf" srcId="{1CCE517F-3242-40F8-87F7-D9DB626C78F5}" destId="{F19D51DF-DDE5-4C64-9260-F0324890E4B6}" srcOrd="0" destOrd="0" presId="urn:microsoft.com/office/officeart/2018/2/layout/IconLabelDescriptionList"/>
    <dgm:cxn modelId="{8C166747-D54A-4906-89C4-0EAC701B5705}" type="presParOf" srcId="{1CCE517F-3242-40F8-87F7-D9DB626C78F5}" destId="{59A2080E-07AE-4937-92DB-85399AB4E1B4}" srcOrd="1" destOrd="0" presId="urn:microsoft.com/office/officeart/2018/2/layout/IconLabelDescriptionList"/>
    <dgm:cxn modelId="{1CE13ED6-C283-45DA-A8F4-25047ADD31C5}" type="presParOf" srcId="{1CCE517F-3242-40F8-87F7-D9DB626C78F5}" destId="{E6E6DBF2-07A6-440F-835C-9B2120B599FE}" srcOrd="2" destOrd="0" presId="urn:microsoft.com/office/officeart/2018/2/layout/IconLabelDescriptionList"/>
    <dgm:cxn modelId="{43B18E2A-EA6D-46D1-8B18-3CDA525AFC9C}" type="presParOf" srcId="{1CCE517F-3242-40F8-87F7-D9DB626C78F5}" destId="{A0EDAB0D-7E04-42B3-BFF0-9AE001FA039A}" srcOrd="3" destOrd="0" presId="urn:microsoft.com/office/officeart/2018/2/layout/IconLabelDescriptionList"/>
    <dgm:cxn modelId="{C00482B3-21A4-4ACA-A35B-539E365A8300}" type="presParOf" srcId="{1CCE517F-3242-40F8-87F7-D9DB626C78F5}" destId="{376F12E9-2381-4739-BCD4-D3EF3FF2D374}" srcOrd="4" destOrd="0" presId="urn:microsoft.com/office/officeart/2018/2/layout/IconLabelDescriptionList"/>
    <dgm:cxn modelId="{EFD96D5D-A660-4C05-9BC5-6C55F6D6BB34}" type="presParOf" srcId="{CB061921-A579-4FDB-832E-362ECEAFACC8}" destId="{15037B65-38B9-4AE0-91B5-C1E809194C8E}" srcOrd="1" destOrd="0" presId="urn:microsoft.com/office/officeart/2018/2/layout/IconLabelDescriptionList"/>
    <dgm:cxn modelId="{D67E5282-D9DD-401D-8521-85897F775283}" type="presParOf" srcId="{CB061921-A579-4FDB-832E-362ECEAFACC8}" destId="{DEB1C155-4829-4F21-ABEC-7713BB32E6B7}" srcOrd="2" destOrd="0" presId="urn:microsoft.com/office/officeart/2018/2/layout/IconLabelDescriptionList"/>
    <dgm:cxn modelId="{5D84C5B0-142E-4C6D-B885-0AF421175218}" type="presParOf" srcId="{DEB1C155-4829-4F21-ABEC-7713BB32E6B7}" destId="{D0F85C55-1BA5-4BAA-B42D-2B2F26BE34DE}" srcOrd="0" destOrd="0" presId="urn:microsoft.com/office/officeart/2018/2/layout/IconLabelDescriptionList"/>
    <dgm:cxn modelId="{D228FA36-13C4-4F76-B94A-5BBA6024C51D}" type="presParOf" srcId="{DEB1C155-4829-4F21-ABEC-7713BB32E6B7}" destId="{3722063B-CC48-4540-A155-DCD82F25888E}" srcOrd="1" destOrd="0" presId="urn:microsoft.com/office/officeart/2018/2/layout/IconLabelDescriptionList"/>
    <dgm:cxn modelId="{6514DED1-14A5-4E84-8307-C469E362A051}" type="presParOf" srcId="{DEB1C155-4829-4F21-ABEC-7713BB32E6B7}" destId="{0E51B424-4116-41C5-A81C-3E96282CB418}" srcOrd="2" destOrd="0" presId="urn:microsoft.com/office/officeart/2018/2/layout/IconLabelDescriptionList"/>
    <dgm:cxn modelId="{B4458927-AA14-40FC-BB14-21270C00E8FD}" type="presParOf" srcId="{DEB1C155-4829-4F21-ABEC-7713BB32E6B7}" destId="{92435C55-78C9-40D7-AD85-D96972FD2179}" srcOrd="3" destOrd="0" presId="urn:microsoft.com/office/officeart/2018/2/layout/IconLabelDescriptionList"/>
    <dgm:cxn modelId="{DFD3C9E6-FAF7-483A-B788-B7AB72DA48BB}" type="presParOf" srcId="{DEB1C155-4829-4F21-ABEC-7713BB32E6B7}" destId="{93F1F900-074F-4FC2-BC3F-22384AC8A1EE}" srcOrd="4" destOrd="0" presId="urn:microsoft.com/office/officeart/2018/2/layout/IconLabelDescriptionList"/>
    <dgm:cxn modelId="{6CB3ECF3-4A09-48E0-999D-ACACE46A0861}" type="presParOf" srcId="{CB061921-A579-4FDB-832E-362ECEAFACC8}" destId="{8B7AFA87-A405-4686-8F3C-80E6BCBCB915}" srcOrd="3" destOrd="0" presId="urn:microsoft.com/office/officeart/2018/2/layout/IconLabelDescriptionList"/>
    <dgm:cxn modelId="{293053BA-926F-416D-A949-57454D052303}" type="presParOf" srcId="{CB061921-A579-4FDB-832E-362ECEAFACC8}" destId="{6D910FA2-97FA-4610-9ED6-3219629A2AD4}" srcOrd="4" destOrd="0" presId="urn:microsoft.com/office/officeart/2018/2/layout/IconLabelDescriptionList"/>
    <dgm:cxn modelId="{6C0D7743-D49A-4A8E-A534-1F1B370A6BCF}" type="presParOf" srcId="{6D910FA2-97FA-4610-9ED6-3219629A2AD4}" destId="{F22C566C-52D2-4086-BEAE-1703AE5CA843}" srcOrd="0" destOrd="0" presId="urn:microsoft.com/office/officeart/2018/2/layout/IconLabelDescriptionList"/>
    <dgm:cxn modelId="{0BA933A4-7419-4229-9E26-787818CD271F}" type="presParOf" srcId="{6D910FA2-97FA-4610-9ED6-3219629A2AD4}" destId="{ADB491F0-B8FE-4C8D-86E7-BB70E19E8A54}" srcOrd="1" destOrd="0" presId="urn:microsoft.com/office/officeart/2018/2/layout/IconLabelDescriptionList"/>
    <dgm:cxn modelId="{3FA352E6-5724-4E2E-A66D-2BDB6FD25828}" type="presParOf" srcId="{6D910FA2-97FA-4610-9ED6-3219629A2AD4}" destId="{5E947CE6-E561-4976-AF7D-8A76DCC70603}" srcOrd="2" destOrd="0" presId="urn:microsoft.com/office/officeart/2018/2/layout/IconLabelDescriptionList"/>
    <dgm:cxn modelId="{A6A4BF61-B004-4F6A-AECA-7405DBCF6F9B}" type="presParOf" srcId="{6D910FA2-97FA-4610-9ED6-3219629A2AD4}" destId="{5C33D709-7D16-4C3D-B434-30D2FD8A6F54}" srcOrd="3" destOrd="0" presId="urn:microsoft.com/office/officeart/2018/2/layout/IconLabelDescriptionList"/>
    <dgm:cxn modelId="{E89E50C6-F3F7-409A-8BA9-137860B13E0F}" type="presParOf" srcId="{6D910FA2-97FA-4610-9ED6-3219629A2AD4}" destId="{E2BBA428-E4C8-42A1-8C67-B050D1863A44}" srcOrd="4" destOrd="0" presId="urn:microsoft.com/office/officeart/2018/2/layout/IconLabelDescriptionList"/>
    <dgm:cxn modelId="{34534704-5227-48CB-8C6E-AC516D1ADCEF}" type="presParOf" srcId="{CB061921-A579-4FDB-832E-362ECEAFACC8}" destId="{9325CF5E-18EF-49C8-950C-D7C11B39C141}" srcOrd="5" destOrd="0" presId="urn:microsoft.com/office/officeart/2018/2/layout/IconLabelDescriptionList"/>
    <dgm:cxn modelId="{E2F353BC-9FA1-4E40-8D77-40F8F342EAA3}" type="presParOf" srcId="{CB061921-A579-4FDB-832E-362ECEAFACC8}" destId="{AB77BDB5-EC1A-4D81-AB45-D02D9D9D5F6B}" srcOrd="6" destOrd="0" presId="urn:microsoft.com/office/officeart/2018/2/layout/IconLabelDescriptionList"/>
    <dgm:cxn modelId="{ADA1FC2C-6DD1-441F-99B1-0424DFC74415}" type="presParOf" srcId="{AB77BDB5-EC1A-4D81-AB45-D02D9D9D5F6B}" destId="{3EC2FD73-5683-4C40-95FF-4C95DF1A37ED}" srcOrd="0" destOrd="0" presId="urn:microsoft.com/office/officeart/2018/2/layout/IconLabelDescriptionList"/>
    <dgm:cxn modelId="{86575130-F89C-4E6F-AAAE-AA7062D44EC1}" type="presParOf" srcId="{AB77BDB5-EC1A-4D81-AB45-D02D9D9D5F6B}" destId="{4392607B-B12D-4AD0-97D9-B17EA8FE21D9}" srcOrd="1" destOrd="0" presId="urn:microsoft.com/office/officeart/2018/2/layout/IconLabelDescriptionList"/>
    <dgm:cxn modelId="{2780BA1F-D832-4555-9EAB-3368EC26FCB9}" type="presParOf" srcId="{AB77BDB5-EC1A-4D81-AB45-D02D9D9D5F6B}" destId="{53D9E7D2-1E21-467B-834F-F5AFAC8BE68C}" srcOrd="2" destOrd="0" presId="urn:microsoft.com/office/officeart/2018/2/layout/IconLabelDescriptionList"/>
    <dgm:cxn modelId="{927CF34B-450E-4B13-AA7B-0A708443D654}" type="presParOf" srcId="{AB77BDB5-EC1A-4D81-AB45-D02D9D9D5F6B}" destId="{06B4B411-7DD1-449F-9A01-ABD68FB8D0CE}" srcOrd="3" destOrd="0" presId="urn:microsoft.com/office/officeart/2018/2/layout/IconLabelDescriptionList"/>
    <dgm:cxn modelId="{D3259902-762D-4BE2-B6D1-F57401C3E1BD}" type="presParOf" srcId="{AB77BDB5-EC1A-4D81-AB45-D02D9D9D5F6B}" destId="{D52F1B20-5307-4255-9C8C-7DB78F81F670}" srcOrd="4" destOrd="0" presId="urn:microsoft.com/office/officeart/2018/2/layout/IconLabelDescriptionList"/>
    <dgm:cxn modelId="{A57A2AEC-4C6C-4172-989B-E4553425C87A}" type="presParOf" srcId="{CB061921-A579-4FDB-832E-362ECEAFACC8}" destId="{2FCB2AD9-EF7F-44B5-8181-7458B137ABD1}" srcOrd="7" destOrd="0" presId="urn:microsoft.com/office/officeart/2018/2/layout/IconLabelDescriptionList"/>
    <dgm:cxn modelId="{70E5E185-2D02-46A8-8D50-496C9769BDBD}" type="presParOf" srcId="{CB061921-A579-4FDB-832E-362ECEAFACC8}" destId="{8326DBEE-A5AF-4A14-9988-B139D49EA2BB}" srcOrd="8" destOrd="0" presId="urn:microsoft.com/office/officeart/2018/2/layout/IconLabelDescriptionList"/>
    <dgm:cxn modelId="{9FDA3DA1-CC42-4CF9-A57D-4B95F52262F8}" type="presParOf" srcId="{8326DBEE-A5AF-4A14-9988-B139D49EA2BB}" destId="{EAFF665F-E0BE-42E9-AFCC-2B1062FCB6AD}" srcOrd="0" destOrd="0" presId="urn:microsoft.com/office/officeart/2018/2/layout/IconLabelDescriptionList"/>
    <dgm:cxn modelId="{5D48FA8D-4090-4089-972E-2E540B9847CA}" type="presParOf" srcId="{8326DBEE-A5AF-4A14-9988-B139D49EA2BB}" destId="{A4F93A36-12AF-4D29-A989-936E85AC28FF}" srcOrd="1" destOrd="0" presId="urn:microsoft.com/office/officeart/2018/2/layout/IconLabelDescriptionList"/>
    <dgm:cxn modelId="{8470C34E-9DE3-49F6-89E4-60007EDFEF34}" type="presParOf" srcId="{8326DBEE-A5AF-4A14-9988-B139D49EA2BB}" destId="{CFC2C786-11EB-4C93-9BAF-817C5E413C4A}" srcOrd="2" destOrd="0" presId="urn:microsoft.com/office/officeart/2018/2/layout/IconLabelDescriptionList"/>
    <dgm:cxn modelId="{FB54B451-94F4-4D99-8469-DD5D0BF5C4C0}" type="presParOf" srcId="{8326DBEE-A5AF-4A14-9988-B139D49EA2BB}" destId="{1F12646E-1E97-43C0-8442-3BD365606C2F}" srcOrd="3" destOrd="0" presId="urn:microsoft.com/office/officeart/2018/2/layout/IconLabelDescriptionList"/>
    <dgm:cxn modelId="{98529CBB-6229-413D-A278-96DA3A3C3AEC}" type="presParOf" srcId="{8326DBEE-A5AF-4A14-9988-B139D49EA2BB}" destId="{82E8C46B-C604-4C83-B81A-49C1E7FF6A3F}" srcOrd="4" destOrd="0" presId="urn:microsoft.com/office/officeart/2018/2/layout/IconLabelDescriptionList"/>
    <dgm:cxn modelId="{C8BF2F02-496F-4BAB-A31D-532CD40EB432}" type="presParOf" srcId="{CB061921-A579-4FDB-832E-362ECEAFACC8}" destId="{C2CA7AF9-03F2-4821-9794-4681C78C2E3E}" srcOrd="9" destOrd="0" presId="urn:microsoft.com/office/officeart/2018/2/layout/IconLabelDescriptionList"/>
    <dgm:cxn modelId="{EA30EBB2-6AC6-4F8F-B299-40765505DBB8}" type="presParOf" srcId="{CB061921-A579-4FDB-832E-362ECEAFACC8}" destId="{531183C4-A9D6-41F3-A1B6-1F22BFAA998C}" srcOrd="10" destOrd="0" presId="urn:microsoft.com/office/officeart/2018/2/layout/IconLabelDescriptionList"/>
    <dgm:cxn modelId="{3FE7DB9D-19E5-45E7-BCAB-84A40454AF4B}" type="presParOf" srcId="{531183C4-A9D6-41F3-A1B6-1F22BFAA998C}" destId="{1E71DB7E-50AE-4BE3-A00E-705BB9E390C6}" srcOrd="0" destOrd="0" presId="urn:microsoft.com/office/officeart/2018/2/layout/IconLabelDescriptionList"/>
    <dgm:cxn modelId="{A95DE09E-53BC-4CF5-AB12-21394CF61785}" type="presParOf" srcId="{531183C4-A9D6-41F3-A1B6-1F22BFAA998C}" destId="{16AF524A-5ECA-462A-BE14-0297910B03E9}" srcOrd="1" destOrd="0" presId="urn:microsoft.com/office/officeart/2018/2/layout/IconLabelDescriptionList"/>
    <dgm:cxn modelId="{426525C0-BCF9-4AA5-AF36-F3B87982438B}" type="presParOf" srcId="{531183C4-A9D6-41F3-A1B6-1F22BFAA998C}" destId="{18BFC3BF-AF49-45FD-B718-1A6AD2B09AEE}" srcOrd="2" destOrd="0" presId="urn:microsoft.com/office/officeart/2018/2/layout/IconLabelDescriptionList"/>
    <dgm:cxn modelId="{9AB86DC8-7EDB-4CAF-A0F2-7A09EEA1F147}" type="presParOf" srcId="{531183C4-A9D6-41F3-A1B6-1F22BFAA998C}" destId="{457F654B-7B30-4C19-8CB5-BA8C10A9094E}" srcOrd="3" destOrd="0" presId="urn:microsoft.com/office/officeart/2018/2/layout/IconLabelDescriptionList"/>
    <dgm:cxn modelId="{EAAE0ECB-DEEE-42EF-B5C0-CE9E1AC1B809}" type="presParOf" srcId="{531183C4-A9D6-41F3-A1B6-1F22BFAA998C}" destId="{C8EB0360-FABB-4AB2-95E9-4377DB755EF9}" srcOrd="4" destOrd="0" presId="urn:microsoft.com/office/officeart/2018/2/layout/IconLabelDescriptionList"/>
    <dgm:cxn modelId="{13376BDB-1305-4BAA-9BA2-ADA3365A2880}" type="presParOf" srcId="{CB061921-A579-4FDB-832E-362ECEAFACC8}" destId="{A1753479-A9C1-4378-9A6E-2A738DEFCF5F}" srcOrd="11" destOrd="0" presId="urn:microsoft.com/office/officeart/2018/2/layout/IconLabelDescriptionList"/>
    <dgm:cxn modelId="{705ED98D-0F4F-40B2-A198-423829FDC4DB}" type="presParOf" srcId="{CB061921-A579-4FDB-832E-362ECEAFACC8}" destId="{EF594344-EF41-464F-B7DD-7F6EDE12F875}" srcOrd="12" destOrd="0" presId="urn:microsoft.com/office/officeart/2018/2/layout/IconLabelDescriptionList"/>
    <dgm:cxn modelId="{3ADEBA55-18D8-416A-8AF3-1FFFECBFCB2A}" type="presParOf" srcId="{EF594344-EF41-464F-B7DD-7F6EDE12F875}" destId="{8FFF6DB6-6984-49A7-A69C-2C7ECF83270B}" srcOrd="0" destOrd="0" presId="urn:microsoft.com/office/officeart/2018/2/layout/IconLabelDescriptionList"/>
    <dgm:cxn modelId="{9491E183-EF57-49E9-BC9E-A5C0E9CA431F}" type="presParOf" srcId="{EF594344-EF41-464F-B7DD-7F6EDE12F875}" destId="{9C9610C1-C798-407A-87D6-27F0CD07E2C6}" srcOrd="1" destOrd="0" presId="urn:microsoft.com/office/officeart/2018/2/layout/IconLabelDescriptionList"/>
    <dgm:cxn modelId="{231A9D3C-16DF-4309-8288-447ED6C60AA5}" type="presParOf" srcId="{EF594344-EF41-464F-B7DD-7F6EDE12F875}" destId="{A0D7EB57-A29D-4990-B7F0-FA3850EA9757}" srcOrd="2" destOrd="0" presId="urn:microsoft.com/office/officeart/2018/2/layout/IconLabelDescriptionList"/>
    <dgm:cxn modelId="{E8571F43-0151-430A-8D12-9E6304BD7845}" type="presParOf" srcId="{EF594344-EF41-464F-B7DD-7F6EDE12F875}" destId="{B71C7BB5-95C0-4120-A2EC-F7579070770D}" srcOrd="3" destOrd="0" presId="urn:microsoft.com/office/officeart/2018/2/layout/IconLabelDescriptionList"/>
    <dgm:cxn modelId="{2043AADF-2ACD-4171-8048-C2D3CFBACE76}" type="presParOf" srcId="{EF594344-EF41-464F-B7DD-7F6EDE12F875}" destId="{07F92144-EBCB-4B2D-B013-56A5FF19864F}" srcOrd="4" destOrd="0" presId="urn:microsoft.com/office/officeart/2018/2/layout/IconLabelDescriptionList"/>
    <dgm:cxn modelId="{83F82EC5-365F-4B70-93FD-736C20185F97}" type="presParOf" srcId="{CB061921-A579-4FDB-832E-362ECEAFACC8}" destId="{FDEDA043-5E18-43E0-92B4-C36B61046138}" srcOrd="13" destOrd="0" presId="urn:microsoft.com/office/officeart/2018/2/layout/IconLabelDescriptionList"/>
    <dgm:cxn modelId="{69330F39-D06A-4645-BC53-6D9336FD258B}" type="presParOf" srcId="{CB061921-A579-4FDB-832E-362ECEAFACC8}" destId="{73F1FAF2-4FE0-440A-B5B0-C53589608D64}" srcOrd="14" destOrd="0" presId="urn:microsoft.com/office/officeart/2018/2/layout/IconLabelDescriptionList"/>
    <dgm:cxn modelId="{31165758-09D2-4080-8C5B-AF709CE6E49B}" type="presParOf" srcId="{73F1FAF2-4FE0-440A-B5B0-C53589608D64}" destId="{0609CBED-504D-43C1-9FFF-A6A115124C08}" srcOrd="0" destOrd="0" presId="urn:microsoft.com/office/officeart/2018/2/layout/IconLabelDescriptionList"/>
    <dgm:cxn modelId="{C95048ED-8DDC-4EF3-926A-71FEF30D6C95}" type="presParOf" srcId="{73F1FAF2-4FE0-440A-B5B0-C53589608D64}" destId="{9C44119A-B1A6-416D-BE58-F50F5C597335}" srcOrd="1" destOrd="0" presId="urn:microsoft.com/office/officeart/2018/2/layout/IconLabelDescriptionList"/>
    <dgm:cxn modelId="{4B44E1AF-6936-46E8-B94E-DE73F2A070B7}" type="presParOf" srcId="{73F1FAF2-4FE0-440A-B5B0-C53589608D64}" destId="{2A412102-D1AB-4D62-8353-24C49B2E03EA}" srcOrd="2" destOrd="0" presId="urn:microsoft.com/office/officeart/2018/2/layout/IconLabelDescriptionList"/>
    <dgm:cxn modelId="{02AA8E6B-9749-4E32-B46C-582768856E47}" type="presParOf" srcId="{73F1FAF2-4FE0-440A-B5B0-C53589608D64}" destId="{59FE8157-32E1-410C-A340-1A950C568472}" srcOrd="3" destOrd="0" presId="urn:microsoft.com/office/officeart/2018/2/layout/IconLabelDescriptionList"/>
    <dgm:cxn modelId="{21C1799D-6790-4190-92AF-49CF22DEF658}" type="presParOf" srcId="{73F1FAF2-4FE0-440A-B5B0-C53589608D64}" destId="{462E06B7-13F3-42A1-B59D-DA1F4126D2A8}"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4FF816-4B47-4517-976C-71A756014D27}" type="doc">
      <dgm:prSet loTypeId="urn:microsoft.com/office/officeart/2005/8/layout/hList1" loCatId="list" qsTypeId="urn:microsoft.com/office/officeart/2005/8/quickstyle/simple1" qsCatId="simple" csTypeId="urn:microsoft.com/office/officeart/2005/8/colors/accent0_3" csCatId="mainScheme"/>
      <dgm:spPr/>
      <dgm:t>
        <a:bodyPr/>
        <a:lstStyle/>
        <a:p>
          <a:endParaRPr lang="en-US"/>
        </a:p>
      </dgm:t>
    </dgm:pt>
    <dgm:pt modelId="{0C31021D-C9D0-4D3E-A4A6-6BE544DEF578}">
      <dgm:prSet/>
      <dgm:spPr/>
      <dgm:t>
        <a:bodyPr/>
        <a:lstStyle/>
        <a:p>
          <a:r>
            <a:rPr lang="en-US" b="1" i="0"/>
            <a:t>Infrastructure Limitations:</a:t>
          </a:r>
          <a:endParaRPr lang="en-US"/>
        </a:p>
      </dgm:t>
    </dgm:pt>
    <dgm:pt modelId="{0312936E-CC45-4ED1-AB51-8721B04208B3}" type="parTrans" cxnId="{64709635-2A95-4743-BC77-9AF37B762814}">
      <dgm:prSet/>
      <dgm:spPr/>
      <dgm:t>
        <a:bodyPr/>
        <a:lstStyle/>
        <a:p>
          <a:endParaRPr lang="en-US"/>
        </a:p>
      </dgm:t>
    </dgm:pt>
    <dgm:pt modelId="{2CE5A3D1-8C53-4558-B85F-2CB4628F038E}" type="sibTrans" cxnId="{64709635-2A95-4743-BC77-9AF37B762814}">
      <dgm:prSet/>
      <dgm:spPr/>
      <dgm:t>
        <a:bodyPr/>
        <a:lstStyle/>
        <a:p>
          <a:endParaRPr lang="en-US"/>
        </a:p>
      </dgm:t>
    </dgm:pt>
    <dgm:pt modelId="{288DDAB5-E9AD-4924-985E-A6483A7BA83F}">
      <dgm:prSet/>
      <dgm:spPr/>
      <dgm:t>
        <a:bodyPr/>
        <a:lstStyle/>
        <a:p>
          <a:r>
            <a:rPr lang="en-US" b="0" i="0"/>
            <a:t>Outdated or insufficient technological infrastructure.</a:t>
          </a:r>
          <a:endParaRPr lang="en-US"/>
        </a:p>
      </dgm:t>
    </dgm:pt>
    <dgm:pt modelId="{00BD1B76-1EEC-42B2-AFB5-9CB9B0B6D18C}" type="parTrans" cxnId="{2CD89548-3883-4FE3-8B56-ECC58AF8576E}">
      <dgm:prSet/>
      <dgm:spPr/>
      <dgm:t>
        <a:bodyPr/>
        <a:lstStyle/>
        <a:p>
          <a:endParaRPr lang="en-US"/>
        </a:p>
      </dgm:t>
    </dgm:pt>
    <dgm:pt modelId="{A392E9DC-1910-451B-BD19-265DA03688E3}" type="sibTrans" cxnId="{2CD89548-3883-4FE3-8B56-ECC58AF8576E}">
      <dgm:prSet/>
      <dgm:spPr/>
      <dgm:t>
        <a:bodyPr/>
        <a:lstStyle/>
        <a:p>
          <a:endParaRPr lang="en-US"/>
        </a:p>
      </dgm:t>
    </dgm:pt>
    <dgm:pt modelId="{C5709A95-4518-4BC1-9A00-99FB7ABEDA33}">
      <dgm:prSet/>
      <dgm:spPr/>
      <dgm:t>
        <a:bodyPr/>
        <a:lstStyle/>
        <a:p>
          <a:r>
            <a:rPr lang="en-US" b="0" i="0"/>
            <a:t>Investment in upgrading infrastructure is crucial.</a:t>
          </a:r>
          <a:endParaRPr lang="en-US"/>
        </a:p>
      </dgm:t>
    </dgm:pt>
    <dgm:pt modelId="{1B1365EE-DDA2-474D-8EB7-F156BBDC793E}" type="parTrans" cxnId="{61E9DAA8-632D-4215-9A66-F1019C7C099B}">
      <dgm:prSet/>
      <dgm:spPr/>
      <dgm:t>
        <a:bodyPr/>
        <a:lstStyle/>
        <a:p>
          <a:endParaRPr lang="en-US"/>
        </a:p>
      </dgm:t>
    </dgm:pt>
    <dgm:pt modelId="{FABCF57A-C320-468B-AFF2-320C4437CF72}" type="sibTrans" cxnId="{61E9DAA8-632D-4215-9A66-F1019C7C099B}">
      <dgm:prSet/>
      <dgm:spPr/>
      <dgm:t>
        <a:bodyPr/>
        <a:lstStyle/>
        <a:p>
          <a:endParaRPr lang="en-US"/>
        </a:p>
      </dgm:t>
    </dgm:pt>
    <dgm:pt modelId="{2CC5DA8E-1687-49EA-9ED3-494DAA3CAFB0}">
      <dgm:prSet/>
      <dgm:spPr/>
      <dgm:t>
        <a:bodyPr/>
        <a:lstStyle/>
        <a:p>
          <a:r>
            <a:rPr lang="en-US" b="1" i="0"/>
            <a:t>Data Security Concerns:</a:t>
          </a:r>
          <a:endParaRPr lang="en-US"/>
        </a:p>
      </dgm:t>
    </dgm:pt>
    <dgm:pt modelId="{576335A4-E2B0-4E4A-9A60-F04B1CA76CA9}" type="parTrans" cxnId="{257D7BB9-20B1-43D7-B8B4-5605DFDFB8F3}">
      <dgm:prSet/>
      <dgm:spPr/>
      <dgm:t>
        <a:bodyPr/>
        <a:lstStyle/>
        <a:p>
          <a:endParaRPr lang="en-US"/>
        </a:p>
      </dgm:t>
    </dgm:pt>
    <dgm:pt modelId="{FA1094EF-8023-4AEA-BBCC-EE8D484BABE6}" type="sibTrans" cxnId="{257D7BB9-20B1-43D7-B8B4-5605DFDFB8F3}">
      <dgm:prSet/>
      <dgm:spPr/>
      <dgm:t>
        <a:bodyPr/>
        <a:lstStyle/>
        <a:p>
          <a:endParaRPr lang="en-US"/>
        </a:p>
      </dgm:t>
    </dgm:pt>
    <dgm:pt modelId="{DD77B597-1F78-4601-8ACD-ED091C85A554}">
      <dgm:prSet/>
      <dgm:spPr/>
      <dgm:t>
        <a:bodyPr/>
        <a:lstStyle/>
        <a:p>
          <a:r>
            <a:rPr lang="en-US" b="0" i="0"/>
            <a:t>Generation of vast amounts of sensitive data.</a:t>
          </a:r>
          <a:endParaRPr lang="en-US"/>
        </a:p>
      </dgm:t>
    </dgm:pt>
    <dgm:pt modelId="{E6599863-FC85-49C2-B116-759382D4B93A}" type="parTrans" cxnId="{38D15608-FAAD-492E-8B1B-960F73E8ED82}">
      <dgm:prSet/>
      <dgm:spPr/>
      <dgm:t>
        <a:bodyPr/>
        <a:lstStyle/>
        <a:p>
          <a:endParaRPr lang="en-US"/>
        </a:p>
      </dgm:t>
    </dgm:pt>
    <dgm:pt modelId="{C3188F75-4EEE-41E8-8A67-7979D9450A4A}" type="sibTrans" cxnId="{38D15608-FAAD-492E-8B1B-960F73E8ED82}">
      <dgm:prSet/>
      <dgm:spPr/>
      <dgm:t>
        <a:bodyPr/>
        <a:lstStyle/>
        <a:p>
          <a:endParaRPr lang="en-US"/>
        </a:p>
      </dgm:t>
    </dgm:pt>
    <dgm:pt modelId="{765C1B98-CC35-4FAB-9586-B47321BBCE89}">
      <dgm:prSet/>
      <dgm:spPr/>
      <dgm:t>
        <a:bodyPr/>
        <a:lstStyle/>
        <a:p>
          <a:r>
            <a:rPr lang="en-US" b="0" i="0"/>
            <a:t>Robust cybersecurity measures are imperative.</a:t>
          </a:r>
          <a:endParaRPr lang="en-US"/>
        </a:p>
      </dgm:t>
    </dgm:pt>
    <dgm:pt modelId="{3B4AE340-4209-429C-A3F6-BD92A1DA6853}" type="parTrans" cxnId="{5A8FE597-A800-46CB-BF4C-6741B29A5364}">
      <dgm:prSet/>
      <dgm:spPr/>
      <dgm:t>
        <a:bodyPr/>
        <a:lstStyle/>
        <a:p>
          <a:endParaRPr lang="en-US"/>
        </a:p>
      </dgm:t>
    </dgm:pt>
    <dgm:pt modelId="{7EDB98A1-0E52-47A6-B02F-075A4EC85F0C}" type="sibTrans" cxnId="{5A8FE597-A800-46CB-BF4C-6741B29A5364}">
      <dgm:prSet/>
      <dgm:spPr/>
      <dgm:t>
        <a:bodyPr/>
        <a:lstStyle/>
        <a:p>
          <a:endParaRPr lang="en-US"/>
        </a:p>
      </dgm:t>
    </dgm:pt>
    <dgm:pt modelId="{7A2E754F-CBE7-4C49-9C78-A36EDB14C6DB}">
      <dgm:prSet/>
      <dgm:spPr/>
      <dgm:t>
        <a:bodyPr/>
        <a:lstStyle/>
        <a:p>
          <a:r>
            <a:rPr lang="en-US" b="1" i="0"/>
            <a:t>Financial Constraints:</a:t>
          </a:r>
          <a:endParaRPr lang="en-US"/>
        </a:p>
      </dgm:t>
    </dgm:pt>
    <dgm:pt modelId="{2E50B72B-B2D3-4B45-87EE-62F091409F68}" type="parTrans" cxnId="{10408497-1156-4AD8-B9CE-13E27836B9FB}">
      <dgm:prSet/>
      <dgm:spPr/>
      <dgm:t>
        <a:bodyPr/>
        <a:lstStyle/>
        <a:p>
          <a:endParaRPr lang="en-US"/>
        </a:p>
      </dgm:t>
    </dgm:pt>
    <dgm:pt modelId="{5CF5F429-6579-4C44-9E83-97D61D9834D9}" type="sibTrans" cxnId="{10408497-1156-4AD8-B9CE-13E27836B9FB}">
      <dgm:prSet/>
      <dgm:spPr/>
      <dgm:t>
        <a:bodyPr/>
        <a:lstStyle/>
        <a:p>
          <a:endParaRPr lang="en-US"/>
        </a:p>
      </dgm:t>
    </dgm:pt>
    <dgm:pt modelId="{C6C41FA3-5EA4-455E-83D8-00DEF57ED9F9}">
      <dgm:prSet/>
      <dgm:spPr/>
      <dgm:t>
        <a:bodyPr/>
        <a:lstStyle/>
        <a:p>
          <a:r>
            <a:rPr lang="en-US" b="0" i="0"/>
            <a:t>Budgetary limitations hindering technology acquisition.</a:t>
          </a:r>
          <a:endParaRPr lang="en-US"/>
        </a:p>
      </dgm:t>
    </dgm:pt>
    <dgm:pt modelId="{BABECC9B-53E7-4FC3-B804-25C5A49D4624}" type="parTrans" cxnId="{62578F7C-EEBD-4528-92BA-255F51FADA79}">
      <dgm:prSet/>
      <dgm:spPr/>
      <dgm:t>
        <a:bodyPr/>
        <a:lstStyle/>
        <a:p>
          <a:endParaRPr lang="en-US"/>
        </a:p>
      </dgm:t>
    </dgm:pt>
    <dgm:pt modelId="{F62C7CAB-D3E0-4B1C-81DF-25B18CEDD4DA}" type="sibTrans" cxnId="{62578F7C-EEBD-4528-92BA-255F51FADA79}">
      <dgm:prSet/>
      <dgm:spPr/>
      <dgm:t>
        <a:bodyPr/>
        <a:lstStyle/>
        <a:p>
          <a:endParaRPr lang="en-US"/>
        </a:p>
      </dgm:t>
    </dgm:pt>
    <dgm:pt modelId="{3F38AF68-C19E-40A5-9DDD-36196B735646}">
      <dgm:prSet/>
      <dgm:spPr/>
      <dgm:t>
        <a:bodyPr/>
        <a:lstStyle/>
        <a:p>
          <a:r>
            <a:rPr lang="en-US" b="0" i="0"/>
            <a:t>Sustainable funding models are essential.</a:t>
          </a:r>
          <a:endParaRPr lang="en-US"/>
        </a:p>
      </dgm:t>
    </dgm:pt>
    <dgm:pt modelId="{AE708707-5229-4E33-BC59-375AECEDAF17}" type="parTrans" cxnId="{0CBCC0BC-706E-40AF-8CA4-D54476462F13}">
      <dgm:prSet/>
      <dgm:spPr/>
      <dgm:t>
        <a:bodyPr/>
        <a:lstStyle/>
        <a:p>
          <a:endParaRPr lang="en-US"/>
        </a:p>
      </dgm:t>
    </dgm:pt>
    <dgm:pt modelId="{ED3A8ED1-08A6-4A44-93CC-894AC3E6E199}" type="sibTrans" cxnId="{0CBCC0BC-706E-40AF-8CA4-D54476462F13}">
      <dgm:prSet/>
      <dgm:spPr/>
      <dgm:t>
        <a:bodyPr/>
        <a:lstStyle/>
        <a:p>
          <a:endParaRPr lang="en-US"/>
        </a:p>
      </dgm:t>
    </dgm:pt>
    <dgm:pt modelId="{BF6FAB84-CCC8-4BD5-9448-B7394EE043E5}">
      <dgm:prSet/>
      <dgm:spPr/>
      <dgm:t>
        <a:bodyPr/>
        <a:lstStyle/>
        <a:p>
          <a:r>
            <a:rPr lang="en-US" b="1" i="0"/>
            <a:t>Workforce Adaptation:</a:t>
          </a:r>
          <a:endParaRPr lang="en-US"/>
        </a:p>
      </dgm:t>
    </dgm:pt>
    <dgm:pt modelId="{7054F722-F5F6-4EF6-A48C-C9DB7CF6E6CF}" type="parTrans" cxnId="{43096F78-43C7-492D-9797-9D9123275329}">
      <dgm:prSet/>
      <dgm:spPr/>
      <dgm:t>
        <a:bodyPr/>
        <a:lstStyle/>
        <a:p>
          <a:endParaRPr lang="en-US"/>
        </a:p>
      </dgm:t>
    </dgm:pt>
    <dgm:pt modelId="{D4F10F3D-1E8C-47B6-9664-CC2C685BA9CD}" type="sibTrans" cxnId="{43096F78-43C7-492D-9797-9D9123275329}">
      <dgm:prSet/>
      <dgm:spPr/>
      <dgm:t>
        <a:bodyPr/>
        <a:lstStyle/>
        <a:p>
          <a:endParaRPr lang="en-US"/>
        </a:p>
      </dgm:t>
    </dgm:pt>
    <dgm:pt modelId="{66CC259E-F9F8-42C9-B174-122E419EC86E}">
      <dgm:prSet/>
      <dgm:spPr/>
      <dgm:t>
        <a:bodyPr/>
        <a:lstStyle/>
        <a:p>
          <a:r>
            <a:rPr lang="en-US" b="0" i="0"/>
            <a:t>Resistance to change and lack of digital literacy.</a:t>
          </a:r>
          <a:endParaRPr lang="en-US"/>
        </a:p>
      </dgm:t>
    </dgm:pt>
    <dgm:pt modelId="{DF5A08C4-B099-4466-A3FA-E1F8939F473C}" type="parTrans" cxnId="{01146BB5-8E21-40E9-AEBE-8D021685904E}">
      <dgm:prSet/>
      <dgm:spPr/>
      <dgm:t>
        <a:bodyPr/>
        <a:lstStyle/>
        <a:p>
          <a:endParaRPr lang="en-US"/>
        </a:p>
      </dgm:t>
    </dgm:pt>
    <dgm:pt modelId="{E758825C-CAFB-45C6-B944-CE067CBF26C5}" type="sibTrans" cxnId="{01146BB5-8E21-40E9-AEBE-8D021685904E}">
      <dgm:prSet/>
      <dgm:spPr/>
      <dgm:t>
        <a:bodyPr/>
        <a:lstStyle/>
        <a:p>
          <a:endParaRPr lang="en-US"/>
        </a:p>
      </dgm:t>
    </dgm:pt>
    <dgm:pt modelId="{7A718B6D-5826-427F-9FBE-2916FC2E3F0B}">
      <dgm:prSet/>
      <dgm:spPr/>
      <dgm:t>
        <a:bodyPr/>
        <a:lstStyle/>
        <a:p>
          <a:r>
            <a:rPr lang="en-US" b="0" i="0"/>
            <a:t>Investment in training programs is necessary.</a:t>
          </a:r>
          <a:endParaRPr lang="en-US"/>
        </a:p>
      </dgm:t>
    </dgm:pt>
    <dgm:pt modelId="{379752E7-0E8D-4265-8A95-DC921F46B2FB}" type="parTrans" cxnId="{4C91F1C2-C594-4ECE-9B81-6D15F1EE4431}">
      <dgm:prSet/>
      <dgm:spPr/>
      <dgm:t>
        <a:bodyPr/>
        <a:lstStyle/>
        <a:p>
          <a:endParaRPr lang="en-US"/>
        </a:p>
      </dgm:t>
    </dgm:pt>
    <dgm:pt modelId="{C01FEE25-04F9-4312-A98C-226C05ADC5EC}" type="sibTrans" cxnId="{4C91F1C2-C594-4ECE-9B81-6D15F1EE4431}">
      <dgm:prSet/>
      <dgm:spPr/>
      <dgm:t>
        <a:bodyPr/>
        <a:lstStyle/>
        <a:p>
          <a:endParaRPr lang="en-US"/>
        </a:p>
      </dgm:t>
    </dgm:pt>
    <dgm:pt modelId="{C255A105-A508-440C-915D-EC3F48B0A917}">
      <dgm:prSet/>
      <dgm:spPr/>
      <dgm:t>
        <a:bodyPr/>
        <a:lstStyle/>
        <a:p>
          <a:r>
            <a:rPr lang="en-US" b="1" i="0"/>
            <a:t>Interagency Collaboration:</a:t>
          </a:r>
          <a:endParaRPr lang="en-US"/>
        </a:p>
      </dgm:t>
    </dgm:pt>
    <dgm:pt modelId="{8B51060A-6565-4B56-A9C1-431DB06BB590}" type="parTrans" cxnId="{65DD8272-8871-4C76-82DF-A99E1B311A9A}">
      <dgm:prSet/>
      <dgm:spPr/>
      <dgm:t>
        <a:bodyPr/>
        <a:lstStyle/>
        <a:p>
          <a:endParaRPr lang="en-US"/>
        </a:p>
      </dgm:t>
    </dgm:pt>
    <dgm:pt modelId="{BE3473F1-5C6B-4999-848A-8437F6E48691}" type="sibTrans" cxnId="{65DD8272-8871-4C76-82DF-A99E1B311A9A}">
      <dgm:prSet/>
      <dgm:spPr/>
      <dgm:t>
        <a:bodyPr/>
        <a:lstStyle/>
        <a:p>
          <a:endParaRPr lang="en-US"/>
        </a:p>
      </dgm:t>
    </dgm:pt>
    <dgm:pt modelId="{1E265E1A-4509-4F43-8A50-F2E376A2F59F}">
      <dgm:prSet/>
      <dgm:spPr/>
      <dgm:t>
        <a:bodyPr/>
        <a:lstStyle/>
        <a:p>
          <a:r>
            <a:rPr lang="en-US" b="0" i="0"/>
            <a:t>Coordination challenges among different stakeholders.</a:t>
          </a:r>
          <a:endParaRPr lang="en-US"/>
        </a:p>
      </dgm:t>
    </dgm:pt>
    <dgm:pt modelId="{171A06AA-D579-416A-A5EF-6D74F0956940}" type="parTrans" cxnId="{56108381-9F05-44E6-99EE-2795A3004D8D}">
      <dgm:prSet/>
      <dgm:spPr/>
      <dgm:t>
        <a:bodyPr/>
        <a:lstStyle/>
        <a:p>
          <a:endParaRPr lang="en-US"/>
        </a:p>
      </dgm:t>
    </dgm:pt>
    <dgm:pt modelId="{7E45C947-C568-47D8-8EED-39562F53B4B5}" type="sibTrans" cxnId="{56108381-9F05-44E6-99EE-2795A3004D8D}">
      <dgm:prSet/>
      <dgm:spPr/>
      <dgm:t>
        <a:bodyPr/>
        <a:lstStyle/>
        <a:p>
          <a:endParaRPr lang="en-US"/>
        </a:p>
      </dgm:t>
    </dgm:pt>
    <dgm:pt modelId="{8045C125-E8CB-4452-ADC3-931D8DD600D7}">
      <dgm:prSet/>
      <dgm:spPr/>
      <dgm:t>
        <a:bodyPr/>
        <a:lstStyle/>
        <a:p>
          <a:r>
            <a:rPr lang="en-US" b="0" i="0"/>
            <a:t>Effective communication channels are neede</a:t>
          </a:r>
          <a:endParaRPr lang="en-US"/>
        </a:p>
      </dgm:t>
    </dgm:pt>
    <dgm:pt modelId="{2FE84355-5B85-4B48-92CA-7A9B1D0E6439}" type="parTrans" cxnId="{93478D47-B9D2-494F-ACCD-8BEDB44F5FBE}">
      <dgm:prSet/>
      <dgm:spPr/>
      <dgm:t>
        <a:bodyPr/>
        <a:lstStyle/>
        <a:p>
          <a:endParaRPr lang="en-US"/>
        </a:p>
      </dgm:t>
    </dgm:pt>
    <dgm:pt modelId="{AD77626D-C6CC-4981-9F89-79362605CD7A}" type="sibTrans" cxnId="{93478D47-B9D2-494F-ACCD-8BEDB44F5FBE}">
      <dgm:prSet/>
      <dgm:spPr/>
      <dgm:t>
        <a:bodyPr/>
        <a:lstStyle/>
        <a:p>
          <a:endParaRPr lang="en-US"/>
        </a:p>
      </dgm:t>
    </dgm:pt>
    <dgm:pt modelId="{4AF7FA9D-0F9F-46F6-9FD1-5826D863EA80}" type="pres">
      <dgm:prSet presAssocID="{7C4FF816-4B47-4517-976C-71A756014D27}" presName="Name0" presStyleCnt="0">
        <dgm:presLayoutVars>
          <dgm:dir/>
          <dgm:animLvl val="lvl"/>
          <dgm:resizeHandles val="exact"/>
        </dgm:presLayoutVars>
      </dgm:prSet>
      <dgm:spPr/>
    </dgm:pt>
    <dgm:pt modelId="{34B3555E-632E-48B9-8979-E88373833D31}" type="pres">
      <dgm:prSet presAssocID="{0C31021D-C9D0-4D3E-A4A6-6BE544DEF578}" presName="composite" presStyleCnt="0"/>
      <dgm:spPr/>
    </dgm:pt>
    <dgm:pt modelId="{928C4FAB-A96C-48F0-9AAB-C2C63EA0D47D}" type="pres">
      <dgm:prSet presAssocID="{0C31021D-C9D0-4D3E-A4A6-6BE544DEF578}" presName="parTx" presStyleLbl="alignNode1" presStyleIdx="0" presStyleCnt="5">
        <dgm:presLayoutVars>
          <dgm:chMax val="0"/>
          <dgm:chPref val="0"/>
          <dgm:bulletEnabled val="1"/>
        </dgm:presLayoutVars>
      </dgm:prSet>
      <dgm:spPr/>
    </dgm:pt>
    <dgm:pt modelId="{E4497C50-B892-49C9-B14A-82B8A51A1230}" type="pres">
      <dgm:prSet presAssocID="{0C31021D-C9D0-4D3E-A4A6-6BE544DEF578}" presName="desTx" presStyleLbl="alignAccFollowNode1" presStyleIdx="0" presStyleCnt="5">
        <dgm:presLayoutVars>
          <dgm:bulletEnabled val="1"/>
        </dgm:presLayoutVars>
      </dgm:prSet>
      <dgm:spPr/>
    </dgm:pt>
    <dgm:pt modelId="{9104ABC4-B38D-4CBA-B2BD-FD70A226323A}" type="pres">
      <dgm:prSet presAssocID="{2CE5A3D1-8C53-4558-B85F-2CB4628F038E}" presName="space" presStyleCnt="0"/>
      <dgm:spPr/>
    </dgm:pt>
    <dgm:pt modelId="{F2A61BB1-72B1-406B-A21B-9D6FE8CB7717}" type="pres">
      <dgm:prSet presAssocID="{2CC5DA8E-1687-49EA-9ED3-494DAA3CAFB0}" presName="composite" presStyleCnt="0"/>
      <dgm:spPr/>
    </dgm:pt>
    <dgm:pt modelId="{071870AF-A741-447C-976B-3A91F52FFC75}" type="pres">
      <dgm:prSet presAssocID="{2CC5DA8E-1687-49EA-9ED3-494DAA3CAFB0}" presName="parTx" presStyleLbl="alignNode1" presStyleIdx="1" presStyleCnt="5">
        <dgm:presLayoutVars>
          <dgm:chMax val="0"/>
          <dgm:chPref val="0"/>
          <dgm:bulletEnabled val="1"/>
        </dgm:presLayoutVars>
      </dgm:prSet>
      <dgm:spPr/>
    </dgm:pt>
    <dgm:pt modelId="{3496715B-D819-46CB-A001-6ACB6369AF19}" type="pres">
      <dgm:prSet presAssocID="{2CC5DA8E-1687-49EA-9ED3-494DAA3CAFB0}" presName="desTx" presStyleLbl="alignAccFollowNode1" presStyleIdx="1" presStyleCnt="5">
        <dgm:presLayoutVars>
          <dgm:bulletEnabled val="1"/>
        </dgm:presLayoutVars>
      </dgm:prSet>
      <dgm:spPr/>
    </dgm:pt>
    <dgm:pt modelId="{6DE05CCA-95FE-46D8-949B-8204BDBEC0B7}" type="pres">
      <dgm:prSet presAssocID="{FA1094EF-8023-4AEA-BBCC-EE8D484BABE6}" presName="space" presStyleCnt="0"/>
      <dgm:spPr/>
    </dgm:pt>
    <dgm:pt modelId="{E0F05353-4252-4A9B-8761-531884470B01}" type="pres">
      <dgm:prSet presAssocID="{7A2E754F-CBE7-4C49-9C78-A36EDB14C6DB}" presName="composite" presStyleCnt="0"/>
      <dgm:spPr/>
    </dgm:pt>
    <dgm:pt modelId="{5F479EBF-DFDB-409F-B0E2-D852A0808B68}" type="pres">
      <dgm:prSet presAssocID="{7A2E754F-CBE7-4C49-9C78-A36EDB14C6DB}" presName="parTx" presStyleLbl="alignNode1" presStyleIdx="2" presStyleCnt="5">
        <dgm:presLayoutVars>
          <dgm:chMax val="0"/>
          <dgm:chPref val="0"/>
          <dgm:bulletEnabled val="1"/>
        </dgm:presLayoutVars>
      </dgm:prSet>
      <dgm:spPr/>
    </dgm:pt>
    <dgm:pt modelId="{9CAEFD82-946C-4436-AE3B-A694C8AF3A74}" type="pres">
      <dgm:prSet presAssocID="{7A2E754F-CBE7-4C49-9C78-A36EDB14C6DB}" presName="desTx" presStyleLbl="alignAccFollowNode1" presStyleIdx="2" presStyleCnt="5">
        <dgm:presLayoutVars>
          <dgm:bulletEnabled val="1"/>
        </dgm:presLayoutVars>
      </dgm:prSet>
      <dgm:spPr/>
    </dgm:pt>
    <dgm:pt modelId="{3AB5B993-E97D-404D-9F40-8930FAFF8F19}" type="pres">
      <dgm:prSet presAssocID="{5CF5F429-6579-4C44-9E83-97D61D9834D9}" presName="space" presStyleCnt="0"/>
      <dgm:spPr/>
    </dgm:pt>
    <dgm:pt modelId="{ECEFECDE-AF38-43A1-8C25-18CF2A2B48B0}" type="pres">
      <dgm:prSet presAssocID="{BF6FAB84-CCC8-4BD5-9448-B7394EE043E5}" presName="composite" presStyleCnt="0"/>
      <dgm:spPr/>
    </dgm:pt>
    <dgm:pt modelId="{C2C61488-4880-406A-8264-E74B4EA4FFC3}" type="pres">
      <dgm:prSet presAssocID="{BF6FAB84-CCC8-4BD5-9448-B7394EE043E5}" presName="parTx" presStyleLbl="alignNode1" presStyleIdx="3" presStyleCnt="5">
        <dgm:presLayoutVars>
          <dgm:chMax val="0"/>
          <dgm:chPref val="0"/>
          <dgm:bulletEnabled val="1"/>
        </dgm:presLayoutVars>
      </dgm:prSet>
      <dgm:spPr/>
    </dgm:pt>
    <dgm:pt modelId="{6033D460-4183-48E9-8A79-37EDBF589725}" type="pres">
      <dgm:prSet presAssocID="{BF6FAB84-CCC8-4BD5-9448-B7394EE043E5}" presName="desTx" presStyleLbl="alignAccFollowNode1" presStyleIdx="3" presStyleCnt="5">
        <dgm:presLayoutVars>
          <dgm:bulletEnabled val="1"/>
        </dgm:presLayoutVars>
      </dgm:prSet>
      <dgm:spPr/>
    </dgm:pt>
    <dgm:pt modelId="{524A9166-3A19-412E-8A83-D60F69ED2FA7}" type="pres">
      <dgm:prSet presAssocID="{D4F10F3D-1E8C-47B6-9664-CC2C685BA9CD}" presName="space" presStyleCnt="0"/>
      <dgm:spPr/>
    </dgm:pt>
    <dgm:pt modelId="{E1E0A706-C49F-42E5-BD59-6D0CFF977187}" type="pres">
      <dgm:prSet presAssocID="{C255A105-A508-440C-915D-EC3F48B0A917}" presName="composite" presStyleCnt="0"/>
      <dgm:spPr/>
    </dgm:pt>
    <dgm:pt modelId="{90076429-3A42-49D8-8340-669DFE0CFD7B}" type="pres">
      <dgm:prSet presAssocID="{C255A105-A508-440C-915D-EC3F48B0A917}" presName="parTx" presStyleLbl="alignNode1" presStyleIdx="4" presStyleCnt="5">
        <dgm:presLayoutVars>
          <dgm:chMax val="0"/>
          <dgm:chPref val="0"/>
          <dgm:bulletEnabled val="1"/>
        </dgm:presLayoutVars>
      </dgm:prSet>
      <dgm:spPr/>
    </dgm:pt>
    <dgm:pt modelId="{0CBD3A25-C67C-4C0A-9290-E55BE4C016D2}" type="pres">
      <dgm:prSet presAssocID="{C255A105-A508-440C-915D-EC3F48B0A917}" presName="desTx" presStyleLbl="alignAccFollowNode1" presStyleIdx="4" presStyleCnt="5">
        <dgm:presLayoutVars>
          <dgm:bulletEnabled val="1"/>
        </dgm:presLayoutVars>
      </dgm:prSet>
      <dgm:spPr/>
    </dgm:pt>
  </dgm:ptLst>
  <dgm:cxnLst>
    <dgm:cxn modelId="{14461501-F486-4376-84DF-AB86A7A84D31}" type="presOf" srcId="{2CC5DA8E-1687-49EA-9ED3-494DAA3CAFB0}" destId="{071870AF-A741-447C-976B-3A91F52FFC75}" srcOrd="0" destOrd="0" presId="urn:microsoft.com/office/officeart/2005/8/layout/hList1"/>
    <dgm:cxn modelId="{38D15608-FAAD-492E-8B1B-960F73E8ED82}" srcId="{2CC5DA8E-1687-49EA-9ED3-494DAA3CAFB0}" destId="{DD77B597-1F78-4601-8ACD-ED091C85A554}" srcOrd="0" destOrd="0" parTransId="{E6599863-FC85-49C2-B116-759382D4B93A}" sibTransId="{C3188F75-4EEE-41E8-8A67-7979D9450A4A}"/>
    <dgm:cxn modelId="{0ECD4E0E-4658-440F-8320-1A80A1C0F103}" type="presOf" srcId="{0C31021D-C9D0-4D3E-A4A6-6BE544DEF578}" destId="{928C4FAB-A96C-48F0-9AAB-C2C63EA0D47D}" srcOrd="0" destOrd="0" presId="urn:microsoft.com/office/officeart/2005/8/layout/hList1"/>
    <dgm:cxn modelId="{0231CE12-0C7A-405A-A76B-BAD59726E7B7}" type="presOf" srcId="{7A2E754F-CBE7-4C49-9C78-A36EDB14C6DB}" destId="{5F479EBF-DFDB-409F-B0E2-D852A0808B68}" srcOrd="0" destOrd="0" presId="urn:microsoft.com/office/officeart/2005/8/layout/hList1"/>
    <dgm:cxn modelId="{0C5A6013-DC5F-4B08-A603-B75692B3331A}" type="presOf" srcId="{DD77B597-1F78-4601-8ACD-ED091C85A554}" destId="{3496715B-D819-46CB-A001-6ACB6369AF19}" srcOrd="0" destOrd="0" presId="urn:microsoft.com/office/officeart/2005/8/layout/hList1"/>
    <dgm:cxn modelId="{C0956D18-B5AB-414A-A24C-EFD47F2402ED}" type="presOf" srcId="{C255A105-A508-440C-915D-EC3F48B0A917}" destId="{90076429-3A42-49D8-8340-669DFE0CFD7B}" srcOrd="0" destOrd="0" presId="urn:microsoft.com/office/officeart/2005/8/layout/hList1"/>
    <dgm:cxn modelId="{64709635-2A95-4743-BC77-9AF37B762814}" srcId="{7C4FF816-4B47-4517-976C-71A756014D27}" destId="{0C31021D-C9D0-4D3E-A4A6-6BE544DEF578}" srcOrd="0" destOrd="0" parTransId="{0312936E-CC45-4ED1-AB51-8721B04208B3}" sibTransId="{2CE5A3D1-8C53-4558-B85F-2CB4628F038E}"/>
    <dgm:cxn modelId="{93478D47-B9D2-494F-ACCD-8BEDB44F5FBE}" srcId="{C255A105-A508-440C-915D-EC3F48B0A917}" destId="{8045C125-E8CB-4452-ADC3-931D8DD600D7}" srcOrd="1" destOrd="0" parTransId="{2FE84355-5B85-4B48-92CA-7A9B1D0E6439}" sibTransId="{AD77626D-C6CC-4981-9F89-79362605CD7A}"/>
    <dgm:cxn modelId="{2CD89548-3883-4FE3-8B56-ECC58AF8576E}" srcId="{0C31021D-C9D0-4D3E-A4A6-6BE544DEF578}" destId="{288DDAB5-E9AD-4924-985E-A6483A7BA83F}" srcOrd="0" destOrd="0" parTransId="{00BD1B76-1EEC-42B2-AFB5-9CB9B0B6D18C}" sibTransId="{A392E9DC-1910-451B-BD19-265DA03688E3}"/>
    <dgm:cxn modelId="{9684634A-2071-44E8-8D83-8A9EAEC79B70}" type="presOf" srcId="{BF6FAB84-CCC8-4BD5-9448-B7394EE043E5}" destId="{C2C61488-4880-406A-8264-E74B4EA4FFC3}" srcOrd="0" destOrd="0" presId="urn:microsoft.com/office/officeart/2005/8/layout/hList1"/>
    <dgm:cxn modelId="{65DD8272-8871-4C76-82DF-A99E1B311A9A}" srcId="{7C4FF816-4B47-4517-976C-71A756014D27}" destId="{C255A105-A508-440C-915D-EC3F48B0A917}" srcOrd="4" destOrd="0" parTransId="{8B51060A-6565-4B56-A9C1-431DB06BB590}" sibTransId="{BE3473F1-5C6B-4999-848A-8437F6E48691}"/>
    <dgm:cxn modelId="{43096F78-43C7-492D-9797-9D9123275329}" srcId="{7C4FF816-4B47-4517-976C-71A756014D27}" destId="{BF6FAB84-CCC8-4BD5-9448-B7394EE043E5}" srcOrd="3" destOrd="0" parTransId="{7054F722-F5F6-4EF6-A48C-C9DB7CF6E6CF}" sibTransId="{D4F10F3D-1E8C-47B6-9664-CC2C685BA9CD}"/>
    <dgm:cxn modelId="{0F488A79-A116-4D0B-AF4C-BCB8BA692F45}" type="presOf" srcId="{288DDAB5-E9AD-4924-985E-A6483A7BA83F}" destId="{E4497C50-B892-49C9-B14A-82B8A51A1230}" srcOrd="0" destOrd="0" presId="urn:microsoft.com/office/officeart/2005/8/layout/hList1"/>
    <dgm:cxn modelId="{3DEADE79-C0E5-4CD7-9BAE-1210D9CFBD3A}" type="presOf" srcId="{66CC259E-F9F8-42C9-B174-122E419EC86E}" destId="{6033D460-4183-48E9-8A79-37EDBF589725}" srcOrd="0" destOrd="0" presId="urn:microsoft.com/office/officeart/2005/8/layout/hList1"/>
    <dgm:cxn modelId="{BA6D057A-7E8E-4AAF-AF71-02E14B142B85}" type="presOf" srcId="{C6C41FA3-5EA4-455E-83D8-00DEF57ED9F9}" destId="{9CAEFD82-946C-4436-AE3B-A694C8AF3A74}" srcOrd="0" destOrd="0" presId="urn:microsoft.com/office/officeart/2005/8/layout/hList1"/>
    <dgm:cxn modelId="{62578F7C-EEBD-4528-92BA-255F51FADA79}" srcId="{7A2E754F-CBE7-4C49-9C78-A36EDB14C6DB}" destId="{C6C41FA3-5EA4-455E-83D8-00DEF57ED9F9}" srcOrd="0" destOrd="0" parTransId="{BABECC9B-53E7-4FC3-B804-25C5A49D4624}" sibTransId="{F62C7CAB-D3E0-4B1C-81DF-25B18CEDD4DA}"/>
    <dgm:cxn modelId="{56108381-9F05-44E6-99EE-2795A3004D8D}" srcId="{C255A105-A508-440C-915D-EC3F48B0A917}" destId="{1E265E1A-4509-4F43-8A50-F2E376A2F59F}" srcOrd="0" destOrd="0" parTransId="{171A06AA-D579-416A-A5EF-6D74F0956940}" sibTransId="{7E45C947-C568-47D8-8EED-39562F53B4B5}"/>
    <dgm:cxn modelId="{10408497-1156-4AD8-B9CE-13E27836B9FB}" srcId="{7C4FF816-4B47-4517-976C-71A756014D27}" destId="{7A2E754F-CBE7-4C49-9C78-A36EDB14C6DB}" srcOrd="2" destOrd="0" parTransId="{2E50B72B-B2D3-4B45-87EE-62F091409F68}" sibTransId="{5CF5F429-6579-4C44-9E83-97D61D9834D9}"/>
    <dgm:cxn modelId="{5A8FE597-A800-46CB-BF4C-6741B29A5364}" srcId="{2CC5DA8E-1687-49EA-9ED3-494DAA3CAFB0}" destId="{765C1B98-CC35-4FAB-9586-B47321BBCE89}" srcOrd="1" destOrd="0" parTransId="{3B4AE340-4209-429C-A3F6-BD92A1DA6853}" sibTransId="{7EDB98A1-0E52-47A6-B02F-075A4EC85F0C}"/>
    <dgm:cxn modelId="{6B54A09A-78F1-4763-8C3B-D8C0A2FF60D4}" type="presOf" srcId="{765C1B98-CC35-4FAB-9586-B47321BBCE89}" destId="{3496715B-D819-46CB-A001-6ACB6369AF19}" srcOrd="0" destOrd="1" presId="urn:microsoft.com/office/officeart/2005/8/layout/hList1"/>
    <dgm:cxn modelId="{61E9DAA8-632D-4215-9A66-F1019C7C099B}" srcId="{0C31021D-C9D0-4D3E-A4A6-6BE544DEF578}" destId="{C5709A95-4518-4BC1-9A00-99FB7ABEDA33}" srcOrd="1" destOrd="0" parTransId="{1B1365EE-DDA2-474D-8EB7-F156BBDC793E}" sibTransId="{FABCF57A-C320-468B-AFF2-320C4437CF72}"/>
    <dgm:cxn modelId="{01146BB5-8E21-40E9-AEBE-8D021685904E}" srcId="{BF6FAB84-CCC8-4BD5-9448-B7394EE043E5}" destId="{66CC259E-F9F8-42C9-B174-122E419EC86E}" srcOrd="0" destOrd="0" parTransId="{DF5A08C4-B099-4466-A3FA-E1F8939F473C}" sibTransId="{E758825C-CAFB-45C6-B944-CE067CBF26C5}"/>
    <dgm:cxn modelId="{257D7BB9-20B1-43D7-B8B4-5605DFDFB8F3}" srcId="{7C4FF816-4B47-4517-976C-71A756014D27}" destId="{2CC5DA8E-1687-49EA-9ED3-494DAA3CAFB0}" srcOrd="1" destOrd="0" parTransId="{576335A4-E2B0-4E4A-9A60-F04B1CA76CA9}" sibTransId="{FA1094EF-8023-4AEA-BBCC-EE8D484BABE6}"/>
    <dgm:cxn modelId="{0CBCC0BC-706E-40AF-8CA4-D54476462F13}" srcId="{7A2E754F-CBE7-4C49-9C78-A36EDB14C6DB}" destId="{3F38AF68-C19E-40A5-9DDD-36196B735646}" srcOrd="1" destOrd="0" parTransId="{AE708707-5229-4E33-BC59-375AECEDAF17}" sibTransId="{ED3A8ED1-08A6-4A44-93CC-894AC3E6E199}"/>
    <dgm:cxn modelId="{4C91F1C2-C594-4ECE-9B81-6D15F1EE4431}" srcId="{BF6FAB84-CCC8-4BD5-9448-B7394EE043E5}" destId="{7A718B6D-5826-427F-9FBE-2916FC2E3F0B}" srcOrd="1" destOrd="0" parTransId="{379752E7-0E8D-4265-8A95-DC921F46B2FB}" sibTransId="{C01FEE25-04F9-4312-A98C-226C05ADC5EC}"/>
    <dgm:cxn modelId="{86AD12D9-AA9E-40F3-AD5F-05331DAF0DF9}" type="presOf" srcId="{C5709A95-4518-4BC1-9A00-99FB7ABEDA33}" destId="{E4497C50-B892-49C9-B14A-82B8A51A1230}" srcOrd="0" destOrd="1" presId="urn:microsoft.com/office/officeart/2005/8/layout/hList1"/>
    <dgm:cxn modelId="{049C64DA-15FD-4BB6-9D7D-2F932AB676E0}" type="presOf" srcId="{7C4FF816-4B47-4517-976C-71A756014D27}" destId="{4AF7FA9D-0F9F-46F6-9FD1-5826D863EA80}" srcOrd="0" destOrd="0" presId="urn:microsoft.com/office/officeart/2005/8/layout/hList1"/>
    <dgm:cxn modelId="{13859EF4-16A7-439C-8C08-E6D7C80F98F5}" type="presOf" srcId="{7A718B6D-5826-427F-9FBE-2916FC2E3F0B}" destId="{6033D460-4183-48E9-8A79-37EDBF589725}" srcOrd="0" destOrd="1" presId="urn:microsoft.com/office/officeart/2005/8/layout/hList1"/>
    <dgm:cxn modelId="{CD2F98F9-5AF0-4324-8993-6A1661D604ED}" type="presOf" srcId="{8045C125-E8CB-4452-ADC3-931D8DD600D7}" destId="{0CBD3A25-C67C-4C0A-9290-E55BE4C016D2}" srcOrd="0" destOrd="1" presId="urn:microsoft.com/office/officeart/2005/8/layout/hList1"/>
    <dgm:cxn modelId="{37DED5FA-95C4-44CC-A3F9-40FA0143329D}" type="presOf" srcId="{3F38AF68-C19E-40A5-9DDD-36196B735646}" destId="{9CAEFD82-946C-4436-AE3B-A694C8AF3A74}" srcOrd="0" destOrd="1" presId="urn:microsoft.com/office/officeart/2005/8/layout/hList1"/>
    <dgm:cxn modelId="{BDFE5BFF-6AB6-4251-A4E9-A1A2A73C3B93}" type="presOf" srcId="{1E265E1A-4509-4F43-8A50-F2E376A2F59F}" destId="{0CBD3A25-C67C-4C0A-9290-E55BE4C016D2}" srcOrd="0" destOrd="0" presId="urn:microsoft.com/office/officeart/2005/8/layout/hList1"/>
    <dgm:cxn modelId="{77272A19-D1BE-4825-8C19-140B966B8607}" type="presParOf" srcId="{4AF7FA9D-0F9F-46F6-9FD1-5826D863EA80}" destId="{34B3555E-632E-48B9-8979-E88373833D31}" srcOrd="0" destOrd="0" presId="urn:microsoft.com/office/officeart/2005/8/layout/hList1"/>
    <dgm:cxn modelId="{2EDA23E4-CD76-4863-9297-C79CA7038060}" type="presParOf" srcId="{34B3555E-632E-48B9-8979-E88373833D31}" destId="{928C4FAB-A96C-48F0-9AAB-C2C63EA0D47D}" srcOrd="0" destOrd="0" presId="urn:microsoft.com/office/officeart/2005/8/layout/hList1"/>
    <dgm:cxn modelId="{34AE76A0-A9F3-4543-A78A-09203CA58E35}" type="presParOf" srcId="{34B3555E-632E-48B9-8979-E88373833D31}" destId="{E4497C50-B892-49C9-B14A-82B8A51A1230}" srcOrd="1" destOrd="0" presId="urn:microsoft.com/office/officeart/2005/8/layout/hList1"/>
    <dgm:cxn modelId="{EB8033AF-931C-4115-8E3C-03B4534A4D01}" type="presParOf" srcId="{4AF7FA9D-0F9F-46F6-9FD1-5826D863EA80}" destId="{9104ABC4-B38D-4CBA-B2BD-FD70A226323A}" srcOrd="1" destOrd="0" presId="urn:microsoft.com/office/officeart/2005/8/layout/hList1"/>
    <dgm:cxn modelId="{CA45362B-402F-4E10-B17F-08E8EB985E53}" type="presParOf" srcId="{4AF7FA9D-0F9F-46F6-9FD1-5826D863EA80}" destId="{F2A61BB1-72B1-406B-A21B-9D6FE8CB7717}" srcOrd="2" destOrd="0" presId="urn:microsoft.com/office/officeart/2005/8/layout/hList1"/>
    <dgm:cxn modelId="{F3EE2ECB-73EC-476F-BA25-4B8D3362B78E}" type="presParOf" srcId="{F2A61BB1-72B1-406B-A21B-9D6FE8CB7717}" destId="{071870AF-A741-447C-976B-3A91F52FFC75}" srcOrd="0" destOrd="0" presId="urn:microsoft.com/office/officeart/2005/8/layout/hList1"/>
    <dgm:cxn modelId="{42472674-47B8-4BEE-A98D-D2AF697A5E0C}" type="presParOf" srcId="{F2A61BB1-72B1-406B-A21B-9D6FE8CB7717}" destId="{3496715B-D819-46CB-A001-6ACB6369AF19}" srcOrd="1" destOrd="0" presId="urn:microsoft.com/office/officeart/2005/8/layout/hList1"/>
    <dgm:cxn modelId="{7EE442F2-893A-48C2-98DD-36C41849E565}" type="presParOf" srcId="{4AF7FA9D-0F9F-46F6-9FD1-5826D863EA80}" destId="{6DE05CCA-95FE-46D8-949B-8204BDBEC0B7}" srcOrd="3" destOrd="0" presId="urn:microsoft.com/office/officeart/2005/8/layout/hList1"/>
    <dgm:cxn modelId="{36522940-5239-4A87-A230-D4F7E5C1A602}" type="presParOf" srcId="{4AF7FA9D-0F9F-46F6-9FD1-5826D863EA80}" destId="{E0F05353-4252-4A9B-8761-531884470B01}" srcOrd="4" destOrd="0" presId="urn:microsoft.com/office/officeart/2005/8/layout/hList1"/>
    <dgm:cxn modelId="{B721123E-0490-4C2D-9728-26B89A8268A5}" type="presParOf" srcId="{E0F05353-4252-4A9B-8761-531884470B01}" destId="{5F479EBF-DFDB-409F-B0E2-D852A0808B68}" srcOrd="0" destOrd="0" presId="urn:microsoft.com/office/officeart/2005/8/layout/hList1"/>
    <dgm:cxn modelId="{F5D8C18B-CAE8-442D-B130-BFE1D196814D}" type="presParOf" srcId="{E0F05353-4252-4A9B-8761-531884470B01}" destId="{9CAEFD82-946C-4436-AE3B-A694C8AF3A74}" srcOrd="1" destOrd="0" presId="urn:microsoft.com/office/officeart/2005/8/layout/hList1"/>
    <dgm:cxn modelId="{98F9935C-BC08-4F80-8D35-51D50FDAEB4C}" type="presParOf" srcId="{4AF7FA9D-0F9F-46F6-9FD1-5826D863EA80}" destId="{3AB5B993-E97D-404D-9F40-8930FAFF8F19}" srcOrd="5" destOrd="0" presId="urn:microsoft.com/office/officeart/2005/8/layout/hList1"/>
    <dgm:cxn modelId="{AE9D4BBC-7013-44FE-A42A-ADF0CA6409F9}" type="presParOf" srcId="{4AF7FA9D-0F9F-46F6-9FD1-5826D863EA80}" destId="{ECEFECDE-AF38-43A1-8C25-18CF2A2B48B0}" srcOrd="6" destOrd="0" presId="urn:microsoft.com/office/officeart/2005/8/layout/hList1"/>
    <dgm:cxn modelId="{45A14F9C-8873-46F7-96D1-B7B08C48FF31}" type="presParOf" srcId="{ECEFECDE-AF38-43A1-8C25-18CF2A2B48B0}" destId="{C2C61488-4880-406A-8264-E74B4EA4FFC3}" srcOrd="0" destOrd="0" presId="urn:microsoft.com/office/officeart/2005/8/layout/hList1"/>
    <dgm:cxn modelId="{3C505B0A-9049-4C0B-8EB5-2B95CAB9A097}" type="presParOf" srcId="{ECEFECDE-AF38-43A1-8C25-18CF2A2B48B0}" destId="{6033D460-4183-48E9-8A79-37EDBF589725}" srcOrd="1" destOrd="0" presId="urn:microsoft.com/office/officeart/2005/8/layout/hList1"/>
    <dgm:cxn modelId="{1628DA91-2836-46E8-AFEA-3D27CA87ED30}" type="presParOf" srcId="{4AF7FA9D-0F9F-46F6-9FD1-5826D863EA80}" destId="{524A9166-3A19-412E-8A83-D60F69ED2FA7}" srcOrd="7" destOrd="0" presId="urn:microsoft.com/office/officeart/2005/8/layout/hList1"/>
    <dgm:cxn modelId="{34A1C160-169C-4B49-AD65-4F35A9D5140C}" type="presParOf" srcId="{4AF7FA9D-0F9F-46F6-9FD1-5826D863EA80}" destId="{E1E0A706-C49F-42E5-BD59-6D0CFF977187}" srcOrd="8" destOrd="0" presId="urn:microsoft.com/office/officeart/2005/8/layout/hList1"/>
    <dgm:cxn modelId="{EEC3AD71-07CF-425B-91F5-915337C2E69B}" type="presParOf" srcId="{E1E0A706-C49F-42E5-BD59-6D0CFF977187}" destId="{90076429-3A42-49D8-8340-669DFE0CFD7B}" srcOrd="0" destOrd="0" presId="urn:microsoft.com/office/officeart/2005/8/layout/hList1"/>
    <dgm:cxn modelId="{C8581CA5-C0D8-4A2D-9102-440D6EC1ABF1}" type="presParOf" srcId="{E1E0A706-C49F-42E5-BD59-6D0CFF977187}" destId="{0CBD3A25-C67C-4C0A-9290-E55BE4C016D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D18908-F943-4B32-848D-98CC68EC700D}"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9D3EB0A8-ECF5-4F78-8989-D4F95D385938}">
      <dgm:prSet/>
      <dgm:spPr/>
      <dgm:t>
        <a:bodyPr/>
        <a:lstStyle/>
        <a:p>
          <a:r>
            <a:rPr lang="de-DE" b="1" i="0" dirty="0"/>
            <a:t>Infrastructure Assessment:</a:t>
          </a:r>
          <a:endParaRPr lang="en-US" dirty="0"/>
        </a:p>
      </dgm:t>
    </dgm:pt>
    <dgm:pt modelId="{15CA2328-1FB3-4E89-A228-E6B53CE45644}" type="parTrans" cxnId="{E40B6CB7-922A-4A19-A70F-E31FB6A85B6B}">
      <dgm:prSet/>
      <dgm:spPr/>
      <dgm:t>
        <a:bodyPr/>
        <a:lstStyle/>
        <a:p>
          <a:endParaRPr lang="en-US"/>
        </a:p>
      </dgm:t>
    </dgm:pt>
    <dgm:pt modelId="{38C900C3-D332-4660-B0B1-C5A1660DEFE8}" type="sibTrans" cxnId="{E40B6CB7-922A-4A19-A70F-E31FB6A85B6B}">
      <dgm:prSet/>
      <dgm:spPr/>
      <dgm:t>
        <a:bodyPr/>
        <a:lstStyle/>
        <a:p>
          <a:endParaRPr lang="en-US"/>
        </a:p>
      </dgm:t>
    </dgm:pt>
    <dgm:pt modelId="{C817F07A-F8D7-4040-A7B8-DA543449AD97}">
      <dgm:prSet/>
      <dgm:spPr/>
      <dgm:t>
        <a:bodyPr/>
        <a:lstStyle/>
        <a:p>
          <a:r>
            <a:rPr lang="de-DE" b="0" i="0"/>
            <a:t>Evaluate existing water supply infrastructure.</a:t>
          </a:r>
          <a:endParaRPr lang="en-US"/>
        </a:p>
      </dgm:t>
    </dgm:pt>
    <dgm:pt modelId="{AC30D558-44ED-4FBC-A6A8-7033BB2B5E9E}" type="parTrans" cxnId="{215EC6B6-25A3-4F71-A7B2-249DDE021B57}">
      <dgm:prSet/>
      <dgm:spPr/>
      <dgm:t>
        <a:bodyPr/>
        <a:lstStyle/>
        <a:p>
          <a:endParaRPr lang="en-US"/>
        </a:p>
      </dgm:t>
    </dgm:pt>
    <dgm:pt modelId="{E650E0B6-DBD8-4844-84BA-B92B65730926}" type="sibTrans" cxnId="{215EC6B6-25A3-4F71-A7B2-249DDE021B57}">
      <dgm:prSet/>
      <dgm:spPr/>
      <dgm:t>
        <a:bodyPr/>
        <a:lstStyle/>
        <a:p>
          <a:endParaRPr lang="en-US"/>
        </a:p>
      </dgm:t>
    </dgm:pt>
    <dgm:pt modelId="{06EDD30A-D4AE-47A4-B999-D1DA5156D60A}">
      <dgm:prSet/>
      <dgm:spPr/>
      <dgm:t>
        <a:bodyPr/>
        <a:lstStyle/>
        <a:p>
          <a:r>
            <a:rPr lang="de-DE" b="0" i="0"/>
            <a:t>Identify areas for improvement and integration of digital technologies.</a:t>
          </a:r>
          <a:endParaRPr lang="en-US"/>
        </a:p>
      </dgm:t>
    </dgm:pt>
    <dgm:pt modelId="{C85440E9-92A5-4DC6-8E8B-300DE4642E04}" type="parTrans" cxnId="{C1F44687-DEC7-44AE-B2C3-70FD3DEE945B}">
      <dgm:prSet/>
      <dgm:spPr/>
      <dgm:t>
        <a:bodyPr/>
        <a:lstStyle/>
        <a:p>
          <a:endParaRPr lang="en-US"/>
        </a:p>
      </dgm:t>
    </dgm:pt>
    <dgm:pt modelId="{AD4F841A-ED87-42AD-97EE-9AEDE2563AEB}" type="sibTrans" cxnId="{C1F44687-DEC7-44AE-B2C3-70FD3DEE945B}">
      <dgm:prSet/>
      <dgm:spPr/>
      <dgm:t>
        <a:bodyPr/>
        <a:lstStyle/>
        <a:p>
          <a:endParaRPr lang="en-US"/>
        </a:p>
      </dgm:t>
    </dgm:pt>
    <dgm:pt modelId="{C8A5B930-FC5F-49A4-B344-210F2C38207C}">
      <dgm:prSet/>
      <dgm:spPr/>
      <dgm:t>
        <a:bodyPr/>
        <a:lstStyle/>
        <a:p>
          <a:r>
            <a:rPr lang="de-DE" b="1" i="0"/>
            <a:t>Sensor and IoT Deployment:</a:t>
          </a:r>
          <a:endParaRPr lang="en-US"/>
        </a:p>
      </dgm:t>
    </dgm:pt>
    <dgm:pt modelId="{2AB3E6FB-9B2B-4BAB-9506-A7D432D9B3B8}" type="parTrans" cxnId="{150BD61E-16FE-44C5-8812-0B7B06AE0136}">
      <dgm:prSet/>
      <dgm:spPr/>
      <dgm:t>
        <a:bodyPr/>
        <a:lstStyle/>
        <a:p>
          <a:endParaRPr lang="en-US"/>
        </a:p>
      </dgm:t>
    </dgm:pt>
    <dgm:pt modelId="{47C1B1DA-6957-4137-9B2D-1B1487D52567}" type="sibTrans" cxnId="{150BD61E-16FE-44C5-8812-0B7B06AE0136}">
      <dgm:prSet/>
      <dgm:spPr/>
      <dgm:t>
        <a:bodyPr/>
        <a:lstStyle/>
        <a:p>
          <a:endParaRPr lang="en-US"/>
        </a:p>
      </dgm:t>
    </dgm:pt>
    <dgm:pt modelId="{EC63E5D6-A4A1-4B04-BBA7-4A70355308E5}">
      <dgm:prSet/>
      <dgm:spPr/>
      <dgm:t>
        <a:bodyPr/>
        <a:lstStyle/>
        <a:p>
          <a:r>
            <a:rPr lang="de-DE" b="0" i="0"/>
            <a:t>Install sensors and IoT devices for real-time monitoring.</a:t>
          </a:r>
          <a:endParaRPr lang="en-US"/>
        </a:p>
      </dgm:t>
    </dgm:pt>
    <dgm:pt modelId="{6FA6F409-DD89-4B9A-B1F1-328779046896}" type="parTrans" cxnId="{10DEF755-90C8-4F48-8296-9AC0F7E1F8D2}">
      <dgm:prSet/>
      <dgm:spPr/>
      <dgm:t>
        <a:bodyPr/>
        <a:lstStyle/>
        <a:p>
          <a:endParaRPr lang="en-US"/>
        </a:p>
      </dgm:t>
    </dgm:pt>
    <dgm:pt modelId="{7AF8D322-5074-4C86-B4CD-EDBE98EC058D}" type="sibTrans" cxnId="{10DEF755-90C8-4F48-8296-9AC0F7E1F8D2}">
      <dgm:prSet/>
      <dgm:spPr/>
      <dgm:t>
        <a:bodyPr/>
        <a:lstStyle/>
        <a:p>
          <a:endParaRPr lang="en-US"/>
        </a:p>
      </dgm:t>
    </dgm:pt>
    <dgm:pt modelId="{36415BEB-EF84-41B6-832B-A60F3080A23A}">
      <dgm:prSet/>
      <dgm:spPr/>
      <dgm:t>
        <a:bodyPr/>
        <a:lstStyle/>
        <a:p>
          <a:r>
            <a:rPr lang="de-DE" b="0" i="0"/>
            <a:t>Ensure seamless connectivity for a comprehensive data network.</a:t>
          </a:r>
          <a:endParaRPr lang="en-US"/>
        </a:p>
      </dgm:t>
    </dgm:pt>
    <dgm:pt modelId="{FC9D1719-2ECB-4E32-878B-2686F758A8E8}" type="parTrans" cxnId="{0E47A07B-E454-4B06-A60C-573BAA312123}">
      <dgm:prSet/>
      <dgm:spPr/>
      <dgm:t>
        <a:bodyPr/>
        <a:lstStyle/>
        <a:p>
          <a:endParaRPr lang="en-US"/>
        </a:p>
      </dgm:t>
    </dgm:pt>
    <dgm:pt modelId="{20F482C6-F4A0-40F9-A79F-E568BFD0C59B}" type="sibTrans" cxnId="{0E47A07B-E454-4B06-A60C-573BAA312123}">
      <dgm:prSet/>
      <dgm:spPr/>
      <dgm:t>
        <a:bodyPr/>
        <a:lstStyle/>
        <a:p>
          <a:endParaRPr lang="en-US"/>
        </a:p>
      </dgm:t>
    </dgm:pt>
    <dgm:pt modelId="{6CB8B4E7-FC3C-43D9-B4E3-77B077B5AA7C}">
      <dgm:prSet/>
      <dgm:spPr/>
      <dgm:t>
        <a:bodyPr/>
        <a:lstStyle/>
        <a:p>
          <a:r>
            <a:rPr lang="de-DE" b="1" i="0"/>
            <a:t>Data Management Systems:</a:t>
          </a:r>
          <a:endParaRPr lang="en-US"/>
        </a:p>
      </dgm:t>
    </dgm:pt>
    <dgm:pt modelId="{6AA66F5E-43CF-4D87-96F7-7E79421DB005}" type="parTrans" cxnId="{ED1EB0EF-49B4-4AF5-B809-5A1180B71775}">
      <dgm:prSet/>
      <dgm:spPr/>
      <dgm:t>
        <a:bodyPr/>
        <a:lstStyle/>
        <a:p>
          <a:endParaRPr lang="en-US"/>
        </a:p>
      </dgm:t>
    </dgm:pt>
    <dgm:pt modelId="{36E5B475-AED3-45A4-BA6E-F96C35655AC4}" type="sibTrans" cxnId="{ED1EB0EF-49B4-4AF5-B809-5A1180B71775}">
      <dgm:prSet/>
      <dgm:spPr/>
      <dgm:t>
        <a:bodyPr/>
        <a:lstStyle/>
        <a:p>
          <a:endParaRPr lang="en-US"/>
        </a:p>
      </dgm:t>
    </dgm:pt>
    <dgm:pt modelId="{5CB17875-9A6E-426B-BAFB-DBA685DC7692}">
      <dgm:prSet/>
      <dgm:spPr/>
      <dgm:t>
        <a:bodyPr/>
        <a:lstStyle/>
        <a:p>
          <a:r>
            <a:rPr lang="de-DE" b="0" i="0"/>
            <a:t>Implement robust data management systems.</a:t>
          </a:r>
          <a:endParaRPr lang="en-US"/>
        </a:p>
      </dgm:t>
    </dgm:pt>
    <dgm:pt modelId="{7994692C-0EB3-4E1A-B65D-9A60E50B99E8}" type="parTrans" cxnId="{9AC9CDA2-EEBF-4166-BE1A-C9C18376D500}">
      <dgm:prSet/>
      <dgm:spPr/>
      <dgm:t>
        <a:bodyPr/>
        <a:lstStyle/>
        <a:p>
          <a:endParaRPr lang="en-US"/>
        </a:p>
      </dgm:t>
    </dgm:pt>
    <dgm:pt modelId="{835CC8FE-2D94-4980-B497-68BEB622EC12}" type="sibTrans" cxnId="{9AC9CDA2-EEBF-4166-BE1A-C9C18376D500}">
      <dgm:prSet/>
      <dgm:spPr/>
      <dgm:t>
        <a:bodyPr/>
        <a:lstStyle/>
        <a:p>
          <a:endParaRPr lang="en-US"/>
        </a:p>
      </dgm:t>
    </dgm:pt>
    <dgm:pt modelId="{5C6B947F-38EB-4A36-ADC3-7D0D497B46BD}">
      <dgm:prSet/>
      <dgm:spPr/>
      <dgm:t>
        <a:bodyPr/>
        <a:lstStyle/>
        <a:p>
          <a:r>
            <a:rPr lang="de-DE" b="0" i="0"/>
            <a:t>Ensure interoperability and integration with existing databases.</a:t>
          </a:r>
          <a:endParaRPr lang="en-US"/>
        </a:p>
      </dgm:t>
    </dgm:pt>
    <dgm:pt modelId="{F8291FAA-E4BB-4352-9BAF-AFD0BE4D1B1A}" type="parTrans" cxnId="{C0F4CCBA-82C6-4DA5-98D9-DDFB7A78B697}">
      <dgm:prSet/>
      <dgm:spPr/>
      <dgm:t>
        <a:bodyPr/>
        <a:lstStyle/>
        <a:p>
          <a:endParaRPr lang="en-US"/>
        </a:p>
      </dgm:t>
    </dgm:pt>
    <dgm:pt modelId="{1C0D2DED-969B-496C-A264-A25F26FF2194}" type="sibTrans" cxnId="{C0F4CCBA-82C6-4DA5-98D9-DDFB7A78B697}">
      <dgm:prSet/>
      <dgm:spPr/>
      <dgm:t>
        <a:bodyPr/>
        <a:lstStyle/>
        <a:p>
          <a:endParaRPr lang="en-US"/>
        </a:p>
      </dgm:t>
    </dgm:pt>
    <dgm:pt modelId="{9C4923FC-D5DB-4E2E-B124-19F0B4CFA8FC}">
      <dgm:prSet/>
      <dgm:spPr/>
      <dgm:t>
        <a:bodyPr/>
        <a:lstStyle/>
        <a:p>
          <a:r>
            <a:rPr lang="de-DE" b="1" i="0"/>
            <a:t>SCADA Systems:</a:t>
          </a:r>
          <a:endParaRPr lang="en-US"/>
        </a:p>
      </dgm:t>
    </dgm:pt>
    <dgm:pt modelId="{D77E79FC-C581-4FB3-B15D-9A90B16BAD16}" type="parTrans" cxnId="{7FD65199-4715-46C9-A2EF-134791D3F673}">
      <dgm:prSet/>
      <dgm:spPr/>
      <dgm:t>
        <a:bodyPr/>
        <a:lstStyle/>
        <a:p>
          <a:endParaRPr lang="en-US"/>
        </a:p>
      </dgm:t>
    </dgm:pt>
    <dgm:pt modelId="{D1A310C5-B862-4D3D-9D96-15DB6B95E3A9}" type="sibTrans" cxnId="{7FD65199-4715-46C9-A2EF-134791D3F673}">
      <dgm:prSet/>
      <dgm:spPr/>
      <dgm:t>
        <a:bodyPr/>
        <a:lstStyle/>
        <a:p>
          <a:endParaRPr lang="en-US"/>
        </a:p>
      </dgm:t>
    </dgm:pt>
    <dgm:pt modelId="{89C98B29-FD01-4408-B929-5D9B3088C1D3}">
      <dgm:prSet/>
      <dgm:spPr/>
      <dgm:t>
        <a:bodyPr/>
        <a:lstStyle/>
        <a:p>
          <a:r>
            <a:rPr lang="de-DE" b="0" i="0"/>
            <a:t>Deploy SCADA systems for centralized control.</a:t>
          </a:r>
          <a:endParaRPr lang="en-US"/>
        </a:p>
      </dgm:t>
    </dgm:pt>
    <dgm:pt modelId="{F25E40B2-EDAD-4F77-9398-4149A5CCC4B6}" type="parTrans" cxnId="{13523086-4586-4AAF-9914-B112FDD3E409}">
      <dgm:prSet/>
      <dgm:spPr/>
      <dgm:t>
        <a:bodyPr/>
        <a:lstStyle/>
        <a:p>
          <a:endParaRPr lang="en-US"/>
        </a:p>
      </dgm:t>
    </dgm:pt>
    <dgm:pt modelId="{ECD3D12D-D572-4EE6-97F6-2880AB1B1A77}" type="sibTrans" cxnId="{13523086-4586-4AAF-9914-B112FDD3E409}">
      <dgm:prSet/>
      <dgm:spPr/>
      <dgm:t>
        <a:bodyPr/>
        <a:lstStyle/>
        <a:p>
          <a:endParaRPr lang="en-US"/>
        </a:p>
      </dgm:t>
    </dgm:pt>
    <dgm:pt modelId="{4F92C98E-D705-49B1-B930-EB94609F95C8}">
      <dgm:prSet/>
      <dgm:spPr/>
      <dgm:t>
        <a:bodyPr/>
        <a:lstStyle/>
        <a:p>
          <a:r>
            <a:rPr lang="de-DE" b="0" i="0"/>
            <a:t>Enable remote control capabilities for swift response.</a:t>
          </a:r>
          <a:endParaRPr lang="en-US"/>
        </a:p>
      </dgm:t>
    </dgm:pt>
    <dgm:pt modelId="{85A577F4-D0B7-4D02-8C8E-C02827FC562C}" type="parTrans" cxnId="{B56E8728-BEFF-404E-990C-86FA85F79417}">
      <dgm:prSet/>
      <dgm:spPr/>
      <dgm:t>
        <a:bodyPr/>
        <a:lstStyle/>
        <a:p>
          <a:endParaRPr lang="en-US"/>
        </a:p>
      </dgm:t>
    </dgm:pt>
    <dgm:pt modelId="{8CE69479-FF9B-467C-A231-FC85F63AC0D2}" type="sibTrans" cxnId="{B56E8728-BEFF-404E-990C-86FA85F79417}">
      <dgm:prSet/>
      <dgm:spPr/>
      <dgm:t>
        <a:bodyPr/>
        <a:lstStyle/>
        <a:p>
          <a:endParaRPr lang="en-US"/>
        </a:p>
      </dgm:t>
    </dgm:pt>
    <dgm:pt modelId="{A3CF2C33-5588-482A-8792-0A70D4CC4016}">
      <dgm:prSet/>
      <dgm:spPr/>
      <dgm:t>
        <a:bodyPr/>
        <a:lstStyle/>
        <a:p>
          <a:r>
            <a:rPr lang="de-DE" b="1" i="0"/>
            <a:t>Smart Metering Infrastructure:</a:t>
          </a:r>
          <a:endParaRPr lang="en-US"/>
        </a:p>
      </dgm:t>
    </dgm:pt>
    <dgm:pt modelId="{BDA8DCE7-E460-430D-BC25-328DDA9F5117}" type="parTrans" cxnId="{88E93E02-0904-4CF1-AD52-F8D1F37B13FB}">
      <dgm:prSet/>
      <dgm:spPr/>
      <dgm:t>
        <a:bodyPr/>
        <a:lstStyle/>
        <a:p>
          <a:endParaRPr lang="en-US"/>
        </a:p>
      </dgm:t>
    </dgm:pt>
    <dgm:pt modelId="{4FD23643-1903-4978-87C0-49B104151609}" type="sibTrans" cxnId="{88E93E02-0904-4CF1-AD52-F8D1F37B13FB}">
      <dgm:prSet/>
      <dgm:spPr/>
      <dgm:t>
        <a:bodyPr/>
        <a:lstStyle/>
        <a:p>
          <a:endParaRPr lang="en-US"/>
        </a:p>
      </dgm:t>
    </dgm:pt>
    <dgm:pt modelId="{FB4C2094-E44C-48C3-85D7-05350CF69D7B}">
      <dgm:prSet/>
      <dgm:spPr/>
      <dgm:t>
        <a:bodyPr/>
        <a:lstStyle/>
        <a:p>
          <a:r>
            <a:rPr lang="de-DE" b="0" i="0"/>
            <a:t>Integrate smart meters for accurate measurement.</a:t>
          </a:r>
          <a:endParaRPr lang="en-US"/>
        </a:p>
      </dgm:t>
    </dgm:pt>
    <dgm:pt modelId="{865DEA1D-8CCA-4ADD-A7A7-65AA5F58AB75}" type="parTrans" cxnId="{17878AD9-FFB9-4328-8079-A4396ABA9790}">
      <dgm:prSet/>
      <dgm:spPr/>
      <dgm:t>
        <a:bodyPr/>
        <a:lstStyle/>
        <a:p>
          <a:endParaRPr lang="en-US"/>
        </a:p>
      </dgm:t>
    </dgm:pt>
    <dgm:pt modelId="{55AE08F9-8C0B-4E7B-8F1E-9545C0D9AE21}" type="sibTrans" cxnId="{17878AD9-FFB9-4328-8079-A4396ABA9790}">
      <dgm:prSet/>
      <dgm:spPr/>
      <dgm:t>
        <a:bodyPr/>
        <a:lstStyle/>
        <a:p>
          <a:endParaRPr lang="en-US"/>
        </a:p>
      </dgm:t>
    </dgm:pt>
    <dgm:pt modelId="{EF540141-59D9-4021-9C2F-DA8DB582B483}">
      <dgm:prSet/>
      <dgm:spPr/>
      <dgm:t>
        <a:bodyPr/>
        <a:lstStyle/>
        <a:p>
          <a:r>
            <a:rPr lang="de-DE" b="0" i="0"/>
            <a:t>Establish communication networks for real-time data transmission.</a:t>
          </a:r>
          <a:endParaRPr lang="en-US"/>
        </a:p>
      </dgm:t>
    </dgm:pt>
    <dgm:pt modelId="{9B5619C5-E54D-4101-A810-21FD7EFAE681}" type="parTrans" cxnId="{3C294C82-D5F6-4A31-BEDB-591FDC7FA235}">
      <dgm:prSet/>
      <dgm:spPr/>
      <dgm:t>
        <a:bodyPr/>
        <a:lstStyle/>
        <a:p>
          <a:endParaRPr lang="en-US"/>
        </a:p>
      </dgm:t>
    </dgm:pt>
    <dgm:pt modelId="{985B07A6-DCAC-44C9-8D9C-ABF9442C4674}" type="sibTrans" cxnId="{3C294C82-D5F6-4A31-BEDB-591FDC7FA235}">
      <dgm:prSet/>
      <dgm:spPr/>
      <dgm:t>
        <a:bodyPr/>
        <a:lstStyle/>
        <a:p>
          <a:endParaRPr lang="en-US"/>
        </a:p>
      </dgm:t>
    </dgm:pt>
    <dgm:pt modelId="{616B22A1-C30E-4420-94C0-9312FBACAADE}">
      <dgm:prSet/>
      <dgm:spPr/>
      <dgm:t>
        <a:bodyPr/>
        <a:lstStyle/>
        <a:p>
          <a:r>
            <a:rPr lang="de-DE" b="1" i="0"/>
            <a:t>Advanced Analytics and AI:</a:t>
          </a:r>
          <a:endParaRPr lang="en-US"/>
        </a:p>
      </dgm:t>
    </dgm:pt>
    <dgm:pt modelId="{8E20B71A-B090-4BED-815E-F2D388ACB627}" type="parTrans" cxnId="{ECF6A799-8BCE-4637-8FC7-E093A3719A3D}">
      <dgm:prSet/>
      <dgm:spPr/>
      <dgm:t>
        <a:bodyPr/>
        <a:lstStyle/>
        <a:p>
          <a:endParaRPr lang="en-US"/>
        </a:p>
      </dgm:t>
    </dgm:pt>
    <dgm:pt modelId="{805798B1-BFB4-4DE0-888A-EEA9567CF3C1}" type="sibTrans" cxnId="{ECF6A799-8BCE-4637-8FC7-E093A3719A3D}">
      <dgm:prSet/>
      <dgm:spPr/>
      <dgm:t>
        <a:bodyPr/>
        <a:lstStyle/>
        <a:p>
          <a:endParaRPr lang="en-US"/>
        </a:p>
      </dgm:t>
    </dgm:pt>
    <dgm:pt modelId="{2E8EACF2-1DBE-4640-9E07-30B8834E9D07}">
      <dgm:prSet/>
      <dgm:spPr/>
      <dgm:t>
        <a:bodyPr/>
        <a:lstStyle/>
        <a:p>
          <a:r>
            <a:rPr lang="de-DE" b="0" i="0"/>
            <a:t>Utilize analytics and AI for predictive maintenance.</a:t>
          </a:r>
          <a:endParaRPr lang="en-US"/>
        </a:p>
      </dgm:t>
    </dgm:pt>
    <dgm:pt modelId="{DAC2EFD1-B1AE-4178-9A55-1CAC70A0EE4F}" type="parTrans" cxnId="{1A5437B1-731B-40FF-8C1F-855CBD6D5D6E}">
      <dgm:prSet/>
      <dgm:spPr/>
      <dgm:t>
        <a:bodyPr/>
        <a:lstStyle/>
        <a:p>
          <a:endParaRPr lang="en-US"/>
        </a:p>
      </dgm:t>
    </dgm:pt>
    <dgm:pt modelId="{EE2A66A0-57AC-4FD2-9EFC-0C3ADC9BFBAC}" type="sibTrans" cxnId="{1A5437B1-731B-40FF-8C1F-855CBD6D5D6E}">
      <dgm:prSet/>
      <dgm:spPr/>
      <dgm:t>
        <a:bodyPr/>
        <a:lstStyle/>
        <a:p>
          <a:endParaRPr lang="en-US"/>
        </a:p>
      </dgm:t>
    </dgm:pt>
    <dgm:pt modelId="{1D888F7F-28A4-4E7E-A62A-3137A1283D4C}">
      <dgm:prSet/>
      <dgm:spPr/>
      <dgm:t>
        <a:bodyPr/>
        <a:lstStyle/>
        <a:p>
          <a:r>
            <a:rPr lang="de-DE" b="0" i="0"/>
            <a:t>Implement algorithms to optimize water distribution.</a:t>
          </a:r>
          <a:endParaRPr lang="en-US"/>
        </a:p>
      </dgm:t>
    </dgm:pt>
    <dgm:pt modelId="{202526F9-E4CB-4964-886B-74BAA37EEE5C}" type="parTrans" cxnId="{7955A391-6CE6-4069-8F7B-F34D6894DF36}">
      <dgm:prSet/>
      <dgm:spPr/>
      <dgm:t>
        <a:bodyPr/>
        <a:lstStyle/>
        <a:p>
          <a:endParaRPr lang="en-US"/>
        </a:p>
      </dgm:t>
    </dgm:pt>
    <dgm:pt modelId="{09135B99-5039-40C4-A421-F4082195257C}" type="sibTrans" cxnId="{7955A391-6CE6-4069-8F7B-F34D6894DF36}">
      <dgm:prSet/>
      <dgm:spPr/>
      <dgm:t>
        <a:bodyPr/>
        <a:lstStyle/>
        <a:p>
          <a:endParaRPr lang="en-US"/>
        </a:p>
      </dgm:t>
    </dgm:pt>
    <dgm:pt modelId="{72933E3F-C099-46C1-A349-C0BF53C40EF7}">
      <dgm:prSet/>
      <dgm:spPr/>
      <dgm:t>
        <a:bodyPr/>
        <a:lstStyle/>
        <a:p>
          <a:r>
            <a:rPr lang="de-DE" b="1" i="0"/>
            <a:t>Cybersecurity Measures:</a:t>
          </a:r>
          <a:endParaRPr lang="en-US"/>
        </a:p>
      </dgm:t>
    </dgm:pt>
    <dgm:pt modelId="{1D4C9140-5E20-47E1-9D31-E9770FA2558E}" type="parTrans" cxnId="{D7B3AE9A-907C-42CA-AD67-6FD04C0ABA6B}">
      <dgm:prSet/>
      <dgm:spPr/>
      <dgm:t>
        <a:bodyPr/>
        <a:lstStyle/>
        <a:p>
          <a:endParaRPr lang="en-US"/>
        </a:p>
      </dgm:t>
    </dgm:pt>
    <dgm:pt modelId="{617F781E-9907-441E-B7B7-0D92C6480A9A}" type="sibTrans" cxnId="{D7B3AE9A-907C-42CA-AD67-6FD04C0ABA6B}">
      <dgm:prSet/>
      <dgm:spPr/>
      <dgm:t>
        <a:bodyPr/>
        <a:lstStyle/>
        <a:p>
          <a:endParaRPr lang="en-US"/>
        </a:p>
      </dgm:t>
    </dgm:pt>
    <dgm:pt modelId="{88C7D21B-E55B-4990-9613-E1487BAA31DA}">
      <dgm:prSet/>
      <dgm:spPr/>
      <dgm:t>
        <a:bodyPr/>
        <a:lstStyle/>
        <a:p>
          <a:r>
            <a:rPr lang="de-DE" b="0" i="0"/>
            <a:t>Establish robust cybersecurity protocols.</a:t>
          </a:r>
          <a:endParaRPr lang="en-US"/>
        </a:p>
      </dgm:t>
    </dgm:pt>
    <dgm:pt modelId="{F06E5017-D57B-45DF-8CA8-9657FFAD073B}" type="parTrans" cxnId="{8EFDE3A7-F601-4B11-B3EE-17CBE3BE0EE1}">
      <dgm:prSet/>
      <dgm:spPr/>
      <dgm:t>
        <a:bodyPr/>
        <a:lstStyle/>
        <a:p>
          <a:endParaRPr lang="en-US"/>
        </a:p>
      </dgm:t>
    </dgm:pt>
    <dgm:pt modelId="{C36E8E5E-633A-4ACA-B640-0A0BE050D96A}" type="sibTrans" cxnId="{8EFDE3A7-F601-4B11-B3EE-17CBE3BE0EE1}">
      <dgm:prSet/>
      <dgm:spPr/>
      <dgm:t>
        <a:bodyPr/>
        <a:lstStyle/>
        <a:p>
          <a:endParaRPr lang="en-US"/>
        </a:p>
      </dgm:t>
    </dgm:pt>
    <dgm:pt modelId="{A2EF15D3-3188-432A-A194-65933761761D}">
      <dgm:prSet/>
      <dgm:spPr/>
      <dgm:t>
        <a:bodyPr/>
        <a:lstStyle/>
        <a:p>
          <a:r>
            <a:rPr lang="de-DE" b="0" i="0"/>
            <a:t>Regularly update and monitor security systems.</a:t>
          </a:r>
          <a:endParaRPr lang="en-US"/>
        </a:p>
      </dgm:t>
    </dgm:pt>
    <dgm:pt modelId="{518D101D-BA05-4788-B8E3-151A5922E0EB}" type="parTrans" cxnId="{B78B59D7-CCCE-4DB1-A757-86ADCAE10B39}">
      <dgm:prSet/>
      <dgm:spPr/>
      <dgm:t>
        <a:bodyPr/>
        <a:lstStyle/>
        <a:p>
          <a:endParaRPr lang="en-US"/>
        </a:p>
      </dgm:t>
    </dgm:pt>
    <dgm:pt modelId="{67CDB0F4-8A6B-4E24-8280-A2EDDDBA2705}" type="sibTrans" cxnId="{B78B59D7-CCCE-4DB1-A757-86ADCAE10B39}">
      <dgm:prSet/>
      <dgm:spPr/>
      <dgm:t>
        <a:bodyPr/>
        <a:lstStyle/>
        <a:p>
          <a:endParaRPr lang="en-US"/>
        </a:p>
      </dgm:t>
    </dgm:pt>
    <dgm:pt modelId="{543FA41D-47AF-4EB1-A904-F2EEFD6CA9F4}">
      <dgm:prSet/>
      <dgm:spPr/>
      <dgm:t>
        <a:bodyPr/>
        <a:lstStyle/>
        <a:p>
          <a:r>
            <a:rPr lang="de-DE" b="1" i="0" dirty="0"/>
            <a:t>Integration </a:t>
          </a:r>
          <a:r>
            <a:rPr lang="de-DE" b="1" i="0" dirty="0" err="1"/>
            <a:t>with</a:t>
          </a:r>
          <a:r>
            <a:rPr lang="de-DE" b="1" i="0" dirty="0"/>
            <a:t> GIS:</a:t>
          </a:r>
          <a:endParaRPr lang="en-US" dirty="0"/>
        </a:p>
      </dgm:t>
    </dgm:pt>
    <dgm:pt modelId="{81663B6F-771D-45B2-963D-23C445472CD9}" type="parTrans" cxnId="{93A73C9E-0DB5-43D9-A04A-F571006C5282}">
      <dgm:prSet/>
      <dgm:spPr/>
      <dgm:t>
        <a:bodyPr/>
        <a:lstStyle/>
        <a:p>
          <a:endParaRPr lang="en-US"/>
        </a:p>
      </dgm:t>
    </dgm:pt>
    <dgm:pt modelId="{7D0A1410-87A4-43A5-8FCB-C1BCBF63D265}" type="sibTrans" cxnId="{93A73C9E-0DB5-43D9-A04A-F571006C5282}">
      <dgm:prSet/>
      <dgm:spPr/>
      <dgm:t>
        <a:bodyPr/>
        <a:lstStyle/>
        <a:p>
          <a:endParaRPr lang="en-US"/>
        </a:p>
      </dgm:t>
    </dgm:pt>
    <dgm:pt modelId="{687B258B-9C6C-4772-805C-7768D2E3344E}">
      <dgm:prSet/>
      <dgm:spPr/>
      <dgm:t>
        <a:bodyPr/>
        <a:lstStyle/>
        <a:p>
          <a:r>
            <a:rPr lang="de-DE" b="0" i="0"/>
            <a:t>Integrate GIS for spatial mapping of water assets.</a:t>
          </a:r>
          <a:endParaRPr lang="en-US"/>
        </a:p>
      </dgm:t>
    </dgm:pt>
    <dgm:pt modelId="{1CDC2518-8BAE-422E-BB71-60AB3D3F1C5F}" type="parTrans" cxnId="{73539B08-4BF1-4C1E-9C34-45A750F23990}">
      <dgm:prSet/>
      <dgm:spPr/>
      <dgm:t>
        <a:bodyPr/>
        <a:lstStyle/>
        <a:p>
          <a:endParaRPr lang="en-US"/>
        </a:p>
      </dgm:t>
    </dgm:pt>
    <dgm:pt modelId="{3A944017-7460-4C51-8BD1-225D7D9833DC}" type="sibTrans" cxnId="{73539B08-4BF1-4C1E-9C34-45A750F23990}">
      <dgm:prSet/>
      <dgm:spPr/>
      <dgm:t>
        <a:bodyPr/>
        <a:lstStyle/>
        <a:p>
          <a:endParaRPr lang="en-US"/>
        </a:p>
      </dgm:t>
    </dgm:pt>
    <dgm:pt modelId="{4188ECCB-6127-4A2F-9588-69C5E2FB1F27}">
      <dgm:prSet/>
      <dgm:spPr/>
      <dgm:t>
        <a:bodyPr/>
        <a:lstStyle/>
        <a:p>
          <a:r>
            <a:rPr lang="de-DE" b="0" i="0" dirty="0" err="1"/>
            <a:t>Enhance</a:t>
          </a:r>
          <a:r>
            <a:rPr lang="de-DE" b="0" i="0" dirty="0"/>
            <a:t> </a:t>
          </a:r>
          <a:r>
            <a:rPr lang="de-DE" b="0" i="0" dirty="0" err="1"/>
            <a:t>visualization</a:t>
          </a:r>
          <a:r>
            <a:rPr lang="de-DE" b="0" i="0" dirty="0"/>
            <a:t> </a:t>
          </a:r>
          <a:r>
            <a:rPr lang="de-DE" b="0" i="0" dirty="0" err="1"/>
            <a:t>for</a:t>
          </a:r>
          <a:r>
            <a:rPr lang="de-DE" b="0" i="0" dirty="0"/>
            <a:t> </a:t>
          </a:r>
          <a:r>
            <a:rPr lang="de-DE" b="0" i="0" dirty="0" err="1"/>
            <a:t>better</a:t>
          </a:r>
          <a:r>
            <a:rPr lang="de-DE" b="0" i="0" dirty="0"/>
            <a:t> </a:t>
          </a:r>
          <a:r>
            <a:rPr lang="de-DE" b="0" i="0" dirty="0" err="1"/>
            <a:t>decision-making</a:t>
          </a:r>
          <a:r>
            <a:rPr lang="de-DE" b="0" i="0" dirty="0"/>
            <a:t>.</a:t>
          </a:r>
          <a:endParaRPr lang="en-US" dirty="0"/>
        </a:p>
      </dgm:t>
    </dgm:pt>
    <dgm:pt modelId="{D36F092F-1C66-4E14-BDE1-338708BA7D23}" type="parTrans" cxnId="{823A078F-9A3D-4DC2-B5C9-982DD2A55590}">
      <dgm:prSet/>
      <dgm:spPr/>
      <dgm:t>
        <a:bodyPr/>
        <a:lstStyle/>
        <a:p>
          <a:endParaRPr lang="en-US"/>
        </a:p>
      </dgm:t>
    </dgm:pt>
    <dgm:pt modelId="{50B82D50-751A-4A3C-8902-FA01BDEFA6A9}" type="sibTrans" cxnId="{823A078F-9A3D-4DC2-B5C9-982DD2A55590}">
      <dgm:prSet/>
      <dgm:spPr/>
      <dgm:t>
        <a:bodyPr/>
        <a:lstStyle/>
        <a:p>
          <a:endParaRPr lang="en-US"/>
        </a:p>
      </dgm:t>
    </dgm:pt>
    <dgm:pt modelId="{64A052C2-97D8-4A1C-9802-0A9AEA2E547E}">
      <dgm:prSet/>
      <dgm:spPr/>
      <dgm:t>
        <a:bodyPr/>
        <a:lstStyle/>
        <a:p>
          <a:r>
            <a:rPr lang="de-DE" b="1" i="0"/>
            <a:t>Network Resilience and Redundancy:</a:t>
          </a:r>
          <a:endParaRPr lang="en-US"/>
        </a:p>
      </dgm:t>
    </dgm:pt>
    <dgm:pt modelId="{BF2E286F-FABA-458B-83F3-3EB0737DB097}" type="parTrans" cxnId="{6B59FFA2-0E54-4476-8F36-907006B66796}">
      <dgm:prSet/>
      <dgm:spPr/>
      <dgm:t>
        <a:bodyPr/>
        <a:lstStyle/>
        <a:p>
          <a:endParaRPr lang="en-US"/>
        </a:p>
      </dgm:t>
    </dgm:pt>
    <dgm:pt modelId="{9B636C71-8672-40CC-87EA-F53B7847F552}" type="sibTrans" cxnId="{6B59FFA2-0E54-4476-8F36-907006B66796}">
      <dgm:prSet/>
      <dgm:spPr/>
      <dgm:t>
        <a:bodyPr/>
        <a:lstStyle/>
        <a:p>
          <a:endParaRPr lang="en-US"/>
        </a:p>
      </dgm:t>
    </dgm:pt>
    <dgm:pt modelId="{525C11B4-4272-464B-90B1-8E8D60C656CD}">
      <dgm:prSet/>
      <dgm:spPr/>
      <dgm:t>
        <a:bodyPr/>
        <a:lstStyle/>
        <a:p>
          <a:r>
            <a:rPr lang="de-DE" b="0" i="0"/>
            <a:t>Implement redundancy measures for network resilience.</a:t>
          </a:r>
          <a:endParaRPr lang="en-US"/>
        </a:p>
      </dgm:t>
    </dgm:pt>
    <dgm:pt modelId="{40494A5A-D7A5-4602-A564-BCF1CE5B08A6}" type="parTrans" cxnId="{61BB5AC8-B961-4461-9224-68D44E118439}">
      <dgm:prSet/>
      <dgm:spPr/>
      <dgm:t>
        <a:bodyPr/>
        <a:lstStyle/>
        <a:p>
          <a:endParaRPr lang="en-US"/>
        </a:p>
      </dgm:t>
    </dgm:pt>
    <dgm:pt modelId="{2F0EE822-4FAF-48A4-82ED-2D3E075F3D09}" type="sibTrans" cxnId="{61BB5AC8-B961-4461-9224-68D44E118439}">
      <dgm:prSet/>
      <dgm:spPr/>
      <dgm:t>
        <a:bodyPr/>
        <a:lstStyle/>
        <a:p>
          <a:endParaRPr lang="en-US"/>
        </a:p>
      </dgm:t>
    </dgm:pt>
    <dgm:pt modelId="{2C7B9016-29A7-4725-ADD1-9435071C4555}">
      <dgm:prSet/>
      <dgm:spPr/>
      <dgm:t>
        <a:bodyPr/>
        <a:lstStyle/>
        <a:p>
          <a:r>
            <a:rPr lang="de-DE" b="0" i="0"/>
            <a:t>Plan for contingencies to minimize disruptions.</a:t>
          </a:r>
          <a:endParaRPr lang="en-US"/>
        </a:p>
      </dgm:t>
    </dgm:pt>
    <dgm:pt modelId="{81BCC46E-C97D-4844-BE1F-9B4E0CE12662}" type="parTrans" cxnId="{9C1E771D-E8F9-4DC8-8D4C-1B4BAA8330C3}">
      <dgm:prSet/>
      <dgm:spPr/>
      <dgm:t>
        <a:bodyPr/>
        <a:lstStyle/>
        <a:p>
          <a:endParaRPr lang="en-US"/>
        </a:p>
      </dgm:t>
    </dgm:pt>
    <dgm:pt modelId="{968BCB87-D4FA-4AE7-B7DD-215B9D26E8FE}" type="sibTrans" cxnId="{9C1E771D-E8F9-4DC8-8D4C-1B4BAA8330C3}">
      <dgm:prSet/>
      <dgm:spPr/>
      <dgm:t>
        <a:bodyPr/>
        <a:lstStyle/>
        <a:p>
          <a:endParaRPr lang="en-US"/>
        </a:p>
      </dgm:t>
    </dgm:pt>
    <dgm:pt modelId="{3A002472-DD55-4DB9-A3C2-9B26F750B89E}" type="pres">
      <dgm:prSet presAssocID="{47D18908-F943-4B32-848D-98CC68EC700D}" presName="Name0" presStyleCnt="0">
        <dgm:presLayoutVars>
          <dgm:dir/>
          <dgm:animLvl val="lvl"/>
          <dgm:resizeHandles val="exact"/>
        </dgm:presLayoutVars>
      </dgm:prSet>
      <dgm:spPr/>
    </dgm:pt>
    <dgm:pt modelId="{F7F0F2AB-4C2F-435C-BB7D-F8871AD4579C}" type="pres">
      <dgm:prSet presAssocID="{9D3EB0A8-ECF5-4F78-8989-D4F95D385938}" presName="linNode" presStyleCnt="0"/>
      <dgm:spPr/>
    </dgm:pt>
    <dgm:pt modelId="{92CF553C-4D3C-47A1-84B8-D989487D1D69}" type="pres">
      <dgm:prSet presAssocID="{9D3EB0A8-ECF5-4F78-8989-D4F95D385938}" presName="parentText" presStyleLbl="node1" presStyleIdx="0" presStyleCnt="9">
        <dgm:presLayoutVars>
          <dgm:chMax val="1"/>
          <dgm:bulletEnabled val="1"/>
        </dgm:presLayoutVars>
      </dgm:prSet>
      <dgm:spPr/>
    </dgm:pt>
    <dgm:pt modelId="{0E794F8B-2D29-4CFB-9BC2-EE86B45FEBB2}" type="pres">
      <dgm:prSet presAssocID="{9D3EB0A8-ECF5-4F78-8989-D4F95D385938}" presName="descendantText" presStyleLbl="alignAccFollowNode1" presStyleIdx="0" presStyleCnt="9">
        <dgm:presLayoutVars>
          <dgm:bulletEnabled val="1"/>
        </dgm:presLayoutVars>
      </dgm:prSet>
      <dgm:spPr/>
    </dgm:pt>
    <dgm:pt modelId="{C1D23724-46B8-4868-91A5-FF2D3F48D997}" type="pres">
      <dgm:prSet presAssocID="{38C900C3-D332-4660-B0B1-C5A1660DEFE8}" presName="sp" presStyleCnt="0"/>
      <dgm:spPr/>
    </dgm:pt>
    <dgm:pt modelId="{3644CEB4-CEB1-4AC8-9C91-3B659616F2F9}" type="pres">
      <dgm:prSet presAssocID="{C8A5B930-FC5F-49A4-B344-210F2C38207C}" presName="linNode" presStyleCnt="0"/>
      <dgm:spPr/>
    </dgm:pt>
    <dgm:pt modelId="{AEBD5DE8-8F10-442E-AD6E-7485FECA2BD0}" type="pres">
      <dgm:prSet presAssocID="{C8A5B930-FC5F-49A4-B344-210F2C38207C}" presName="parentText" presStyleLbl="node1" presStyleIdx="1" presStyleCnt="9">
        <dgm:presLayoutVars>
          <dgm:chMax val="1"/>
          <dgm:bulletEnabled val="1"/>
        </dgm:presLayoutVars>
      </dgm:prSet>
      <dgm:spPr/>
    </dgm:pt>
    <dgm:pt modelId="{B11D5E2E-9C04-4D70-BC1C-2318BB12501C}" type="pres">
      <dgm:prSet presAssocID="{C8A5B930-FC5F-49A4-B344-210F2C38207C}" presName="descendantText" presStyleLbl="alignAccFollowNode1" presStyleIdx="1" presStyleCnt="9">
        <dgm:presLayoutVars>
          <dgm:bulletEnabled val="1"/>
        </dgm:presLayoutVars>
      </dgm:prSet>
      <dgm:spPr/>
    </dgm:pt>
    <dgm:pt modelId="{F28F0587-CDCB-4A4D-BB60-2570C1C951E3}" type="pres">
      <dgm:prSet presAssocID="{47C1B1DA-6957-4137-9B2D-1B1487D52567}" presName="sp" presStyleCnt="0"/>
      <dgm:spPr/>
    </dgm:pt>
    <dgm:pt modelId="{42D544CB-4D09-49EA-933B-0D97B4A249CA}" type="pres">
      <dgm:prSet presAssocID="{6CB8B4E7-FC3C-43D9-B4E3-77B077B5AA7C}" presName="linNode" presStyleCnt="0"/>
      <dgm:spPr/>
    </dgm:pt>
    <dgm:pt modelId="{B0FD08D4-970B-4017-92D1-116368B4E396}" type="pres">
      <dgm:prSet presAssocID="{6CB8B4E7-FC3C-43D9-B4E3-77B077B5AA7C}" presName="parentText" presStyleLbl="node1" presStyleIdx="2" presStyleCnt="9">
        <dgm:presLayoutVars>
          <dgm:chMax val="1"/>
          <dgm:bulletEnabled val="1"/>
        </dgm:presLayoutVars>
      </dgm:prSet>
      <dgm:spPr/>
    </dgm:pt>
    <dgm:pt modelId="{CE1FD111-267B-4181-8407-1797CA97885E}" type="pres">
      <dgm:prSet presAssocID="{6CB8B4E7-FC3C-43D9-B4E3-77B077B5AA7C}" presName="descendantText" presStyleLbl="alignAccFollowNode1" presStyleIdx="2" presStyleCnt="9">
        <dgm:presLayoutVars>
          <dgm:bulletEnabled val="1"/>
        </dgm:presLayoutVars>
      </dgm:prSet>
      <dgm:spPr/>
    </dgm:pt>
    <dgm:pt modelId="{70D830B4-B50C-43ED-8CA5-B7F9F60E79BE}" type="pres">
      <dgm:prSet presAssocID="{36E5B475-AED3-45A4-BA6E-F96C35655AC4}" presName="sp" presStyleCnt="0"/>
      <dgm:spPr/>
    </dgm:pt>
    <dgm:pt modelId="{1498886C-F96A-4765-A3A8-0DFA82F9F2C8}" type="pres">
      <dgm:prSet presAssocID="{9C4923FC-D5DB-4E2E-B124-19F0B4CFA8FC}" presName="linNode" presStyleCnt="0"/>
      <dgm:spPr/>
    </dgm:pt>
    <dgm:pt modelId="{79628462-5556-4712-A614-68D2404E0453}" type="pres">
      <dgm:prSet presAssocID="{9C4923FC-D5DB-4E2E-B124-19F0B4CFA8FC}" presName="parentText" presStyleLbl="node1" presStyleIdx="3" presStyleCnt="9">
        <dgm:presLayoutVars>
          <dgm:chMax val="1"/>
          <dgm:bulletEnabled val="1"/>
        </dgm:presLayoutVars>
      </dgm:prSet>
      <dgm:spPr/>
    </dgm:pt>
    <dgm:pt modelId="{AADFB9B6-2354-40F0-9966-49213CE13062}" type="pres">
      <dgm:prSet presAssocID="{9C4923FC-D5DB-4E2E-B124-19F0B4CFA8FC}" presName="descendantText" presStyleLbl="alignAccFollowNode1" presStyleIdx="3" presStyleCnt="9">
        <dgm:presLayoutVars>
          <dgm:bulletEnabled val="1"/>
        </dgm:presLayoutVars>
      </dgm:prSet>
      <dgm:spPr/>
    </dgm:pt>
    <dgm:pt modelId="{3BD12B26-C1E2-418F-B298-0EDF666A45A4}" type="pres">
      <dgm:prSet presAssocID="{D1A310C5-B862-4D3D-9D96-15DB6B95E3A9}" presName="sp" presStyleCnt="0"/>
      <dgm:spPr/>
    </dgm:pt>
    <dgm:pt modelId="{0D91A0C3-BCCF-413B-BF35-17A3FF69DDB4}" type="pres">
      <dgm:prSet presAssocID="{A3CF2C33-5588-482A-8792-0A70D4CC4016}" presName="linNode" presStyleCnt="0"/>
      <dgm:spPr/>
    </dgm:pt>
    <dgm:pt modelId="{0A13C835-5EBE-4185-9915-92ABAE190B91}" type="pres">
      <dgm:prSet presAssocID="{A3CF2C33-5588-482A-8792-0A70D4CC4016}" presName="parentText" presStyleLbl="node1" presStyleIdx="4" presStyleCnt="9">
        <dgm:presLayoutVars>
          <dgm:chMax val="1"/>
          <dgm:bulletEnabled val="1"/>
        </dgm:presLayoutVars>
      </dgm:prSet>
      <dgm:spPr/>
    </dgm:pt>
    <dgm:pt modelId="{2A5001F8-1582-48B7-96B2-4E7E26AE8833}" type="pres">
      <dgm:prSet presAssocID="{A3CF2C33-5588-482A-8792-0A70D4CC4016}" presName="descendantText" presStyleLbl="alignAccFollowNode1" presStyleIdx="4" presStyleCnt="9">
        <dgm:presLayoutVars>
          <dgm:bulletEnabled val="1"/>
        </dgm:presLayoutVars>
      </dgm:prSet>
      <dgm:spPr/>
    </dgm:pt>
    <dgm:pt modelId="{2A56143B-1D0F-4FA0-BC6D-A9622FC457ED}" type="pres">
      <dgm:prSet presAssocID="{4FD23643-1903-4978-87C0-49B104151609}" presName="sp" presStyleCnt="0"/>
      <dgm:spPr/>
    </dgm:pt>
    <dgm:pt modelId="{446BA807-B8D5-4B0F-B8C6-75991A91BBA9}" type="pres">
      <dgm:prSet presAssocID="{616B22A1-C30E-4420-94C0-9312FBACAADE}" presName="linNode" presStyleCnt="0"/>
      <dgm:spPr/>
    </dgm:pt>
    <dgm:pt modelId="{7BB0E2E3-DAF0-4E26-A6D8-799C986E4F76}" type="pres">
      <dgm:prSet presAssocID="{616B22A1-C30E-4420-94C0-9312FBACAADE}" presName="parentText" presStyleLbl="node1" presStyleIdx="5" presStyleCnt="9">
        <dgm:presLayoutVars>
          <dgm:chMax val="1"/>
          <dgm:bulletEnabled val="1"/>
        </dgm:presLayoutVars>
      </dgm:prSet>
      <dgm:spPr/>
    </dgm:pt>
    <dgm:pt modelId="{4866B9D9-9425-4221-AAEB-0CCAF1AB90CA}" type="pres">
      <dgm:prSet presAssocID="{616B22A1-C30E-4420-94C0-9312FBACAADE}" presName="descendantText" presStyleLbl="alignAccFollowNode1" presStyleIdx="5" presStyleCnt="9">
        <dgm:presLayoutVars>
          <dgm:bulletEnabled val="1"/>
        </dgm:presLayoutVars>
      </dgm:prSet>
      <dgm:spPr/>
    </dgm:pt>
    <dgm:pt modelId="{78866CEB-481E-4198-8793-8A37D1F0AA84}" type="pres">
      <dgm:prSet presAssocID="{805798B1-BFB4-4DE0-888A-EEA9567CF3C1}" presName="sp" presStyleCnt="0"/>
      <dgm:spPr/>
    </dgm:pt>
    <dgm:pt modelId="{ACAD00D6-0D99-4B2E-AF98-DC897DF033DC}" type="pres">
      <dgm:prSet presAssocID="{72933E3F-C099-46C1-A349-C0BF53C40EF7}" presName="linNode" presStyleCnt="0"/>
      <dgm:spPr/>
    </dgm:pt>
    <dgm:pt modelId="{EA1B7805-E1BF-4183-82F8-B4CAEA770E4C}" type="pres">
      <dgm:prSet presAssocID="{72933E3F-C099-46C1-A349-C0BF53C40EF7}" presName="parentText" presStyleLbl="node1" presStyleIdx="6" presStyleCnt="9">
        <dgm:presLayoutVars>
          <dgm:chMax val="1"/>
          <dgm:bulletEnabled val="1"/>
        </dgm:presLayoutVars>
      </dgm:prSet>
      <dgm:spPr/>
    </dgm:pt>
    <dgm:pt modelId="{4FEEB115-7B27-4D99-9175-F55523D31F6E}" type="pres">
      <dgm:prSet presAssocID="{72933E3F-C099-46C1-A349-C0BF53C40EF7}" presName="descendantText" presStyleLbl="alignAccFollowNode1" presStyleIdx="6" presStyleCnt="9">
        <dgm:presLayoutVars>
          <dgm:bulletEnabled val="1"/>
        </dgm:presLayoutVars>
      </dgm:prSet>
      <dgm:spPr/>
    </dgm:pt>
    <dgm:pt modelId="{4FFB2281-59EA-4F19-A259-5E8F7518B4CC}" type="pres">
      <dgm:prSet presAssocID="{617F781E-9907-441E-B7B7-0D92C6480A9A}" presName="sp" presStyleCnt="0"/>
      <dgm:spPr/>
    </dgm:pt>
    <dgm:pt modelId="{BACF0855-3640-4E6D-8956-FE9F8FCDE3E0}" type="pres">
      <dgm:prSet presAssocID="{543FA41D-47AF-4EB1-A904-F2EEFD6CA9F4}" presName="linNode" presStyleCnt="0"/>
      <dgm:spPr/>
    </dgm:pt>
    <dgm:pt modelId="{AF430BF3-BD0D-4F72-87A0-AFC8F20D0519}" type="pres">
      <dgm:prSet presAssocID="{543FA41D-47AF-4EB1-A904-F2EEFD6CA9F4}" presName="parentText" presStyleLbl="node1" presStyleIdx="7" presStyleCnt="9">
        <dgm:presLayoutVars>
          <dgm:chMax val="1"/>
          <dgm:bulletEnabled val="1"/>
        </dgm:presLayoutVars>
      </dgm:prSet>
      <dgm:spPr/>
    </dgm:pt>
    <dgm:pt modelId="{B4DE66C4-9048-4997-803E-45C30EE3E048}" type="pres">
      <dgm:prSet presAssocID="{543FA41D-47AF-4EB1-A904-F2EEFD6CA9F4}" presName="descendantText" presStyleLbl="alignAccFollowNode1" presStyleIdx="7" presStyleCnt="9">
        <dgm:presLayoutVars>
          <dgm:bulletEnabled val="1"/>
        </dgm:presLayoutVars>
      </dgm:prSet>
      <dgm:spPr/>
    </dgm:pt>
    <dgm:pt modelId="{ADC1CCF1-FE92-461E-A917-810C1D02928D}" type="pres">
      <dgm:prSet presAssocID="{7D0A1410-87A4-43A5-8FCB-C1BCBF63D265}" presName="sp" presStyleCnt="0"/>
      <dgm:spPr/>
    </dgm:pt>
    <dgm:pt modelId="{45F6B9CD-0728-45C4-A5C8-0F9B9B06A6F4}" type="pres">
      <dgm:prSet presAssocID="{64A052C2-97D8-4A1C-9802-0A9AEA2E547E}" presName="linNode" presStyleCnt="0"/>
      <dgm:spPr/>
    </dgm:pt>
    <dgm:pt modelId="{E1DD8227-9853-470A-90D5-DAD138366175}" type="pres">
      <dgm:prSet presAssocID="{64A052C2-97D8-4A1C-9802-0A9AEA2E547E}" presName="parentText" presStyleLbl="node1" presStyleIdx="8" presStyleCnt="9">
        <dgm:presLayoutVars>
          <dgm:chMax val="1"/>
          <dgm:bulletEnabled val="1"/>
        </dgm:presLayoutVars>
      </dgm:prSet>
      <dgm:spPr/>
    </dgm:pt>
    <dgm:pt modelId="{9E59AB0D-FB68-4F8E-BEAB-6498FFD84155}" type="pres">
      <dgm:prSet presAssocID="{64A052C2-97D8-4A1C-9802-0A9AEA2E547E}" presName="descendantText" presStyleLbl="alignAccFollowNode1" presStyleIdx="8" presStyleCnt="9">
        <dgm:presLayoutVars>
          <dgm:bulletEnabled val="1"/>
        </dgm:presLayoutVars>
      </dgm:prSet>
      <dgm:spPr/>
    </dgm:pt>
  </dgm:ptLst>
  <dgm:cxnLst>
    <dgm:cxn modelId="{88E93E02-0904-4CF1-AD52-F8D1F37B13FB}" srcId="{47D18908-F943-4B32-848D-98CC68EC700D}" destId="{A3CF2C33-5588-482A-8792-0A70D4CC4016}" srcOrd="4" destOrd="0" parTransId="{BDA8DCE7-E460-430D-BC25-328DDA9F5117}" sibTransId="{4FD23643-1903-4978-87C0-49B104151609}"/>
    <dgm:cxn modelId="{08F23803-34CA-48D3-8790-77B1B68F7820}" type="presOf" srcId="{5CB17875-9A6E-426B-BAFB-DBA685DC7692}" destId="{CE1FD111-267B-4181-8407-1797CA97885E}" srcOrd="0" destOrd="0" presId="urn:microsoft.com/office/officeart/2005/8/layout/vList5"/>
    <dgm:cxn modelId="{8C129206-7845-4BE7-916A-FD9107638242}" type="presOf" srcId="{543FA41D-47AF-4EB1-A904-F2EEFD6CA9F4}" destId="{AF430BF3-BD0D-4F72-87A0-AFC8F20D0519}" srcOrd="0" destOrd="0" presId="urn:microsoft.com/office/officeart/2005/8/layout/vList5"/>
    <dgm:cxn modelId="{73539B08-4BF1-4C1E-9C34-45A750F23990}" srcId="{543FA41D-47AF-4EB1-A904-F2EEFD6CA9F4}" destId="{687B258B-9C6C-4772-805C-7768D2E3344E}" srcOrd="0" destOrd="0" parTransId="{1CDC2518-8BAE-422E-BB71-60AB3D3F1C5F}" sibTransId="{3A944017-7460-4C51-8BD1-225D7D9833DC}"/>
    <dgm:cxn modelId="{1EEDBD14-EAC9-4AD6-A75C-A0B5B38BBB7F}" type="presOf" srcId="{1D888F7F-28A4-4E7E-A62A-3137A1283D4C}" destId="{4866B9D9-9425-4221-AAEB-0CCAF1AB90CA}" srcOrd="0" destOrd="1" presId="urn:microsoft.com/office/officeart/2005/8/layout/vList5"/>
    <dgm:cxn modelId="{9C1E771D-E8F9-4DC8-8D4C-1B4BAA8330C3}" srcId="{64A052C2-97D8-4A1C-9802-0A9AEA2E547E}" destId="{2C7B9016-29A7-4725-ADD1-9435071C4555}" srcOrd="1" destOrd="0" parTransId="{81BCC46E-C97D-4844-BE1F-9B4E0CE12662}" sibTransId="{968BCB87-D4FA-4AE7-B7DD-215B9D26E8FE}"/>
    <dgm:cxn modelId="{150BD61E-16FE-44C5-8812-0B7B06AE0136}" srcId="{47D18908-F943-4B32-848D-98CC68EC700D}" destId="{C8A5B930-FC5F-49A4-B344-210F2C38207C}" srcOrd="1" destOrd="0" parTransId="{2AB3E6FB-9B2B-4BAB-9506-A7D432D9B3B8}" sibTransId="{47C1B1DA-6957-4137-9B2D-1B1487D52567}"/>
    <dgm:cxn modelId="{44F58D22-1729-4C85-9F6B-00FBC6FA08E9}" type="presOf" srcId="{89C98B29-FD01-4408-B929-5D9B3088C1D3}" destId="{AADFB9B6-2354-40F0-9966-49213CE13062}" srcOrd="0" destOrd="0" presId="urn:microsoft.com/office/officeart/2005/8/layout/vList5"/>
    <dgm:cxn modelId="{510E7227-6B8F-4050-A36E-070C92968880}" type="presOf" srcId="{2E8EACF2-1DBE-4640-9E07-30B8834E9D07}" destId="{4866B9D9-9425-4221-AAEB-0CCAF1AB90CA}" srcOrd="0" destOrd="0" presId="urn:microsoft.com/office/officeart/2005/8/layout/vList5"/>
    <dgm:cxn modelId="{B56E8728-BEFF-404E-990C-86FA85F79417}" srcId="{9C4923FC-D5DB-4E2E-B124-19F0B4CFA8FC}" destId="{4F92C98E-D705-49B1-B930-EB94609F95C8}" srcOrd="1" destOrd="0" parTransId="{85A577F4-D0B7-4D02-8C8E-C02827FC562C}" sibTransId="{8CE69479-FF9B-467C-A231-FC85F63AC0D2}"/>
    <dgm:cxn modelId="{FF739A62-C5B9-4D26-8B98-8F877A0C816F}" type="presOf" srcId="{5C6B947F-38EB-4A36-ADC3-7D0D497B46BD}" destId="{CE1FD111-267B-4181-8407-1797CA97885E}" srcOrd="0" destOrd="1" presId="urn:microsoft.com/office/officeart/2005/8/layout/vList5"/>
    <dgm:cxn modelId="{ACE9D644-FEE5-48D6-B16E-4CC6CD8C7DDB}" type="presOf" srcId="{9D3EB0A8-ECF5-4F78-8989-D4F95D385938}" destId="{92CF553C-4D3C-47A1-84B8-D989487D1D69}" srcOrd="0" destOrd="0" presId="urn:microsoft.com/office/officeart/2005/8/layout/vList5"/>
    <dgm:cxn modelId="{D0AF3146-1422-46A6-BE30-ED0ACFEC23AE}" type="presOf" srcId="{EC63E5D6-A4A1-4B04-BBA7-4A70355308E5}" destId="{B11D5E2E-9C04-4D70-BC1C-2318BB12501C}" srcOrd="0" destOrd="0" presId="urn:microsoft.com/office/officeart/2005/8/layout/vList5"/>
    <dgm:cxn modelId="{965BD474-C655-4A2A-ADFB-20FDC1D5769F}" type="presOf" srcId="{36415BEB-EF84-41B6-832B-A60F3080A23A}" destId="{B11D5E2E-9C04-4D70-BC1C-2318BB12501C}" srcOrd="0" destOrd="1" presId="urn:microsoft.com/office/officeart/2005/8/layout/vList5"/>
    <dgm:cxn modelId="{10DEF755-90C8-4F48-8296-9AC0F7E1F8D2}" srcId="{C8A5B930-FC5F-49A4-B344-210F2C38207C}" destId="{EC63E5D6-A4A1-4B04-BBA7-4A70355308E5}" srcOrd="0" destOrd="0" parTransId="{6FA6F409-DD89-4B9A-B1F1-328779046896}" sibTransId="{7AF8D322-5074-4C86-B4CD-EDBE98EC058D}"/>
    <dgm:cxn modelId="{05204377-1BF5-4665-A417-05B111324AFC}" type="presOf" srcId="{4188ECCB-6127-4A2F-9588-69C5E2FB1F27}" destId="{B4DE66C4-9048-4997-803E-45C30EE3E048}" srcOrd="0" destOrd="1" presId="urn:microsoft.com/office/officeart/2005/8/layout/vList5"/>
    <dgm:cxn modelId="{9AA83458-33E1-42A6-89D6-0191DE90DD5E}" type="presOf" srcId="{9C4923FC-D5DB-4E2E-B124-19F0B4CFA8FC}" destId="{79628462-5556-4712-A614-68D2404E0453}" srcOrd="0" destOrd="0" presId="urn:microsoft.com/office/officeart/2005/8/layout/vList5"/>
    <dgm:cxn modelId="{0E47A07B-E454-4B06-A60C-573BAA312123}" srcId="{C8A5B930-FC5F-49A4-B344-210F2C38207C}" destId="{36415BEB-EF84-41B6-832B-A60F3080A23A}" srcOrd="1" destOrd="0" parTransId="{FC9D1719-2ECB-4E32-878B-2686F758A8E8}" sibTransId="{20F482C6-F4A0-40F9-A79F-E568BFD0C59B}"/>
    <dgm:cxn modelId="{1D4D957F-478F-4BAB-980B-3AD48F97CB58}" type="presOf" srcId="{616B22A1-C30E-4420-94C0-9312FBACAADE}" destId="{7BB0E2E3-DAF0-4E26-A6D8-799C986E4F76}" srcOrd="0" destOrd="0" presId="urn:microsoft.com/office/officeart/2005/8/layout/vList5"/>
    <dgm:cxn modelId="{7C162181-E57E-4DD9-BBB3-083B35568E01}" type="presOf" srcId="{4F92C98E-D705-49B1-B930-EB94609F95C8}" destId="{AADFB9B6-2354-40F0-9966-49213CE13062}" srcOrd="0" destOrd="1" presId="urn:microsoft.com/office/officeart/2005/8/layout/vList5"/>
    <dgm:cxn modelId="{3C294C82-D5F6-4A31-BEDB-591FDC7FA235}" srcId="{A3CF2C33-5588-482A-8792-0A70D4CC4016}" destId="{EF540141-59D9-4021-9C2F-DA8DB582B483}" srcOrd="1" destOrd="0" parTransId="{9B5619C5-E54D-4101-A810-21FD7EFAE681}" sibTransId="{985B07A6-DCAC-44C9-8D9C-ABF9442C4674}"/>
    <dgm:cxn modelId="{13523086-4586-4AAF-9914-B112FDD3E409}" srcId="{9C4923FC-D5DB-4E2E-B124-19F0B4CFA8FC}" destId="{89C98B29-FD01-4408-B929-5D9B3088C1D3}" srcOrd="0" destOrd="0" parTransId="{F25E40B2-EDAD-4F77-9398-4149A5CCC4B6}" sibTransId="{ECD3D12D-D572-4EE6-97F6-2880AB1B1A77}"/>
    <dgm:cxn modelId="{C1F44687-DEC7-44AE-B2C3-70FD3DEE945B}" srcId="{9D3EB0A8-ECF5-4F78-8989-D4F95D385938}" destId="{06EDD30A-D4AE-47A4-B999-D1DA5156D60A}" srcOrd="1" destOrd="0" parTransId="{C85440E9-92A5-4DC6-8E8B-300DE4642E04}" sibTransId="{AD4F841A-ED87-42AD-97EE-9AEDE2563AEB}"/>
    <dgm:cxn modelId="{823A078F-9A3D-4DC2-B5C9-982DD2A55590}" srcId="{543FA41D-47AF-4EB1-A904-F2EEFD6CA9F4}" destId="{4188ECCB-6127-4A2F-9588-69C5E2FB1F27}" srcOrd="1" destOrd="0" parTransId="{D36F092F-1C66-4E14-BDE1-338708BA7D23}" sibTransId="{50B82D50-751A-4A3C-8902-FA01BDEFA6A9}"/>
    <dgm:cxn modelId="{7955A391-6CE6-4069-8F7B-F34D6894DF36}" srcId="{616B22A1-C30E-4420-94C0-9312FBACAADE}" destId="{1D888F7F-28A4-4E7E-A62A-3137A1283D4C}" srcOrd="1" destOrd="0" parTransId="{202526F9-E4CB-4964-886B-74BAA37EEE5C}" sibTransId="{09135B99-5039-40C4-A421-F4082195257C}"/>
    <dgm:cxn modelId="{7FD65199-4715-46C9-A2EF-134791D3F673}" srcId="{47D18908-F943-4B32-848D-98CC68EC700D}" destId="{9C4923FC-D5DB-4E2E-B124-19F0B4CFA8FC}" srcOrd="3" destOrd="0" parTransId="{D77E79FC-C581-4FB3-B15D-9A90B16BAD16}" sibTransId="{D1A310C5-B862-4D3D-9D96-15DB6B95E3A9}"/>
    <dgm:cxn modelId="{ECF6A799-8BCE-4637-8FC7-E093A3719A3D}" srcId="{47D18908-F943-4B32-848D-98CC68EC700D}" destId="{616B22A1-C30E-4420-94C0-9312FBACAADE}" srcOrd="5" destOrd="0" parTransId="{8E20B71A-B090-4BED-815E-F2D388ACB627}" sibTransId="{805798B1-BFB4-4DE0-888A-EEA9567CF3C1}"/>
    <dgm:cxn modelId="{D7B3AE9A-907C-42CA-AD67-6FD04C0ABA6B}" srcId="{47D18908-F943-4B32-848D-98CC68EC700D}" destId="{72933E3F-C099-46C1-A349-C0BF53C40EF7}" srcOrd="6" destOrd="0" parTransId="{1D4C9140-5E20-47E1-9D31-E9770FA2558E}" sibTransId="{617F781E-9907-441E-B7B7-0D92C6480A9A}"/>
    <dgm:cxn modelId="{93A73C9E-0DB5-43D9-A04A-F571006C5282}" srcId="{47D18908-F943-4B32-848D-98CC68EC700D}" destId="{543FA41D-47AF-4EB1-A904-F2EEFD6CA9F4}" srcOrd="7" destOrd="0" parTransId="{81663B6F-771D-45B2-963D-23C445472CD9}" sibTransId="{7D0A1410-87A4-43A5-8FCB-C1BCBF63D265}"/>
    <dgm:cxn modelId="{6F08D4A1-EE9F-4E7B-BDE6-5F649E84B462}" type="presOf" srcId="{72933E3F-C099-46C1-A349-C0BF53C40EF7}" destId="{EA1B7805-E1BF-4183-82F8-B4CAEA770E4C}" srcOrd="0" destOrd="0" presId="urn:microsoft.com/office/officeart/2005/8/layout/vList5"/>
    <dgm:cxn modelId="{9AC9CDA2-EEBF-4166-BE1A-C9C18376D500}" srcId="{6CB8B4E7-FC3C-43D9-B4E3-77B077B5AA7C}" destId="{5CB17875-9A6E-426B-BAFB-DBA685DC7692}" srcOrd="0" destOrd="0" parTransId="{7994692C-0EB3-4E1A-B65D-9A60E50B99E8}" sibTransId="{835CC8FE-2D94-4980-B497-68BEB622EC12}"/>
    <dgm:cxn modelId="{6B59FFA2-0E54-4476-8F36-907006B66796}" srcId="{47D18908-F943-4B32-848D-98CC68EC700D}" destId="{64A052C2-97D8-4A1C-9802-0A9AEA2E547E}" srcOrd="8" destOrd="0" parTransId="{BF2E286F-FABA-458B-83F3-3EB0737DB097}" sibTransId="{9B636C71-8672-40CC-87EA-F53B7847F552}"/>
    <dgm:cxn modelId="{FD53D3A5-75FB-478E-9D69-1D75F22C2C18}" type="presOf" srcId="{687B258B-9C6C-4772-805C-7768D2E3344E}" destId="{B4DE66C4-9048-4997-803E-45C30EE3E048}" srcOrd="0" destOrd="0" presId="urn:microsoft.com/office/officeart/2005/8/layout/vList5"/>
    <dgm:cxn modelId="{8EFDE3A7-F601-4B11-B3EE-17CBE3BE0EE1}" srcId="{72933E3F-C099-46C1-A349-C0BF53C40EF7}" destId="{88C7D21B-E55B-4990-9613-E1487BAA31DA}" srcOrd="0" destOrd="0" parTransId="{F06E5017-D57B-45DF-8CA8-9657FFAD073B}" sibTransId="{C36E8E5E-633A-4ACA-B640-0A0BE050D96A}"/>
    <dgm:cxn modelId="{91BA34A8-D90D-47F9-919E-C26ECFC295A2}" type="presOf" srcId="{06EDD30A-D4AE-47A4-B999-D1DA5156D60A}" destId="{0E794F8B-2D29-4CFB-9BC2-EE86B45FEBB2}" srcOrd="0" destOrd="1" presId="urn:microsoft.com/office/officeart/2005/8/layout/vList5"/>
    <dgm:cxn modelId="{88622BAB-1A95-4A39-842A-8A96C17816DF}" type="presOf" srcId="{A2EF15D3-3188-432A-A194-65933761761D}" destId="{4FEEB115-7B27-4D99-9175-F55523D31F6E}" srcOrd="0" destOrd="1" presId="urn:microsoft.com/office/officeart/2005/8/layout/vList5"/>
    <dgm:cxn modelId="{D878F7AD-B950-4F96-B5FE-55060C4AFCB2}" type="presOf" srcId="{88C7D21B-E55B-4990-9613-E1487BAA31DA}" destId="{4FEEB115-7B27-4D99-9175-F55523D31F6E}" srcOrd="0" destOrd="0" presId="urn:microsoft.com/office/officeart/2005/8/layout/vList5"/>
    <dgm:cxn modelId="{1A5437B1-731B-40FF-8C1F-855CBD6D5D6E}" srcId="{616B22A1-C30E-4420-94C0-9312FBACAADE}" destId="{2E8EACF2-1DBE-4640-9E07-30B8834E9D07}" srcOrd="0" destOrd="0" parTransId="{DAC2EFD1-B1AE-4178-9A55-1CAC70A0EE4F}" sibTransId="{EE2A66A0-57AC-4FD2-9EFC-0C3ADC9BFBAC}"/>
    <dgm:cxn modelId="{215EC6B6-25A3-4F71-A7B2-249DDE021B57}" srcId="{9D3EB0A8-ECF5-4F78-8989-D4F95D385938}" destId="{C817F07A-F8D7-4040-A7B8-DA543449AD97}" srcOrd="0" destOrd="0" parTransId="{AC30D558-44ED-4FBC-A6A8-7033BB2B5E9E}" sibTransId="{E650E0B6-DBD8-4844-84BA-B92B65730926}"/>
    <dgm:cxn modelId="{E40B6CB7-922A-4A19-A70F-E31FB6A85B6B}" srcId="{47D18908-F943-4B32-848D-98CC68EC700D}" destId="{9D3EB0A8-ECF5-4F78-8989-D4F95D385938}" srcOrd="0" destOrd="0" parTransId="{15CA2328-1FB3-4E89-A228-E6B53CE45644}" sibTransId="{38C900C3-D332-4660-B0B1-C5A1660DEFE8}"/>
    <dgm:cxn modelId="{D2896BB9-F635-472B-9E98-A4ED9497BDEB}" type="presOf" srcId="{FB4C2094-E44C-48C3-85D7-05350CF69D7B}" destId="{2A5001F8-1582-48B7-96B2-4E7E26AE8833}" srcOrd="0" destOrd="0" presId="urn:microsoft.com/office/officeart/2005/8/layout/vList5"/>
    <dgm:cxn modelId="{C64729BA-3150-4A9D-83AC-A3CDB307DACE}" type="presOf" srcId="{EF540141-59D9-4021-9C2F-DA8DB582B483}" destId="{2A5001F8-1582-48B7-96B2-4E7E26AE8833}" srcOrd="0" destOrd="1" presId="urn:microsoft.com/office/officeart/2005/8/layout/vList5"/>
    <dgm:cxn modelId="{C0F4CCBA-82C6-4DA5-98D9-DDFB7A78B697}" srcId="{6CB8B4E7-FC3C-43D9-B4E3-77B077B5AA7C}" destId="{5C6B947F-38EB-4A36-ADC3-7D0D497B46BD}" srcOrd="1" destOrd="0" parTransId="{F8291FAA-E4BB-4352-9BAF-AFD0BE4D1B1A}" sibTransId="{1C0D2DED-969B-496C-A264-A25F26FF2194}"/>
    <dgm:cxn modelId="{945B36BC-9AB9-42F5-B288-5F830AD070FE}" type="presOf" srcId="{47D18908-F943-4B32-848D-98CC68EC700D}" destId="{3A002472-DD55-4DB9-A3C2-9B26F750B89E}" srcOrd="0" destOrd="0" presId="urn:microsoft.com/office/officeart/2005/8/layout/vList5"/>
    <dgm:cxn modelId="{DF14BCBD-A880-4627-ADE8-44765E4917BB}" type="presOf" srcId="{C817F07A-F8D7-4040-A7B8-DA543449AD97}" destId="{0E794F8B-2D29-4CFB-9BC2-EE86B45FEBB2}" srcOrd="0" destOrd="0" presId="urn:microsoft.com/office/officeart/2005/8/layout/vList5"/>
    <dgm:cxn modelId="{09E12DC6-75B9-4239-9B2D-01AA0DDBB454}" type="presOf" srcId="{2C7B9016-29A7-4725-ADD1-9435071C4555}" destId="{9E59AB0D-FB68-4F8E-BEAB-6498FFD84155}" srcOrd="0" destOrd="1" presId="urn:microsoft.com/office/officeart/2005/8/layout/vList5"/>
    <dgm:cxn modelId="{9BBC35C8-E94F-4439-86F1-575461CE46C8}" type="presOf" srcId="{64A052C2-97D8-4A1C-9802-0A9AEA2E547E}" destId="{E1DD8227-9853-470A-90D5-DAD138366175}" srcOrd="0" destOrd="0" presId="urn:microsoft.com/office/officeart/2005/8/layout/vList5"/>
    <dgm:cxn modelId="{61BB5AC8-B961-4461-9224-68D44E118439}" srcId="{64A052C2-97D8-4A1C-9802-0A9AEA2E547E}" destId="{525C11B4-4272-464B-90B1-8E8D60C656CD}" srcOrd="0" destOrd="0" parTransId="{40494A5A-D7A5-4602-A564-BCF1CE5B08A6}" sibTransId="{2F0EE822-4FAF-48A4-82ED-2D3E075F3D09}"/>
    <dgm:cxn modelId="{69690BD7-4F1B-457E-A74C-2F8989EA401D}" type="presOf" srcId="{C8A5B930-FC5F-49A4-B344-210F2C38207C}" destId="{AEBD5DE8-8F10-442E-AD6E-7485FECA2BD0}" srcOrd="0" destOrd="0" presId="urn:microsoft.com/office/officeart/2005/8/layout/vList5"/>
    <dgm:cxn modelId="{B78B59D7-CCCE-4DB1-A757-86ADCAE10B39}" srcId="{72933E3F-C099-46C1-A349-C0BF53C40EF7}" destId="{A2EF15D3-3188-432A-A194-65933761761D}" srcOrd="1" destOrd="0" parTransId="{518D101D-BA05-4788-B8E3-151A5922E0EB}" sibTransId="{67CDB0F4-8A6B-4E24-8280-A2EDDDBA2705}"/>
    <dgm:cxn modelId="{2F209ED7-1CAA-4B23-BB5A-221AC58B6AEB}" type="presOf" srcId="{A3CF2C33-5588-482A-8792-0A70D4CC4016}" destId="{0A13C835-5EBE-4185-9915-92ABAE190B91}" srcOrd="0" destOrd="0" presId="urn:microsoft.com/office/officeart/2005/8/layout/vList5"/>
    <dgm:cxn modelId="{17878AD9-FFB9-4328-8079-A4396ABA9790}" srcId="{A3CF2C33-5588-482A-8792-0A70D4CC4016}" destId="{FB4C2094-E44C-48C3-85D7-05350CF69D7B}" srcOrd="0" destOrd="0" parTransId="{865DEA1D-8CCA-4ADD-A7A7-65AA5F58AB75}" sibTransId="{55AE08F9-8C0B-4E7B-8F1E-9545C0D9AE21}"/>
    <dgm:cxn modelId="{ED1EB0EF-49B4-4AF5-B809-5A1180B71775}" srcId="{47D18908-F943-4B32-848D-98CC68EC700D}" destId="{6CB8B4E7-FC3C-43D9-B4E3-77B077B5AA7C}" srcOrd="2" destOrd="0" parTransId="{6AA66F5E-43CF-4D87-96F7-7E79421DB005}" sibTransId="{36E5B475-AED3-45A4-BA6E-F96C35655AC4}"/>
    <dgm:cxn modelId="{82FB6DF2-0AB7-4D85-BC07-B6FE79C0DC53}" type="presOf" srcId="{6CB8B4E7-FC3C-43D9-B4E3-77B077B5AA7C}" destId="{B0FD08D4-970B-4017-92D1-116368B4E396}" srcOrd="0" destOrd="0" presId="urn:microsoft.com/office/officeart/2005/8/layout/vList5"/>
    <dgm:cxn modelId="{63FE85FF-D23D-4673-8250-66D0F043A9C5}" type="presOf" srcId="{525C11B4-4272-464B-90B1-8E8D60C656CD}" destId="{9E59AB0D-FB68-4F8E-BEAB-6498FFD84155}" srcOrd="0" destOrd="0" presId="urn:microsoft.com/office/officeart/2005/8/layout/vList5"/>
    <dgm:cxn modelId="{10406EDC-3881-42B1-ABA1-A74A8BDE869B}" type="presParOf" srcId="{3A002472-DD55-4DB9-A3C2-9B26F750B89E}" destId="{F7F0F2AB-4C2F-435C-BB7D-F8871AD4579C}" srcOrd="0" destOrd="0" presId="urn:microsoft.com/office/officeart/2005/8/layout/vList5"/>
    <dgm:cxn modelId="{D80E3A42-CD0F-48CD-A9C1-B28D60C9CE33}" type="presParOf" srcId="{F7F0F2AB-4C2F-435C-BB7D-F8871AD4579C}" destId="{92CF553C-4D3C-47A1-84B8-D989487D1D69}" srcOrd="0" destOrd="0" presId="urn:microsoft.com/office/officeart/2005/8/layout/vList5"/>
    <dgm:cxn modelId="{EA9CFD45-57D8-41D4-998F-C8E63FAF5DAA}" type="presParOf" srcId="{F7F0F2AB-4C2F-435C-BB7D-F8871AD4579C}" destId="{0E794F8B-2D29-4CFB-9BC2-EE86B45FEBB2}" srcOrd="1" destOrd="0" presId="urn:microsoft.com/office/officeart/2005/8/layout/vList5"/>
    <dgm:cxn modelId="{6A12CCCB-1CB9-4D3B-9FEA-A77543E0C895}" type="presParOf" srcId="{3A002472-DD55-4DB9-A3C2-9B26F750B89E}" destId="{C1D23724-46B8-4868-91A5-FF2D3F48D997}" srcOrd="1" destOrd="0" presId="urn:microsoft.com/office/officeart/2005/8/layout/vList5"/>
    <dgm:cxn modelId="{8BDD25B8-87F0-4215-99A7-8E0B74A1D62C}" type="presParOf" srcId="{3A002472-DD55-4DB9-A3C2-9B26F750B89E}" destId="{3644CEB4-CEB1-4AC8-9C91-3B659616F2F9}" srcOrd="2" destOrd="0" presId="urn:microsoft.com/office/officeart/2005/8/layout/vList5"/>
    <dgm:cxn modelId="{D8EC21F0-97E1-4560-805A-893130542739}" type="presParOf" srcId="{3644CEB4-CEB1-4AC8-9C91-3B659616F2F9}" destId="{AEBD5DE8-8F10-442E-AD6E-7485FECA2BD0}" srcOrd="0" destOrd="0" presId="urn:microsoft.com/office/officeart/2005/8/layout/vList5"/>
    <dgm:cxn modelId="{18B2B99A-77F7-484C-97DF-15C0A2BB3ED4}" type="presParOf" srcId="{3644CEB4-CEB1-4AC8-9C91-3B659616F2F9}" destId="{B11D5E2E-9C04-4D70-BC1C-2318BB12501C}" srcOrd="1" destOrd="0" presId="urn:microsoft.com/office/officeart/2005/8/layout/vList5"/>
    <dgm:cxn modelId="{2692C602-2BBF-4271-9F9E-10B6F8E00FFD}" type="presParOf" srcId="{3A002472-DD55-4DB9-A3C2-9B26F750B89E}" destId="{F28F0587-CDCB-4A4D-BB60-2570C1C951E3}" srcOrd="3" destOrd="0" presId="urn:microsoft.com/office/officeart/2005/8/layout/vList5"/>
    <dgm:cxn modelId="{0B3B1925-EAF4-4552-B93B-D619AC641E19}" type="presParOf" srcId="{3A002472-DD55-4DB9-A3C2-9B26F750B89E}" destId="{42D544CB-4D09-49EA-933B-0D97B4A249CA}" srcOrd="4" destOrd="0" presId="urn:microsoft.com/office/officeart/2005/8/layout/vList5"/>
    <dgm:cxn modelId="{79F454B1-3BD3-4724-B713-DFF766058161}" type="presParOf" srcId="{42D544CB-4D09-49EA-933B-0D97B4A249CA}" destId="{B0FD08D4-970B-4017-92D1-116368B4E396}" srcOrd="0" destOrd="0" presId="urn:microsoft.com/office/officeart/2005/8/layout/vList5"/>
    <dgm:cxn modelId="{C94433EE-2E93-4055-952C-87B21B099AB8}" type="presParOf" srcId="{42D544CB-4D09-49EA-933B-0D97B4A249CA}" destId="{CE1FD111-267B-4181-8407-1797CA97885E}" srcOrd="1" destOrd="0" presId="urn:microsoft.com/office/officeart/2005/8/layout/vList5"/>
    <dgm:cxn modelId="{E478CC76-6C54-4056-8919-7C29C7009585}" type="presParOf" srcId="{3A002472-DD55-4DB9-A3C2-9B26F750B89E}" destId="{70D830B4-B50C-43ED-8CA5-B7F9F60E79BE}" srcOrd="5" destOrd="0" presId="urn:microsoft.com/office/officeart/2005/8/layout/vList5"/>
    <dgm:cxn modelId="{4C77F15B-2524-4E6F-B0C9-58D7B0141905}" type="presParOf" srcId="{3A002472-DD55-4DB9-A3C2-9B26F750B89E}" destId="{1498886C-F96A-4765-A3A8-0DFA82F9F2C8}" srcOrd="6" destOrd="0" presId="urn:microsoft.com/office/officeart/2005/8/layout/vList5"/>
    <dgm:cxn modelId="{F13A4591-FBEC-4932-B9C2-A27047ECB816}" type="presParOf" srcId="{1498886C-F96A-4765-A3A8-0DFA82F9F2C8}" destId="{79628462-5556-4712-A614-68D2404E0453}" srcOrd="0" destOrd="0" presId="urn:microsoft.com/office/officeart/2005/8/layout/vList5"/>
    <dgm:cxn modelId="{5226E4F1-C318-42E4-AFDE-90B1966EB93D}" type="presParOf" srcId="{1498886C-F96A-4765-A3A8-0DFA82F9F2C8}" destId="{AADFB9B6-2354-40F0-9966-49213CE13062}" srcOrd="1" destOrd="0" presId="urn:microsoft.com/office/officeart/2005/8/layout/vList5"/>
    <dgm:cxn modelId="{D38E81A0-3856-43A6-B30F-E27C08D265E8}" type="presParOf" srcId="{3A002472-DD55-4DB9-A3C2-9B26F750B89E}" destId="{3BD12B26-C1E2-418F-B298-0EDF666A45A4}" srcOrd="7" destOrd="0" presId="urn:microsoft.com/office/officeart/2005/8/layout/vList5"/>
    <dgm:cxn modelId="{4A5BE64C-FD65-4C08-89A2-8D3555F839B5}" type="presParOf" srcId="{3A002472-DD55-4DB9-A3C2-9B26F750B89E}" destId="{0D91A0C3-BCCF-413B-BF35-17A3FF69DDB4}" srcOrd="8" destOrd="0" presId="urn:microsoft.com/office/officeart/2005/8/layout/vList5"/>
    <dgm:cxn modelId="{35A5461D-3B02-44E2-BF15-D1CA671BCC31}" type="presParOf" srcId="{0D91A0C3-BCCF-413B-BF35-17A3FF69DDB4}" destId="{0A13C835-5EBE-4185-9915-92ABAE190B91}" srcOrd="0" destOrd="0" presId="urn:microsoft.com/office/officeart/2005/8/layout/vList5"/>
    <dgm:cxn modelId="{4E5EDFE4-AC72-474E-81AD-5221FF6A6352}" type="presParOf" srcId="{0D91A0C3-BCCF-413B-BF35-17A3FF69DDB4}" destId="{2A5001F8-1582-48B7-96B2-4E7E26AE8833}" srcOrd="1" destOrd="0" presId="urn:microsoft.com/office/officeart/2005/8/layout/vList5"/>
    <dgm:cxn modelId="{F7B29338-9F6A-43AB-9784-1905BF805E6D}" type="presParOf" srcId="{3A002472-DD55-4DB9-A3C2-9B26F750B89E}" destId="{2A56143B-1D0F-4FA0-BC6D-A9622FC457ED}" srcOrd="9" destOrd="0" presId="urn:microsoft.com/office/officeart/2005/8/layout/vList5"/>
    <dgm:cxn modelId="{56E540CF-3114-449F-8194-86B7CBD9BA08}" type="presParOf" srcId="{3A002472-DD55-4DB9-A3C2-9B26F750B89E}" destId="{446BA807-B8D5-4B0F-B8C6-75991A91BBA9}" srcOrd="10" destOrd="0" presId="urn:microsoft.com/office/officeart/2005/8/layout/vList5"/>
    <dgm:cxn modelId="{B1A9E5A4-08E9-44DD-9B53-E2963CDE0D5F}" type="presParOf" srcId="{446BA807-B8D5-4B0F-B8C6-75991A91BBA9}" destId="{7BB0E2E3-DAF0-4E26-A6D8-799C986E4F76}" srcOrd="0" destOrd="0" presId="urn:microsoft.com/office/officeart/2005/8/layout/vList5"/>
    <dgm:cxn modelId="{7232DA6E-809A-4696-A5E1-7431C9A979B2}" type="presParOf" srcId="{446BA807-B8D5-4B0F-B8C6-75991A91BBA9}" destId="{4866B9D9-9425-4221-AAEB-0CCAF1AB90CA}" srcOrd="1" destOrd="0" presId="urn:microsoft.com/office/officeart/2005/8/layout/vList5"/>
    <dgm:cxn modelId="{5D266ABD-721C-4C1D-A248-831F6B9ABC6E}" type="presParOf" srcId="{3A002472-DD55-4DB9-A3C2-9B26F750B89E}" destId="{78866CEB-481E-4198-8793-8A37D1F0AA84}" srcOrd="11" destOrd="0" presId="urn:microsoft.com/office/officeart/2005/8/layout/vList5"/>
    <dgm:cxn modelId="{E723A2C7-10F7-4B74-BEB2-40D436A647FB}" type="presParOf" srcId="{3A002472-DD55-4DB9-A3C2-9B26F750B89E}" destId="{ACAD00D6-0D99-4B2E-AF98-DC897DF033DC}" srcOrd="12" destOrd="0" presId="urn:microsoft.com/office/officeart/2005/8/layout/vList5"/>
    <dgm:cxn modelId="{DF631ED5-F339-4AAB-B4BC-A75F44B0603F}" type="presParOf" srcId="{ACAD00D6-0D99-4B2E-AF98-DC897DF033DC}" destId="{EA1B7805-E1BF-4183-82F8-B4CAEA770E4C}" srcOrd="0" destOrd="0" presId="urn:microsoft.com/office/officeart/2005/8/layout/vList5"/>
    <dgm:cxn modelId="{7A904E0A-078C-44A2-A5B4-045F8A4D29DD}" type="presParOf" srcId="{ACAD00D6-0D99-4B2E-AF98-DC897DF033DC}" destId="{4FEEB115-7B27-4D99-9175-F55523D31F6E}" srcOrd="1" destOrd="0" presId="urn:microsoft.com/office/officeart/2005/8/layout/vList5"/>
    <dgm:cxn modelId="{EF2F9D9F-DE83-40C4-9B41-A95F3370329C}" type="presParOf" srcId="{3A002472-DD55-4DB9-A3C2-9B26F750B89E}" destId="{4FFB2281-59EA-4F19-A259-5E8F7518B4CC}" srcOrd="13" destOrd="0" presId="urn:microsoft.com/office/officeart/2005/8/layout/vList5"/>
    <dgm:cxn modelId="{3A03E459-177D-40EB-A23F-C676C6044B68}" type="presParOf" srcId="{3A002472-DD55-4DB9-A3C2-9B26F750B89E}" destId="{BACF0855-3640-4E6D-8956-FE9F8FCDE3E0}" srcOrd="14" destOrd="0" presId="urn:microsoft.com/office/officeart/2005/8/layout/vList5"/>
    <dgm:cxn modelId="{6A6FB071-D453-467F-910A-F9E8854EFDC7}" type="presParOf" srcId="{BACF0855-3640-4E6D-8956-FE9F8FCDE3E0}" destId="{AF430BF3-BD0D-4F72-87A0-AFC8F20D0519}" srcOrd="0" destOrd="0" presId="urn:microsoft.com/office/officeart/2005/8/layout/vList5"/>
    <dgm:cxn modelId="{C8680632-6083-4C90-99FA-355997A5BD26}" type="presParOf" srcId="{BACF0855-3640-4E6D-8956-FE9F8FCDE3E0}" destId="{B4DE66C4-9048-4997-803E-45C30EE3E048}" srcOrd="1" destOrd="0" presId="urn:microsoft.com/office/officeart/2005/8/layout/vList5"/>
    <dgm:cxn modelId="{BD8836C6-08EA-425F-AE63-8DAD83910BC1}" type="presParOf" srcId="{3A002472-DD55-4DB9-A3C2-9B26F750B89E}" destId="{ADC1CCF1-FE92-461E-A917-810C1D02928D}" srcOrd="15" destOrd="0" presId="urn:microsoft.com/office/officeart/2005/8/layout/vList5"/>
    <dgm:cxn modelId="{887C3CCE-773C-411D-B14B-789E8B29581A}" type="presParOf" srcId="{3A002472-DD55-4DB9-A3C2-9B26F750B89E}" destId="{45F6B9CD-0728-45C4-A5C8-0F9B9B06A6F4}" srcOrd="16" destOrd="0" presId="urn:microsoft.com/office/officeart/2005/8/layout/vList5"/>
    <dgm:cxn modelId="{D1394FD8-7267-4452-8F21-A89260E364CE}" type="presParOf" srcId="{45F6B9CD-0728-45C4-A5C8-0F9B9B06A6F4}" destId="{E1DD8227-9853-470A-90D5-DAD138366175}" srcOrd="0" destOrd="0" presId="urn:microsoft.com/office/officeart/2005/8/layout/vList5"/>
    <dgm:cxn modelId="{2696211D-6AE6-44A0-BC30-E0A9812E3214}" type="presParOf" srcId="{45F6B9CD-0728-45C4-A5C8-0F9B9B06A6F4}" destId="{9E59AB0D-FB68-4F8E-BEAB-6498FFD8415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B10E1C-3D63-4D86-B61D-CB101FA44512}" type="doc">
      <dgm:prSet loTypeId="urn:microsoft.com/office/officeart/2005/8/layout/vList2" loCatId="list" qsTypeId="urn:microsoft.com/office/officeart/2005/8/quickstyle/simple4" qsCatId="simple" csTypeId="urn:microsoft.com/office/officeart/2005/8/colors/accent6_2" csCatId="accent6" phldr="1"/>
      <dgm:spPr/>
      <dgm:t>
        <a:bodyPr/>
        <a:lstStyle/>
        <a:p>
          <a:endParaRPr lang="en-US"/>
        </a:p>
      </dgm:t>
    </dgm:pt>
    <dgm:pt modelId="{2D1FEEE3-C221-4E44-98BA-6A4654AE9544}">
      <dgm:prSet/>
      <dgm:spPr/>
      <dgm:t>
        <a:bodyPr/>
        <a:lstStyle/>
        <a:p>
          <a:r>
            <a:rPr lang="en-US" b="1" i="0"/>
            <a:t>Optimized Resource Management:</a:t>
          </a:r>
          <a:endParaRPr lang="en-US"/>
        </a:p>
      </dgm:t>
    </dgm:pt>
    <dgm:pt modelId="{AF5B240B-6224-4A32-9300-EB46DF90A008}" type="parTrans" cxnId="{77BB016A-61DF-41BA-9C9D-06D76B508663}">
      <dgm:prSet/>
      <dgm:spPr/>
      <dgm:t>
        <a:bodyPr/>
        <a:lstStyle/>
        <a:p>
          <a:endParaRPr lang="en-US"/>
        </a:p>
      </dgm:t>
    </dgm:pt>
    <dgm:pt modelId="{5454FFCC-3B39-4183-AE2E-A9F47C64BA83}" type="sibTrans" cxnId="{77BB016A-61DF-41BA-9C9D-06D76B508663}">
      <dgm:prSet/>
      <dgm:spPr/>
      <dgm:t>
        <a:bodyPr/>
        <a:lstStyle/>
        <a:p>
          <a:endParaRPr lang="en-US"/>
        </a:p>
      </dgm:t>
    </dgm:pt>
    <dgm:pt modelId="{6298C295-95CB-45B1-84EF-CA04A3455184}">
      <dgm:prSet/>
      <dgm:spPr/>
      <dgm:t>
        <a:bodyPr/>
        <a:lstStyle/>
        <a:p>
          <a:r>
            <a:rPr lang="en-US" b="0" i="0" dirty="0"/>
            <a:t>Digital technologies will enable precise management of WEFE resources, ensuring optimal utilization and conservation.</a:t>
          </a:r>
          <a:endParaRPr lang="en-US" dirty="0"/>
        </a:p>
      </dgm:t>
    </dgm:pt>
    <dgm:pt modelId="{7AE16585-2385-4C46-963D-E7F9F197140A}" type="parTrans" cxnId="{204036C5-A9AA-43FD-8F40-FC7E78C34E22}">
      <dgm:prSet/>
      <dgm:spPr/>
      <dgm:t>
        <a:bodyPr/>
        <a:lstStyle/>
        <a:p>
          <a:endParaRPr lang="en-US"/>
        </a:p>
      </dgm:t>
    </dgm:pt>
    <dgm:pt modelId="{D2D51A63-0E71-4284-A6E7-39E36144A70A}" type="sibTrans" cxnId="{204036C5-A9AA-43FD-8F40-FC7E78C34E22}">
      <dgm:prSet/>
      <dgm:spPr/>
      <dgm:t>
        <a:bodyPr/>
        <a:lstStyle/>
        <a:p>
          <a:endParaRPr lang="en-US"/>
        </a:p>
      </dgm:t>
    </dgm:pt>
    <dgm:pt modelId="{05E48429-F9B2-487A-BE38-E981E965FFFE}">
      <dgm:prSet/>
      <dgm:spPr/>
      <dgm:t>
        <a:bodyPr/>
        <a:lstStyle/>
        <a:p>
          <a:r>
            <a:rPr lang="en-US" b="1" i="0"/>
            <a:t>Smart Infrastructure Development:</a:t>
          </a:r>
          <a:endParaRPr lang="en-US"/>
        </a:p>
      </dgm:t>
    </dgm:pt>
    <dgm:pt modelId="{C5DC1A54-E746-42B4-88F7-9E73ABE2F044}" type="parTrans" cxnId="{9ABABCA3-C789-414E-A298-02B6B4F87F97}">
      <dgm:prSet/>
      <dgm:spPr/>
      <dgm:t>
        <a:bodyPr/>
        <a:lstStyle/>
        <a:p>
          <a:endParaRPr lang="en-US"/>
        </a:p>
      </dgm:t>
    </dgm:pt>
    <dgm:pt modelId="{7430755D-B510-487B-9C92-13BD554301A4}" type="sibTrans" cxnId="{9ABABCA3-C789-414E-A298-02B6B4F87F97}">
      <dgm:prSet/>
      <dgm:spPr/>
      <dgm:t>
        <a:bodyPr/>
        <a:lstStyle/>
        <a:p>
          <a:endParaRPr lang="en-US"/>
        </a:p>
      </dgm:t>
    </dgm:pt>
    <dgm:pt modelId="{5D014CA2-8205-440B-B22F-94BC8BE264BE}">
      <dgm:prSet/>
      <dgm:spPr/>
      <dgm:t>
        <a:bodyPr/>
        <a:lstStyle/>
        <a:p>
          <a:r>
            <a:rPr lang="en-US" b="0" i="0" dirty="0"/>
            <a:t>The integration of IoT and smart technologies will lead to the development of intelligent infrastructure, enhancing real-time monitoring and control.</a:t>
          </a:r>
          <a:endParaRPr lang="en-US" dirty="0"/>
        </a:p>
      </dgm:t>
    </dgm:pt>
    <dgm:pt modelId="{1DD4A54B-D16B-484C-BC9C-D10FB6D0C545}" type="parTrans" cxnId="{67594AE6-E6CF-4B74-9A87-5A4099DB078F}">
      <dgm:prSet/>
      <dgm:spPr/>
      <dgm:t>
        <a:bodyPr/>
        <a:lstStyle/>
        <a:p>
          <a:endParaRPr lang="en-US"/>
        </a:p>
      </dgm:t>
    </dgm:pt>
    <dgm:pt modelId="{1A738C22-8298-46C1-BAD8-EE0347F13F14}" type="sibTrans" cxnId="{67594AE6-E6CF-4B74-9A87-5A4099DB078F}">
      <dgm:prSet/>
      <dgm:spPr/>
      <dgm:t>
        <a:bodyPr/>
        <a:lstStyle/>
        <a:p>
          <a:endParaRPr lang="en-US"/>
        </a:p>
      </dgm:t>
    </dgm:pt>
    <dgm:pt modelId="{44AE2AD1-D5AF-4764-B42E-5671DB31018F}">
      <dgm:prSet/>
      <dgm:spPr/>
      <dgm:t>
        <a:bodyPr/>
        <a:lstStyle/>
        <a:p>
          <a:r>
            <a:rPr lang="en-US" b="1" i="0"/>
            <a:t>Data-Driven Decision-Making:</a:t>
          </a:r>
          <a:endParaRPr lang="en-US"/>
        </a:p>
      </dgm:t>
    </dgm:pt>
    <dgm:pt modelId="{D017D3FE-07C9-4FE4-9D6E-0303BF406657}" type="parTrans" cxnId="{61DC0205-C7F4-4C62-9AE3-DA59EE99583F}">
      <dgm:prSet/>
      <dgm:spPr/>
      <dgm:t>
        <a:bodyPr/>
        <a:lstStyle/>
        <a:p>
          <a:endParaRPr lang="en-US"/>
        </a:p>
      </dgm:t>
    </dgm:pt>
    <dgm:pt modelId="{4E227FD8-2D77-4E06-A154-01D738197810}" type="sibTrans" cxnId="{61DC0205-C7F4-4C62-9AE3-DA59EE99583F}">
      <dgm:prSet/>
      <dgm:spPr/>
      <dgm:t>
        <a:bodyPr/>
        <a:lstStyle/>
        <a:p>
          <a:endParaRPr lang="en-US"/>
        </a:p>
      </dgm:t>
    </dgm:pt>
    <dgm:pt modelId="{AA59C3A4-E3B6-4199-8850-3091B568717A}">
      <dgm:prSet/>
      <dgm:spPr/>
      <dgm:t>
        <a:bodyPr/>
        <a:lstStyle/>
        <a:p>
          <a:r>
            <a:rPr lang="en-US" b="0" i="0" dirty="0"/>
            <a:t>Continued emphasis on data analytics will empower stakeholders with actionable insights, fostering informed decision-making for WEFE governance.</a:t>
          </a:r>
          <a:endParaRPr lang="en-US" dirty="0"/>
        </a:p>
      </dgm:t>
    </dgm:pt>
    <dgm:pt modelId="{6090B776-5095-4328-A009-BCBBDBDD8749}" type="parTrans" cxnId="{419C9D93-8D15-4F16-AE72-90941CB37264}">
      <dgm:prSet/>
      <dgm:spPr/>
      <dgm:t>
        <a:bodyPr/>
        <a:lstStyle/>
        <a:p>
          <a:endParaRPr lang="en-US"/>
        </a:p>
      </dgm:t>
    </dgm:pt>
    <dgm:pt modelId="{E35B2E57-DEFA-4B60-A9FD-91D8793AB97D}" type="sibTrans" cxnId="{419C9D93-8D15-4F16-AE72-90941CB37264}">
      <dgm:prSet/>
      <dgm:spPr/>
      <dgm:t>
        <a:bodyPr/>
        <a:lstStyle/>
        <a:p>
          <a:endParaRPr lang="en-US"/>
        </a:p>
      </dgm:t>
    </dgm:pt>
    <dgm:pt modelId="{249C46DD-03D5-42E9-AB84-5F0D70A2E828}">
      <dgm:prSet/>
      <dgm:spPr/>
      <dgm:t>
        <a:bodyPr/>
        <a:lstStyle/>
        <a:p>
          <a:r>
            <a:rPr lang="en-US" b="1" i="0" dirty="0"/>
            <a:t>Enhanced WEFE Monitoring:</a:t>
          </a:r>
          <a:endParaRPr lang="en-US" dirty="0"/>
        </a:p>
      </dgm:t>
    </dgm:pt>
    <dgm:pt modelId="{E7BA1043-511F-4BFB-8107-4652AC51C062}" type="parTrans" cxnId="{CAA4F862-51E8-4864-9F98-4AAA052E10A7}">
      <dgm:prSet/>
      <dgm:spPr/>
      <dgm:t>
        <a:bodyPr/>
        <a:lstStyle/>
        <a:p>
          <a:endParaRPr lang="en-US"/>
        </a:p>
      </dgm:t>
    </dgm:pt>
    <dgm:pt modelId="{E90A6BC0-44B3-4307-AA9C-C4569573789C}" type="sibTrans" cxnId="{CAA4F862-51E8-4864-9F98-4AAA052E10A7}">
      <dgm:prSet/>
      <dgm:spPr/>
      <dgm:t>
        <a:bodyPr/>
        <a:lstStyle/>
        <a:p>
          <a:endParaRPr lang="en-US"/>
        </a:p>
      </dgm:t>
    </dgm:pt>
    <dgm:pt modelId="{EE919C4A-8B8D-49CE-8146-AE6B4AF99EBB}">
      <dgm:prSet/>
      <dgm:spPr/>
      <dgm:t>
        <a:bodyPr/>
        <a:lstStyle/>
        <a:p>
          <a:r>
            <a:rPr lang="en-US" b="0" i="0" dirty="0"/>
            <a:t>Advanced sensors and monitoring systems will revolutionize WEFE management, ensuring a </a:t>
          </a:r>
          <a:r>
            <a:rPr lang="en-US" b="0" i="0" dirty="0" err="1"/>
            <a:t>resilent</a:t>
          </a:r>
          <a:r>
            <a:rPr lang="en-US" b="0" i="0" dirty="0"/>
            <a:t> and sustainable WEFE Nexus.</a:t>
          </a:r>
          <a:endParaRPr lang="en-US" dirty="0"/>
        </a:p>
      </dgm:t>
    </dgm:pt>
    <dgm:pt modelId="{EBD6C9A4-6DAE-4806-A0E8-B02D4C265A24}" type="parTrans" cxnId="{441B4B88-2EDC-4215-9E10-20C74909594C}">
      <dgm:prSet/>
      <dgm:spPr/>
      <dgm:t>
        <a:bodyPr/>
        <a:lstStyle/>
        <a:p>
          <a:endParaRPr lang="en-US"/>
        </a:p>
      </dgm:t>
    </dgm:pt>
    <dgm:pt modelId="{8175032B-5D9D-4AAA-8CAA-AA0E54F68483}" type="sibTrans" cxnId="{441B4B88-2EDC-4215-9E10-20C74909594C}">
      <dgm:prSet/>
      <dgm:spPr/>
      <dgm:t>
        <a:bodyPr/>
        <a:lstStyle/>
        <a:p>
          <a:endParaRPr lang="en-US"/>
        </a:p>
      </dgm:t>
    </dgm:pt>
    <dgm:pt modelId="{B6CE4EFD-2489-4112-8671-8A8F90180D9E}">
      <dgm:prSet/>
      <dgm:spPr/>
      <dgm:t>
        <a:bodyPr/>
        <a:lstStyle/>
        <a:p>
          <a:r>
            <a:rPr lang="en-US" b="1" i="0"/>
            <a:t>Community Engagement and Awareness:</a:t>
          </a:r>
          <a:endParaRPr lang="en-US"/>
        </a:p>
      </dgm:t>
    </dgm:pt>
    <dgm:pt modelId="{016F3A01-1597-463B-AEA9-B650CAAD159A}" type="parTrans" cxnId="{00F01FB4-502B-4E0E-8D6A-143A5DE04150}">
      <dgm:prSet/>
      <dgm:spPr/>
      <dgm:t>
        <a:bodyPr/>
        <a:lstStyle/>
        <a:p>
          <a:endParaRPr lang="en-US"/>
        </a:p>
      </dgm:t>
    </dgm:pt>
    <dgm:pt modelId="{46252789-598C-4845-81F2-95B2A76F8A8C}" type="sibTrans" cxnId="{00F01FB4-502B-4E0E-8D6A-143A5DE04150}">
      <dgm:prSet/>
      <dgm:spPr/>
      <dgm:t>
        <a:bodyPr/>
        <a:lstStyle/>
        <a:p>
          <a:endParaRPr lang="en-US"/>
        </a:p>
      </dgm:t>
    </dgm:pt>
    <dgm:pt modelId="{0F589D5F-E660-478B-B639-ACC599513B86}">
      <dgm:prSet/>
      <dgm:spPr/>
      <dgm:t>
        <a:bodyPr/>
        <a:lstStyle/>
        <a:p>
          <a:r>
            <a:rPr lang="en-US" b="0" i="0" dirty="0"/>
            <a:t>Digital platforms will facilitate increased community engagement, with consumers having access to real-time information on WEFE consumption and conservation practices.</a:t>
          </a:r>
          <a:endParaRPr lang="en-US" dirty="0"/>
        </a:p>
      </dgm:t>
    </dgm:pt>
    <dgm:pt modelId="{D007A8DC-B80C-4D0E-9CBF-E7DE80DA8158}" type="parTrans" cxnId="{03EB1E02-2EA7-4E93-BD2D-E69B31995CA5}">
      <dgm:prSet/>
      <dgm:spPr/>
      <dgm:t>
        <a:bodyPr/>
        <a:lstStyle/>
        <a:p>
          <a:endParaRPr lang="en-US"/>
        </a:p>
      </dgm:t>
    </dgm:pt>
    <dgm:pt modelId="{247DFE21-256F-4526-BEBB-B27650F97E95}" type="sibTrans" cxnId="{03EB1E02-2EA7-4E93-BD2D-E69B31995CA5}">
      <dgm:prSet/>
      <dgm:spPr/>
      <dgm:t>
        <a:bodyPr/>
        <a:lstStyle/>
        <a:p>
          <a:endParaRPr lang="en-US"/>
        </a:p>
      </dgm:t>
    </dgm:pt>
    <dgm:pt modelId="{E004B2F7-17BD-4439-8314-4731446EF308}" type="pres">
      <dgm:prSet presAssocID="{A4B10E1C-3D63-4D86-B61D-CB101FA44512}" presName="linear" presStyleCnt="0">
        <dgm:presLayoutVars>
          <dgm:animLvl val="lvl"/>
          <dgm:resizeHandles val="exact"/>
        </dgm:presLayoutVars>
      </dgm:prSet>
      <dgm:spPr/>
    </dgm:pt>
    <dgm:pt modelId="{6B5BA6F0-E222-4ACD-AF39-D64BD98D00E7}" type="pres">
      <dgm:prSet presAssocID="{2D1FEEE3-C221-4E44-98BA-6A4654AE9544}" presName="parentText" presStyleLbl="node1" presStyleIdx="0" presStyleCnt="5">
        <dgm:presLayoutVars>
          <dgm:chMax val="0"/>
          <dgm:bulletEnabled val="1"/>
        </dgm:presLayoutVars>
      </dgm:prSet>
      <dgm:spPr/>
    </dgm:pt>
    <dgm:pt modelId="{AC248D93-3183-47FC-8D15-9DC8BEC89D5A}" type="pres">
      <dgm:prSet presAssocID="{2D1FEEE3-C221-4E44-98BA-6A4654AE9544}" presName="childText" presStyleLbl="revTx" presStyleIdx="0" presStyleCnt="5">
        <dgm:presLayoutVars>
          <dgm:bulletEnabled val="1"/>
        </dgm:presLayoutVars>
      </dgm:prSet>
      <dgm:spPr/>
    </dgm:pt>
    <dgm:pt modelId="{FD1E339B-09EB-4E9F-A94B-4FEF6F63AFB0}" type="pres">
      <dgm:prSet presAssocID="{05E48429-F9B2-487A-BE38-E981E965FFFE}" presName="parentText" presStyleLbl="node1" presStyleIdx="1" presStyleCnt="5">
        <dgm:presLayoutVars>
          <dgm:chMax val="0"/>
          <dgm:bulletEnabled val="1"/>
        </dgm:presLayoutVars>
      </dgm:prSet>
      <dgm:spPr/>
    </dgm:pt>
    <dgm:pt modelId="{2F3EC43D-4576-4627-87CD-1A45C05EDFB8}" type="pres">
      <dgm:prSet presAssocID="{05E48429-F9B2-487A-BE38-E981E965FFFE}" presName="childText" presStyleLbl="revTx" presStyleIdx="1" presStyleCnt="5">
        <dgm:presLayoutVars>
          <dgm:bulletEnabled val="1"/>
        </dgm:presLayoutVars>
      </dgm:prSet>
      <dgm:spPr/>
    </dgm:pt>
    <dgm:pt modelId="{589D7215-8007-40C0-80B6-405F73ABCC4C}" type="pres">
      <dgm:prSet presAssocID="{44AE2AD1-D5AF-4764-B42E-5671DB31018F}" presName="parentText" presStyleLbl="node1" presStyleIdx="2" presStyleCnt="5">
        <dgm:presLayoutVars>
          <dgm:chMax val="0"/>
          <dgm:bulletEnabled val="1"/>
        </dgm:presLayoutVars>
      </dgm:prSet>
      <dgm:spPr/>
    </dgm:pt>
    <dgm:pt modelId="{F58BD9F5-860E-4613-A3A9-CC1E98E2419F}" type="pres">
      <dgm:prSet presAssocID="{44AE2AD1-D5AF-4764-B42E-5671DB31018F}" presName="childText" presStyleLbl="revTx" presStyleIdx="2" presStyleCnt="5">
        <dgm:presLayoutVars>
          <dgm:bulletEnabled val="1"/>
        </dgm:presLayoutVars>
      </dgm:prSet>
      <dgm:spPr/>
    </dgm:pt>
    <dgm:pt modelId="{FC52D384-9F89-4E21-BF5C-0DB316514EC2}" type="pres">
      <dgm:prSet presAssocID="{249C46DD-03D5-42E9-AB84-5F0D70A2E828}" presName="parentText" presStyleLbl="node1" presStyleIdx="3" presStyleCnt="5">
        <dgm:presLayoutVars>
          <dgm:chMax val="0"/>
          <dgm:bulletEnabled val="1"/>
        </dgm:presLayoutVars>
      </dgm:prSet>
      <dgm:spPr/>
    </dgm:pt>
    <dgm:pt modelId="{8E42AC1D-92E7-4BC4-82D8-299C02FDF72F}" type="pres">
      <dgm:prSet presAssocID="{249C46DD-03D5-42E9-AB84-5F0D70A2E828}" presName="childText" presStyleLbl="revTx" presStyleIdx="3" presStyleCnt="5">
        <dgm:presLayoutVars>
          <dgm:bulletEnabled val="1"/>
        </dgm:presLayoutVars>
      </dgm:prSet>
      <dgm:spPr/>
    </dgm:pt>
    <dgm:pt modelId="{5BD13D86-5E30-4C24-A11C-2AB59B93F738}" type="pres">
      <dgm:prSet presAssocID="{B6CE4EFD-2489-4112-8671-8A8F90180D9E}" presName="parentText" presStyleLbl="node1" presStyleIdx="4" presStyleCnt="5">
        <dgm:presLayoutVars>
          <dgm:chMax val="0"/>
          <dgm:bulletEnabled val="1"/>
        </dgm:presLayoutVars>
      </dgm:prSet>
      <dgm:spPr/>
    </dgm:pt>
    <dgm:pt modelId="{4FB763B9-BD06-46BD-82B0-C2D6AF0990C3}" type="pres">
      <dgm:prSet presAssocID="{B6CE4EFD-2489-4112-8671-8A8F90180D9E}" presName="childText" presStyleLbl="revTx" presStyleIdx="4" presStyleCnt="5">
        <dgm:presLayoutVars>
          <dgm:bulletEnabled val="1"/>
        </dgm:presLayoutVars>
      </dgm:prSet>
      <dgm:spPr/>
    </dgm:pt>
  </dgm:ptLst>
  <dgm:cxnLst>
    <dgm:cxn modelId="{03EB1E02-2EA7-4E93-BD2D-E69B31995CA5}" srcId="{B6CE4EFD-2489-4112-8671-8A8F90180D9E}" destId="{0F589D5F-E660-478B-B639-ACC599513B86}" srcOrd="0" destOrd="0" parTransId="{D007A8DC-B80C-4D0E-9CBF-E7DE80DA8158}" sibTransId="{247DFE21-256F-4526-BEBB-B27650F97E95}"/>
    <dgm:cxn modelId="{61DC0205-C7F4-4C62-9AE3-DA59EE99583F}" srcId="{A4B10E1C-3D63-4D86-B61D-CB101FA44512}" destId="{44AE2AD1-D5AF-4764-B42E-5671DB31018F}" srcOrd="2" destOrd="0" parTransId="{D017D3FE-07C9-4FE4-9D6E-0303BF406657}" sibTransId="{4E227FD8-2D77-4E06-A154-01D738197810}"/>
    <dgm:cxn modelId="{AFD09C0C-1A0E-4AB2-BF46-A38521F620B0}" type="presOf" srcId="{0F589D5F-E660-478B-B639-ACC599513B86}" destId="{4FB763B9-BD06-46BD-82B0-C2D6AF0990C3}" srcOrd="0" destOrd="0" presId="urn:microsoft.com/office/officeart/2005/8/layout/vList2"/>
    <dgm:cxn modelId="{46A14017-4825-41B8-8906-A5219833518B}" type="presOf" srcId="{249C46DD-03D5-42E9-AB84-5F0D70A2E828}" destId="{FC52D384-9F89-4E21-BF5C-0DB316514EC2}" srcOrd="0" destOrd="0" presId="urn:microsoft.com/office/officeart/2005/8/layout/vList2"/>
    <dgm:cxn modelId="{B0C04D2F-3177-43C3-AA99-119229ABD302}" type="presOf" srcId="{2D1FEEE3-C221-4E44-98BA-6A4654AE9544}" destId="{6B5BA6F0-E222-4ACD-AF39-D64BD98D00E7}" srcOrd="0" destOrd="0" presId="urn:microsoft.com/office/officeart/2005/8/layout/vList2"/>
    <dgm:cxn modelId="{FB78CF3B-9B22-4015-971D-A94DF236CA25}" type="presOf" srcId="{B6CE4EFD-2489-4112-8671-8A8F90180D9E}" destId="{5BD13D86-5E30-4C24-A11C-2AB59B93F738}" srcOrd="0" destOrd="0" presId="urn:microsoft.com/office/officeart/2005/8/layout/vList2"/>
    <dgm:cxn modelId="{CAA4F862-51E8-4864-9F98-4AAA052E10A7}" srcId="{A4B10E1C-3D63-4D86-B61D-CB101FA44512}" destId="{249C46DD-03D5-42E9-AB84-5F0D70A2E828}" srcOrd="3" destOrd="0" parTransId="{E7BA1043-511F-4BFB-8107-4652AC51C062}" sibTransId="{E90A6BC0-44B3-4307-AA9C-C4569573789C}"/>
    <dgm:cxn modelId="{77BB016A-61DF-41BA-9C9D-06D76B508663}" srcId="{A4B10E1C-3D63-4D86-B61D-CB101FA44512}" destId="{2D1FEEE3-C221-4E44-98BA-6A4654AE9544}" srcOrd="0" destOrd="0" parTransId="{AF5B240B-6224-4A32-9300-EB46DF90A008}" sibTransId="{5454FFCC-3B39-4183-AE2E-A9F47C64BA83}"/>
    <dgm:cxn modelId="{E2E0F16F-C789-43EB-9918-D5A346CA69B6}" type="presOf" srcId="{44AE2AD1-D5AF-4764-B42E-5671DB31018F}" destId="{589D7215-8007-40C0-80B6-405F73ABCC4C}" srcOrd="0" destOrd="0" presId="urn:microsoft.com/office/officeart/2005/8/layout/vList2"/>
    <dgm:cxn modelId="{5416EF86-7CCB-4D82-B331-E8FEC925AF77}" type="presOf" srcId="{EE919C4A-8B8D-49CE-8146-AE6B4AF99EBB}" destId="{8E42AC1D-92E7-4BC4-82D8-299C02FDF72F}" srcOrd="0" destOrd="0" presId="urn:microsoft.com/office/officeart/2005/8/layout/vList2"/>
    <dgm:cxn modelId="{441B4B88-2EDC-4215-9E10-20C74909594C}" srcId="{249C46DD-03D5-42E9-AB84-5F0D70A2E828}" destId="{EE919C4A-8B8D-49CE-8146-AE6B4AF99EBB}" srcOrd="0" destOrd="0" parTransId="{EBD6C9A4-6DAE-4806-A0E8-B02D4C265A24}" sibTransId="{8175032B-5D9D-4AAA-8CAA-AA0E54F68483}"/>
    <dgm:cxn modelId="{419C9D93-8D15-4F16-AE72-90941CB37264}" srcId="{44AE2AD1-D5AF-4764-B42E-5671DB31018F}" destId="{AA59C3A4-E3B6-4199-8850-3091B568717A}" srcOrd="0" destOrd="0" parTransId="{6090B776-5095-4328-A009-BCBBDBDD8749}" sibTransId="{E35B2E57-DEFA-4B60-A9FD-91D8793AB97D}"/>
    <dgm:cxn modelId="{9ABABCA3-C789-414E-A298-02B6B4F87F97}" srcId="{A4B10E1C-3D63-4D86-B61D-CB101FA44512}" destId="{05E48429-F9B2-487A-BE38-E981E965FFFE}" srcOrd="1" destOrd="0" parTransId="{C5DC1A54-E746-42B4-88F7-9E73ABE2F044}" sibTransId="{7430755D-B510-487B-9C92-13BD554301A4}"/>
    <dgm:cxn modelId="{CB5D1EAA-2FCB-4E89-AD73-205160AF2C6E}" type="presOf" srcId="{5D014CA2-8205-440B-B22F-94BC8BE264BE}" destId="{2F3EC43D-4576-4627-87CD-1A45C05EDFB8}" srcOrd="0" destOrd="0" presId="urn:microsoft.com/office/officeart/2005/8/layout/vList2"/>
    <dgm:cxn modelId="{00F01FB4-502B-4E0E-8D6A-143A5DE04150}" srcId="{A4B10E1C-3D63-4D86-B61D-CB101FA44512}" destId="{B6CE4EFD-2489-4112-8671-8A8F90180D9E}" srcOrd="4" destOrd="0" parTransId="{016F3A01-1597-463B-AEA9-B650CAAD159A}" sibTransId="{46252789-598C-4845-81F2-95B2A76F8A8C}"/>
    <dgm:cxn modelId="{0E59B9BE-392C-4A60-8AC9-809C199DA50B}" type="presOf" srcId="{A4B10E1C-3D63-4D86-B61D-CB101FA44512}" destId="{E004B2F7-17BD-4439-8314-4731446EF308}" srcOrd="0" destOrd="0" presId="urn:microsoft.com/office/officeart/2005/8/layout/vList2"/>
    <dgm:cxn modelId="{204036C5-A9AA-43FD-8F40-FC7E78C34E22}" srcId="{2D1FEEE3-C221-4E44-98BA-6A4654AE9544}" destId="{6298C295-95CB-45B1-84EF-CA04A3455184}" srcOrd="0" destOrd="0" parTransId="{7AE16585-2385-4C46-963D-E7F9F197140A}" sibTransId="{D2D51A63-0E71-4284-A6E7-39E36144A70A}"/>
    <dgm:cxn modelId="{1CC6DAC8-388E-4BE4-977A-186158C10A64}" type="presOf" srcId="{AA59C3A4-E3B6-4199-8850-3091B568717A}" destId="{F58BD9F5-860E-4613-A3A9-CC1E98E2419F}" srcOrd="0" destOrd="0" presId="urn:microsoft.com/office/officeart/2005/8/layout/vList2"/>
    <dgm:cxn modelId="{F0E4B7DE-CD21-4CF4-91DC-31DF88EE965D}" type="presOf" srcId="{6298C295-95CB-45B1-84EF-CA04A3455184}" destId="{AC248D93-3183-47FC-8D15-9DC8BEC89D5A}" srcOrd="0" destOrd="0" presId="urn:microsoft.com/office/officeart/2005/8/layout/vList2"/>
    <dgm:cxn modelId="{67594AE6-E6CF-4B74-9A87-5A4099DB078F}" srcId="{05E48429-F9B2-487A-BE38-E981E965FFFE}" destId="{5D014CA2-8205-440B-B22F-94BC8BE264BE}" srcOrd="0" destOrd="0" parTransId="{1DD4A54B-D16B-484C-BC9C-D10FB6D0C545}" sibTransId="{1A738C22-8298-46C1-BAD8-EE0347F13F14}"/>
    <dgm:cxn modelId="{F13A34E7-74DC-4B21-8F5E-31EBFCD2E91E}" type="presOf" srcId="{05E48429-F9B2-487A-BE38-E981E965FFFE}" destId="{FD1E339B-09EB-4E9F-A94B-4FEF6F63AFB0}" srcOrd="0" destOrd="0" presId="urn:microsoft.com/office/officeart/2005/8/layout/vList2"/>
    <dgm:cxn modelId="{EF7239D7-66C8-43AE-8713-133229F6D55F}" type="presParOf" srcId="{E004B2F7-17BD-4439-8314-4731446EF308}" destId="{6B5BA6F0-E222-4ACD-AF39-D64BD98D00E7}" srcOrd="0" destOrd="0" presId="urn:microsoft.com/office/officeart/2005/8/layout/vList2"/>
    <dgm:cxn modelId="{5004A407-0E43-44B6-A4E6-7CEFBA39A94E}" type="presParOf" srcId="{E004B2F7-17BD-4439-8314-4731446EF308}" destId="{AC248D93-3183-47FC-8D15-9DC8BEC89D5A}" srcOrd="1" destOrd="0" presId="urn:microsoft.com/office/officeart/2005/8/layout/vList2"/>
    <dgm:cxn modelId="{45361AC9-A394-4DDF-9325-665ABBCDF627}" type="presParOf" srcId="{E004B2F7-17BD-4439-8314-4731446EF308}" destId="{FD1E339B-09EB-4E9F-A94B-4FEF6F63AFB0}" srcOrd="2" destOrd="0" presId="urn:microsoft.com/office/officeart/2005/8/layout/vList2"/>
    <dgm:cxn modelId="{CEEBDB9B-1A6B-4C19-B155-EDAEEA300C9D}" type="presParOf" srcId="{E004B2F7-17BD-4439-8314-4731446EF308}" destId="{2F3EC43D-4576-4627-87CD-1A45C05EDFB8}" srcOrd="3" destOrd="0" presId="urn:microsoft.com/office/officeart/2005/8/layout/vList2"/>
    <dgm:cxn modelId="{96EB8A56-822A-45C5-9CAA-A6C49880D4D1}" type="presParOf" srcId="{E004B2F7-17BD-4439-8314-4731446EF308}" destId="{589D7215-8007-40C0-80B6-405F73ABCC4C}" srcOrd="4" destOrd="0" presId="urn:microsoft.com/office/officeart/2005/8/layout/vList2"/>
    <dgm:cxn modelId="{C70BF945-EDBC-4F8C-81B5-4ED3DF761243}" type="presParOf" srcId="{E004B2F7-17BD-4439-8314-4731446EF308}" destId="{F58BD9F5-860E-4613-A3A9-CC1E98E2419F}" srcOrd="5" destOrd="0" presId="urn:microsoft.com/office/officeart/2005/8/layout/vList2"/>
    <dgm:cxn modelId="{D02654A7-0D49-4526-9A73-36691AAC9B4F}" type="presParOf" srcId="{E004B2F7-17BD-4439-8314-4731446EF308}" destId="{FC52D384-9F89-4E21-BF5C-0DB316514EC2}" srcOrd="6" destOrd="0" presId="urn:microsoft.com/office/officeart/2005/8/layout/vList2"/>
    <dgm:cxn modelId="{4FDBF5D9-E9B1-4492-822E-BF0E445F5EE6}" type="presParOf" srcId="{E004B2F7-17BD-4439-8314-4731446EF308}" destId="{8E42AC1D-92E7-4BC4-82D8-299C02FDF72F}" srcOrd="7" destOrd="0" presId="urn:microsoft.com/office/officeart/2005/8/layout/vList2"/>
    <dgm:cxn modelId="{2C25CD51-9029-4B04-8213-27A7CF6BDA79}" type="presParOf" srcId="{E004B2F7-17BD-4439-8314-4731446EF308}" destId="{5BD13D86-5E30-4C24-A11C-2AB59B93F738}" srcOrd="8" destOrd="0" presId="urn:microsoft.com/office/officeart/2005/8/layout/vList2"/>
    <dgm:cxn modelId="{E33C1EF2-B88E-4937-8269-DF8BCD0FD45F}" type="presParOf" srcId="{E004B2F7-17BD-4439-8314-4731446EF308}" destId="{4FB763B9-BD06-46BD-82B0-C2D6AF0990C3}"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7A0B15E-43D5-4AAB-ABBF-354987AFBA83}" type="doc">
      <dgm:prSet loTypeId="urn:microsoft.com/office/officeart/2016/7/layout/LinearArrowProcessNumbered" loCatId="process" qsTypeId="urn:microsoft.com/office/officeart/2005/8/quickstyle/simple1" qsCatId="simple" csTypeId="urn:microsoft.com/office/officeart/2005/8/colors/colorful1" csCatId="colorful"/>
      <dgm:spPr/>
      <dgm:t>
        <a:bodyPr/>
        <a:lstStyle/>
        <a:p>
          <a:endParaRPr lang="en-US"/>
        </a:p>
      </dgm:t>
    </dgm:pt>
    <dgm:pt modelId="{25D0E6E4-7C24-408C-A06D-31C70CC8CEE2}">
      <dgm:prSet/>
      <dgm:spPr/>
      <dgm:t>
        <a:bodyPr/>
        <a:lstStyle/>
        <a:p>
          <a:r>
            <a:rPr lang="en-US" b="0" i="0"/>
            <a:t>1. </a:t>
          </a:r>
          <a:r>
            <a:rPr lang="en-US" b="1" i="0"/>
            <a:t>Infrastructure Investment</a:t>
          </a:r>
          <a:r>
            <a:rPr lang="en-US" b="0" i="0"/>
            <a:t>: Call for investment in modernizing water infrastructure to accommodate digital technologies. </a:t>
          </a:r>
          <a:endParaRPr lang="en-US"/>
        </a:p>
      </dgm:t>
    </dgm:pt>
    <dgm:pt modelId="{E07A424B-2890-4ED7-A483-A396B6BC8284}" type="parTrans" cxnId="{5AE3F9D2-ED46-422F-87E4-B98A230FBE3C}">
      <dgm:prSet/>
      <dgm:spPr/>
      <dgm:t>
        <a:bodyPr/>
        <a:lstStyle/>
        <a:p>
          <a:endParaRPr lang="en-US"/>
        </a:p>
      </dgm:t>
    </dgm:pt>
    <dgm:pt modelId="{814B5D7C-82AA-4032-A134-4EC62EB5790E}" type="sibTrans" cxnId="{5AE3F9D2-ED46-422F-87E4-B98A230FBE3C}">
      <dgm:prSet phldrT="1" phldr="0"/>
      <dgm:spPr/>
      <dgm:t>
        <a:bodyPr/>
        <a:lstStyle/>
        <a:p>
          <a:r>
            <a:rPr lang="en-US"/>
            <a:t>1</a:t>
          </a:r>
        </a:p>
      </dgm:t>
    </dgm:pt>
    <dgm:pt modelId="{269AF417-4295-4157-B1CB-3B808F22A8DB}">
      <dgm:prSet/>
      <dgm:spPr/>
      <dgm:t>
        <a:bodyPr/>
        <a:lstStyle/>
        <a:p>
          <a:r>
            <a:rPr lang="en-US" b="0" i="0"/>
            <a:t>2. </a:t>
          </a:r>
          <a:r>
            <a:rPr lang="en-US" b="1" i="0"/>
            <a:t>Financial Support &amp; Collaboration</a:t>
          </a:r>
          <a:r>
            <a:rPr lang="en-US" b="0" i="0"/>
            <a:t>: Stress the importance of financial mechanisms and collaborative efforts between public and private sectors. </a:t>
          </a:r>
          <a:endParaRPr lang="en-US"/>
        </a:p>
      </dgm:t>
    </dgm:pt>
    <dgm:pt modelId="{067639F9-7FB5-41F5-A60E-8B18B61A016A}" type="parTrans" cxnId="{90993059-F05E-40AD-8591-6B024737E570}">
      <dgm:prSet/>
      <dgm:spPr/>
      <dgm:t>
        <a:bodyPr/>
        <a:lstStyle/>
        <a:p>
          <a:endParaRPr lang="en-US"/>
        </a:p>
      </dgm:t>
    </dgm:pt>
    <dgm:pt modelId="{F3997CDC-15B2-4DEA-9302-4D58E2B71B36}" type="sibTrans" cxnId="{90993059-F05E-40AD-8591-6B024737E570}">
      <dgm:prSet phldrT="2" phldr="0"/>
      <dgm:spPr/>
      <dgm:t>
        <a:bodyPr/>
        <a:lstStyle/>
        <a:p>
          <a:r>
            <a:rPr lang="en-US"/>
            <a:t>2</a:t>
          </a:r>
        </a:p>
      </dgm:t>
    </dgm:pt>
    <dgm:pt modelId="{0D3A3809-D9A4-4297-B308-616AD7E58859}">
      <dgm:prSet/>
      <dgm:spPr/>
      <dgm:t>
        <a:bodyPr/>
        <a:lstStyle/>
        <a:p>
          <a:r>
            <a:rPr lang="en-US" b="0" i="0"/>
            <a:t>3. </a:t>
          </a:r>
          <a:r>
            <a:rPr lang="en-US" b="1" i="0"/>
            <a:t>Policy Enhancement</a:t>
          </a:r>
          <a:r>
            <a:rPr lang="en-US" b="0" i="0"/>
            <a:t>: Suggest developing supportive policies and regulatory frameworks to foster digitalization. </a:t>
          </a:r>
          <a:endParaRPr lang="en-US"/>
        </a:p>
      </dgm:t>
    </dgm:pt>
    <dgm:pt modelId="{25A2E81B-EA95-4A01-9AEB-F244CCA80447}" type="parTrans" cxnId="{EC8A5914-D56D-4C83-9F13-13AC5C2BDAA0}">
      <dgm:prSet/>
      <dgm:spPr/>
      <dgm:t>
        <a:bodyPr/>
        <a:lstStyle/>
        <a:p>
          <a:endParaRPr lang="en-US"/>
        </a:p>
      </dgm:t>
    </dgm:pt>
    <dgm:pt modelId="{9B454B37-945D-42CA-957F-CD05CCF5E78C}" type="sibTrans" cxnId="{EC8A5914-D56D-4C83-9F13-13AC5C2BDAA0}">
      <dgm:prSet phldrT="3" phldr="0"/>
      <dgm:spPr/>
      <dgm:t>
        <a:bodyPr/>
        <a:lstStyle/>
        <a:p>
          <a:r>
            <a:rPr lang="en-US"/>
            <a:t>3</a:t>
          </a:r>
        </a:p>
      </dgm:t>
    </dgm:pt>
    <dgm:pt modelId="{6D9E99E7-CEEE-4370-9B74-FBBA587757B5}">
      <dgm:prSet/>
      <dgm:spPr/>
      <dgm:t>
        <a:bodyPr/>
        <a:lstStyle/>
        <a:p>
          <a:r>
            <a:rPr lang="en-US" b="0" i="0"/>
            <a:t>4. </a:t>
          </a:r>
          <a:r>
            <a:rPr lang="en-US" b="1" i="0"/>
            <a:t>Capacity Building</a:t>
          </a:r>
          <a:r>
            <a:rPr lang="en-US" b="0" i="0"/>
            <a:t>: Recommend establishing training programs and sharing best practices to build local capacities. </a:t>
          </a:r>
          <a:endParaRPr lang="en-US"/>
        </a:p>
      </dgm:t>
    </dgm:pt>
    <dgm:pt modelId="{501B4321-0FD3-4D43-BAFE-6C16AED999D4}" type="parTrans" cxnId="{C7094462-7D9D-4AE3-870E-FAF233D0E263}">
      <dgm:prSet/>
      <dgm:spPr/>
      <dgm:t>
        <a:bodyPr/>
        <a:lstStyle/>
        <a:p>
          <a:endParaRPr lang="en-US"/>
        </a:p>
      </dgm:t>
    </dgm:pt>
    <dgm:pt modelId="{9D51AF4B-C8C4-49DC-A337-3509F307F7C2}" type="sibTrans" cxnId="{C7094462-7D9D-4AE3-870E-FAF233D0E263}">
      <dgm:prSet phldrT="4" phldr="0"/>
      <dgm:spPr/>
      <dgm:t>
        <a:bodyPr/>
        <a:lstStyle/>
        <a:p>
          <a:r>
            <a:rPr lang="en-US"/>
            <a:t>4</a:t>
          </a:r>
        </a:p>
      </dgm:t>
    </dgm:pt>
    <dgm:pt modelId="{5A5A29D9-92AA-4370-A95C-76F0C8D60EC2}">
      <dgm:prSet/>
      <dgm:spPr/>
      <dgm:t>
        <a:bodyPr/>
        <a:lstStyle/>
        <a:p>
          <a:r>
            <a:rPr lang="en-US" b="0" i="0"/>
            <a:t>5. </a:t>
          </a:r>
          <a:r>
            <a:rPr lang="en-US" b="1" i="0"/>
            <a:t>Stakeholder Engagement</a:t>
          </a:r>
          <a:r>
            <a:rPr lang="en-US" b="0" i="0"/>
            <a:t>: Encourage active engagement of all stakeholders, including governments, NGOs, and the private sector, to ensure inclusivity and buy-in.</a:t>
          </a:r>
          <a:endParaRPr lang="en-US"/>
        </a:p>
      </dgm:t>
    </dgm:pt>
    <dgm:pt modelId="{50A8441E-03B8-4A4D-85FE-2077AC85360F}" type="parTrans" cxnId="{2A72B3F6-AB61-417B-8833-3A894B60EBCB}">
      <dgm:prSet/>
      <dgm:spPr/>
      <dgm:t>
        <a:bodyPr/>
        <a:lstStyle/>
        <a:p>
          <a:endParaRPr lang="en-US"/>
        </a:p>
      </dgm:t>
    </dgm:pt>
    <dgm:pt modelId="{8DFD5420-64D4-428F-8A50-B07F027633BC}" type="sibTrans" cxnId="{2A72B3F6-AB61-417B-8833-3A894B60EBCB}">
      <dgm:prSet phldrT="5" phldr="0"/>
      <dgm:spPr/>
      <dgm:t>
        <a:bodyPr/>
        <a:lstStyle/>
        <a:p>
          <a:r>
            <a:rPr lang="en-US"/>
            <a:t>5</a:t>
          </a:r>
        </a:p>
      </dgm:t>
    </dgm:pt>
    <dgm:pt modelId="{7A5001D6-BCBD-45C5-B516-AE6EB9266990}">
      <dgm:prSet/>
      <dgm:spPr/>
      <dgm:t>
        <a:bodyPr/>
        <a:lstStyle/>
        <a:p>
          <a:r>
            <a:rPr lang="en-US" b="0" i="0"/>
            <a:t>6. </a:t>
          </a:r>
          <a:r>
            <a:rPr lang="en-US" b="1" i="0"/>
            <a:t>Implementation of Pilot Projects</a:t>
          </a:r>
          <a:r>
            <a:rPr lang="en-US" b="0" i="0"/>
            <a:t>: Advocate for the launch of pilot projects inspired by the Spanish model, emphasizing the importance of monitoring, evaluation, and scalability.</a:t>
          </a:r>
          <a:endParaRPr lang="en-US"/>
        </a:p>
      </dgm:t>
    </dgm:pt>
    <dgm:pt modelId="{2388B775-A729-4A7E-A137-C67F044968C5}" type="parTrans" cxnId="{FC800EA3-4DD8-499F-B6B2-497622E6D923}">
      <dgm:prSet/>
      <dgm:spPr/>
      <dgm:t>
        <a:bodyPr/>
        <a:lstStyle/>
        <a:p>
          <a:endParaRPr lang="en-US"/>
        </a:p>
      </dgm:t>
    </dgm:pt>
    <dgm:pt modelId="{8B5E481F-338B-4AF3-94A5-671A244D6A4F}" type="sibTrans" cxnId="{FC800EA3-4DD8-499F-B6B2-497622E6D923}">
      <dgm:prSet phldrT="6" phldr="0"/>
      <dgm:spPr/>
      <dgm:t>
        <a:bodyPr/>
        <a:lstStyle/>
        <a:p>
          <a:r>
            <a:rPr lang="en-US"/>
            <a:t>6</a:t>
          </a:r>
        </a:p>
      </dgm:t>
    </dgm:pt>
    <dgm:pt modelId="{01F6ABD1-C182-479B-AC70-F67F0F350F51}" type="pres">
      <dgm:prSet presAssocID="{37A0B15E-43D5-4AAB-ABBF-354987AFBA83}" presName="linearFlow" presStyleCnt="0">
        <dgm:presLayoutVars>
          <dgm:dir/>
          <dgm:animLvl val="lvl"/>
          <dgm:resizeHandles val="exact"/>
        </dgm:presLayoutVars>
      </dgm:prSet>
      <dgm:spPr/>
    </dgm:pt>
    <dgm:pt modelId="{39370BEC-3CD7-479C-A56C-F6054F09184D}" type="pres">
      <dgm:prSet presAssocID="{25D0E6E4-7C24-408C-A06D-31C70CC8CEE2}" presName="compositeNode" presStyleCnt="0"/>
      <dgm:spPr/>
    </dgm:pt>
    <dgm:pt modelId="{5B8B68C5-F188-45FD-8F96-4094C00B873F}" type="pres">
      <dgm:prSet presAssocID="{25D0E6E4-7C24-408C-A06D-31C70CC8CEE2}" presName="parTx" presStyleLbl="node1" presStyleIdx="0" presStyleCnt="0">
        <dgm:presLayoutVars>
          <dgm:chMax val="0"/>
          <dgm:chPref val="0"/>
          <dgm:bulletEnabled val="1"/>
        </dgm:presLayoutVars>
      </dgm:prSet>
      <dgm:spPr/>
    </dgm:pt>
    <dgm:pt modelId="{7DFDE462-21F9-40EF-975C-AB75E2627DFB}" type="pres">
      <dgm:prSet presAssocID="{25D0E6E4-7C24-408C-A06D-31C70CC8CEE2}" presName="parSh" presStyleCnt="0"/>
      <dgm:spPr/>
    </dgm:pt>
    <dgm:pt modelId="{17D510CC-4FBE-4A2D-85C2-DA1915EFB749}" type="pres">
      <dgm:prSet presAssocID="{25D0E6E4-7C24-408C-A06D-31C70CC8CEE2}" presName="lineNode" presStyleLbl="alignAccFollowNode1" presStyleIdx="0" presStyleCnt="18"/>
      <dgm:spPr/>
    </dgm:pt>
    <dgm:pt modelId="{D6796266-F49D-47FE-B06A-FEC0C8F3A15C}" type="pres">
      <dgm:prSet presAssocID="{25D0E6E4-7C24-408C-A06D-31C70CC8CEE2}" presName="lineArrowNode" presStyleLbl="alignAccFollowNode1" presStyleIdx="1" presStyleCnt="18"/>
      <dgm:spPr/>
    </dgm:pt>
    <dgm:pt modelId="{7DA07644-3276-4902-899F-715A1FF17606}" type="pres">
      <dgm:prSet presAssocID="{814B5D7C-82AA-4032-A134-4EC62EB5790E}" presName="sibTransNodeCircle" presStyleLbl="alignNode1" presStyleIdx="0" presStyleCnt="6">
        <dgm:presLayoutVars>
          <dgm:chMax val="0"/>
          <dgm:bulletEnabled/>
        </dgm:presLayoutVars>
      </dgm:prSet>
      <dgm:spPr/>
    </dgm:pt>
    <dgm:pt modelId="{E14C99A2-751B-4389-8021-C720E562DCA4}" type="pres">
      <dgm:prSet presAssocID="{814B5D7C-82AA-4032-A134-4EC62EB5790E}" presName="spacerBetweenCircleAndCallout" presStyleCnt="0">
        <dgm:presLayoutVars/>
      </dgm:prSet>
      <dgm:spPr/>
    </dgm:pt>
    <dgm:pt modelId="{975021F4-85E5-40D9-BEBE-7F3836D05067}" type="pres">
      <dgm:prSet presAssocID="{25D0E6E4-7C24-408C-A06D-31C70CC8CEE2}" presName="nodeText" presStyleLbl="alignAccFollowNode1" presStyleIdx="2" presStyleCnt="18">
        <dgm:presLayoutVars>
          <dgm:bulletEnabled val="1"/>
        </dgm:presLayoutVars>
      </dgm:prSet>
      <dgm:spPr/>
    </dgm:pt>
    <dgm:pt modelId="{984949C4-F6AF-4BAB-9564-E4FF314198D1}" type="pres">
      <dgm:prSet presAssocID="{814B5D7C-82AA-4032-A134-4EC62EB5790E}" presName="sibTransComposite" presStyleCnt="0"/>
      <dgm:spPr/>
    </dgm:pt>
    <dgm:pt modelId="{BC4940A9-77DC-4455-B058-D3652B39C71F}" type="pres">
      <dgm:prSet presAssocID="{269AF417-4295-4157-B1CB-3B808F22A8DB}" presName="compositeNode" presStyleCnt="0"/>
      <dgm:spPr/>
    </dgm:pt>
    <dgm:pt modelId="{9284E894-9B40-4CE6-B63E-730EB7387287}" type="pres">
      <dgm:prSet presAssocID="{269AF417-4295-4157-B1CB-3B808F22A8DB}" presName="parTx" presStyleLbl="node1" presStyleIdx="0" presStyleCnt="0">
        <dgm:presLayoutVars>
          <dgm:chMax val="0"/>
          <dgm:chPref val="0"/>
          <dgm:bulletEnabled val="1"/>
        </dgm:presLayoutVars>
      </dgm:prSet>
      <dgm:spPr/>
    </dgm:pt>
    <dgm:pt modelId="{88083141-34C7-4137-AD9A-2C60A935BC85}" type="pres">
      <dgm:prSet presAssocID="{269AF417-4295-4157-B1CB-3B808F22A8DB}" presName="parSh" presStyleCnt="0"/>
      <dgm:spPr/>
    </dgm:pt>
    <dgm:pt modelId="{9B74467E-37DE-4E08-87C5-54AE5CBE26A8}" type="pres">
      <dgm:prSet presAssocID="{269AF417-4295-4157-B1CB-3B808F22A8DB}" presName="lineNode" presStyleLbl="alignAccFollowNode1" presStyleIdx="3" presStyleCnt="18"/>
      <dgm:spPr/>
    </dgm:pt>
    <dgm:pt modelId="{A8CC7AEC-AB48-4DB5-95BD-BAC7A9424613}" type="pres">
      <dgm:prSet presAssocID="{269AF417-4295-4157-B1CB-3B808F22A8DB}" presName="lineArrowNode" presStyleLbl="alignAccFollowNode1" presStyleIdx="4" presStyleCnt="18"/>
      <dgm:spPr/>
    </dgm:pt>
    <dgm:pt modelId="{582C2865-90A4-4FDA-913D-EDF54D14F955}" type="pres">
      <dgm:prSet presAssocID="{F3997CDC-15B2-4DEA-9302-4D58E2B71B36}" presName="sibTransNodeCircle" presStyleLbl="alignNode1" presStyleIdx="1" presStyleCnt="6">
        <dgm:presLayoutVars>
          <dgm:chMax val="0"/>
          <dgm:bulletEnabled/>
        </dgm:presLayoutVars>
      </dgm:prSet>
      <dgm:spPr/>
    </dgm:pt>
    <dgm:pt modelId="{5E5F9095-B2DC-45C9-A46B-4AD10D009A7B}" type="pres">
      <dgm:prSet presAssocID="{F3997CDC-15B2-4DEA-9302-4D58E2B71B36}" presName="spacerBetweenCircleAndCallout" presStyleCnt="0">
        <dgm:presLayoutVars/>
      </dgm:prSet>
      <dgm:spPr/>
    </dgm:pt>
    <dgm:pt modelId="{FAFC8D79-7454-4748-8770-59FBB478505C}" type="pres">
      <dgm:prSet presAssocID="{269AF417-4295-4157-B1CB-3B808F22A8DB}" presName="nodeText" presStyleLbl="alignAccFollowNode1" presStyleIdx="5" presStyleCnt="18">
        <dgm:presLayoutVars>
          <dgm:bulletEnabled val="1"/>
        </dgm:presLayoutVars>
      </dgm:prSet>
      <dgm:spPr/>
    </dgm:pt>
    <dgm:pt modelId="{534080C7-A9E3-401B-8E80-B44719E2662F}" type="pres">
      <dgm:prSet presAssocID="{F3997CDC-15B2-4DEA-9302-4D58E2B71B36}" presName="sibTransComposite" presStyleCnt="0"/>
      <dgm:spPr/>
    </dgm:pt>
    <dgm:pt modelId="{F771671E-1C4D-4640-ABA0-2B6354B5851F}" type="pres">
      <dgm:prSet presAssocID="{0D3A3809-D9A4-4297-B308-616AD7E58859}" presName="compositeNode" presStyleCnt="0"/>
      <dgm:spPr/>
    </dgm:pt>
    <dgm:pt modelId="{256DE0C8-EBBA-4299-931D-1A5FDA8056EE}" type="pres">
      <dgm:prSet presAssocID="{0D3A3809-D9A4-4297-B308-616AD7E58859}" presName="parTx" presStyleLbl="node1" presStyleIdx="0" presStyleCnt="0">
        <dgm:presLayoutVars>
          <dgm:chMax val="0"/>
          <dgm:chPref val="0"/>
          <dgm:bulletEnabled val="1"/>
        </dgm:presLayoutVars>
      </dgm:prSet>
      <dgm:spPr/>
    </dgm:pt>
    <dgm:pt modelId="{C8112726-7293-4FA3-A653-9AE208A102B6}" type="pres">
      <dgm:prSet presAssocID="{0D3A3809-D9A4-4297-B308-616AD7E58859}" presName="parSh" presStyleCnt="0"/>
      <dgm:spPr/>
    </dgm:pt>
    <dgm:pt modelId="{B8749D60-0326-401F-8E5A-37512F559F19}" type="pres">
      <dgm:prSet presAssocID="{0D3A3809-D9A4-4297-B308-616AD7E58859}" presName="lineNode" presStyleLbl="alignAccFollowNode1" presStyleIdx="6" presStyleCnt="18"/>
      <dgm:spPr/>
    </dgm:pt>
    <dgm:pt modelId="{5851D8BC-0519-4046-AB18-C6CAE01AD962}" type="pres">
      <dgm:prSet presAssocID="{0D3A3809-D9A4-4297-B308-616AD7E58859}" presName="lineArrowNode" presStyleLbl="alignAccFollowNode1" presStyleIdx="7" presStyleCnt="18"/>
      <dgm:spPr/>
    </dgm:pt>
    <dgm:pt modelId="{2ED7AE0F-2917-4AAE-9768-02C37C7D8C87}" type="pres">
      <dgm:prSet presAssocID="{9B454B37-945D-42CA-957F-CD05CCF5E78C}" presName="sibTransNodeCircle" presStyleLbl="alignNode1" presStyleIdx="2" presStyleCnt="6">
        <dgm:presLayoutVars>
          <dgm:chMax val="0"/>
          <dgm:bulletEnabled/>
        </dgm:presLayoutVars>
      </dgm:prSet>
      <dgm:spPr/>
    </dgm:pt>
    <dgm:pt modelId="{6FCFA34D-73D3-401D-BE6A-3E9F882205AA}" type="pres">
      <dgm:prSet presAssocID="{9B454B37-945D-42CA-957F-CD05CCF5E78C}" presName="spacerBetweenCircleAndCallout" presStyleCnt="0">
        <dgm:presLayoutVars/>
      </dgm:prSet>
      <dgm:spPr/>
    </dgm:pt>
    <dgm:pt modelId="{820BD1D4-73B4-4444-B8CF-71B3E153EE78}" type="pres">
      <dgm:prSet presAssocID="{0D3A3809-D9A4-4297-B308-616AD7E58859}" presName="nodeText" presStyleLbl="alignAccFollowNode1" presStyleIdx="8" presStyleCnt="18">
        <dgm:presLayoutVars>
          <dgm:bulletEnabled val="1"/>
        </dgm:presLayoutVars>
      </dgm:prSet>
      <dgm:spPr/>
    </dgm:pt>
    <dgm:pt modelId="{264D4FA7-9D19-4BC4-9778-39AE6A6A3F22}" type="pres">
      <dgm:prSet presAssocID="{9B454B37-945D-42CA-957F-CD05CCF5E78C}" presName="sibTransComposite" presStyleCnt="0"/>
      <dgm:spPr/>
    </dgm:pt>
    <dgm:pt modelId="{76CDCC13-04FA-46B2-BE85-5DD31DD04045}" type="pres">
      <dgm:prSet presAssocID="{6D9E99E7-CEEE-4370-9B74-FBBA587757B5}" presName="compositeNode" presStyleCnt="0"/>
      <dgm:spPr/>
    </dgm:pt>
    <dgm:pt modelId="{D47E5B80-8786-4298-9A13-30DFE9EE4C72}" type="pres">
      <dgm:prSet presAssocID="{6D9E99E7-CEEE-4370-9B74-FBBA587757B5}" presName="parTx" presStyleLbl="node1" presStyleIdx="0" presStyleCnt="0">
        <dgm:presLayoutVars>
          <dgm:chMax val="0"/>
          <dgm:chPref val="0"/>
          <dgm:bulletEnabled val="1"/>
        </dgm:presLayoutVars>
      </dgm:prSet>
      <dgm:spPr/>
    </dgm:pt>
    <dgm:pt modelId="{470B2B95-D425-4A18-961E-4E289F8EF628}" type="pres">
      <dgm:prSet presAssocID="{6D9E99E7-CEEE-4370-9B74-FBBA587757B5}" presName="parSh" presStyleCnt="0"/>
      <dgm:spPr/>
    </dgm:pt>
    <dgm:pt modelId="{A43A535F-B808-403F-B44F-39DE026E1FCC}" type="pres">
      <dgm:prSet presAssocID="{6D9E99E7-CEEE-4370-9B74-FBBA587757B5}" presName="lineNode" presStyleLbl="alignAccFollowNode1" presStyleIdx="9" presStyleCnt="18"/>
      <dgm:spPr/>
    </dgm:pt>
    <dgm:pt modelId="{7A2AFEE3-85F2-4B7F-A7DC-19EB33A3B0E9}" type="pres">
      <dgm:prSet presAssocID="{6D9E99E7-CEEE-4370-9B74-FBBA587757B5}" presName="lineArrowNode" presStyleLbl="alignAccFollowNode1" presStyleIdx="10" presStyleCnt="18"/>
      <dgm:spPr/>
    </dgm:pt>
    <dgm:pt modelId="{78BCFA66-CECF-435A-9DF3-FAFCBAD6DCB9}" type="pres">
      <dgm:prSet presAssocID="{9D51AF4B-C8C4-49DC-A337-3509F307F7C2}" presName="sibTransNodeCircle" presStyleLbl="alignNode1" presStyleIdx="3" presStyleCnt="6">
        <dgm:presLayoutVars>
          <dgm:chMax val="0"/>
          <dgm:bulletEnabled/>
        </dgm:presLayoutVars>
      </dgm:prSet>
      <dgm:spPr/>
    </dgm:pt>
    <dgm:pt modelId="{6CEAA00C-AE90-49E6-A07D-D717E7701844}" type="pres">
      <dgm:prSet presAssocID="{9D51AF4B-C8C4-49DC-A337-3509F307F7C2}" presName="spacerBetweenCircleAndCallout" presStyleCnt="0">
        <dgm:presLayoutVars/>
      </dgm:prSet>
      <dgm:spPr/>
    </dgm:pt>
    <dgm:pt modelId="{1461F07D-4109-4E68-865E-1C51E5C74CCB}" type="pres">
      <dgm:prSet presAssocID="{6D9E99E7-CEEE-4370-9B74-FBBA587757B5}" presName="nodeText" presStyleLbl="alignAccFollowNode1" presStyleIdx="11" presStyleCnt="18">
        <dgm:presLayoutVars>
          <dgm:bulletEnabled val="1"/>
        </dgm:presLayoutVars>
      </dgm:prSet>
      <dgm:spPr/>
    </dgm:pt>
    <dgm:pt modelId="{1534F542-546A-4FC4-B7F1-155DD351229E}" type="pres">
      <dgm:prSet presAssocID="{9D51AF4B-C8C4-49DC-A337-3509F307F7C2}" presName="sibTransComposite" presStyleCnt="0"/>
      <dgm:spPr/>
    </dgm:pt>
    <dgm:pt modelId="{3BD47714-DF55-4477-973B-87D162AF5E95}" type="pres">
      <dgm:prSet presAssocID="{5A5A29D9-92AA-4370-A95C-76F0C8D60EC2}" presName="compositeNode" presStyleCnt="0"/>
      <dgm:spPr/>
    </dgm:pt>
    <dgm:pt modelId="{F078F83E-95E5-431A-8F8B-099FF90A910C}" type="pres">
      <dgm:prSet presAssocID="{5A5A29D9-92AA-4370-A95C-76F0C8D60EC2}" presName="parTx" presStyleLbl="node1" presStyleIdx="0" presStyleCnt="0">
        <dgm:presLayoutVars>
          <dgm:chMax val="0"/>
          <dgm:chPref val="0"/>
          <dgm:bulletEnabled val="1"/>
        </dgm:presLayoutVars>
      </dgm:prSet>
      <dgm:spPr/>
    </dgm:pt>
    <dgm:pt modelId="{AAA94948-DB88-46C1-BAFB-BA235DF878DE}" type="pres">
      <dgm:prSet presAssocID="{5A5A29D9-92AA-4370-A95C-76F0C8D60EC2}" presName="parSh" presStyleCnt="0"/>
      <dgm:spPr/>
    </dgm:pt>
    <dgm:pt modelId="{7E9D9FFC-81CE-437B-86B6-E226CBBC82D0}" type="pres">
      <dgm:prSet presAssocID="{5A5A29D9-92AA-4370-A95C-76F0C8D60EC2}" presName="lineNode" presStyleLbl="alignAccFollowNode1" presStyleIdx="12" presStyleCnt="18"/>
      <dgm:spPr/>
    </dgm:pt>
    <dgm:pt modelId="{A193263E-A66F-4496-8BBC-17AE289AE5F1}" type="pres">
      <dgm:prSet presAssocID="{5A5A29D9-92AA-4370-A95C-76F0C8D60EC2}" presName="lineArrowNode" presStyleLbl="alignAccFollowNode1" presStyleIdx="13" presStyleCnt="18"/>
      <dgm:spPr/>
    </dgm:pt>
    <dgm:pt modelId="{4A90BFE3-EDDD-4704-ABBF-43310A604656}" type="pres">
      <dgm:prSet presAssocID="{8DFD5420-64D4-428F-8A50-B07F027633BC}" presName="sibTransNodeCircle" presStyleLbl="alignNode1" presStyleIdx="4" presStyleCnt="6">
        <dgm:presLayoutVars>
          <dgm:chMax val="0"/>
          <dgm:bulletEnabled/>
        </dgm:presLayoutVars>
      </dgm:prSet>
      <dgm:spPr/>
    </dgm:pt>
    <dgm:pt modelId="{5EBBBD0A-6AC6-4766-AED8-9FF428B49CFC}" type="pres">
      <dgm:prSet presAssocID="{8DFD5420-64D4-428F-8A50-B07F027633BC}" presName="spacerBetweenCircleAndCallout" presStyleCnt="0">
        <dgm:presLayoutVars/>
      </dgm:prSet>
      <dgm:spPr/>
    </dgm:pt>
    <dgm:pt modelId="{72E1D961-1455-4F8D-848A-18C61367C262}" type="pres">
      <dgm:prSet presAssocID="{5A5A29D9-92AA-4370-A95C-76F0C8D60EC2}" presName="nodeText" presStyleLbl="alignAccFollowNode1" presStyleIdx="14" presStyleCnt="18">
        <dgm:presLayoutVars>
          <dgm:bulletEnabled val="1"/>
        </dgm:presLayoutVars>
      </dgm:prSet>
      <dgm:spPr/>
    </dgm:pt>
    <dgm:pt modelId="{DDE7A7C4-20F9-470A-896F-F674C27D8AC4}" type="pres">
      <dgm:prSet presAssocID="{8DFD5420-64D4-428F-8A50-B07F027633BC}" presName="sibTransComposite" presStyleCnt="0"/>
      <dgm:spPr/>
    </dgm:pt>
    <dgm:pt modelId="{3F9C92DF-1462-4D2D-96D9-06E98D752AEB}" type="pres">
      <dgm:prSet presAssocID="{7A5001D6-BCBD-45C5-B516-AE6EB9266990}" presName="compositeNode" presStyleCnt="0"/>
      <dgm:spPr/>
    </dgm:pt>
    <dgm:pt modelId="{A79A4432-66A1-43F0-90E6-351D107F04E9}" type="pres">
      <dgm:prSet presAssocID="{7A5001D6-BCBD-45C5-B516-AE6EB9266990}" presName="parTx" presStyleLbl="node1" presStyleIdx="0" presStyleCnt="0">
        <dgm:presLayoutVars>
          <dgm:chMax val="0"/>
          <dgm:chPref val="0"/>
          <dgm:bulletEnabled val="1"/>
        </dgm:presLayoutVars>
      </dgm:prSet>
      <dgm:spPr/>
    </dgm:pt>
    <dgm:pt modelId="{BDC51D74-6F2E-4760-97A3-17C7329AF51A}" type="pres">
      <dgm:prSet presAssocID="{7A5001D6-BCBD-45C5-B516-AE6EB9266990}" presName="parSh" presStyleCnt="0"/>
      <dgm:spPr/>
    </dgm:pt>
    <dgm:pt modelId="{1A16F9AA-A710-42D8-A5EB-26B7F0AE2FA2}" type="pres">
      <dgm:prSet presAssocID="{7A5001D6-BCBD-45C5-B516-AE6EB9266990}" presName="lineNode" presStyleLbl="alignAccFollowNode1" presStyleIdx="15" presStyleCnt="18"/>
      <dgm:spPr/>
    </dgm:pt>
    <dgm:pt modelId="{B22E4026-ECCE-481A-B5E8-02B1C2C3BEA1}" type="pres">
      <dgm:prSet presAssocID="{7A5001D6-BCBD-45C5-B516-AE6EB9266990}" presName="lineArrowNode" presStyleLbl="alignAccFollowNode1" presStyleIdx="16" presStyleCnt="18"/>
      <dgm:spPr/>
    </dgm:pt>
    <dgm:pt modelId="{1CC761F0-1705-4B9B-875B-366A1F01F410}" type="pres">
      <dgm:prSet presAssocID="{8B5E481F-338B-4AF3-94A5-671A244D6A4F}" presName="sibTransNodeCircle" presStyleLbl="alignNode1" presStyleIdx="5" presStyleCnt="6">
        <dgm:presLayoutVars>
          <dgm:chMax val="0"/>
          <dgm:bulletEnabled/>
        </dgm:presLayoutVars>
      </dgm:prSet>
      <dgm:spPr/>
    </dgm:pt>
    <dgm:pt modelId="{4799F754-8640-4C33-8EDD-BBB8DF6AF9D7}" type="pres">
      <dgm:prSet presAssocID="{8B5E481F-338B-4AF3-94A5-671A244D6A4F}" presName="spacerBetweenCircleAndCallout" presStyleCnt="0">
        <dgm:presLayoutVars/>
      </dgm:prSet>
      <dgm:spPr/>
    </dgm:pt>
    <dgm:pt modelId="{4A180FC3-71C9-453D-A37F-C1486F4D0CC3}" type="pres">
      <dgm:prSet presAssocID="{7A5001D6-BCBD-45C5-B516-AE6EB9266990}" presName="nodeText" presStyleLbl="alignAccFollowNode1" presStyleIdx="17" presStyleCnt="18">
        <dgm:presLayoutVars>
          <dgm:bulletEnabled val="1"/>
        </dgm:presLayoutVars>
      </dgm:prSet>
      <dgm:spPr/>
    </dgm:pt>
  </dgm:ptLst>
  <dgm:cxnLst>
    <dgm:cxn modelId="{4620FB07-6B3F-4583-BE2D-C9D9D88A5086}" type="presOf" srcId="{8B5E481F-338B-4AF3-94A5-671A244D6A4F}" destId="{1CC761F0-1705-4B9B-875B-366A1F01F410}" srcOrd="0" destOrd="0" presId="urn:microsoft.com/office/officeart/2016/7/layout/LinearArrowProcessNumbered"/>
    <dgm:cxn modelId="{EC8A5914-D56D-4C83-9F13-13AC5C2BDAA0}" srcId="{37A0B15E-43D5-4AAB-ABBF-354987AFBA83}" destId="{0D3A3809-D9A4-4297-B308-616AD7E58859}" srcOrd="2" destOrd="0" parTransId="{25A2E81B-EA95-4A01-9AEB-F244CCA80447}" sibTransId="{9B454B37-945D-42CA-957F-CD05CCF5E78C}"/>
    <dgm:cxn modelId="{80816937-08EE-40CC-990B-DA56E4DCF682}" type="presOf" srcId="{269AF417-4295-4157-B1CB-3B808F22A8DB}" destId="{FAFC8D79-7454-4748-8770-59FBB478505C}" srcOrd="0" destOrd="0" presId="urn:microsoft.com/office/officeart/2016/7/layout/LinearArrowProcessNumbered"/>
    <dgm:cxn modelId="{CC9E2762-5082-4975-97F2-AC5762C05E1B}" type="presOf" srcId="{37A0B15E-43D5-4AAB-ABBF-354987AFBA83}" destId="{01F6ABD1-C182-479B-AC70-F67F0F350F51}" srcOrd="0" destOrd="0" presId="urn:microsoft.com/office/officeart/2016/7/layout/LinearArrowProcessNumbered"/>
    <dgm:cxn modelId="{C7094462-7D9D-4AE3-870E-FAF233D0E263}" srcId="{37A0B15E-43D5-4AAB-ABBF-354987AFBA83}" destId="{6D9E99E7-CEEE-4370-9B74-FBBA587757B5}" srcOrd="3" destOrd="0" parTransId="{501B4321-0FD3-4D43-BAFE-6C16AED999D4}" sibTransId="{9D51AF4B-C8C4-49DC-A337-3509F307F7C2}"/>
    <dgm:cxn modelId="{E7809C6F-3539-45E9-9E8A-65568CFE9939}" type="presOf" srcId="{5A5A29D9-92AA-4370-A95C-76F0C8D60EC2}" destId="{72E1D961-1455-4F8D-848A-18C61367C262}" srcOrd="0" destOrd="0" presId="urn:microsoft.com/office/officeart/2016/7/layout/LinearArrowProcessNumbered"/>
    <dgm:cxn modelId="{90993059-F05E-40AD-8591-6B024737E570}" srcId="{37A0B15E-43D5-4AAB-ABBF-354987AFBA83}" destId="{269AF417-4295-4157-B1CB-3B808F22A8DB}" srcOrd="1" destOrd="0" parTransId="{067639F9-7FB5-41F5-A60E-8B18B61A016A}" sibTransId="{F3997CDC-15B2-4DEA-9302-4D58E2B71B36}"/>
    <dgm:cxn modelId="{D07E2C9A-8FA9-4ACA-8862-AD99445A4234}" type="presOf" srcId="{0D3A3809-D9A4-4297-B308-616AD7E58859}" destId="{820BD1D4-73B4-4444-B8CF-71B3E153EE78}" srcOrd="0" destOrd="0" presId="urn:microsoft.com/office/officeart/2016/7/layout/LinearArrowProcessNumbered"/>
    <dgm:cxn modelId="{FC800EA3-4DD8-499F-B6B2-497622E6D923}" srcId="{37A0B15E-43D5-4AAB-ABBF-354987AFBA83}" destId="{7A5001D6-BCBD-45C5-B516-AE6EB9266990}" srcOrd="5" destOrd="0" parTransId="{2388B775-A729-4A7E-A137-C67F044968C5}" sibTransId="{8B5E481F-338B-4AF3-94A5-671A244D6A4F}"/>
    <dgm:cxn modelId="{2BCDF3A3-C78F-4722-BDB4-337A337C62E1}" type="presOf" srcId="{8DFD5420-64D4-428F-8A50-B07F027633BC}" destId="{4A90BFE3-EDDD-4704-ABBF-43310A604656}" srcOrd="0" destOrd="0" presId="urn:microsoft.com/office/officeart/2016/7/layout/LinearArrowProcessNumbered"/>
    <dgm:cxn modelId="{FC48D1A9-F65B-4BBA-9A86-825D5590DF51}" type="presOf" srcId="{25D0E6E4-7C24-408C-A06D-31C70CC8CEE2}" destId="{975021F4-85E5-40D9-BEBE-7F3836D05067}" srcOrd="0" destOrd="0" presId="urn:microsoft.com/office/officeart/2016/7/layout/LinearArrowProcessNumbered"/>
    <dgm:cxn modelId="{38ED05AC-27D2-4B6A-A82E-F9914B098511}" type="presOf" srcId="{9B454B37-945D-42CA-957F-CD05CCF5E78C}" destId="{2ED7AE0F-2917-4AAE-9768-02C37C7D8C87}" srcOrd="0" destOrd="0" presId="urn:microsoft.com/office/officeart/2016/7/layout/LinearArrowProcessNumbered"/>
    <dgm:cxn modelId="{03CBCEBA-CD09-42AF-BBD7-867912D75DEC}" type="presOf" srcId="{814B5D7C-82AA-4032-A134-4EC62EB5790E}" destId="{7DA07644-3276-4902-899F-715A1FF17606}" srcOrd="0" destOrd="0" presId="urn:microsoft.com/office/officeart/2016/7/layout/LinearArrowProcessNumbered"/>
    <dgm:cxn modelId="{5AE3F9D2-ED46-422F-87E4-B98A230FBE3C}" srcId="{37A0B15E-43D5-4AAB-ABBF-354987AFBA83}" destId="{25D0E6E4-7C24-408C-A06D-31C70CC8CEE2}" srcOrd="0" destOrd="0" parTransId="{E07A424B-2890-4ED7-A483-A396B6BC8284}" sibTransId="{814B5D7C-82AA-4032-A134-4EC62EB5790E}"/>
    <dgm:cxn modelId="{7C234DD3-6E92-48BC-B2EA-C8BEA6F273CC}" type="presOf" srcId="{6D9E99E7-CEEE-4370-9B74-FBBA587757B5}" destId="{1461F07D-4109-4E68-865E-1C51E5C74CCB}" srcOrd="0" destOrd="0" presId="urn:microsoft.com/office/officeart/2016/7/layout/LinearArrowProcessNumbered"/>
    <dgm:cxn modelId="{141E5AD3-2808-417E-8AFB-202784F55BC0}" type="presOf" srcId="{7A5001D6-BCBD-45C5-B516-AE6EB9266990}" destId="{4A180FC3-71C9-453D-A37F-C1486F4D0CC3}" srcOrd="0" destOrd="0" presId="urn:microsoft.com/office/officeart/2016/7/layout/LinearArrowProcessNumbered"/>
    <dgm:cxn modelId="{D51134E5-C449-4380-B596-D3722EDFF662}" type="presOf" srcId="{F3997CDC-15B2-4DEA-9302-4D58E2B71B36}" destId="{582C2865-90A4-4FDA-913D-EDF54D14F955}" srcOrd="0" destOrd="0" presId="urn:microsoft.com/office/officeart/2016/7/layout/LinearArrowProcessNumbered"/>
    <dgm:cxn modelId="{B1F8BAEA-B343-47C7-ACF5-541B654BE295}" type="presOf" srcId="{9D51AF4B-C8C4-49DC-A337-3509F307F7C2}" destId="{78BCFA66-CECF-435A-9DF3-FAFCBAD6DCB9}" srcOrd="0" destOrd="0" presId="urn:microsoft.com/office/officeart/2016/7/layout/LinearArrowProcessNumbered"/>
    <dgm:cxn modelId="{2A72B3F6-AB61-417B-8833-3A894B60EBCB}" srcId="{37A0B15E-43D5-4AAB-ABBF-354987AFBA83}" destId="{5A5A29D9-92AA-4370-A95C-76F0C8D60EC2}" srcOrd="4" destOrd="0" parTransId="{50A8441E-03B8-4A4D-85FE-2077AC85360F}" sibTransId="{8DFD5420-64D4-428F-8A50-B07F027633BC}"/>
    <dgm:cxn modelId="{24ADC0B9-821D-4C69-8E79-C0CAA15B585A}" type="presParOf" srcId="{01F6ABD1-C182-479B-AC70-F67F0F350F51}" destId="{39370BEC-3CD7-479C-A56C-F6054F09184D}" srcOrd="0" destOrd="0" presId="urn:microsoft.com/office/officeart/2016/7/layout/LinearArrowProcessNumbered"/>
    <dgm:cxn modelId="{31364786-5873-4A25-B680-577BFAA562BB}" type="presParOf" srcId="{39370BEC-3CD7-479C-A56C-F6054F09184D}" destId="{5B8B68C5-F188-45FD-8F96-4094C00B873F}" srcOrd="0" destOrd="0" presId="urn:microsoft.com/office/officeart/2016/7/layout/LinearArrowProcessNumbered"/>
    <dgm:cxn modelId="{0562DF1D-43D8-4415-9899-DAB8B2039D82}" type="presParOf" srcId="{39370BEC-3CD7-479C-A56C-F6054F09184D}" destId="{7DFDE462-21F9-40EF-975C-AB75E2627DFB}" srcOrd="1" destOrd="0" presId="urn:microsoft.com/office/officeart/2016/7/layout/LinearArrowProcessNumbered"/>
    <dgm:cxn modelId="{2D5DB1FA-D83D-46ED-B195-50E8885868E8}" type="presParOf" srcId="{7DFDE462-21F9-40EF-975C-AB75E2627DFB}" destId="{17D510CC-4FBE-4A2D-85C2-DA1915EFB749}" srcOrd="0" destOrd="0" presId="urn:microsoft.com/office/officeart/2016/7/layout/LinearArrowProcessNumbered"/>
    <dgm:cxn modelId="{4CE3ADC4-1C5E-46E0-9F48-9174AC02B0CE}" type="presParOf" srcId="{7DFDE462-21F9-40EF-975C-AB75E2627DFB}" destId="{D6796266-F49D-47FE-B06A-FEC0C8F3A15C}" srcOrd="1" destOrd="0" presId="urn:microsoft.com/office/officeart/2016/7/layout/LinearArrowProcessNumbered"/>
    <dgm:cxn modelId="{661E21CD-D6C1-4B5A-A7FA-DADA6C06F015}" type="presParOf" srcId="{7DFDE462-21F9-40EF-975C-AB75E2627DFB}" destId="{7DA07644-3276-4902-899F-715A1FF17606}" srcOrd="2" destOrd="0" presId="urn:microsoft.com/office/officeart/2016/7/layout/LinearArrowProcessNumbered"/>
    <dgm:cxn modelId="{F7F5FEF1-8F59-4B00-A140-5A252E949FF4}" type="presParOf" srcId="{7DFDE462-21F9-40EF-975C-AB75E2627DFB}" destId="{E14C99A2-751B-4389-8021-C720E562DCA4}" srcOrd="3" destOrd="0" presId="urn:microsoft.com/office/officeart/2016/7/layout/LinearArrowProcessNumbered"/>
    <dgm:cxn modelId="{040BE986-CE06-4156-AC6C-88D7504F2F54}" type="presParOf" srcId="{39370BEC-3CD7-479C-A56C-F6054F09184D}" destId="{975021F4-85E5-40D9-BEBE-7F3836D05067}" srcOrd="2" destOrd="0" presId="urn:microsoft.com/office/officeart/2016/7/layout/LinearArrowProcessNumbered"/>
    <dgm:cxn modelId="{9F720457-87F4-4425-81D6-FECC535F29B5}" type="presParOf" srcId="{01F6ABD1-C182-479B-AC70-F67F0F350F51}" destId="{984949C4-F6AF-4BAB-9564-E4FF314198D1}" srcOrd="1" destOrd="0" presId="urn:microsoft.com/office/officeart/2016/7/layout/LinearArrowProcessNumbered"/>
    <dgm:cxn modelId="{CB3A23C1-EC46-4BCD-A49C-E8E94A64F59E}" type="presParOf" srcId="{01F6ABD1-C182-479B-AC70-F67F0F350F51}" destId="{BC4940A9-77DC-4455-B058-D3652B39C71F}" srcOrd="2" destOrd="0" presId="urn:microsoft.com/office/officeart/2016/7/layout/LinearArrowProcessNumbered"/>
    <dgm:cxn modelId="{F74E33A3-CEE0-4192-8D52-D5B2DE9C41C4}" type="presParOf" srcId="{BC4940A9-77DC-4455-B058-D3652B39C71F}" destId="{9284E894-9B40-4CE6-B63E-730EB7387287}" srcOrd="0" destOrd="0" presId="urn:microsoft.com/office/officeart/2016/7/layout/LinearArrowProcessNumbered"/>
    <dgm:cxn modelId="{94BAF26F-4C70-4F36-9224-128BD0B090EE}" type="presParOf" srcId="{BC4940A9-77DC-4455-B058-D3652B39C71F}" destId="{88083141-34C7-4137-AD9A-2C60A935BC85}" srcOrd="1" destOrd="0" presId="urn:microsoft.com/office/officeart/2016/7/layout/LinearArrowProcessNumbered"/>
    <dgm:cxn modelId="{E87BEDE1-97EE-4A98-ACA4-43C8EE19B15E}" type="presParOf" srcId="{88083141-34C7-4137-AD9A-2C60A935BC85}" destId="{9B74467E-37DE-4E08-87C5-54AE5CBE26A8}" srcOrd="0" destOrd="0" presId="urn:microsoft.com/office/officeart/2016/7/layout/LinearArrowProcessNumbered"/>
    <dgm:cxn modelId="{EE09E46A-0340-4BC6-B339-00FD94FECA52}" type="presParOf" srcId="{88083141-34C7-4137-AD9A-2C60A935BC85}" destId="{A8CC7AEC-AB48-4DB5-95BD-BAC7A9424613}" srcOrd="1" destOrd="0" presId="urn:microsoft.com/office/officeart/2016/7/layout/LinearArrowProcessNumbered"/>
    <dgm:cxn modelId="{6A9B4386-C8F8-43BB-BFD7-4D2E93389B0F}" type="presParOf" srcId="{88083141-34C7-4137-AD9A-2C60A935BC85}" destId="{582C2865-90A4-4FDA-913D-EDF54D14F955}" srcOrd="2" destOrd="0" presId="urn:microsoft.com/office/officeart/2016/7/layout/LinearArrowProcessNumbered"/>
    <dgm:cxn modelId="{AC9F61DF-90AA-4B16-B8A9-A13333FCE583}" type="presParOf" srcId="{88083141-34C7-4137-AD9A-2C60A935BC85}" destId="{5E5F9095-B2DC-45C9-A46B-4AD10D009A7B}" srcOrd="3" destOrd="0" presId="urn:microsoft.com/office/officeart/2016/7/layout/LinearArrowProcessNumbered"/>
    <dgm:cxn modelId="{9827FE13-D2D6-46A1-9DF5-87C660D27F95}" type="presParOf" srcId="{BC4940A9-77DC-4455-B058-D3652B39C71F}" destId="{FAFC8D79-7454-4748-8770-59FBB478505C}" srcOrd="2" destOrd="0" presId="urn:microsoft.com/office/officeart/2016/7/layout/LinearArrowProcessNumbered"/>
    <dgm:cxn modelId="{43C32DEC-4FC6-408F-820F-C52E04878B4B}" type="presParOf" srcId="{01F6ABD1-C182-479B-AC70-F67F0F350F51}" destId="{534080C7-A9E3-401B-8E80-B44719E2662F}" srcOrd="3" destOrd="0" presId="urn:microsoft.com/office/officeart/2016/7/layout/LinearArrowProcessNumbered"/>
    <dgm:cxn modelId="{4467E633-319A-488C-98A2-98D2E09B9D53}" type="presParOf" srcId="{01F6ABD1-C182-479B-AC70-F67F0F350F51}" destId="{F771671E-1C4D-4640-ABA0-2B6354B5851F}" srcOrd="4" destOrd="0" presId="urn:microsoft.com/office/officeart/2016/7/layout/LinearArrowProcessNumbered"/>
    <dgm:cxn modelId="{DC147F02-9959-4CAC-A3EF-D8EF283AD5F6}" type="presParOf" srcId="{F771671E-1C4D-4640-ABA0-2B6354B5851F}" destId="{256DE0C8-EBBA-4299-931D-1A5FDA8056EE}" srcOrd="0" destOrd="0" presId="urn:microsoft.com/office/officeart/2016/7/layout/LinearArrowProcessNumbered"/>
    <dgm:cxn modelId="{C95A0F46-65B5-415B-AB2D-EBE48FBF0444}" type="presParOf" srcId="{F771671E-1C4D-4640-ABA0-2B6354B5851F}" destId="{C8112726-7293-4FA3-A653-9AE208A102B6}" srcOrd="1" destOrd="0" presId="urn:microsoft.com/office/officeart/2016/7/layout/LinearArrowProcessNumbered"/>
    <dgm:cxn modelId="{BD0A47C7-E21D-457E-9507-C1C409F96AF8}" type="presParOf" srcId="{C8112726-7293-4FA3-A653-9AE208A102B6}" destId="{B8749D60-0326-401F-8E5A-37512F559F19}" srcOrd="0" destOrd="0" presId="urn:microsoft.com/office/officeart/2016/7/layout/LinearArrowProcessNumbered"/>
    <dgm:cxn modelId="{5228D005-B7BE-418B-A0B9-473DFD62CC47}" type="presParOf" srcId="{C8112726-7293-4FA3-A653-9AE208A102B6}" destId="{5851D8BC-0519-4046-AB18-C6CAE01AD962}" srcOrd="1" destOrd="0" presId="urn:microsoft.com/office/officeart/2016/7/layout/LinearArrowProcessNumbered"/>
    <dgm:cxn modelId="{F3AD2462-2135-4850-8803-ADFF3976D338}" type="presParOf" srcId="{C8112726-7293-4FA3-A653-9AE208A102B6}" destId="{2ED7AE0F-2917-4AAE-9768-02C37C7D8C87}" srcOrd="2" destOrd="0" presId="urn:microsoft.com/office/officeart/2016/7/layout/LinearArrowProcessNumbered"/>
    <dgm:cxn modelId="{365BB015-2B60-4200-9ACA-4ADB876587BC}" type="presParOf" srcId="{C8112726-7293-4FA3-A653-9AE208A102B6}" destId="{6FCFA34D-73D3-401D-BE6A-3E9F882205AA}" srcOrd="3" destOrd="0" presId="urn:microsoft.com/office/officeart/2016/7/layout/LinearArrowProcessNumbered"/>
    <dgm:cxn modelId="{91427922-10B7-4D84-B653-82963E55A7E9}" type="presParOf" srcId="{F771671E-1C4D-4640-ABA0-2B6354B5851F}" destId="{820BD1D4-73B4-4444-B8CF-71B3E153EE78}" srcOrd="2" destOrd="0" presId="urn:microsoft.com/office/officeart/2016/7/layout/LinearArrowProcessNumbered"/>
    <dgm:cxn modelId="{E979A5A7-9D11-4CB1-B5DB-7BC4B8666637}" type="presParOf" srcId="{01F6ABD1-C182-479B-AC70-F67F0F350F51}" destId="{264D4FA7-9D19-4BC4-9778-39AE6A6A3F22}" srcOrd="5" destOrd="0" presId="urn:microsoft.com/office/officeart/2016/7/layout/LinearArrowProcessNumbered"/>
    <dgm:cxn modelId="{43E37575-363B-4F65-98F3-327D6B01C9C1}" type="presParOf" srcId="{01F6ABD1-C182-479B-AC70-F67F0F350F51}" destId="{76CDCC13-04FA-46B2-BE85-5DD31DD04045}" srcOrd="6" destOrd="0" presId="urn:microsoft.com/office/officeart/2016/7/layout/LinearArrowProcessNumbered"/>
    <dgm:cxn modelId="{5F421E3C-7320-47A5-9C04-0B06C498C020}" type="presParOf" srcId="{76CDCC13-04FA-46B2-BE85-5DD31DD04045}" destId="{D47E5B80-8786-4298-9A13-30DFE9EE4C72}" srcOrd="0" destOrd="0" presId="urn:microsoft.com/office/officeart/2016/7/layout/LinearArrowProcessNumbered"/>
    <dgm:cxn modelId="{25CCEC61-CFEB-4C76-B99F-7AC82D2F2E81}" type="presParOf" srcId="{76CDCC13-04FA-46B2-BE85-5DD31DD04045}" destId="{470B2B95-D425-4A18-961E-4E289F8EF628}" srcOrd="1" destOrd="0" presId="urn:microsoft.com/office/officeart/2016/7/layout/LinearArrowProcessNumbered"/>
    <dgm:cxn modelId="{7996661D-99D9-4F7A-B984-8A0F4231B6AA}" type="presParOf" srcId="{470B2B95-D425-4A18-961E-4E289F8EF628}" destId="{A43A535F-B808-403F-B44F-39DE026E1FCC}" srcOrd="0" destOrd="0" presId="urn:microsoft.com/office/officeart/2016/7/layout/LinearArrowProcessNumbered"/>
    <dgm:cxn modelId="{983469DC-013F-4EE4-A56C-29FAB8E9C5A2}" type="presParOf" srcId="{470B2B95-D425-4A18-961E-4E289F8EF628}" destId="{7A2AFEE3-85F2-4B7F-A7DC-19EB33A3B0E9}" srcOrd="1" destOrd="0" presId="urn:microsoft.com/office/officeart/2016/7/layout/LinearArrowProcessNumbered"/>
    <dgm:cxn modelId="{EDA6C771-9742-4EAC-A900-C0D141EDC414}" type="presParOf" srcId="{470B2B95-D425-4A18-961E-4E289F8EF628}" destId="{78BCFA66-CECF-435A-9DF3-FAFCBAD6DCB9}" srcOrd="2" destOrd="0" presId="urn:microsoft.com/office/officeart/2016/7/layout/LinearArrowProcessNumbered"/>
    <dgm:cxn modelId="{CA0981EC-539D-4136-BDAB-9E5E8840C26E}" type="presParOf" srcId="{470B2B95-D425-4A18-961E-4E289F8EF628}" destId="{6CEAA00C-AE90-49E6-A07D-D717E7701844}" srcOrd="3" destOrd="0" presId="urn:microsoft.com/office/officeart/2016/7/layout/LinearArrowProcessNumbered"/>
    <dgm:cxn modelId="{88080C2E-A14E-4C3B-A6F7-0E20DCBF4DA2}" type="presParOf" srcId="{76CDCC13-04FA-46B2-BE85-5DD31DD04045}" destId="{1461F07D-4109-4E68-865E-1C51E5C74CCB}" srcOrd="2" destOrd="0" presId="urn:microsoft.com/office/officeart/2016/7/layout/LinearArrowProcessNumbered"/>
    <dgm:cxn modelId="{5880773E-94D5-4A9E-8B6F-669CDB6BBB0B}" type="presParOf" srcId="{01F6ABD1-C182-479B-AC70-F67F0F350F51}" destId="{1534F542-546A-4FC4-B7F1-155DD351229E}" srcOrd="7" destOrd="0" presId="urn:microsoft.com/office/officeart/2016/7/layout/LinearArrowProcessNumbered"/>
    <dgm:cxn modelId="{2575D1D0-09B5-49CE-B768-D61F24081CF6}" type="presParOf" srcId="{01F6ABD1-C182-479B-AC70-F67F0F350F51}" destId="{3BD47714-DF55-4477-973B-87D162AF5E95}" srcOrd="8" destOrd="0" presId="urn:microsoft.com/office/officeart/2016/7/layout/LinearArrowProcessNumbered"/>
    <dgm:cxn modelId="{8AC1152A-3F92-469E-B986-53BD0A0BFF27}" type="presParOf" srcId="{3BD47714-DF55-4477-973B-87D162AF5E95}" destId="{F078F83E-95E5-431A-8F8B-099FF90A910C}" srcOrd="0" destOrd="0" presId="urn:microsoft.com/office/officeart/2016/7/layout/LinearArrowProcessNumbered"/>
    <dgm:cxn modelId="{02824632-B6C2-4474-A77A-C72079A55732}" type="presParOf" srcId="{3BD47714-DF55-4477-973B-87D162AF5E95}" destId="{AAA94948-DB88-46C1-BAFB-BA235DF878DE}" srcOrd="1" destOrd="0" presId="urn:microsoft.com/office/officeart/2016/7/layout/LinearArrowProcessNumbered"/>
    <dgm:cxn modelId="{CF82352D-4B8A-4FF0-B744-19AE5FB162D5}" type="presParOf" srcId="{AAA94948-DB88-46C1-BAFB-BA235DF878DE}" destId="{7E9D9FFC-81CE-437B-86B6-E226CBBC82D0}" srcOrd="0" destOrd="0" presId="urn:microsoft.com/office/officeart/2016/7/layout/LinearArrowProcessNumbered"/>
    <dgm:cxn modelId="{1CB96B57-7616-4585-8C49-9EDFAFE45FE7}" type="presParOf" srcId="{AAA94948-DB88-46C1-BAFB-BA235DF878DE}" destId="{A193263E-A66F-4496-8BBC-17AE289AE5F1}" srcOrd="1" destOrd="0" presId="urn:microsoft.com/office/officeart/2016/7/layout/LinearArrowProcessNumbered"/>
    <dgm:cxn modelId="{2586B134-595A-4793-9A5E-050043D9F50C}" type="presParOf" srcId="{AAA94948-DB88-46C1-BAFB-BA235DF878DE}" destId="{4A90BFE3-EDDD-4704-ABBF-43310A604656}" srcOrd="2" destOrd="0" presId="urn:microsoft.com/office/officeart/2016/7/layout/LinearArrowProcessNumbered"/>
    <dgm:cxn modelId="{85E5039D-523F-4EB5-8154-7807D553A762}" type="presParOf" srcId="{AAA94948-DB88-46C1-BAFB-BA235DF878DE}" destId="{5EBBBD0A-6AC6-4766-AED8-9FF428B49CFC}" srcOrd="3" destOrd="0" presId="urn:microsoft.com/office/officeart/2016/7/layout/LinearArrowProcessNumbered"/>
    <dgm:cxn modelId="{71AF17E4-7963-4D98-AADB-440CE42FF420}" type="presParOf" srcId="{3BD47714-DF55-4477-973B-87D162AF5E95}" destId="{72E1D961-1455-4F8D-848A-18C61367C262}" srcOrd="2" destOrd="0" presId="urn:microsoft.com/office/officeart/2016/7/layout/LinearArrowProcessNumbered"/>
    <dgm:cxn modelId="{FCD9E9AE-A8B4-424A-BD21-8F95179BE71C}" type="presParOf" srcId="{01F6ABD1-C182-479B-AC70-F67F0F350F51}" destId="{DDE7A7C4-20F9-470A-896F-F674C27D8AC4}" srcOrd="9" destOrd="0" presId="urn:microsoft.com/office/officeart/2016/7/layout/LinearArrowProcessNumbered"/>
    <dgm:cxn modelId="{8820F233-01D0-40C2-BED7-F3CFFEFB764A}" type="presParOf" srcId="{01F6ABD1-C182-479B-AC70-F67F0F350F51}" destId="{3F9C92DF-1462-4D2D-96D9-06E98D752AEB}" srcOrd="10" destOrd="0" presId="urn:microsoft.com/office/officeart/2016/7/layout/LinearArrowProcessNumbered"/>
    <dgm:cxn modelId="{0730EF95-44C0-4A14-848D-D75D29360500}" type="presParOf" srcId="{3F9C92DF-1462-4D2D-96D9-06E98D752AEB}" destId="{A79A4432-66A1-43F0-90E6-351D107F04E9}" srcOrd="0" destOrd="0" presId="urn:microsoft.com/office/officeart/2016/7/layout/LinearArrowProcessNumbered"/>
    <dgm:cxn modelId="{5ADD5FF9-B509-4385-8136-817FFA845655}" type="presParOf" srcId="{3F9C92DF-1462-4D2D-96D9-06E98D752AEB}" destId="{BDC51D74-6F2E-4760-97A3-17C7329AF51A}" srcOrd="1" destOrd="0" presId="urn:microsoft.com/office/officeart/2016/7/layout/LinearArrowProcessNumbered"/>
    <dgm:cxn modelId="{BA2A14C4-9DEB-4A51-9ED6-72761BD274C1}" type="presParOf" srcId="{BDC51D74-6F2E-4760-97A3-17C7329AF51A}" destId="{1A16F9AA-A710-42D8-A5EB-26B7F0AE2FA2}" srcOrd="0" destOrd="0" presId="urn:microsoft.com/office/officeart/2016/7/layout/LinearArrowProcessNumbered"/>
    <dgm:cxn modelId="{5833401B-029C-4926-A238-29FA786283B9}" type="presParOf" srcId="{BDC51D74-6F2E-4760-97A3-17C7329AF51A}" destId="{B22E4026-ECCE-481A-B5E8-02B1C2C3BEA1}" srcOrd="1" destOrd="0" presId="urn:microsoft.com/office/officeart/2016/7/layout/LinearArrowProcessNumbered"/>
    <dgm:cxn modelId="{418788B4-9AB8-4909-B38E-D60FDFF99A79}" type="presParOf" srcId="{BDC51D74-6F2E-4760-97A3-17C7329AF51A}" destId="{1CC761F0-1705-4B9B-875B-366A1F01F410}" srcOrd="2" destOrd="0" presId="urn:microsoft.com/office/officeart/2016/7/layout/LinearArrowProcessNumbered"/>
    <dgm:cxn modelId="{8928262D-7896-4850-A180-98DA5F98A3F2}" type="presParOf" srcId="{BDC51D74-6F2E-4760-97A3-17C7329AF51A}" destId="{4799F754-8640-4C33-8EDD-BBB8DF6AF9D7}" srcOrd="3" destOrd="0" presId="urn:microsoft.com/office/officeart/2016/7/layout/LinearArrowProcessNumbered"/>
    <dgm:cxn modelId="{42E837E4-FFF3-43BF-8CD8-8FE71F870E09}" type="presParOf" srcId="{3F9C92DF-1462-4D2D-96D9-06E98D752AEB}" destId="{4A180FC3-71C9-453D-A37F-C1486F4D0CC3}"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9ADA4F8-1FA6-45B6-9EB4-7D0485A9BEC5}"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93BD0F7-FB9F-47B9-82FE-72E121D8D7B0}">
      <dgm:prSet/>
      <dgm:spPr/>
      <dgm:t>
        <a:bodyPr/>
        <a:lstStyle/>
        <a:p>
          <a:pPr>
            <a:lnSpc>
              <a:spcPct val="100000"/>
            </a:lnSpc>
          </a:pPr>
          <a:r>
            <a:rPr lang="en-US" b="0" i="0"/>
            <a:t>- Emphasize digital transformation as a key enabler for advancing the WEFE Nexus in the Mediterranean. </a:t>
          </a:r>
          <a:endParaRPr lang="en-US"/>
        </a:p>
      </dgm:t>
    </dgm:pt>
    <dgm:pt modelId="{B19127A6-C29D-4602-B200-77609109827B}" type="parTrans" cxnId="{2B9E9BCF-5192-4507-B8A2-6A44A7766593}">
      <dgm:prSet/>
      <dgm:spPr/>
      <dgm:t>
        <a:bodyPr/>
        <a:lstStyle/>
        <a:p>
          <a:endParaRPr lang="en-US"/>
        </a:p>
      </dgm:t>
    </dgm:pt>
    <dgm:pt modelId="{D7E419FC-03FA-4DCE-80FD-1CCD334884FD}" type="sibTrans" cxnId="{2B9E9BCF-5192-4507-B8A2-6A44A7766593}">
      <dgm:prSet/>
      <dgm:spPr/>
      <dgm:t>
        <a:bodyPr/>
        <a:lstStyle/>
        <a:p>
          <a:endParaRPr lang="en-US"/>
        </a:p>
      </dgm:t>
    </dgm:pt>
    <dgm:pt modelId="{6CB7FAB1-00AC-4C6E-AD0E-01FA3F870E22}">
      <dgm:prSet/>
      <dgm:spPr/>
      <dgm:t>
        <a:bodyPr/>
        <a:lstStyle/>
        <a:p>
          <a:pPr>
            <a:lnSpc>
              <a:spcPct val="100000"/>
            </a:lnSpc>
          </a:pPr>
          <a:r>
            <a:rPr lang="en-US" b="0" i="0" dirty="0"/>
            <a:t>- Call to action for collective efforts, sharing of experiences, and strategic partnerships to leverage the full potential of digital transformation.</a:t>
          </a:r>
          <a:endParaRPr lang="en-US" dirty="0"/>
        </a:p>
      </dgm:t>
    </dgm:pt>
    <dgm:pt modelId="{B72BBD1E-23E1-4999-97B5-4A2DC3082976}" type="parTrans" cxnId="{2ED60D58-A90D-4875-A4B2-DE0992972FEA}">
      <dgm:prSet/>
      <dgm:spPr/>
      <dgm:t>
        <a:bodyPr/>
        <a:lstStyle/>
        <a:p>
          <a:endParaRPr lang="en-US"/>
        </a:p>
      </dgm:t>
    </dgm:pt>
    <dgm:pt modelId="{799C840C-C0A2-42B9-80D6-16C0A25357FF}" type="sibTrans" cxnId="{2ED60D58-A90D-4875-A4B2-DE0992972FEA}">
      <dgm:prSet/>
      <dgm:spPr/>
      <dgm:t>
        <a:bodyPr/>
        <a:lstStyle/>
        <a:p>
          <a:endParaRPr lang="en-US"/>
        </a:p>
      </dgm:t>
    </dgm:pt>
    <dgm:pt modelId="{4C95E132-1591-4500-BA26-099E74352956}">
      <dgm:prSet/>
      <dgm:spPr/>
      <dgm:t>
        <a:bodyPr/>
        <a:lstStyle/>
        <a:p>
          <a:pPr>
            <a:lnSpc>
              <a:spcPct val="100000"/>
            </a:lnSpc>
          </a:pPr>
          <a:r>
            <a:rPr lang="en-US" b="0" i="0"/>
            <a:t>- </a:t>
          </a:r>
          <a:r>
            <a:rPr lang="en-US" b="1" i="0"/>
            <a:t>Capacity Building:</a:t>
          </a:r>
          <a:r>
            <a:rPr lang="en-US" b="0" i="0"/>
            <a:t> Invest in digital skills and training for stakeholders to ensure widespread adaptation and innovation. </a:t>
          </a:r>
          <a:endParaRPr lang="en-US"/>
        </a:p>
      </dgm:t>
    </dgm:pt>
    <dgm:pt modelId="{2A602893-0C2E-420A-812A-F61CB7852EBC}" type="parTrans" cxnId="{A2FE6D2A-EB3E-4788-9099-FD629E9A8F08}">
      <dgm:prSet/>
      <dgm:spPr/>
      <dgm:t>
        <a:bodyPr/>
        <a:lstStyle/>
        <a:p>
          <a:endParaRPr lang="en-US"/>
        </a:p>
      </dgm:t>
    </dgm:pt>
    <dgm:pt modelId="{CBCF871B-CC99-4C97-95D0-69C89CF85C18}" type="sibTrans" cxnId="{A2FE6D2A-EB3E-4788-9099-FD629E9A8F08}">
      <dgm:prSet/>
      <dgm:spPr/>
      <dgm:t>
        <a:bodyPr/>
        <a:lstStyle/>
        <a:p>
          <a:endParaRPr lang="en-US"/>
        </a:p>
      </dgm:t>
    </dgm:pt>
    <dgm:pt modelId="{F376232C-A7DC-47E1-8501-BFE0965A7C27}">
      <dgm:prSet/>
      <dgm:spPr/>
      <dgm:t>
        <a:bodyPr/>
        <a:lstStyle/>
        <a:p>
          <a:pPr>
            <a:lnSpc>
              <a:spcPct val="100000"/>
            </a:lnSpc>
          </a:pPr>
          <a:r>
            <a:rPr lang="en-US" b="0" i="0" dirty="0"/>
            <a:t>- </a:t>
          </a:r>
          <a:r>
            <a:rPr lang="en-US" b="1" i="0" dirty="0"/>
            <a:t>Policy Support:</a:t>
          </a:r>
          <a:r>
            <a:rPr lang="en-US" b="0" i="0" dirty="0"/>
            <a:t> Develop supportive policies encouraging digital adoption for WEFE Nexus</a:t>
          </a:r>
          <a:endParaRPr lang="en-US" dirty="0"/>
        </a:p>
      </dgm:t>
    </dgm:pt>
    <dgm:pt modelId="{DFFC3BB0-02D1-4CD4-A471-C1144F896B0D}" type="parTrans" cxnId="{3503D28D-2D9D-496C-95EB-F4CC25306651}">
      <dgm:prSet/>
      <dgm:spPr/>
      <dgm:t>
        <a:bodyPr/>
        <a:lstStyle/>
        <a:p>
          <a:endParaRPr lang="en-US"/>
        </a:p>
      </dgm:t>
    </dgm:pt>
    <dgm:pt modelId="{821C42E8-1270-494B-B3C9-0AED9893F236}" type="sibTrans" cxnId="{3503D28D-2D9D-496C-95EB-F4CC25306651}">
      <dgm:prSet/>
      <dgm:spPr/>
      <dgm:t>
        <a:bodyPr/>
        <a:lstStyle/>
        <a:p>
          <a:endParaRPr lang="en-US"/>
        </a:p>
      </dgm:t>
    </dgm:pt>
    <dgm:pt modelId="{A579CEAE-26EB-4CCA-8E52-DA34487738A3}">
      <dgm:prSet/>
      <dgm:spPr/>
      <dgm:t>
        <a:bodyPr/>
        <a:lstStyle/>
        <a:p>
          <a:pPr>
            <a:lnSpc>
              <a:spcPct val="100000"/>
            </a:lnSpc>
          </a:pPr>
          <a:r>
            <a:rPr lang="en-US" b="0" i="0"/>
            <a:t>- </a:t>
          </a:r>
          <a:r>
            <a:rPr lang="en-US" b="1" i="0"/>
            <a:t>Scalability:</a:t>
          </a:r>
          <a:r>
            <a:rPr lang="en-US" b="0" i="0"/>
            <a:t> Replicate successful digital projects for accelerated sustainability practices across the Mediterranean WEFE Nexus.</a:t>
          </a:r>
          <a:endParaRPr lang="en-US"/>
        </a:p>
      </dgm:t>
    </dgm:pt>
    <dgm:pt modelId="{C01070DE-374B-4614-B4F7-BF94E969ED5D}" type="parTrans" cxnId="{D2D28BEF-05B9-435E-BDED-38B531AACE81}">
      <dgm:prSet/>
      <dgm:spPr/>
      <dgm:t>
        <a:bodyPr/>
        <a:lstStyle/>
        <a:p>
          <a:endParaRPr lang="en-US"/>
        </a:p>
      </dgm:t>
    </dgm:pt>
    <dgm:pt modelId="{E7D3795F-B602-4942-98F1-4F55962A7329}" type="sibTrans" cxnId="{D2D28BEF-05B9-435E-BDED-38B531AACE81}">
      <dgm:prSet/>
      <dgm:spPr/>
      <dgm:t>
        <a:bodyPr/>
        <a:lstStyle/>
        <a:p>
          <a:endParaRPr lang="en-US"/>
        </a:p>
      </dgm:t>
    </dgm:pt>
    <dgm:pt modelId="{06AE9A4C-A144-425E-9813-A21187A217B3}">
      <dgm:prSet/>
      <dgm:spPr/>
      <dgm:t>
        <a:bodyPr/>
        <a:lstStyle/>
        <a:p>
          <a:pPr>
            <a:lnSpc>
              <a:spcPct val="100000"/>
            </a:lnSpc>
          </a:pPr>
          <a:r>
            <a:rPr lang="en-US" b="0" i="0" dirty="0"/>
            <a:t>- </a:t>
          </a:r>
          <a:r>
            <a:rPr lang="en-US" b="1" i="0" dirty="0"/>
            <a:t>Environmental Sustainability:</a:t>
          </a:r>
          <a:r>
            <a:rPr lang="en-US" b="0" i="0" dirty="0"/>
            <a:t> Utilize digital tools for ecosystem protection, climate change resilience, and adaptation strategies.</a:t>
          </a:r>
          <a:endParaRPr lang="en-US" dirty="0"/>
        </a:p>
      </dgm:t>
    </dgm:pt>
    <dgm:pt modelId="{2F97611D-D0E3-4B9B-815B-6C9EEE9FE263}" type="parTrans" cxnId="{DBBF1FE2-42D7-4B0E-BF27-7225F20C5598}">
      <dgm:prSet/>
      <dgm:spPr/>
      <dgm:t>
        <a:bodyPr/>
        <a:lstStyle/>
        <a:p>
          <a:endParaRPr lang="en-US"/>
        </a:p>
      </dgm:t>
    </dgm:pt>
    <dgm:pt modelId="{A051C09B-4B69-4246-9012-DCD91A9E4CCA}" type="sibTrans" cxnId="{DBBF1FE2-42D7-4B0E-BF27-7225F20C5598}">
      <dgm:prSet/>
      <dgm:spPr/>
      <dgm:t>
        <a:bodyPr/>
        <a:lstStyle/>
        <a:p>
          <a:endParaRPr lang="en-US"/>
        </a:p>
      </dgm:t>
    </dgm:pt>
    <dgm:pt modelId="{09269507-0BA2-425A-A772-FB402FD11165}">
      <dgm:prSet/>
      <dgm:spPr/>
      <dgm:t>
        <a:bodyPr/>
        <a:lstStyle/>
        <a:p>
          <a:pPr>
            <a:lnSpc>
              <a:spcPct val="100000"/>
            </a:lnSpc>
          </a:pPr>
          <a:r>
            <a:rPr lang="en-US" b="0" i="0"/>
            <a:t>- </a:t>
          </a:r>
          <a:r>
            <a:rPr lang="en-US" b="1" i="0"/>
            <a:t>Innovative Financing:</a:t>
          </a:r>
          <a:r>
            <a:rPr lang="en-US" b="0" i="0"/>
            <a:t> Champion creative financing models (PPP, impact investments) to foster technology deployment.</a:t>
          </a:r>
          <a:endParaRPr lang="en-US"/>
        </a:p>
      </dgm:t>
    </dgm:pt>
    <dgm:pt modelId="{7CE8AFAB-E294-4AED-A871-3AC536C05B4A}" type="parTrans" cxnId="{74465936-4120-4AA0-A14A-392206FFA04F}">
      <dgm:prSet/>
      <dgm:spPr/>
      <dgm:t>
        <a:bodyPr/>
        <a:lstStyle/>
        <a:p>
          <a:endParaRPr lang="en-US"/>
        </a:p>
      </dgm:t>
    </dgm:pt>
    <dgm:pt modelId="{7276DF61-DDD1-4835-9E81-1F728561D31E}" type="sibTrans" cxnId="{74465936-4120-4AA0-A14A-392206FFA04F}">
      <dgm:prSet/>
      <dgm:spPr/>
      <dgm:t>
        <a:bodyPr/>
        <a:lstStyle/>
        <a:p>
          <a:endParaRPr lang="en-US"/>
        </a:p>
      </dgm:t>
    </dgm:pt>
    <dgm:pt modelId="{600AA57E-22B6-4D72-AA99-FEF9CB521AFA}">
      <dgm:prSet/>
      <dgm:spPr/>
      <dgm:t>
        <a:bodyPr/>
        <a:lstStyle/>
        <a:p>
          <a:pPr>
            <a:lnSpc>
              <a:spcPct val="100000"/>
            </a:lnSpc>
          </a:pPr>
          <a:r>
            <a:rPr lang="en-US" b="0" i="0"/>
            <a:t>- </a:t>
          </a:r>
          <a:r>
            <a:rPr lang="en-US" b="1" i="0"/>
            <a:t>Stakeholder Engagement:</a:t>
          </a:r>
          <a:r>
            <a:rPr lang="en-US" b="0" i="0"/>
            <a:t> Include all relevant stakeholders in the digital transformation journey to meet diverse community needs.</a:t>
          </a:r>
          <a:endParaRPr lang="en-US"/>
        </a:p>
      </dgm:t>
    </dgm:pt>
    <dgm:pt modelId="{0AEA35CD-045A-490B-B068-4EBD259396A5}" type="parTrans" cxnId="{891FEB31-D151-4031-976A-F634897C47DF}">
      <dgm:prSet/>
      <dgm:spPr/>
      <dgm:t>
        <a:bodyPr/>
        <a:lstStyle/>
        <a:p>
          <a:endParaRPr lang="en-US"/>
        </a:p>
      </dgm:t>
    </dgm:pt>
    <dgm:pt modelId="{200EEA38-D21B-4EA4-B935-5056A6ED3639}" type="sibTrans" cxnId="{891FEB31-D151-4031-976A-F634897C47DF}">
      <dgm:prSet/>
      <dgm:spPr/>
      <dgm:t>
        <a:bodyPr/>
        <a:lstStyle/>
        <a:p>
          <a:endParaRPr lang="en-US"/>
        </a:p>
      </dgm:t>
    </dgm:pt>
    <dgm:pt modelId="{8E9559E7-C0CE-4903-A742-76A087144942}" type="pres">
      <dgm:prSet presAssocID="{89ADA4F8-1FA6-45B6-9EB4-7D0485A9BEC5}" presName="root" presStyleCnt="0">
        <dgm:presLayoutVars>
          <dgm:dir/>
          <dgm:resizeHandles val="exact"/>
        </dgm:presLayoutVars>
      </dgm:prSet>
      <dgm:spPr/>
    </dgm:pt>
    <dgm:pt modelId="{873F37CF-BC42-461B-8441-5493341BD1DD}" type="pres">
      <dgm:prSet presAssocID="{993BD0F7-FB9F-47B9-82FE-72E121D8D7B0}" presName="compNode" presStyleCnt="0"/>
      <dgm:spPr/>
    </dgm:pt>
    <dgm:pt modelId="{5DCA5BA4-1AEC-46F3-95EA-665E05C7C378}" type="pres">
      <dgm:prSet presAssocID="{993BD0F7-FB9F-47B9-82FE-72E121D8D7B0}"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twork"/>
        </a:ext>
      </dgm:extLst>
    </dgm:pt>
    <dgm:pt modelId="{E347F47A-70E4-4B1A-A7D8-8230C3E5F363}" type="pres">
      <dgm:prSet presAssocID="{993BD0F7-FB9F-47B9-82FE-72E121D8D7B0}" presName="spaceRect" presStyleCnt="0"/>
      <dgm:spPr/>
    </dgm:pt>
    <dgm:pt modelId="{48A84810-3433-4C41-968E-E4BD6A3D95DC}" type="pres">
      <dgm:prSet presAssocID="{993BD0F7-FB9F-47B9-82FE-72E121D8D7B0}" presName="textRect" presStyleLbl="revTx" presStyleIdx="0" presStyleCnt="8">
        <dgm:presLayoutVars>
          <dgm:chMax val="1"/>
          <dgm:chPref val="1"/>
        </dgm:presLayoutVars>
      </dgm:prSet>
      <dgm:spPr/>
    </dgm:pt>
    <dgm:pt modelId="{22D72CB9-02E0-4840-96E7-A0F02070B2C7}" type="pres">
      <dgm:prSet presAssocID="{D7E419FC-03FA-4DCE-80FD-1CCD334884FD}" presName="sibTrans" presStyleCnt="0"/>
      <dgm:spPr/>
    </dgm:pt>
    <dgm:pt modelId="{F6464EEB-5228-4B7E-89DD-FF545AEABFC7}" type="pres">
      <dgm:prSet presAssocID="{6CB7FAB1-00AC-4C6E-AD0E-01FA3F870E22}" presName="compNode" presStyleCnt="0"/>
      <dgm:spPr/>
    </dgm:pt>
    <dgm:pt modelId="{18378871-10EA-441F-A039-4E2A017B9A1A}" type="pres">
      <dgm:prSet presAssocID="{6CB7FAB1-00AC-4C6E-AD0E-01FA3F870E22}"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gaphone"/>
        </a:ext>
      </dgm:extLst>
    </dgm:pt>
    <dgm:pt modelId="{A34AB44D-369F-4BE7-AE1B-D1AC155C23DA}" type="pres">
      <dgm:prSet presAssocID="{6CB7FAB1-00AC-4C6E-AD0E-01FA3F870E22}" presName="spaceRect" presStyleCnt="0"/>
      <dgm:spPr/>
    </dgm:pt>
    <dgm:pt modelId="{F9F76661-B64A-4EF0-B85D-9F1FE93F721C}" type="pres">
      <dgm:prSet presAssocID="{6CB7FAB1-00AC-4C6E-AD0E-01FA3F870E22}" presName="textRect" presStyleLbl="revTx" presStyleIdx="1" presStyleCnt="8">
        <dgm:presLayoutVars>
          <dgm:chMax val="1"/>
          <dgm:chPref val="1"/>
        </dgm:presLayoutVars>
      </dgm:prSet>
      <dgm:spPr/>
    </dgm:pt>
    <dgm:pt modelId="{8B3E7538-2C0E-4BDE-B6EF-B54D1974DAA4}" type="pres">
      <dgm:prSet presAssocID="{799C840C-C0A2-42B9-80D6-16C0A25357FF}" presName="sibTrans" presStyleCnt="0"/>
      <dgm:spPr/>
    </dgm:pt>
    <dgm:pt modelId="{BCA99CA5-A276-401C-AAFA-821F438175CB}" type="pres">
      <dgm:prSet presAssocID="{4C95E132-1591-4500-BA26-099E74352956}" presName="compNode" presStyleCnt="0"/>
      <dgm:spPr/>
    </dgm:pt>
    <dgm:pt modelId="{261CAFF8-44FD-4245-93E7-B1215B7CB0EA}" type="pres">
      <dgm:prSet presAssocID="{4C95E132-1591-4500-BA26-099E74352956}"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obot"/>
        </a:ext>
      </dgm:extLst>
    </dgm:pt>
    <dgm:pt modelId="{9100DEA9-44E9-4796-A596-FD21A93D34F3}" type="pres">
      <dgm:prSet presAssocID="{4C95E132-1591-4500-BA26-099E74352956}" presName="spaceRect" presStyleCnt="0"/>
      <dgm:spPr/>
    </dgm:pt>
    <dgm:pt modelId="{015F8F97-3269-460D-8EF4-E8174C3EAACC}" type="pres">
      <dgm:prSet presAssocID="{4C95E132-1591-4500-BA26-099E74352956}" presName="textRect" presStyleLbl="revTx" presStyleIdx="2" presStyleCnt="8">
        <dgm:presLayoutVars>
          <dgm:chMax val="1"/>
          <dgm:chPref val="1"/>
        </dgm:presLayoutVars>
      </dgm:prSet>
      <dgm:spPr/>
    </dgm:pt>
    <dgm:pt modelId="{A1D8F13B-25CA-42E7-98E6-CE9A9FC1B6BA}" type="pres">
      <dgm:prSet presAssocID="{CBCF871B-CC99-4C97-95D0-69C89CF85C18}" presName="sibTrans" presStyleCnt="0"/>
      <dgm:spPr/>
    </dgm:pt>
    <dgm:pt modelId="{54F7850C-42F4-45FD-A8D0-6BB3DA980D0F}" type="pres">
      <dgm:prSet presAssocID="{F376232C-A7DC-47E1-8501-BFE0965A7C27}" presName="compNode" presStyleCnt="0"/>
      <dgm:spPr/>
    </dgm:pt>
    <dgm:pt modelId="{DEB02F19-9B47-421F-815A-822EA6EB0B8B}" type="pres">
      <dgm:prSet presAssocID="{F376232C-A7DC-47E1-8501-BFE0965A7C27}"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29AE7959-B4BB-4CA2-8F55-541123739503}" type="pres">
      <dgm:prSet presAssocID="{F376232C-A7DC-47E1-8501-BFE0965A7C27}" presName="spaceRect" presStyleCnt="0"/>
      <dgm:spPr/>
    </dgm:pt>
    <dgm:pt modelId="{5E5EB91F-4F22-4406-9260-603A2B0C3F64}" type="pres">
      <dgm:prSet presAssocID="{F376232C-A7DC-47E1-8501-BFE0965A7C27}" presName="textRect" presStyleLbl="revTx" presStyleIdx="3" presStyleCnt="8">
        <dgm:presLayoutVars>
          <dgm:chMax val="1"/>
          <dgm:chPref val="1"/>
        </dgm:presLayoutVars>
      </dgm:prSet>
      <dgm:spPr/>
    </dgm:pt>
    <dgm:pt modelId="{263B8DD5-F0E5-4EDD-A7AE-F697AB1F6553}" type="pres">
      <dgm:prSet presAssocID="{821C42E8-1270-494B-B3C9-0AED9893F236}" presName="sibTrans" presStyleCnt="0"/>
      <dgm:spPr/>
    </dgm:pt>
    <dgm:pt modelId="{81A11FF9-982D-456B-AF80-AD5790586043}" type="pres">
      <dgm:prSet presAssocID="{A579CEAE-26EB-4CCA-8E52-DA34487738A3}" presName="compNode" presStyleCnt="0"/>
      <dgm:spPr/>
    </dgm:pt>
    <dgm:pt modelId="{9BC63933-4908-49FA-997A-CA227D750FB3}" type="pres">
      <dgm:prSet presAssocID="{A579CEAE-26EB-4CCA-8E52-DA34487738A3}"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actory"/>
        </a:ext>
      </dgm:extLst>
    </dgm:pt>
    <dgm:pt modelId="{B508FC92-3580-4B83-B9B7-4C3BFA4F7972}" type="pres">
      <dgm:prSet presAssocID="{A579CEAE-26EB-4CCA-8E52-DA34487738A3}" presName="spaceRect" presStyleCnt="0"/>
      <dgm:spPr/>
    </dgm:pt>
    <dgm:pt modelId="{14ECBE4B-6877-4E03-ADB2-11894EDA95A9}" type="pres">
      <dgm:prSet presAssocID="{A579CEAE-26EB-4CCA-8E52-DA34487738A3}" presName="textRect" presStyleLbl="revTx" presStyleIdx="4" presStyleCnt="8">
        <dgm:presLayoutVars>
          <dgm:chMax val="1"/>
          <dgm:chPref val="1"/>
        </dgm:presLayoutVars>
      </dgm:prSet>
      <dgm:spPr/>
    </dgm:pt>
    <dgm:pt modelId="{A3CEC9F3-5F2D-4349-856C-D85E9CEB2AB3}" type="pres">
      <dgm:prSet presAssocID="{E7D3795F-B602-4942-98F1-4F55962A7329}" presName="sibTrans" presStyleCnt="0"/>
      <dgm:spPr/>
    </dgm:pt>
    <dgm:pt modelId="{E70FAC26-C22E-4A54-A535-4B54FDA27FF3}" type="pres">
      <dgm:prSet presAssocID="{06AE9A4C-A144-425E-9813-A21187A217B3}" presName="compNode" presStyleCnt="0"/>
      <dgm:spPr/>
    </dgm:pt>
    <dgm:pt modelId="{3B77249D-4048-4CA9-9E5C-F22298E3A3AA}" type="pres">
      <dgm:prSet presAssocID="{06AE9A4C-A144-425E-9813-A21187A217B3}"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ain"/>
        </a:ext>
      </dgm:extLst>
    </dgm:pt>
    <dgm:pt modelId="{3F36C8C4-B54E-420E-96AE-FCA66530F744}" type="pres">
      <dgm:prSet presAssocID="{06AE9A4C-A144-425E-9813-A21187A217B3}" presName="spaceRect" presStyleCnt="0"/>
      <dgm:spPr/>
    </dgm:pt>
    <dgm:pt modelId="{1A732354-06C1-439B-A105-B39E0AEA0B9C}" type="pres">
      <dgm:prSet presAssocID="{06AE9A4C-A144-425E-9813-A21187A217B3}" presName="textRect" presStyleLbl="revTx" presStyleIdx="5" presStyleCnt="8">
        <dgm:presLayoutVars>
          <dgm:chMax val="1"/>
          <dgm:chPref val="1"/>
        </dgm:presLayoutVars>
      </dgm:prSet>
      <dgm:spPr/>
    </dgm:pt>
    <dgm:pt modelId="{B8890077-DD3A-4BC8-8F64-41D0C7E9E969}" type="pres">
      <dgm:prSet presAssocID="{A051C09B-4B69-4246-9012-DCD91A9E4CCA}" presName="sibTrans" presStyleCnt="0"/>
      <dgm:spPr/>
    </dgm:pt>
    <dgm:pt modelId="{B3C30BC0-1E43-4E2E-9C75-F7A18824EAD6}" type="pres">
      <dgm:prSet presAssocID="{09269507-0BA2-425A-A772-FB402FD11165}" presName="compNode" presStyleCnt="0"/>
      <dgm:spPr/>
    </dgm:pt>
    <dgm:pt modelId="{F64B6C26-FBB3-4A7F-A82A-D83DDE7F7196}" type="pres">
      <dgm:prSet presAssocID="{09269507-0BA2-425A-A772-FB402FD11165}"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Money"/>
        </a:ext>
      </dgm:extLst>
    </dgm:pt>
    <dgm:pt modelId="{E73A603A-8B73-4408-853B-C03A13B8C780}" type="pres">
      <dgm:prSet presAssocID="{09269507-0BA2-425A-A772-FB402FD11165}" presName="spaceRect" presStyleCnt="0"/>
      <dgm:spPr/>
    </dgm:pt>
    <dgm:pt modelId="{2FDCD7C6-4D85-4948-92D0-C87B23264D13}" type="pres">
      <dgm:prSet presAssocID="{09269507-0BA2-425A-A772-FB402FD11165}" presName="textRect" presStyleLbl="revTx" presStyleIdx="6" presStyleCnt="8">
        <dgm:presLayoutVars>
          <dgm:chMax val="1"/>
          <dgm:chPref val="1"/>
        </dgm:presLayoutVars>
      </dgm:prSet>
      <dgm:spPr/>
    </dgm:pt>
    <dgm:pt modelId="{8A23F3E6-DF6D-480E-A155-00E23B4B2F9B}" type="pres">
      <dgm:prSet presAssocID="{7276DF61-DDD1-4835-9E81-1F728561D31E}" presName="sibTrans" presStyleCnt="0"/>
      <dgm:spPr/>
    </dgm:pt>
    <dgm:pt modelId="{26E2BE99-FD6E-463F-8F20-B9E0178B8D64}" type="pres">
      <dgm:prSet presAssocID="{600AA57E-22B6-4D72-AA99-FEF9CB521AFA}" presName="compNode" presStyleCnt="0"/>
      <dgm:spPr/>
    </dgm:pt>
    <dgm:pt modelId="{2478147D-9170-4889-AFE3-0534DF53E688}" type="pres">
      <dgm:prSet presAssocID="{600AA57E-22B6-4D72-AA99-FEF9CB521AFA}"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Users"/>
        </a:ext>
      </dgm:extLst>
    </dgm:pt>
    <dgm:pt modelId="{BD5E8DDE-40FD-4D77-9F77-BF0DD73F67F0}" type="pres">
      <dgm:prSet presAssocID="{600AA57E-22B6-4D72-AA99-FEF9CB521AFA}" presName="spaceRect" presStyleCnt="0"/>
      <dgm:spPr/>
    </dgm:pt>
    <dgm:pt modelId="{3E0074C6-8973-40A3-B2B0-1F1E1E04CEDB}" type="pres">
      <dgm:prSet presAssocID="{600AA57E-22B6-4D72-AA99-FEF9CB521AFA}" presName="textRect" presStyleLbl="revTx" presStyleIdx="7" presStyleCnt="8">
        <dgm:presLayoutVars>
          <dgm:chMax val="1"/>
          <dgm:chPref val="1"/>
        </dgm:presLayoutVars>
      </dgm:prSet>
      <dgm:spPr/>
    </dgm:pt>
  </dgm:ptLst>
  <dgm:cxnLst>
    <dgm:cxn modelId="{CF168504-8953-462C-A708-D700FAA25895}" type="presOf" srcId="{F376232C-A7DC-47E1-8501-BFE0965A7C27}" destId="{5E5EB91F-4F22-4406-9260-603A2B0C3F64}" srcOrd="0" destOrd="0" presId="urn:microsoft.com/office/officeart/2018/2/layout/IconLabelList"/>
    <dgm:cxn modelId="{A2FE6D2A-EB3E-4788-9099-FD629E9A8F08}" srcId="{89ADA4F8-1FA6-45B6-9EB4-7D0485A9BEC5}" destId="{4C95E132-1591-4500-BA26-099E74352956}" srcOrd="2" destOrd="0" parTransId="{2A602893-0C2E-420A-812A-F61CB7852EBC}" sibTransId="{CBCF871B-CC99-4C97-95D0-69C89CF85C18}"/>
    <dgm:cxn modelId="{891FEB31-D151-4031-976A-F634897C47DF}" srcId="{89ADA4F8-1FA6-45B6-9EB4-7D0485A9BEC5}" destId="{600AA57E-22B6-4D72-AA99-FEF9CB521AFA}" srcOrd="7" destOrd="0" parTransId="{0AEA35CD-045A-490B-B068-4EBD259396A5}" sibTransId="{200EEA38-D21B-4EA4-B935-5056A6ED3639}"/>
    <dgm:cxn modelId="{C050F331-075E-4FD8-9E73-07F916A73FBB}" type="presOf" srcId="{993BD0F7-FB9F-47B9-82FE-72E121D8D7B0}" destId="{48A84810-3433-4C41-968E-E4BD6A3D95DC}" srcOrd="0" destOrd="0" presId="urn:microsoft.com/office/officeart/2018/2/layout/IconLabelList"/>
    <dgm:cxn modelId="{74465936-4120-4AA0-A14A-392206FFA04F}" srcId="{89ADA4F8-1FA6-45B6-9EB4-7D0485A9BEC5}" destId="{09269507-0BA2-425A-A772-FB402FD11165}" srcOrd="6" destOrd="0" parTransId="{7CE8AFAB-E294-4AED-A871-3AC536C05B4A}" sibTransId="{7276DF61-DDD1-4835-9E81-1F728561D31E}"/>
    <dgm:cxn modelId="{D3A8AD3E-8387-4823-ABBB-DFB83EC7A073}" type="presOf" srcId="{89ADA4F8-1FA6-45B6-9EB4-7D0485A9BEC5}" destId="{8E9559E7-C0CE-4903-A742-76A087144942}" srcOrd="0" destOrd="0" presId="urn:microsoft.com/office/officeart/2018/2/layout/IconLabelList"/>
    <dgm:cxn modelId="{AF3BBC42-2A5A-4C06-9883-FE9A4399722A}" type="presOf" srcId="{A579CEAE-26EB-4CCA-8E52-DA34487738A3}" destId="{14ECBE4B-6877-4E03-ADB2-11894EDA95A9}" srcOrd="0" destOrd="0" presId="urn:microsoft.com/office/officeart/2018/2/layout/IconLabelList"/>
    <dgm:cxn modelId="{51FB6D52-3CE1-40DB-B6D5-0745FC05D704}" type="presOf" srcId="{600AA57E-22B6-4D72-AA99-FEF9CB521AFA}" destId="{3E0074C6-8973-40A3-B2B0-1F1E1E04CEDB}" srcOrd="0" destOrd="0" presId="urn:microsoft.com/office/officeart/2018/2/layout/IconLabelList"/>
    <dgm:cxn modelId="{E263D775-517A-473B-A0CA-F1419B00281D}" type="presOf" srcId="{09269507-0BA2-425A-A772-FB402FD11165}" destId="{2FDCD7C6-4D85-4948-92D0-C87B23264D13}" srcOrd="0" destOrd="0" presId="urn:microsoft.com/office/officeart/2018/2/layout/IconLabelList"/>
    <dgm:cxn modelId="{57797D57-F636-443A-B491-8586168846F0}" type="presOf" srcId="{6CB7FAB1-00AC-4C6E-AD0E-01FA3F870E22}" destId="{F9F76661-B64A-4EF0-B85D-9F1FE93F721C}" srcOrd="0" destOrd="0" presId="urn:microsoft.com/office/officeart/2018/2/layout/IconLabelList"/>
    <dgm:cxn modelId="{2ED60D58-A90D-4875-A4B2-DE0992972FEA}" srcId="{89ADA4F8-1FA6-45B6-9EB4-7D0485A9BEC5}" destId="{6CB7FAB1-00AC-4C6E-AD0E-01FA3F870E22}" srcOrd="1" destOrd="0" parTransId="{B72BBD1E-23E1-4999-97B5-4A2DC3082976}" sibTransId="{799C840C-C0A2-42B9-80D6-16C0A25357FF}"/>
    <dgm:cxn modelId="{3503D28D-2D9D-496C-95EB-F4CC25306651}" srcId="{89ADA4F8-1FA6-45B6-9EB4-7D0485A9BEC5}" destId="{F376232C-A7DC-47E1-8501-BFE0965A7C27}" srcOrd="3" destOrd="0" parTransId="{DFFC3BB0-02D1-4CD4-A471-C1144F896B0D}" sibTransId="{821C42E8-1270-494B-B3C9-0AED9893F236}"/>
    <dgm:cxn modelId="{45D03BBE-F56D-4491-AF0A-6F0474F507B0}" type="presOf" srcId="{4C95E132-1591-4500-BA26-099E74352956}" destId="{015F8F97-3269-460D-8EF4-E8174C3EAACC}" srcOrd="0" destOrd="0" presId="urn:microsoft.com/office/officeart/2018/2/layout/IconLabelList"/>
    <dgm:cxn modelId="{2B9E9BCF-5192-4507-B8A2-6A44A7766593}" srcId="{89ADA4F8-1FA6-45B6-9EB4-7D0485A9BEC5}" destId="{993BD0F7-FB9F-47B9-82FE-72E121D8D7B0}" srcOrd="0" destOrd="0" parTransId="{B19127A6-C29D-4602-B200-77609109827B}" sibTransId="{D7E419FC-03FA-4DCE-80FD-1CCD334884FD}"/>
    <dgm:cxn modelId="{DBBF1FE2-42D7-4B0E-BF27-7225F20C5598}" srcId="{89ADA4F8-1FA6-45B6-9EB4-7D0485A9BEC5}" destId="{06AE9A4C-A144-425E-9813-A21187A217B3}" srcOrd="5" destOrd="0" parTransId="{2F97611D-D0E3-4B9B-815B-6C9EEE9FE263}" sibTransId="{A051C09B-4B69-4246-9012-DCD91A9E4CCA}"/>
    <dgm:cxn modelId="{D2D28BEF-05B9-435E-BDED-38B531AACE81}" srcId="{89ADA4F8-1FA6-45B6-9EB4-7D0485A9BEC5}" destId="{A579CEAE-26EB-4CCA-8E52-DA34487738A3}" srcOrd="4" destOrd="0" parTransId="{C01070DE-374B-4614-B4F7-BF94E969ED5D}" sibTransId="{E7D3795F-B602-4942-98F1-4F55962A7329}"/>
    <dgm:cxn modelId="{CD4D88F8-22D7-4CE3-94CE-FB00EDD23A0A}" type="presOf" srcId="{06AE9A4C-A144-425E-9813-A21187A217B3}" destId="{1A732354-06C1-439B-A105-B39E0AEA0B9C}" srcOrd="0" destOrd="0" presId="urn:microsoft.com/office/officeart/2018/2/layout/IconLabelList"/>
    <dgm:cxn modelId="{8882B8C6-763E-49EB-BB05-88132FE73951}" type="presParOf" srcId="{8E9559E7-C0CE-4903-A742-76A087144942}" destId="{873F37CF-BC42-461B-8441-5493341BD1DD}" srcOrd="0" destOrd="0" presId="urn:microsoft.com/office/officeart/2018/2/layout/IconLabelList"/>
    <dgm:cxn modelId="{134A614C-0BEE-4679-A2FF-C384AA3A9694}" type="presParOf" srcId="{873F37CF-BC42-461B-8441-5493341BD1DD}" destId="{5DCA5BA4-1AEC-46F3-95EA-665E05C7C378}" srcOrd="0" destOrd="0" presId="urn:microsoft.com/office/officeart/2018/2/layout/IconLabelList"/>
    <dgm:cxn modelId="{4BC9F9CD-6844-405F-94FF-6241381998CA}" type="presParOf" srcId="{873F37CF-BC42-461B-8441-5493341BD1DD}" destId="{E347F47A-70E4-4B1A-A7D8-8230C3E5F363}" srcOrd="1" destOrd="0" presId="urn:microsoft.com/office/officeart/2018/2/layout/IconLabelList"/>
    <dgm:cxn modelId="{08828B9A-08D5-44A8-909F-1222529BB8DF}" type="presParOf" srcId="{873F37CF-BC42-461B-8441-5493341BD1DD}" destId="{48A84810-3433-4C41-968E-E4BD6A3D95DC}" srcOrd="2" destOrd="0" presId="urn:microsoft.com/office/officeart/2018/2/layout/IconLabelList"/>
    <dgm:cxn modelId="{532E512A-A594-4AB1-B5D8-F0B6282330DD}" type="presParOf" srcId="{8E9559E7-C0CE-4903-A742-76A087144942}" destId="{22D72CB9-02E0-4840-96E7-A0F02070B2C7}" srcOrd="1" destOrd="0" presId="urn:microsoft.com/office/officeart/2018/2/layout/IconLabelList"/>
    <dgm:cxn modelId="{320FD81A-1780-42F5-89F0-5FBC591BC9C7}" type="presParOf" srcId="{8E9559E7-C0CE-4903-A742-76A087144942}" destId="{F6464EEB-5228-4B7E-89DD-FF545AEABFC7}" srcOrd="2" destOrd="0" presId="urn:microsoft.com/office/officeart/2018/2/layout/IconLabelList"/>
    <dgm:cxn modelId="{3831A91D-3045-4412-9F73-BCE084EEC55D}" type="presParOf" srcId="{F6464EEB-5228-4B7E-89DD-FF545AEABFC7}" destId="{18378871-10EA-441F-A039-4E2A017B9A1A}" srcOrd="0" destOrd="0" presId="urn:microsoft.com/office/officeart/2018/2/layout/IconLabelList"/>
    <dgm:cxn modelId="{A7E026B7-CEB0-4D70-9198-2CC0865FD950}" type="presParOf" srcId="{F6464EEB-5228-4B7E-89DD-FF545AEABFC7}" destId="{A34AB44D-369F-4BE7-AE1B-D1AC155C23DA}" srcOrd="1" destOrd="0" presId="urn:microsoft.com/office/officeart/2018/2/layout/IconLabelList"/>
    <dgm:cxn modelId="{9BBEF053-D6FE-43F9-8743-3765C67D57C3}" type="presParOf" srcId="{F6464EEB-5228-4B7E-89DD-FF545AEABFC7}" destId="{F9F76661-B64A-4EF0-B85D-9F1FE93F721C}" srcOrd="2" destOrd="0" presId="urn:microsoft.com/office/officeart/2018/2/layout/IconLabelList"/>
    <dgm:cxn modelId="{957944D3-7755-4891-AEE0-8DD3F3B54EA8}" type="presParOf" srcId="{8E9559E7-C0CE-4903-A742-76A087144942}" destId="{8B3E7538-2C0E-4BDE-B6EF-B54D1974DAA4}" srcOrd="3" destOrd="0" presId="urn:microsoft.com/office/officeart/2018/2/layout/IconLabelList"/>
    <dgm:cxn modelId="{B226B0DD-6394-4899-8C52-9208846B253D}" type="presParOf" srcId="{8E9559E7-C0CE-4903-A742-76A087144942}" destId="{BCA99CA5-A276-401C-AAFA-821F438175CB}" srcOrd="4" destOrd="0" presId="urn:microsoft.com/office/officeart/2018/2/layout/IconLabelList"/>
    <dgm:cxn modelId="{C1DA7D81-7274-4EF8-9862-0BFCC5BCFBCD}" type="presParOf" srcId="{BCA99CA5-A276-401C-AAFA-821F438175CB}" destId="{261CAFF8-44FD-4245-93E7-B1215B7CB0EA}" srcOrd="0" destOrd="0" presId="urn:microsoft.com/office/officeart/2018/2/layout/IconLabelList"/>
    <dgm:cxn modelId="{B7A8DB77-2C5B-4FC8-911F-6725BB69B4F3}" type="presParOf" srcId="{BCA99CA5-A276-401C-AAFA-821F438175CB}" destId="{9100DEA9-44E9-4796-A596-FD21A93D34F3}" srcOrd="1" destOrd="0" presId="urn:microsoft.com/office/officeart/2018/2/layout/IconLabelList"/>
    <dgm:cxn modelId="{9C55538A-C686-4C04-A8FA-C2A645E42AB1}" type="presParOf" srcId="{BCA99CA5-A276-401C-AAFA-821F438175CB}" destId="{015F8F97-3269-460D-8EF4-E8174C3EAACC}" srcOrd="2" destOrd="0" presId="urn:microsoft.com/office/officeart/2018/2/layout/IconLabelList"/>
    <dgm:cxn modelId="{15B4D8DF-12F4-440F-8C5C-58EE82078F49}" type="presParOf" srcId="{8E9559E7-C0CE-4903-A742-76A087144942}" destId="{A1D8F13B-25CA-42E7-98E6-CE9A9FC1B6BA}" srcOrd="5" destOrd="0" presId="urn:microsoft.com/office/officeart/2018/2/layout/IconLabelList"/>
    <dgm:cxn modelId="{C4BB5901-BF7D-4F74-980C-083323614713}" type="presParOf" srcId="{8E9559E7-C0CE-4903-A742-76A087144942}" destId="{54F7850C-42F4-45FD-A8D0-6BB3DA980D0F}" srcOrd="6" destOrd="0" presId="urn:microsoft.com/office/officeart/2018/2/layout/IconLabelList"/>
    <dgm:cxn modelId="{0E4CBCCD-EF80-4F75-9501-8A41F1E278B9}" type="presParOf" srcId="{54F7850C-42F4-45FD-A8D0-6BB3DA980D0F}" destId="{DEB02F19-9B47-421F-815A-822EA6EB0B8B}" srcOrd="0" destOrd="0" presId="urn:microsoft.com/office/officeart/2018/2/layout/IconLabelList"/>
    <dgm:cxn modelId="{DE6C7128-8A41-451E-94AD-B109EA83C7E5}" type="presParOf" srcId="{54F7850C-42F4-45FD-A8D0-6BB3DA980D0F}" destId="{29AE7959-B4BB-4CA2-8F55-541123739503}" srcOrd="1" destOrd="0" presId="urn:microsoft.com/office/officeart/2018/2/layout/IconLabelList"/>
    <dgm:cxn modelId="{62866E30-2489-4815-BE06-02A7A4E7F951}" type="presParOf" srcId="{54F7850C-42F4-45FD-A8D0-6BB3DA980D0F}" destId="{5E5EB91F-4F22-4406-9260-603A2B0C3F64}" srcOrd="2" destOrd="0" presId="urn:microsoft.com/office/officeart/2018/2/layout/IconLabelList"/>
    <dgm:cxn modelId="{065B215F-1D7B-4720-BCCE-36BE707CCF69}" type="presParOf" srcId="{8E9559E7-C0CE-4903-A742-76A087144942}" destId="{263B8DD5-F0E5-4EDD-A7AE-F697AB1F6553}" srcOrd="7" destOrd="0" presId="urn:microsoft.com/office/officeart/2018/2/layout/IconLabelList"/>
    <dgm:cxn modelId="{4A95129D-F9D6-4646-BDC1-A798B2E9C104}" type="presParOf" srcId="{8E9559E7-C0CE-4903-A742-76A087144942}" destId="{81A11FF9-982D-456B-AF80-AD5790586043}" srcOrd="8" destOrd="0" presId="urn:microsoft.com/office/officeart/2018/2/layout/IconLabelList"/>
    <dgm:cxn modelId="{8467FC26-8264-442D-AAD2-277DEDB59A6A}" type="presParOf" srcId="{81A11FF9-982D-456B-AF80-AD5790586043}" destId="{9BC63933-4908-49FA-997A-CA227D750FB3}" srcOrd="0" destOrd="0" presId="urn:microsoft.com/office/officeart/2018/2/layout/IconLabelList"/>
    <dgm:cxn modelId="{98D830E9-19EE-4600-AE06-EF6B7079420E}" type="presParOf" srcId="{81A11FF9-982D-456B-AF80-AD5790586043}" destId="{B508FC92-3580-4B83-B9B7-4C3BFA4F7972}" srcOrd="1" destOrd="0" presId="urn:microsoft.com/office/officeart/2018/2/layout/IconLabelList"/>
    <dgm:cxn modelId="{124EF2C3-902E-404E-A559-CABFD61E5E27}" type="presParOf" srcId="{81A11FF9-982D-456B-AF80-AD5790586043}" destId="{14ECBE4B-6877-4E03-ADB2-11894EDA95A9}" srcOrd="2" destOrd="0" presId="urn:microsoft.com/office/officeart/2018/2/layout/IconLabelList"/>
    <dgm:cxn modelId="{2BD6ABF4-3466-46A6-8458-458258028AF2}" type="presParOf" srcId="{8E9559E7-C0CE-4903-A742-76A087144942}" destId="{A3CEC9F3-5F2D-4349-856C-D85E9CEB2AB3}" srcOrd="9" destOrd="0" presId="urn:microsoft.com/office/officeart/2018/2/layout/IconLabelList"/>
    <dgm:cxn modelId="{2386EE00-4BD6-423D-886A-3D40D5472858}" type="presParOf" srcId="{8E9559E7-C0CE-4903-A742-76A087144942}" destId="{E70FAC26-C22E-4A54-A535-4B54FDA27FF3}" srcOrd="10" destOrd="0" presId="urn:microsoft.com/office/officeart/2018/2/layout/IconLabelList"/>
    <dgm:cxn modelId="{4EDE8B3A-A2DD-4A7E-8079-7609EC48C4E0}" type="presParOf" srcId="{E70FAC26-C22E-4A54-A535-4B54FDA27FF3}" destId="{3B77249D-4048-4CA9-9E5C-F22298E3A3AA}" srcOrd="0" destOrd="0" presId="urn:microsoft.com/office/officeart/2018/2/layout/IconLabelList"/>
    <dgm:cxn modelId="{B1FE6E4B-8B0A-419E-B871-F80F20D679ED}" type="presParOf" srcId="{E70FAC26-C22E-4A54-A535-4B54FDA27FF3}" destId="{3F36C8C4-B54E-420E-96AE-FCA66530F744}" srcOrd="1" destOrd="0" presId="urn:microsoft.com/office/officeart/2018/2/layout/IconLabelList"/>
    <dgm:cxn modelId="{576B05E8-60DA-4B7B-9CF2-F44E94852182}" type="presParOf" srcId="{E70FAC26-C22E-4A54-A535-4B54FDA27FF3}" destId="{1A732354-06C1-439B-A105-B39E0AEA0B9C}" srcOrd="2" destOrd="0" presId="urn:microsoft.com/office/officeart/2018/2/layout/IconLabelList"/>
    <dgm:cxn modelId="{5C1BE8A8-91D4-4A77-AD0A-F744E15CFCD4}" type="presParOf" srcId="{8E9559E7-C0CE-4903-A742-76A087144942}" destId="{B8890077-DD3A-4BC8-8F64-41D0C7E9E969}" srcOrd="11" destOrd="0" presId="urn:microsoft.com/office/officeart/2018/2/layout/IconLabelList"/>
    <dgm:cxn modelId="{DCED0E92-56A8-456E-BCFF-DB051668CA15}" type="presParOf" srcId="{8E9559E7-C0CE-4903-A742-76A087144942}" destId="{B3C30BC0-1E43-4E2E-9C75-F7A18824EAD6}" srcOrd="12" destOrd="0" presId="urn:microsoft.com/office/officeart/2018/2/layout/IconLabelList"/>
    <dgm:cxn modelId="{CB76F89F-F17E-499D-9B9F-48EE0DB98F41}" type="presParOf" srcId="{B3C30BC0-1E43-4E2E-9C75-F7A18824EAD6}" destId="{F64B6C26-FBB3-4A7F-A82A-D83DDE7F7196}" srcOrd="0" destOrd="0" presId="urn:microsoft.com/office/officeart/2018/2/layout/IconLabelList"/>
    <dgm:cxn modelId="{304A1F1C-A834-4739-975F-D6B25C74C011}" type="presParOf" srcId="{B3C30BC0-1E43-4E2E-9C75-F7A18824EAD6}" destId="{E73A603A-8B73-4408-853B-C03A13B8C780}" srcOrd="1" destOrd="0" presId="urn:microsoft.com/office/officeart/2018/2/layout/IconLabelList"/>
    <dgm:cxn modelId="{41DDC2F0-1865-4BEC-8247-0A07512C3EED}" type="presParOf" srcId="{B3C30BC0-1E43-4E2E-9C75-F7A18824EAD6}" destId="{2FDCD7C6-4D85-4948-92D0-C87B23264D13}" srcOrd="2" destOrd="0" presId="urn:microsoft.com/office/officeart/2018/2/layout/IconLabelList"/>
    <dgm:cxn modelId="{6DC0EEA0-95C1-4A0E-82FE-8E72F34761D3}" type="presParOf" srcId="{8E9559E7-C0CE-4903-A742-76A087144942}" destId="{8A23F3E6-DF6D-480E-A155-00E23B4B2F9B}" srcOrd="13" destOrd="0" presId="urn:microsoft.com/office/officeart/2018/2/layout/IconLabelList"/>
    <dgm:cxn modelId="{51621BE5-B03F-433A-8EA4-D70DA7A970E1}" type="presParOf" srcId="{8E9559E7-C0CE-4903-A742-76A087144942}" destId="{26E2BE99-FD6E-463F-8F20-B9E0178B8D64}" srcOrd="14" destOrd="0" presId="urn:microsoft.com/office/officeart/2018/2/layout/IconLabelList"/>
    <dgm:cxn modelId="{1F06CD25-C4E6-4B3C-A632-94D583777F2F}" type="presParOf" srcId="{26E2BE99-FD6E-463F-8F20-B9E0178B8D64}" destId="{2478147D-9170-4889-AFE3-0534DF53E688}" srcOrd="0" destOrd="0" presId="urn:microsoft.com/office/officeart/2018/2/layout/IconLabelList"/>
    <dgm:cxn modelId="{2BB1B9D7-373B-4AFE-9F12-A07951E539CE}" type="presParOf" srcId="{26E2BE99-FD6E-463F-8F20-B9E0178B8D64}" destId="{BD5E8DDE-40FD-4D77-9F77-BF0DD73F67F0}" srcOrd="1" destOrd="0" presId="urn:microsoft.com/office/officeart/2018/2/layout/IconLabelList"/>
    <dgm:cxn modelId="{B49D4409-B82F-4330-A9EA-C1D83D2B753E}" type="presParOf" srcId="{26E2BE99-FD6E-463F-8F20-B9E0178B8D64}" destId="{3E0074C6-8973-40A3-B2B0-1F1E1E04CED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6D245-6A7E-4A15-ADCB-45A09F5F93B7}">
      <dsp:nvSpPr>
        <dsp:cNvPr id="0" name=""/>
        <dsp:cNvSpPr/>
      </dsp:nvSpPr>
      <dsp:spPr>
        <a:xfrm rot="5400000">
          <a:off x="7869409" y="-3557607"/>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dirty="0"/>
            <a:t>Reality:</a:t>
          </a:r>
          <a:r>
            <a:rPr lang="en-US" sz="1000" b="0" i="0" kern="1200" dirty="0"/>
            <a:t> Digitalization is a powerful tool, but it doesn't provide instant solutions to the complex interdependencies of water, energy, and food systems. It requires a holistic and integrated approach to address challenges effectively.</a:t>
          </a:r>
          <a:endParaRPr lang="en-US" sz="1000" kern="1200" dirty="0"/>
        </a:p>
      </dsp:txBody>
      <dsp:txXfrm rot="-5400000">
        <a:off x="4263168" y="66524"/>
        <a:ext cx="7561075" cy="330703"/>
      </dsp:txXfrm>
    </dsp:sp>
    <dsp:sp modelId="{F9FFBE7D-79B5-4E41-8B83-8C12517E317B}">
      <dsp:nvSpPr>
        <dsp:cNvPr id="0" name=""/>
        <dsp:cNvSpPr/>
      </dsp:nvSpPr>
      <dsp:spPr>
        <a:xfrm>
          <a:off x="0" y="2822"/>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Solves WEFE Nexus Challenges Instantly:</a:t>
          </a:r>
          <a:endParaRPr lang="en-US" sz="1300" kern="1200" dirty="0"/>
        </a:p>
      </dsp:txBody>
      <dsp:txXfrm>
        <a:off x="22363" y="25185"/>
        <a:ext cx="4218442" cy="413377"/>
      </dsp:txXfrm>
    </dsp:sp>
    <dsp:sp modelId="{958C601B-3105-47F0-8FA3-962A748225D5}">
      <dsp:nvSpPr>
        <dsp:cNvPr id="0" name=""/>
        <dsp:cNvSpPr/>
      </dsp:nvSpPr>
      <dsp:spPr>
        <a:xfrm rot="5400000">
          <a:off x="7869409" y="-3076598"/>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There's a misconception that increased automation and digitalization lead to significant job losses in the WEF Nexus. While certain tasks may be automated, digitalization can create new opportunities and enhance overall efficiency, contributing to job creation.</a:t>
          </a:r>
          <a:endParaRPr lang="en-US" sz="1000" kern="1200"/>
        </a:p>
      </dsp:txBody>
      <dsp:txXfrm rot="-5400000">
        <a:off x="4263168" y="547533"/>
        <a:ext cx="7561075" cy="330703"/>
      </dsp:txXfrm>
    </dsp:sp>
    <dsp:sp modelId="{A378C793-A1E2-4B6D-B775-5B4E6D81007B}">
      <dsp:nvSpPr>
        <dsp:cNvPr id="0" name=""/>
        <dsp:cNvSpPr/>
      </dsp:nvSpPr>
      <dsp:spPr>
        <a:xfrm>
          <a:off x="0" y="483832"/>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Negatively Impacts Employment in the WEFE Sector:</a:t>
          </a:r>
          <a:endParaRPr lang="en-US" sz="1300" kern="1200" dirty="0"/>
        </a:p>
      </dsp:txBody>
      <dsp:txXfrm>
        <a:off x="22363" y="506195"/>
        <a:ext cx="4218442" cy="413377"/>
      </dsp:txXfrm>
    </dsp:sp>
    <dsp:sp modelId="{26D34913-0879-4136-B0A1-919608CD6D28}">
      <dsp:nvSpPr>
        <dsp:cNvPr id="0" name=""/>
        <dsp:cNvSpPr/>
      </dsp:nvSpPr>
      <dsp:spPr>
        <a:xfrm rot="5400000">
          <a:off x="7869409" y="-2595589"/>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Some believe that digital solutions are only applicable in developed regions. However, scalable and context-specific digital technologies can benefit both developed and developing regions, addressing unique challenges in each context.</a:t>
          </a:r>
          <a:endParaRPr lang="en-US" sz="1000" kern="1200"/>
        </a:p>
      </dsp:txBody>
      <dsp:txXfrm rot="-5400000">
        <a:off x="4263168" y="1028542"/>
        <a:ext cx="7561075" cy="330703"/>
      </dsp:txXfrm>
    </dsp:sp>
    <dsp:sp modelId="{E498CC76-02D9-4BE7-A5F1-47331BD21FF6}">
      <dsp:nvSpPr>
        <dsp:cNvPr id="0" name=""/>
        <dsp:cNvSpPr/>
      </dsp:nvSpPr>
      <dsp:spPr>
        <a:xfrm>
          <a:off x="0" y="964841"/>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is Only Relevant for Developed Regions:</a:t>
          </a:r>
          <a:endParaRPr lang="en-US" sz="1300" kern="1200" dirty="0"/>
        </a:p>
      </dsp:txBody>
      <dsp:txXfrm>
        <a:off x="22363" y="987204"/>
        <a:ext cx="4218442" cy="413377"/>
      </dsp:txXfrm>
    </dsp:sp>
    <dsp:sp modelId="{BFD7E9EA-7590-41D3-89C9-3E77DCF05F4C}">
      <dsp:nvSpPr>
        <dsp:cNvPr id="0" name=""/>
        <dsp:cNvSpPr/>
      </dsp:nvSpPr>
      <dsp:spPr>
        <a:xfrm rot="5400000">
          <a:off x="7869409" y="-2114580"/>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Digitalization is not only about technical solutions but involves socio-economic factors, governance, and policy frameworks. Effective digitalization requires considering the social and institutional aspects of the WEF Nexus.</a:t>
          </a:r>
          <a:endParaRPr lang="en-US" sz="1000" kern="1200"/>
        </a:p>
      </dsp:txBody>
      <dsp:txXfrm rot="-5400000">
        <a:off x="4263168" y="1509551"/>
        <a:ext cx="7561075" cy="330703"/>
      </dsp:txXfrm>
    </dsp:sp>
    <dsp:sp modelId="{80C9D8A9-3936-4FE3-A0D9-4FA174E236E7}">
      <dsp:nvSpPr>
        <dsp:cNvPr id="0" name=""/>
        <dsp:cNvSpPr/>
      </dsp:nvSpPr>
      <dsp:spPr>
        <a:xfrm>
          <a:off x="0" y="1445850"/>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Focuses Solely on Technical Solutions:</a:t>
          </a:r>
          <a:endParaRPr lang="en-US" sz="1300" kern="1200" dirty="0"/>
        </a:p>
      </dsp:txBody>
      <dsp:txXfrm>
        <a:off x="22363" y="1468213"/>
        <a:ext cx="4218442" cy="413377"/>
      </dsp:txXfrm>
    </dsp:sp>
    <dsp:sp modelId="{DF79F2F5-F878-4715-AEC9-C9B7DF8AE984}">
      <dsp:nvSpPr>
        <dsp:cNvPr id="0" name=""/>
        <dsp:cNvSpPr/>
      </dsp:nvSpPr>
      <dsp:spPr>
        <a:xfrm rot="5400000">
          <a:off x="7869409" y="-1633571"/>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Concerns may arise that a focus on digital solutions could compromise environmental sustainability. In reality, properly implemented digitalization can enhance sustainability by optimizing resource use, reducing waste, and improving overall efficiency.</a:t>
          </a:r>
          <a:endParaRPr lang="en-US" sz="1000" kern="1200"/>
        </a:p>
      </dsp:txBody>
      <dsp:txXfrm rot="-5400000">
        <a:off x="4263168" y="1990560"/>
        <a:ext cx="7561075" cy="330703"/>
      </dsp:txXfrm>
    </dsp:sp>
    <dsp:sp modelId="{B15FD91C-3B33-42CE-A90E-8829DC69B64D}">
      <dsp:nvSpPr>
        <dsp:cNvPr id="0" name=""/>
        <dsp:cNvSpPr/>
      </dsp:nvSpPr>
      <dsp:spPr>
        <a:xfrm>
          <a:off x="0" y="1926859"/>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a:t>Myth: Digitalization Neglects Environmental Sustainability:</a:t>
          </a:r>
          <a:endParaRPr lang="en-US" sz="1300" kern="1200"/>
        </a:p>
      </dsp:txBody>
      <dsp:txXfrm>
        <a:off x="22363" y="1949222"/>
        <a:ext cx="4218442" cy="413377"/>
      </dsp:txXfrm>
    </dsp:sp>
    <dsp:sp modelId="{7541535C-8C77-4658-8905-A0C6D5FFCD2D}">
      <dsp:nvSpPr>
        <dsp:cNvPr id="0" name=""/>
        <dsp:cNvSpPr/>
      </dsp:nvSpPr>
      <dsp:spPr>
        <a:xfrm rot="5400000">
          <a:off x="7869409" y="-1152562"/>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While there are costs associated with implementing digital technologies, the long-term benefits, such as resource optimization and improved resilience, often outweigh the initial investment. Digitalization can be tailored to different budgets and needs.</a:t>
          </a:r>
          <a:endParaRPr lang="en-US" sz="1000" kern="1200"/>
        </a:p>
      </dsp:txBody>
      <dsp:txXfrm rot="-5400000">
        <a:off x="4263168" y="2471569"/>
        <a:ext cx="7561075" cy="330703"/>
      </dsp:txXfrm>
    </dsp:sp>
    <dsp:sp modelId="{A50C145A-C954-46C5-BE16-BB65DCE8117B}">
      <dsp:nvSpPr>
        <dsp:cNvPr id="0" name=""/>
        <dsp:cNvSpPr/>
      </dsp:nvSpPr>
      <dsp:spPr>
        <a:xfrm>
          <a:off x="0" y="2407868"/>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is Too Costly for WEFE Nexus Implementation:</a:t>
          </a:r>
          <a:endParaRPr lang="en-US" sz="1300" kern="1200" dirty="0"/>
        </a:p>
      </dsp:txBody>
      <dsp:txXfrm>
        <a:off x="22363" y="2430231"/>
        <a:ext cx="4218442" cy="413377"/>
      </dsp:txXfrm>
    </dsp:sp>
    <dsp:sp modelId="{42A659DD-0AA9-48CA-8D1F-FD21668774CD}">
      <dsp:nvSpPr>
        <dsp:cNvPr id="0" name=""/>
        <dsp:cNvSpPr/>
      </dsp:nvSpPr>
      <dsp:spPr>
        <a:xfrm rot="5400000">
          <a:off x="7869409" y="-671553"/>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There's a concern that excessive reliance on digital technologies might overshadow traditional practices. However, an integrated approach ensures that digital tools complement existing methods rather than replace them entirely.</a:t>
          </a:r>
          <a:endParaRPr lang="en-US" sz="1000" kern="1200"/>
        </a:p>
      </dsp:txBody>
      <dsp:txXfrm rot="-5400000">
        <a:off x="4263168" y="2952578"/>
        <a:ext cx="7561075" cy="330703"/>
      </dsp:txXfrm>
    </dsp:sp>
    <dsp:sp modelId="{6224713E-E5AF-4241-AA0A-55EC5AEAAC00}">
      <dsp:nvSpPr>
        <dsp:cNvPr id="0" name=""/>
        <dsp:cNvSpPr/>
      </dsp:nvSpPr>
      <dsp:spPr>
        <a:xfrm>
          <a:off x="0" y="2888877"/>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Leads to Overreliance on Technology in the WEFE Nexus:</a:t>
          </a:r>
          <a:endParaRPr lang="en-US" sz="1300" kern="1200" dirty="0"/>
        </a:p>
      </dsp:txBody>
      <dsp:txXfrm>
        <a:off x="22363" y="2911240"/>
        <a:ext cx="4218442" cy="413377"/>
      </dsp:txXfrm>
    </dsp:sp>
    <dsp:sp modelId="{D784752D-4BB2-4217-A57D-38B02BD87434}">
      <dsp:nvSpPr>
        <dsp:cNvPr id="0" name=""/>
        <dsp:cNvSpPr/>
      </dsp:nvSpPr>
      <dsp:spPr>
        <a:xfrm rot="5400000">
          <a:off x="7869409" y="-190544"/>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Some believe that digital solutions exclude certain groups, particularly in rural or marginalized areas. However, inclusive digitalization strategies can be designed to address the specific needs of diverse communities, ensuring equitable access and benefits.</a:t>
          </a:r>
          <a:endParaRPr lang="en-US" sz="1000" kern="1200"/>
        </a:p>
      </dsp:txBody>
      <dsp:txXfrm rot="-5400000">
        <a:off x="4263168" y="3433587"/>
        <a:ext cx="7561075" cy="330703"/>
      </dsp:txXfrm>
    </dsp:sp>
    <dsp:sp modelId="{0B9D7744-ADB4-4D21-A3BA-1A26BF5FED38}">
      <dsp:nvSpPr>
        <dsp:cNvPr id="0" name=""/>
        <dsp:cNvSpPr/>
      </dsp:nvSpPr>
      <dsp:spPr>
        <a:xfrm>
          <a:off x="0" y="3369886"/>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is Not Inclusive in the WEFE Nexus:</a:t>
          </a:r>
          <a:endParaRPr lang="en-US" sz="1300" kern="1200" dirty="0"/>
        </a:p>
      </dsp:txBody>
      <dsp:txXfrm>
        <a:off x="22363" y="3392249"/>
        <a:ext cx="4218442" cy="413377"/>
      </dsp:txXfrm>
    </dsp:sp>
    <dsp:sp modelId="{12C1717C-ECCE-4DC0-8BD4-0A56E9227994}">
      <dsp:nvSpPr>
        <dsp:cNvPr id="0" name=""/>
        <dsp:cNvSpPr/>
      </dsp:nvSpPr>
      <dsp:spPr>
        <a:xfrm rot="5400000">
          <a:off x="7869409" y="290465"/>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A common misconception is that digitalization does not contribute to resilience. In fact, real-time monitoring, data analytics, and adaptive technologies can enhance the WEF Nexus's resilience by providing timely responses to changing conditions and risks.</a:t>
          </a:r>
          <a:endParaRPr lang="en-US" sz="1000" kern="1200"/>
        </a:p>
      </dsp:txBody>
      <dsp:txXfrm rot="-5400000">
        <a:off x="4263168" y="3914596"/>
        <a:ext cx="7561075" cy="330703"/>
      </dsp:txXfrm>
    </dsp:sp>
    <dsp:sp modelId="{7387F3B1-6900-44C6-BA1F-C1D9C055B99D}">
      <dsp:nvSpPr>
        <dsp:cNvPr id="0" name=""/>
        <dsp:cNvSpPr/>
      </dsp:nvSpPr>
      <dsp:spPr>
        <a:xfrm>
          <a:off x="0" y="3850896"/>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Does Not Enhance Resilience in the WEFE Nexus:</a:t>
          </a:r>
          <a:endParaRPr lang="en-US" sz="1300" kern="1200" dirty="0"/>
        </a:p>
      </dsp:txBody>
      <dsp:txXfrm>
        <a:off x="22363" y="3873259"/>
        <a:ext cx="4218442" cy="413377"/>
      </dsp:txXfrm>
    </dsp:sp>
    <dsp:sp modelId="{A89F566C-8A0D-44D3-A630-7D1D560D2EE7}">
      <dsp:nvSpPr>
        <dsp:cNvPr id="0" name=""/>
        <dsp:cNvSpPr/>
      </dsp:nvSpPr>
      <dsp:spPr>
        <a:xfrm rot="5400000">
          <a:off x="7869409" y="771474"/>
          <a:ext cx="366483" cy="757896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n-US" sz="1000" b="1" i="0" kern="1200"/>
            <a:t>Reality:</a:t>
          </a:r>
          <a:r>
            <a:rPr lang="en-US" sz="1000" b="0" i="0" kern="1200"/>
            <a:t> Digital technologies are often perceived as suitable only for large-scale systems. However, scalable solutions exist that can be tailored to the needs of both large and small WEF systems, contributing to efficiency and sustainability.</a:t>
          </a:r>
          <a:endParaRPr lang="en-US" sz="1000" kern="1200"/>
        </a:p>
      </dsp:txBody>
      <dsp:txXfrm rot="-5400000">
        <a:off x="4263168" y="4395605"/>
        <a:ext cx="7561075" cy="330703"/>
      </dsp:txXfrm>
    </dsp:sp>
    <dsp:sp modelId="{4628101E-8F5E-4E50-850B-B61CEB30F393}">
      <dsp:nvSpPr>
        <dsp:cNvPr id="0" name=""/>
        <dsp:cNvSpPr/>
      </dsp:nvSpPr>
      <dsp:spPr>
        <a:xfrm>
          <a:off x="0" y="4331905"/>
          <a:ext cx="4263168" cy="458103"/>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i="0" kern="1200" dirty="0"/>
            <a:t>Myth: Digitalization Only Benefits Large-scale WEFE Systems:</a:t>
          </a:r>
          <a:endParaRPr lang="en-US" sz="1300" kern="1200" dirty="0"/>
        </a:p>
      </dsp:txBody>
      <dsp:txXfrm>
        <a:off x="22363" y="4354268"/>
        <a:ext cx="4218442" cy="4133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880C7-6D5F-465E-8F5B-27667861561C}">
      <dsp:nvSpPr>
        <dsp:cNvPr id="0" name=""/>
        <dsp:cNvSpPr/>
      </dsp:nvSpPr>
      <dsp:spPr>
        <a:xfrm>
          <a:off x="402027" y="310794"/>
          <a:ext cx="654169" cy="6541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FFAACA-8A9C-4CAC-91C6-D80697997BAE}">
      <dsp:nvSpPr>
        <dsp:cNvPr id="0" name=""/>
        <dsp:cNvSpPr/>
      </dsp:nvSpPr>
      <dsp:spPr>
        <a:xfrm>
          <a:off x="2256" y="1275273"/>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Data Integration:</a:t>
          </a:r>
          <a:r>
            <a:rPr lang="en-US" sz="1100" b="0" i="0" kern="1200"/>
            <a:t> Connecting and integrating data from various sources within water, energy, and food sectors to gain a comprehensive understanding of their interdependencies.</a:t>
          </a:r>
          <a:endParaRPr lang="en-US" sz="1100" kern="1200"/>
        </a:p>
      </dsp:txBody>
      <dsp:txXfrm>
        <a:off x="2256" y="1275273"/>
        <a:ext cx="1453710" cy="1103911"/>
      </dsp:txXfrm>
    </dsp:sp>
    <dsp:sp modelId="{21BBB389-E305-47C6-8A61-BF4281797B0D}">
      <dsp:nvSpPr>
        <dsp:cNvPr id="0" name=""/>
        <dsp:cNvSpPr/>
      </dsp:nvSpPr>
      <dsp:spPr>
        <a:xfrm>
          <a:off x="2110137" y="310794"/>
          <a:ext cx="654169" cy="6541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F4BAE2-3DC7-4FDE-9131-9DB13DD477C8}">
      <dsp:nvSpPr>
        <dsp:cNvPr id="0" name=""/>
        <dsp:cNvSpPr/>
      </dsp:nvSpPr>
      <dsp:spPr>
        <a:xfrm>
          <a:off x="1710366" y="1275273"/>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Real-Time Monitoring:</a:t>
          </a:r>
          <a:r>
            <a:rPr lang="en-US" sz="1100" b="0" i="0" kern="1200"/>
            <a:t> Utilizing sensors, Internet of Things (IoT) devices, and monitoring systems to collect real-time data on water usage, energy consumption, and food production.</a:t>
          </a:r>
          <a:endParaRPr lang="en-US" sz="1100" kern="1200"/>
        </a:p>
      </dsp:txBody>
      <dsp:txXfrm>
        <a:off x="1710366" y="1275273"/>
        <a:ext cx="1453710" cy="1103911"/>
      </dsp:txXfrm>
    </dsp:sp>
    <dsp:sp modelId="{E3C564AD-B8BB-4F6B-AED0-E26FDA3898F1}">
      <dsp:nvSpPr>
        <dsp:cNvPr id="0" name=""/>
        <dsp:cNvSpPr/>
      </dsp:nvSpPr>
      <dsp:spPr>
        <a:xfrm>
          <a:off x="3818247" y="310794"/>
          <a:ext cx="654169" cy="6541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CC62F7-11DC-4D74-8D24-2AAE6207B5A3}">
      <dsp:nvSpPr>
        <dsp:cNvPr id="0" name=""/>
        <dsp:cNvSpPr/>
      </dsp:nvSpPr>
      <dsp:spPr>
        <a:xfrm>
          <a:off x="3418477" y="1275273"/>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Analytics and Decision Support:</a:t>
          </a:r>
          <a:r>
            <a:rPr lang="en-US" sz="1100" b="0" i="0" kern="1200"/>
            <a:t> Employing advanced analytics, machine learning, and artificial intelligence to analyze large datasets, providing actionable insights for informed decision-making.</a:t>
          </a:r>
          <a:endParaRPr lang="en-US" sz="1100" kern="1200"/>
        </a:p>
      </dsp:txBody>
      <dsp:txXfrm>
        <a:off x="3418477" y="1275273"/>
        <a:ext cx="1453710" cy="1103911"/>
      </dsp:txXfrm>
    </dsp:sp>
    <dsp:sp modelId="{7BD908BA-026F-4DE1-A9DB-6B6C5CF3A128}">
      <dsp:nvSpPr>
        <dsp:cNvPr id="0" name=""/>
        <dsp:cNvSpPr/>
      </dsp:nvSpPr>
      <dsp:spPr>
        <a:xfrm>
          <a:off x="5526358" y="310794"/>
          <a:ext cx="654169" cy="6541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69DD7A-C78E-4CBA-8EFA-78793FD14D4E}">
      <dsp:nvSpPr>
        <dsp:cNvPr id="0" name=""/>
        <dsp:cNvSpPr/>
      </dsp:nvSpPr>
      <dsp:spPr>
        <a:xfrm>
          <a:off x="5126587" y="1275273"/>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Smart Infrastructure:</a:t>
          </a:r>
          <a:r>
            <a:rPr lang="en-US" sz="1100" b="0" i="0" kern="1200"/>
            <a:t> Implementing intelligent systems, such as smart grids, precision agriculture technologies, and water management solutions, to optimize resource utilization and minimize waste.</a:t>
          </a:r>
          <a:endParaRPr lang="en-US" sz="1100" kern="1200"/>
        </a:p>
      </dsp:txBody>
      <dsp:txXfrm>
        <a:off x="5126587" y="1275273"/>
        <a:ext cx="1453710" cy="1103911"/>
      </dsp:txXfrm>
    </dsp:sp>
    <dsp:sp modelId="{036053BB-86DE-4206-A826-6D069CB29FB6}">
      <dsp:nvSpPr>
        <dsp:cNvPr id="0" name=""/>
        <dsp:cNvSpPr/>
      </dsp:nvSpPr>
      <dsp:spPr>
        <a:xfrm>
          <a:off x="1256082" y="2742612"/>
          <a:ext cx="654169" cy="6541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D0A4B6-8930-4CBC-8771-1314FC8895F8}">
      <dsp:nvSpPr>
        <dsp:cNvPr id="0" name=""/>
        <dsp:cNvSpPr/>
      </dsp:nvSpPr>
      <dsp:spPr>
        <a:xfrm>
          <a:off x="856311" y="3707091"/>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Interconnected Platforms:</a:t>
          </a:r>
          <a:r>
            <a:rPr lang="en-US" sz="1100" b="0" i="0" kern="1200"/>
            <a:t> Developing digital platforms that facilitate collaboration and communication among stakeholders in the water, energy, and food sectors, promoting a more integrated and cooperative approach.</a:t>
          </a:r>
          <a:endParaRPr lang="en-US" sz="1100" kern="1200"/>
        </a:p>
      </dsp:txBody>
      <dsp:txXfrm>
        <a:off x="856311" y="3707091"/>
        <a:ext cx="1453710" cy="1103911"/>
      </dsp:txXfrm>
    </dsp:sp>
    <dsp:sp modelId="{49BDD975-5736-4838-A3C0-5F621F268362}">
      <dsp:nvSpPr>
        <dsp:cNvPr id="0" name=""/>
        <dsp:cNvSpPr/>
      </dsp:nvSpPr>
      <dsp:spPr>
        <a:xfrm>
          <a:off x="2964192" y="2742612"/>
          <a:ext cx="654169" cy="65416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E9B05C-50C9-48F2-90C9-992DD7400F95}">
      <dsp:nvSpPr>
        <dsp:cNvPr id="0" name=""/>
        <dsp:cNvSpPr/>
      </dsp:nvSpPr>
      <dsp:spPr>
        <a:xfrm>
          <a:off x="2564422" y="3707091"/>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Automation and Optimization:</a:t>
          </a:r>
          <a:r>
            <a:rPr lang="en-US" sz="1100" b="0" i="0" kern="1200"/>
            <a:t> Incorporating automation technologies to streamline processes, reduce operational inefficiencies, and enhance overall performance in the WEF Nexus.</a:t>
          </a:r>
          <a:endParaRPr lang="en-US" sz="1100" kern="1200"/>
        </a:p>
      </dsp:txBody>
      <dsp:txXfrm>
        <a:off x="2564422" y="3707091"/>
        <a:ext cx="1453710" cy="1103911"/>
      </dsp:txXfrm>
    </dsp:sp>
    <dsp:sp modelId="{9C874777-6AF8-4546-9294-33325CD83FE9}">
      <dsp:nvSpPr>
        <dsp:cNvPr id="0" name=""/>
        <dsp:cNvSpPr/>
      </dsp:nvSpPr>
      <dsp:spPr>
        <a:xfrm>
          <a:off x="4672302" y="2742612"/>
          <a:ext cx="654169" cy="654169"/>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4E689C-BD0E-46AC-9E3F-C8257E7CA2FB}">
      <dsp:nvSpPr>
        <dsp:cNvPr id="0" name=""/>
        <dsp:cNvSpPr/>
      </dsp:nvSpPr>
      <dsp:spPr>
        <a:xfrm>
          <a:off x="4272532" y="3707091"/>
          <a:ext cx="1453710" cy="1103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Innovation Ecosystem:</a:t>
          </a:r>
          <a:r>
            <a:rPr lang="en-US" sz="1100" b="0" i="0" kern="1200"/>
            <a:t> Creating an environment that encourages and supports the development of new technologies, fostering innovation in addressing challenges within the WEF Nexus.</a:t>
          </a:r>
          <a:endParaRPr lang="en-US" sz="1100" kern="1200"/>
        </a:p>
      </dsp:txBody>
      <dsp:txXfrm>
        <a:off x="4272532" y="3707091"/>
        <a:ext cx="1453710" cy="11039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1A9D4-2BDD-446A-9258-17F5F0303523}">
      <dsp:nvSpPr>
        <dsp:cNvPr id="0" name=""/>
        <dsp:cNvSpPr/>
      </dsp:nvSpPr>
      <dsp:spPr>
        <a:xfrm>
          <a:off x="566452" y="1374268"/>
          <a:ext cx="447721" cy="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2482B1-4CFB-4295-8FC4-1400C40E8D42}">
      <dsp:nvSpPr>
        <dsp:cNvPr id="0" name=""/>
        <dsp:cNvSpPr/>
      </dsp:nvSpPr>
      <dsp:spPr>
        <a:xfrm>
          <a:off x="1041037" y="1336658"/>
          <a:ext cx="51487" cy="96801"/>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F102EE-F68C-4B93-B661-B2800B2C1623}">
      <dsp:nvSpPr>
        <dsp:cNvPr id="0" name=""/>
        <dsp:cNvSpPr/>
      </dsp:nvSpPr>
      <dsp:spPr>
        <a:xfrm>
          <a:off x="324391" y="1188208"/>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1</a:t>
          </a:r>
        </a:p>
      </dsp:txBody>
      <dsp:txXfrm>
        <a:off x="378897" y="1242714"/>
        <a:ext cx="263180" cy="263180"/>
      </dsp:txXfrm>
    </dsp:sp>
    <dsp:sp modelId="{A3501452-C9C2-45DE-A11D-28A31830EF02}">
      <dsp:nvSpPr>
        <dsp:cNvPr id="0" name=""/>
        <dsp:cNvSpPr/>
      </dsp:nvSpPr>
      <dsp:spPr>
        <a:xfrm>
          <a:off x="6800" y="1725999"/>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Complex Interdependencies:</a:t>
          </a:r>
          <a:r>
            <a:rPr lang="en-US" sz="1100" kern="1200"/>
            <a:t> The interconnected nature of water, energy, and food systems makes it challenging to address issues in isolation.</a:t>
          </a:r>
        </a:p>
      </dsp:txBody>
      <dsp:txXfrm>
        <a:off x="6800" y="1927474"/>
        <a:ext cx="1007373" cy="1764125"/>
      </dsp:txXfrm>
    </dsp:sp>
    <dsp:sp modelId="{D6D3836A-A3C4-4E1B-AA25-3612E598B1BB}">
      <dsp:nvSpPr>
        <dsp:cNvPr id="0" name=""/>
        <dsp:cNvSpPr/>
      </dsp:nvSpPr>
      <dsp:spPr>
        <a:xfrm>
          <a:off x="1126104"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60F2BE-D192-4CDF-AEB8-9038BCDDE147}">
      <dsp:nvSpPr>
        <dsp:cNvPr id="0" name=""/>
        <dsp:cNvSpPr/>
      </dsp:nvSpPr>
      <dsp:spPr>
        <a:xfrm>
          <a:off x="2160341"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8C5C72-EE7B-4CA0-92C7-D0FB6C70893B}">
      <dsp:nvSpPr>
        <dsp:cNvPr id="0" name=""/>
        <dsp:cNvSpPr/>
      </dsp:nvSpPr>
      <dsp:spPr>
        <a:xfrm>
          <a:off x="1443695"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2</a:t>
          </a:r>
        </a:p>
      </dsp:txBody>
      <dsp:txXfrm>
        <a:off x="1498201" y="1242715"/>
        <a:ext cx="263180" cy="263180"/>
      </dsp:txXfrm>
    </dsp:sp>
    <dsp:sp modelId="{1A12E984-9DD9-4428-BE6B-F897019C288D}">
      <dsp:nvSpPr>
        <dsp:cNvPr id="0" name=""/>
        <dsp:cNvSpPr/>
      </dsp:nvSpPr>
      <dsp:spPr>
        <a:xfrm>
          <a:off x="1126104"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Data Silos and Lack of Integration:</a:t>
          </a:r>
          <a:r>
            <a:rPr lang="en-US" sz="1100" kern="1200"/>
            <a:t> Data often exists in silos across different sectors, hindering effective collaboration.</a:t>
          </a:r>
        </a:p>
      </dsp:txBody>
      <dsp:txXfrm>
        <a:off x="1126104" y="1927477"/>
        <a:ext cx="1007373" cy="1764125"/>
      </dsp:txXfrm>
    </dsp:sp>
    <dsp:sp modelId="{03D09D16-A461-4980-B998-C6C5A16AE264}">
      <dsp:nvSpPr>
        <dsp:cNvPr id="0" name=""/>
        <dsp:cNvSpPr/>
      </dsp:nvSpPr>
      <dsp:spPr>
        <a:xfrm>
          <a:off x="2245408"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567030-912D-4F60-81C5-E73466E99487}">
      <dsp:nvSpPr>
        <dsp:cNvPr id="0" name=""/>
        <dsp:cNvSpPr/>
      </dsp:nvSpPr>
      <dsp:spPr>
        <a:xfrm>
          <a:off x="3279645"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259C97-40F0-427B-A9C2-7B2CDFA53269}">
      <dsp:nvSpPr>
        <dsp:cNvPr id="0" name=""/>
        <dsp:cNvSpPr/>
      </dsp:nvSpPr>
      <dsp:spPr>
        <a:xfrm>
          <a:off x="2562999"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3</a:t>
          </a:r>
        </a:p>
      </dsp:txBody>
      <dsp:txXfrm>
        <a:off x="2617505" y="1242715"/>
        <a:ext cx="263180" cy="263180"/>
      </dsp:txXfrm>
    </dsp:sp>
    <dsp:sp modelId="{5676296B-A594-44ED-B973-AF23FAF0C2EB}">
      <dsp:nvSpPr>
        <dsp:cNvPr id="0" name=""/>
        <dsp:cNvSpPr/>
      </dsp:nvSpPr>
      <dsp:spPr>
        <a:xfrm>
          <a:off x="2245408"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dirty="0"/>
            <a:t>Limited Access to Real-Time Information:</a:t>
          </a:r>
          <a:r>
            <a:rPr lang="en-US" sz="1100" kern="1200" dirty="0"/>
            <a:t> Lack of real-time information hampers the ability to respond swiftly to changing conditions.</a:t>
          </a:r>
        </a:p>
      </dsp:txBody>
      <dsp:txXfrm>
        <a:off x="2245408" y="1927477"/>
        <a:ext cx="1007373" cy="1764125"/>
      </dsp:txXfrm>
    </dsp:sp>
    <dsp:sp modelId="{DD166A17-8419-45F0-A2EB-F4D7FAA072AF}">
      <dsp:nvSpPr>
        <dsp:cNvPr id="0" name=""/>
        <dsp:cNvSpPr/>
      </dsp:nvSpPr>
      <dsp:spPr>
        <a:xfrm>
          <a:off x="3364712"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093644-F8EC-4FFE-B65A-2F5D90E85B5C}">
      <dsp:nvSpPr>
        <dsp:cNvPr id="0" name=""/>
        <dsp:cNvSpPr/>
      </dsp:nvSpPr>
      <dsp:spPr>
        <a:xfrm>
          <a:off x="4398949"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6E189B-6A92-4894-B6ED-7845A74E404B}">
      <dsp:nvSpPr>
        <dsp:cNvPr id="0" name=""/>
        <dsp:cNvSpPr/>
      </dsp:nvSpPr>
      <dsp:spPr>
        <a:xfrm>
          <a:off x="3682303"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4</a:t>
          </a:r>
        </a:p>
      </dsp:txBody>
      <dsp:txXfrm>
        <a:off x="3736809" y="1242715"/>
        <a:ext cx="263180" cy="263180"/>
      </dsp:txXfrm>
    </dsp:sp>
    <dsp:sp modelId="{790F3FAC-131B-403E-89DA-652C28E4F59C}">
      <dsp:nvSpPr>
        <dsp:cNvPr id="0" name=""/>
        <dsp:cNvSpPr/>
      </dsp:nvSpPr>
      <dsp:spPr>
        <a:xfrm>
          <a:off x="3364712"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Resource Scarcity and Inefficiency:</a:t>
          </a:r>
          <a:r>
            <a:rPr lang="en-US" sz="1100" kern="1200"/>
            <a:t> Water scarcity, energy inefficiency, and food wastage contribute to resource challenges.</a:t>
          </a:r>
        </a:p>
      </dsp:txBody>
      <dsp:txXfrm>
        <a:off x="3364712" y="1927477"/>
        <a:ext cx="1007373" cy="1764125"/>
      </dsp:txXfrm>
    </dsp:sp>
    <dsp:sp modelId="{F265BCCF-1B1F-4CD2-9D7F-CC39E920D852}">
      <dsp:nvSpPr>
        <dsp:cNvPr id="0" name=""/>
        <dsp:cNvSpPr/>
      </dsp:nvSpPr>
      <dsp:spPr>
        <a:xfrm>
          <a:off x="4484016"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8D2247-C44B-4CDB-B391-CF829252CC41}">
      <dsp:nvSpPr>
        <dsp:cNvPr id="0" name=""/>
        <dsp:cNvSpPr/>
      </dsp:nvSpPr>
      <dsp:spPr>
        <a:xfrm>
          <a:off x="5518253"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47C582-ABE0-4116-906E-246C6097E65B}">
      <dsp:nvSpPr>
        <dsp:cNvPr id="0" name=""/>
        <dsp:cNvSpPr/>
      </dsp:nvSpPr>
      <dsp:spPr>
        <a:xfrm>
          <a:off x="4801607"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5</a:t>
          </a:r>
        </a:p>
      </dsp:txBody>
      <dsp:txXfrm>
        <a:off x="4856113" y="1242715"/>
        <a:ext cx="263180" cy="263180"/>
      </dsp:txXfrm>
    </dsp:sp>
    <dsp:sp modelId="{A3E45D85-DAF3-4B16-9E49-BD88ECD11272}">
      <dsp:nvSpPr>
        <dsp:cNvPr id="0" name=""/>
        <dsp:cNvSpPr/>
      </dsp:nvSpPr>
      <dsp:spPr>
        <a:xfrm>
          <a:off x="4484016"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Resistance to Change:</a:t>
          </a:r>
          <a:r>
            <a:rPr lang="en-US" sz="1100" kern="1200"/>
            <a:t> Stakeholders may resist adopting new technologies and practices.</a:t>
          </a:r>
        </a:p>
      </dsp:txBody>
      <dsp:txXfrm>
        <a:off x="4484016" y="1927477"/>
        <a:ext cx="1007373" cy="1764125"/>
      </dsp:txXfrm>
    </dsp:sp>
    <dsp:sp modelId="{2EBF0D01-8F10-49B8-B65E-D06D1376FA4C}">
      <dsp:nvSpPr>
        <dsp:cNvPr id="0" name=""/>
        <dsp:cNvSpPr/>
      </dsp:nvSpPr>
      <dsp:spPr>
        <a:xfrm>
          <a:off x="5603320"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187C3-3DAB-4EBD-8E52-8D56EFC8EE12}">
      <dsp:nvSpPr>
        <dsp:cNvPr id="0" name=""/>
        <dsp:cNvSpPr/>
      </dsp:nvSpPr>
      <dsp:spPr>
        <a:xfrm>
          <a:off x="6637557"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94B603-8F3A-4EB5-8B6D-70952DB9ECD8}">
      <dsp:nvSpPr>
        <dsp:cNvPr id="0" name=""/>
        <dsp:cNvSpPr/>
      </dsp:nvSpPr>
      <dsp:spPr>
        <a:xfrm>
          <a:off x="5920911"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6</a:t>
          </a:r>
        </a:p>
      </dsp:txBody>
      <dsp:txXfrm>
        <a:off x="5975417" y="1242715"/>
        <a:ext cx="263180" cy="263180"/>
      </dsp:txXfrm>
    </dsp:sp>
    <dsp:sp modelId="{55427325-1A92-49F8-8865-FB30DAF3E517}">
      <dsp:nvSpPr>
        <dsp:cNvPr id="0" name=""/>
        <dsp:cNvSpPr/>
      </dsp:nvSpPr>
      <dsp:spPr>
        <a:xfrm>
          <a:off x="5603320"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Lack of Standardization and Interoperability:</a:t>
          </a:r>
          <a:r>
            <a:rPr lang="en-US" sz="1100" kern="1200"/>
            <a:t> Absence of standardized systems and interoperability between different technologies.</a:t>
          </a:r>
        </a:p>
      </dsp:txBody>
      <dsp:txXfrm>
        <a:off x="5603320" y="1927477"/>
        <a:ext cx="1007373" cy="1764125"/>
      </dsp:txXfrm>
    </dsp:sp>
    <dsp:sp modelId="{6C89308D-2048-4A32-BC7C-3D954F06CE09}">
      <dsp:nvSpPr>
        <dsp:cNvPr id="0" name=""/>
        <dsp:cNvSpPr/>
      </dsp:nvSpPr>
      <dsp:spPr>
        <a:xfrm>
          <a:off x="6722624" y="1374269"/>
          <a:ext cx="1007442"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F9BE43-DAC6-4949-B158-306BD3CDB1ED}">
      <dsp:nvSpPr>
        <dsp:cNvPr id="0" name=""/>
        <dsp:cNvSpPr/>
      </dsp:nvSpPr>
      <dsp:spPr>
        <a:xfrm>
          <a:off x="7756931" y="1336659"/>
          <a:ext cx="51491"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90E136-6F15-4904-ADF9-D4F581EF2809}">
      <dsp:nvSpPr>
        <dsp:cNvPr id="0" name=""/>
        <dsp:cNvSpPr/>
      </dsp:nvSpPr>
      <dsp:spPr>
        <a:xfrm>
          <a:off x="7040249"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7</a:t>
          </a:r>
        </a:p>
      </dsp:txBody>
      <dsp:txXfrm>
        <a:off x="7094755" y="1242715"/>
        <a:ext cx="263180" cy="263180"/>
      </dsp:txXfrm>
    </dsp:sp>
    <dsp:sp modelId="{436F3D0D-4055-4118-925F-DD0117655B9B}">
      <dsp:nvSpPr>
        <dsp:cNvPr id="0" name=""/>
        <dsp:cNvSpPr/>
      </dsp:nvSpPr>
      <dsp:spPr>
        <a:xfrm>
          <a:off x="6722624" y="1726002"/>
          <a:ext cx="1007442"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8" tIns="165100" rIns="79468" bIns="165100" numCol="1" spcCol="1270" anchor="t" anchorCtr="0">
          <a:noAutofit/>
        </a:bodyPr>
        <a:lstStyle/>
        <a:p>
          <a:pPr marL="0" lvl="0" indent="0" algn="l" defTabSz="488950">
            <a:lnSpc>
              <a:spcPct val="90000"/>
            </a:lnSpc>
            <a:spcBef>
              <a:spcPct val="0"/>
            </a:spcBef>
            <a:spcAft>
              <a:spcPct val="35000"/>
            </a:spcAft>
            <a:buNone/>
          </a:pPr>
          <a:r>
            <a:rPr lang="en-US" sz="1100" b="1" kern="1200"/>
            <a:t>Security and Privacy Concerns:</a:t>
          </a:r>
          <a:r>
            <a:rPr lang="en-US" sz="1100" kern="1200"/>
            <a:t> Data security and privacy issues may arise with the collection and sharing of sensitive information.</a:t>
          </a:r>
        </a:p>
      </dsp:txBody>
      <dsp:txXfrm>
        <a:off x="6722624" y="1927490"/>
        <a:ext cx="1007442" cy="1764112"/>
      </dsp:txXfrm>
    </dsp:sp>
    <dsp:sp modelId="{85F255B3-1C4D-450C-887E-7B7B823942AE}">
      <dsp:nvSpPr>
        <dsp:cNvPr id="0" name=""/>
        <dsp:cNvSpPr/>
      </dsp:nvSpPr>
      <dsp:spPr>
        <a:xfrm>
          <a:off x="7842004"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DDBB6B-8750-4A68-B987-6AB7A06FE3CA}">
      <dsp:nvSpPr>
        <dsp:cNvPr id="0" name=""/>
        <dsp:cNvSpPr/>
      </dsp:nvSpPr>
      <dsp:spPr>
        <a:xfrm>
          <a:off x="8876241"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D148EC-03AC-4667-9A89-0832607A5AE8}">
      <dsp:nvSpPr>
        <dsp:cNvPr id="0" name=""/>
        <dsp:cNvSpPr/>
      </dsp:nvSpPr>
      <dsp:spPr>
        <a:xfrm>
          <a:off x="8159595"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8</a:t>
          </a:r>
        </a:p>
      </dsp:txBody>
      <dsp:txXfrm>
        <a:off x="8214101" y="1242715"/>
        <a:ext cx="263180" cy="263180"/>
      </dsp:txXfrm>
    </dsp:sp>
    <dsp:sp modelId="{7D3129E0-6220-4B97-AFD7-9D2E383F7905}">
      <dsp:nvSpPr>
        <dsp:cNvPr id="0" name=""/>
        <dsp:cNvSpPr/>
      </dsp:nvSpPr>
      <dsp:spPr>
        <a:xfrm>
          <a:off x="7842004"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High Initial Costs:</a:t>
          </a:r>
          <a:r>
            <a:rPr lang="en-US" sz="1100" kern="1200"/>
            <a:t> The upfront investment required for digital infrastructure can be a barrier, especially for developing regions.</a:t>
          </a:r>
        </a:p>
      </dsp:txBody>
      <dsp:txXfrm>
        <a:off x="7842004" y="1927477"/>
        <a:ext cx="1007373" cy="1764125"/>
      </dsp:txXfrm>
    </dsp:sp>
    <dsp:sp modelId="{1E5F53CF-4565-4D95-9785-1FA18C879303}">
      <dsp:nvSpPr>
        <dsp:cNvPr id="0" name=""/>
        <dsp:cNvSpPr/>
      </dsp:nvSpPr>
      <dsp:spPr>
        <a:xfrm>
          <a:off x="8961308" y="1374269"/>
          <a:ext cx="100737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7E083-D5B6-41A9-A641-51A1940688A3}">
      <dsp:nvSpPr>
        <dsp:cNvPr id="0" name=""/>
        <dsp:cNvSpPr/>
      </dsp:nvSpPr>
      <dsp:spPr>
        <a:xfrm>
          <a:off x="9995545" y="1336659"/>
          <a:ext cx="51487" cy="96803"/>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3E378C-5CD7-44C0-9097-3993B82B84AB}">
      <dsp:nvSpPr>
        <dsp:cNvPr id="0" name=""/>
        <dsp:cNvSpPr/>
      </dsp:nvSpPr>
      <dsp:spPr>
        <a:xfrm>
          <a:off x="9278899"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9</a:t>
          </a:r>
        </a:p>
      </dsp:txBody>
      <dsp:txXfrm>
        <a:off x="9333405" y="1242715"/>
        <a:ext cx="263180" cy="263180"/>
      </dsp:txXfrm>
    </dsp:sp>
    <dsp:sp modelId="{A5CDCAED-BA6A-482A-86ED-C0FEEE1E17E6}">
      <dsp:nvSpPr>
        <dsp:cNvPr id="0" name=""/>
        <dsp:cNvSpPr/>
      </dsp:nvSpPr>
      <dsp:spPr>
        <a:xfrm>
          <a:off x="8961308"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Limited Capacity and Skills:</a:t>
          </a:r>
          <a:r>
            <a:rPr lang="en-US" sz="1100" kern="1200"/>
            <a:t> Insufficient capacity and skills among stakeholders to effectively implement and manage digital technologies.</a:t>
          </a:r>
        </a:p>
      </dsp:txBody>
      <dsp:txXfrm>
        <a:off x="8961308" y="1927477"/>
        <a:ext cx="1007373" cy="1764125"/>
      </dsp:txXfrm>
    </dsp:sp>
    <dsp:sp modelId="{8B36BC65-163B-4A05-8F6D-BADB26C2FE50}">
      <dsp:nvSpPr>
        <dsp:cNvPr id="0" name=""/>
        <dsp:cNvSpPr/>
      </dsp:nvSpPr>
      <dsp:spPr>
        <a:xfrm>
          <a:off x="10080612" y="1374269"/>
          <a:ext cx="503686"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AB96A4-B740-4DF7-97EF-B657B8161F6C}">
      <dsp:nvSpPr>
        <dsp:cNvPr id="0" name=""/>
        <dsp:cNvSpPr/>
      </dsp:nvSpPr>
      <dsp:spPr>
        <a:xfrm>
          <a:off x="10398203" y="1188209"/>
          <a:ext cx="372192" cy="372192"/>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3" tIns="14443" rIns="14443" bIns="14443" numCol="1" spcCol="1270" anchor="ctr" anchorCtr="0">
          <a:noAutofit/>
        </a:bodyPr>
        <a:lstStyle/>
        <a:p>
          <a:pPr marL="0" lvl="0" indent="0" algn="ctr" defTabSz="711200">
            <a:lnSpc>
              <a:spcPct val="90000"/>
            </a:lnSpc>
            <a:spcBef>
              <a:spcPct val="0"/>
            </a:spcBef>
            <a:spcAft>
              <a:spcPct val="35000"/>
            </a:spcAft>
            <a:buNone/>
          </a:pPr>
          <a:r>
            <a:rPr lang="en-US" sz="1600" kern="1200"/>
            <a:t>10</a:t>
          </a:r>
        </a:p>
      </dsp:txBody>
      <dsp:txXfrm>
        <a:off x="10452709" y="1242715"/>
        <a:ext cx="263180" cy="263180"/>
      </dsp:txXfrm>
    </dsp:sp>
    <dsp:sp modelId="{FC63FA37-B4C5-4D53-BA43-D3A9E0E16061}">
      <dsp:nvSpPr>
        <dsp:cNvPr id="0" name=""/>
        <dsp:cNvSpPr/>
      </dsp:nvSpPr>
      <dsp:spPr>
        <a:xfrm>
          <a:off x="10080612" y="1726002"/>
          <a:ext cx="1007373"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463" tIns="165100" rIns="79463" bIns="165100" numCol="1" spcCol="1270" anchor="t" anchorCtr="0">
          <a:noAutofit/>
        </a:bodyPr>
        <a:lstStyle/>
        <a:p>
          <a:pPr marL="0" lvl="0" indent="0" algn="l" defTabSz="488950">
            <a:lnSpc>
              <a:spcPct val="90000"/>
            </a:lnSpc>
            <a:spcBef>
              <a:spcPct val="0"/>
            </a:spcBef>
            <a:spcAft>
              <a:spcPct val="35000"/>
            </a:spcAft>
            <a:buNone/>
          </a:pPr>
          <a:r>
            <a:rPr lang="en-US" sz="1100" b="1" kern="1200"/>
            <a:t>Regulatory Barriers:</a:t>
          </a:r>
          <a:r>
            <a:rPr lang="en-US" sz="1100" kern="1200"/>
            <a:t> Inadequate regulatory frameworks may hinder the deployment of certain digital solutions.</a:t>
          </a:r>
        </a:p>
      </dsp:txBody>
      <dsp:txXfrm>
        <a:off x="10080612" y="1927477"/>
        <a:ext cx="1007373" cy="17641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D51DF-DDE5-4C64-9260-F0324890E4B6}">
      <dsp:nvSpPr>
        <dsp:cNvPr id="0" name=""/>
        <dsp:cNvSpPr/>
      </dsp:nvSpPr>
      <dsp:spPr>
        <a:xfrm>
          <a:off x="18582" y="0"/>
          <a:ext cx="380209" cy="3384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E6DBF2-07A6-440F-835C-9B2120B599FE}">
      <dsp:nvSpPr>
        <dsp:cNvPr id="0" name=""/>
        <dsp:cNvSpPr/>
      </dsp:nvSpPr>
      <dsp:spPr>
        <a:xfrm>
          <a:off x="18582"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Optimizing Resource Allocation:</a:t>
          </a:r>
          <a:endParaRPr lang="en-US" sz="1400" kern="1200"/>
        </a:p>
      </dsp:txBody>
      <dsp:txXfrm>
        <a:off x="18582" y="483222"/>
        <a:ext cx="1086312" cy="580759"/>
      </dsp:txXfrm>
    </dsp:sp>
    <dsp:sp modelId="{376F12E9-2381-4739-BCD4-D3EF3FF2D374}">
      <dsp:nvSpPr>
        <dsp:cNvPr id="0" name=""/>
        <dsp:cNvSpPr/>
      </dsp:nvSpPr>
      <dsp:spPr>
        <a:xfrm>
          <a:off x="18582"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Digital technologies enable real-time monitoring and data analytics, allowing for precise resource allocation in water, energy, and food systems.</a:t>
          </a:r>
          <a:endParaRPr lang="en-US" sz="1100" kern="1200"/>
        </a:p>
        <a:p>
          <a:pPr marL="0" lvl="0" indent="0" algn="l" defTabSz="488950">
            <a:lnSpc>
              <a:spcPct val="100000"/>
            </a:lnSpc>
            <a:spcBef>
              <a:spcPct val="0"/>
            </a:spcBef>
            <a:spcAft>
              <a:spcPct val="35000"/>
            </a:spcAft>
            <a:buNone/>
          </a:pPr>
          <a:r>
            <a:rPr lang="en-US" sz="1100" b="0" i="0" kern="1200"/>
            <a:t>Optimization leads to increased efficiency, reduced waste, and improved overall resource management.</a:t>
          </a:r>
          <a:endParaRPr lang="en-US" sz="1100" kern="1200"/>
        </a:p>
      </dsp:txBody>
      <dsp:txXfrm>
        <a:off x="18582" y="1131319"/>
        <a:ext cx="1086312" cy="2654760"/>
      </dsp:txXfrm>
    </dsp:sp>
    <dsp:sp modelId="{D0F85C55-1BA5-4BAA-B42D-2B2F26BE34DE}">
      <dsp:nvSpPr>
        <dsp:cNvPr id="0" name=""/>
        <dsp:cNvSpPr/>
      </dsp:nvSpPr>
      <dsp:spPr>
        <a:xfrm>
          <a:off x="1295000" y="0"/>
          <a:ext cx="380209" cy="3384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51B424-4116-41C5-A81C-3E96282CB418}">
      <dsp:nvSpPr>
        <dsp:cNvPr id="0" name=""/>
        <dsp:cNvSpPr/>
      </dsp:nvSpPr>
      <dsp:spPr>
        <a:xfrm>
          <a:off x="1295000"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Enhancing Resilience:</a:t>
          </a:r>
          <a:endParaRPr lang="en-US" sz="1400" kern="1200"/>
        </a:p>
      </dsp:txBody>
      <dsp:txXfrm>
        <a:off x="1295000" y="483222"/>
        <a:ext cx="1086312" cy="580759"/>
      </dsp:txXfrm>
    </dsp:sp>
    <dsp:sp modelId="{93F1F900-074F-4FC2-BC3F-22384AC8A1EE}">
      <dsp:nvSpPr>
        <dsp:cNvPr id="0" name=""/>
        <dsp:cNvSpPr/>
      </dsp:nvSpPr>
      <dsp:spPr>
        <a:xfrm>
          <a:off x="1295000"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Digital transformation enhances the resilience of WEF systems by providing early warning systems for potential crises, such as water scarcity, energy shortages, or disruptions in the food supply chain.</a:t>
          </a:r>
          <a:endParaRPr lang="en-US" sz="1100" kern="1200"/>
        </a:p>
        <a:p>
          <a:pPr marL="0" lvl="0" indent="0" algn="l" defTabSz="488950">
            <a:lnSpc>
              <a:spcPct val="100000"/>
            </a:lnSpc>
            <a:spcBef>
              <a:spcPct val="0"/>
            </a:spcBef>
            <a:spcAft>
              <a:spcPct val="35000"/>
            </a:spcAft>
            <a:buNone/>
          </a:pPr>
          <a:r>
            <a:rPr lang="en-US" sz="1100" b="0" i="0" kern="1200"/>
            <a:t>Predictive analytics and modeling contribute to better planning and risk mitigation.</a:t>
          </a:r>
          <a:endParaRPr lang="en-US" sz="1100" kern="1200"/>
        </a:p>
      </dsp:txBody>
      <dsp:txXfrm>
        <a:off x="1295000" y="1131319"/>
        <a:ext cx="1086312" cy="2654760"/>
      </dsp:txXfrm>
    </dsp:sp>
    <dsp:sp modelId="{F22C566C-52D2-4086-BEAE-1703AE5CA843}">
      <dsp:nvSpPr>
        <dsp:cNvPr id="0" name=""/>
        <dsp:cNvSpPr/>
      </dsp:nvSpPr>
      <dsp:spPr>
        <a:xfrm>
          <a:off x="2571417" y="0"/>
          <a:ext cx="380209" cy="3384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947CE6-E561-4976-AF7D-8A76DCC70603}">
      <dsp:nvSpPr>
        <dsp:cNvPr id="0" name=""/>
        <dsp:cNvSpPr/>
      </dsp:nvSpPr>
      <dsp:spPr>
        <a:xfrm>
          <a:off x="2571417"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Promoting Sustainability:</a:t>
          </a:r>
          <a:endParaRPr lang="en-US" sz="1400" kern="1200"/>
        </a:p>
      </dsp:txBody>
      <dsp:txXfrm>
        <a:off x="2571417" y="483222"/>
        <a:ext cx="1086312" cy="580759"/>
      </dsp:txXfrm>
    </dsp:sp>
    <dsp:sp modelId="{E2BBA428-E4C8-42A1-8C67-B050D1863A44}">
      <dsp:nvSpPr>
        <dsp:cNvPr id="0" name=""/>
        <dsp:cNvSpPr/>
      </dsp:nvSpPr>
      <dsp:spPr>
        <a:xfrm>
          <a:off x="2571417"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Sustainability is at the core of the WEF Nexus, and digital transformation plays a pivotal role in achieving it.</a:t>
          </a:r>
          <a:endParaRPr lang="en-US" sz="1100" kern="1200"/>
        </a:p>
        <a:p>
          <a:pPr marL="0" lvl="0" indent="0" algn="l" defTabSz="488950">
            <a:lnSpc>
              <a:spcPct val="100000"/>
            </a:lnSpc>
            <a:spcBef>
              <a:spcPct val="0"/>
            </a:spcBef>
            <a:spcAft>
              <a:spcPct val="35000"/>
            </a:spcAft>
            <a:buNone/>
          </a:pPr>
          <a:r>
            <a:rPr lang="en-US" sz="1100" b="0" i="0" kern="1200"/>
            <a:t>Technologies such as precision agriculture, smart water management, and renewable energy integration contribute to sustainable practices across the Nexus.</a:t>
          </a:r>
          <a:endParaRPr lang="en-US" sz="1100" kern="1200"/>
        </a:p>
      </dsp:txBody>
      <dsp:txXfrm>
        <a:off x="2571417" y="1131319"/>
        <a:ext cx="1086312" cy="2654760"/>
      </dsp:txXfrm>
    </dsp:sp>
    <dsp:sp modelId="{3EC2FD73-5683-4C40-95FF-4C95DF1A37ED}">
      <dsp:nvSpPr>
        <dsp:cNvPr id="0" name=""/>
        <dsp:cNvSpPr/>
      </dsp:nvSpPr>
      <dsp:spPr>
        <a:xfrm>
          <a:off x="3847834" y="0"/>
          <a:ext cx="380209" cy="3384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D9E7D2-1E21-467B-834F-F5AFAC8BE68C}">
      <dsp:nvSpPr>
        <dsp:cNvPr id="0" name=""/>
        <dsp:cNvSpPr/>
      </dsp:nvSpPr>
      <dsp:spPr>
        <a:xfrm>
          <a:off x="3847834"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Data-Driven Decision-Making:</a:t>
          </a:r>
          <a:endParaRPr lang="en-US" sz="1400" kern="1200"/>
        </a:p>
      </dsp:txBody>
      <dsp:txXfrm>
        <a:off x="3847834" y="483222"/>
        <a:ext cx="1086312" cy="580759"/>
      </dsp:txXfrm>
    </dsp:sp>
    <dsp:sp modelId="{D52F1B20-5307-4255-9C8C-7DB78F81F670}">
      <dsp:nvSpPr>
        <dsp:cNvPr id="0" name=""/>
        <dsp:cNvSpPr/>
      </dsp:nvSpPr>
      <dsp:spPr>
        <a:xfrm>
          <a:off x="3847834"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Digital solutions provide decision-makers with actionable insights based on real-time data.</a:t>
          </a:r>
          <a:endParaRPr lang="en-US" sz="1100" kern="1200"/>
        </a:p>
        <a:p>
          <a:pPr marL="0" lvl="0" indent="0" algn="l" defTabSz="488950">
            <a:lnSpc>
              <a:spcPct val="100000"/>
            </a:lnSpc>
            <a:spcBef>
              <a:spcPct val="0"/>
            </a:spcBef>
            <a:spcAft>
              <a:spcPct val="35000"/>
            </a:spcAft>
            <a:buNone/>
          </a:pPr>
          <a:r>
            <a:rPr lang="en-US" sz="1100" b="0" i="0" kern="1200"/>
            <a:t>Informed decision-making enables more effective policies, strategies, and interventions to address challenges in the WEF Nexus.</a:t>
          </a:r>
          <a:endParaRPr lang="en-US" sz="1100" kern="1200"/>
        </a:p>
      </dsp:txBody>
      <dsp:txXfrm>
        <a:off x="3847834" y="1131319"/>
        <a:ext cx="1086312" cy="2654760"/>
      </dsp:txXfrm>
    </dsp:sp>
    <dsp:sp modelId="{EAFF665F-E0BE-42E9-AFCC-2B1062FCB6AD}">
      <dsp:nvSpPr>
        <dsp:cNvPr id="0" name=""/>
        <dsp:cNvSpPr/>
      </dsp:nvSpPr>
      <dsp:spPr>
        <a:xfrm>
          <a:off x="5124252" y="0"/>
          <a:ext cx="380209" cy="33844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C2C786-11EB-4C93-9BAF-817C5E413C4A}">
      <dsp:nvSpPr>
        <dsp:cNvPr id="0" name=""/>
        <dsp:cNvSpPr/>
      </dsp:nvSpPr>
      <dsp:spPr>
        <a:xfrm>
          <a:off x="5124252"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Increasing Efficiency in Operations:</a:t>
          </a:r>
          <a:endParaRPr lang="en-US" sz="1400" kern="1200"/>
        </a:p>
      </dsp:txBody>
      <dsp:txXfrm>
        <a:off x="5124252" y="483222"/>
        <a:ext cx="1086312" cy="580759"/>
      </dsp:txXfrm>
    </dsp:sp>
    <dsp:sp modelId="{82E8C46B-C604-4C83-B81A-49C1E7FF6A3F}">
      <dsp:nvSpPr>
        <dsp:cNvPr id="0" name=""/>
        <dsp:cNvSpPr/>
      </dsp:nvSpPr>
      <dsp:spPr>
        <a:xfrm>
          <a:off x="5124252"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Automation and smart technologies streamline operations in water treatment, energy production, and food processing.</a:t>
          </a:r>
          <a:endParaRPr lang="en-US" sz="1100" kern="1200"/>
        </a:p>
        <a:p>
          <a:pPr marL="0" lvl="0" indent="0" algn="l" defTabSz="488950">
            <a:lnSpc>
              <a:spcPct val="100000"/>
            </a:lnSpc>
            <a:spcBef>
              <a:spcPct val="0"/>
            </a:spcBef>
            <a:spcAft>
              <a:spcPct val="35000"/>
            </a:spcAft>
            <a:buNone/>
          </a:pPr>
          <a:r>
            <a:rPr lang="en-US" sz="1100" b="0" i="0" kern="1200"/>
            <a:t>Increased operational efficiency leads to cost savings and a more sustainable use of resources.</a:t>
          </a:r>
          <a:endParaRPr lang="en-US" sz="1100" kern="1200"/>
        </a:p>
      </dsp:txBody>
      <dsp:txXfrm>
        <a:off x="5124252" y="1131319"/>
        <a:ext cx="1086312" cy="2654760"/>
      </dsp:txXfrm>
    </dsp:sp>
    <dsp:sp modelId="{1E71DB7E-50AE-4BE3-A00E-705BB9E390C6}">
      <dsp:nvSpPr>
        <dsp:cNvPr id="0" name=""/>
        <dsp:cNvSpPr/>
      </dsp:nvSpPr>
      <dsp:spPr>
        <a:xfrm>
          <a:off x="6400669" y="0"/>
          <a:ext cx="380209" cy="33844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BFC3BF-AF49-45FD-B718-1A6AD2B09AEE}">
      <dsp:nvSpPr>
        <dsp:cNvPr id="0" name=""/>
        <dsp:cNvSpPr/>
      </dsp:nvSpPr>
      <dsp:spPr>
        <a:xfrm>
          <a:off x="6400669"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dirty="0"/>
            <a:t>Fostering Innovation:</a:t>
          </a:r>
          <a:endParaRPr lang="en-US" sz="1400" kern="1200" dirty="0"/>
        </a:p>
      </dsp:txBody>
      <dsp:txXfrm>
        <a:off x="6400669" y="483222"/>
        <a:ext cx="1086312" cy="580759"/>
      </dsp:txXfrm>
    </dsp:sp>
    <dsp:sp modelId="{C8EB0360-FABB-4AB2-95E9-4377DB755EF9}">
      <dsp:nvSpPr>
        <dsp:cNvPr id="0" name=""/>
        <dsp:cNvSpPr/>
      </dsp:nvSpPr>
      <dsp:spPr>
        <a:xfrm>
          <a:off x="6400669"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Digital transformation encourages innovation by creating an environment where new technologies can be applied to solve existing challenges.</a:t>
          </a:r>
          <a:endParaRPr lang="en-US" sz="1100" kern="1200"/>
        </a:p>
        <a:p>
          <a:pPr marL="0" lvl="0" indent="0" algn="l" defTabSz="488950">
            <a:lnSpc>
              <a:spcPct val="100000"/>
            </a:lnSpc>
            <a:spcBef>
              <a:spcPct val="0"/>
            </a:spcBef>
            <a:spcAft>
              <a:spcPct val="35000"/>
            </a:spcAft>
            <a:buNone/>
          </a:pPr>
          <a:r>
            <a:rPr lang="en-US" sz="1100" b="0" i="0" kern="1200"/>
            <a:t>Collaboration between technology developers, researchers, and practitioners fosters continuous improvement and innovation.</a:t>
          </a:r>
          <a:endParaRPr lang="en-US" sz="1100" kern="1200"/>
        </a:p>
      </dsp:txBody>
      <dsp:txXfrm>
        <a:off x="6400669" y="1131319"/>
        <a:ext cx="1086312" cy="2654760"/>
      </dsp:txXfrm>
    </dsp:sp>
    <dsp:sp modelId="{8FFF6DB6-6984-49A7-A69C-2C7ECF83270B}">
      <dsp:nvSpPr>
        <dsp:cNvPr id="0" name=""/>
        <dsp:cNvSpPr/>
      </dsp:nvSpPr>
      <dsp:spPr>
        <a:xfrm>
          <a:off x="7677087" y="0"/>
          <a:ext cx="380209" cy="33844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0D7EB57-A29D-4990-B7F0-FA3850EA9757}">
      <dsp:nvSpPr>
        <dsp:cNvPr id="0" name=""/>
        <dsp:cNvSpPr/>
      </dsp:nvSpPr>
      <dsp:spPr>
        <a:xfrm>
          <a:off x="7677087"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Facilitating Cross-Sector Collaboration:</a:t>
          </a:r>
          <a:endParaRPr lang="en-US" sz="1400" kern="1200"/>
        </a:p>
      </dsp:txBody>
      <dsp:txXfrm>
        <a:off x="7677087" y="483222"/>
        <a:ext cx="1086312" cy="580759"/>
      </dsp:txXfrm>
    </dsp:sp>
    <dsp:sp modelId="{07F92144-EBCB-4B2D-B013-56A5FF19864F}">
      <dsp:nvSpPr>
        <dsp:cNvPr id="0" name=""/>
        <dsp:cNvSpPr/>
      </dsp:nvSpPr>
      <dsp:spPr>
        <a:xfrm>
          <a:off x="7677087"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Digital platforms facilitate communication and collaboration among stakeholders in the water, energy, and food sectors.</a:t>
          </a:r>
          <a:endParaRPr lang="en-US" sz="1100" kern="1200"/>
        </a:p>
        <a:p>
          <a:pPr marL="0" lvl="0" indent="0" algn="l" defTabSz="488950">
            <a:lnSpc>
              <a:spcPct val="100000"/>
            </a:lnSpc>
            <a:spcBef>
              <a:spcPct val="0"/>
            </a:spcBef>
            <a:spcAft>
              <a:spcPct val="35000"/>
            </a:spcAft>
            <a:buNone/>
          </a:pPr>
          <a:r>
            <a:rPr lang="en-US" sz="1100" b="0" i="0" kern="1200"/>
            <a:t>Improved coordination enhances overall system performance and helps address interdependencies effectively.</a:t>
          </a:r>
          <a:endParaRPr lang="en-US" sz="1100" kern="1200"/>
        </a:p>
      </dsp:txBody>
      <dsp:txXfrm>
        <a:off x="7677087" y="1131319"/>
        <a:ext cx="1086312" cy="2654760"/>
      </dsp:txXfrm>
    </dsp:sp>
    <dsp:sp modelId="{0609CBED-504D-43C1-9FFF-A6A115124C08}">
      <dsp:nvSpPr>
        <dsp:cNvPr id="0" name=""/>
        <dsp:cNvSpPr/>
      </dsp:nvSpPr>
      <dsp:spPr>
        <a:xfrm>
          <a:off x="8953504" y="0"/>
          <a:ext cx="380209" cy="338445"/>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412102-D1AB-4D62-8353-24C49B2E03EA}">
      <dsp:nvSpPr>
        <dsp:cNvPr id="0" name=""/>
        <dsp:cNvSpPr/>
      </dsp:nvSpPr>
      <dsp:spPr>
        <a:xfrm>
          <a:off x="8953504" y="483222"/>
          <a:ext cx="1086312" cy="580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i="0" kern="1200"/>
            <a:t>Meeting Growing Demands:</a:t>
          </a:r>
          <a:endParaRPr lang="en-US" sz="1400" kern="1200"/>
        </a:p>
      </dsp:txBody>
      <dsp:txXfrm>
        <a:off x="8953504" y="483222"/>
        <a:ext cx="1086312" cy="580759"/>
      </dsp:txXfrm>
    </dsp:sp>
    <dsp:sp modelId="{462E06B7-13F3-42A1-B59D-DA1F4126D2A8}">
      <dsp:nvSpPr>
        <dsp:cNvPr id="0" name=""/>
        <dsp:cNvSpPr/>
      </dsp:nvSpPr>
      <dsp:spPr>
        <a:xfrm>
          <a:off x="8953504" y="1131319"/>
          <a:ext cx="1086312" cy="2654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b="0" i="0" kern="1200"/>
            <a:t>With a growing global population, digital transformation is crucial to meet the increasing demands for water, energy, and food.</a:t>
          </a:r>
          <a:endParaRPr lang="en-US" sz="1100" kern="1200"/>
        </a:p>
        <a:p>
          <a:pPr marL="0" lvl="0" indent="0" algn="l" defTabSz="488950">
            <a:lnSpc>
              <a:spcPct val="100000"/>
            </a:lnSpc>
            <a:spcBef>
              <a:spcPct val="0"/>
            </a:spcBef>
            <a:spcAft>
              <a:spcPct val="35000"/>
            </a:spcAft>
            <a:buNone/>
          </a:pPr>
          <a:r>
            <a:rPr lang="en-US" sz="1100" b="0" i="0" kern="1200"/>
            <a:t>Scaling up technological solutions ensures a more sustainable and resilient infrastructure to support future needs.</a:t>
          </a:r>
          <a:endParaRPr lang="en-US" sz="1100" kern="1200"/>
        </a:p>
      </dsp:txBody>
      <dsp:txXfrm>
        <a:off x="8953504" y="1131319"/>
        <a:ext cx="1086312" cy="26547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C4FAB-A96C-48F0-9AAB-C2C63EA0D47D}">
      <dsp:nvSpPr>
        <dsp:cNvPr id="0" name=""/>
        <dsp:cNvSpPr/>
      </dsp:nvSpPr>
      <dsp:spPr>
        <a:xfrm>
          <a:off x="4714" y="489629"/>
          <a:ext cx="1807368" cy="613565"/>
        </a:xfrm>
        <a:prstGeom prst="rect">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i="0" kern="1200"/>
            <a:t>Infrastructure Limitations:</a:t>
          </a:r>
          <a:endParaRPr lang="en-US" sz="1700" kern="1200"/>
        </a:p>
      </dsp:txBody>
      <dsp:txXfrm>
        <a:off x="4714" y="489629"/>
        <a:ext cx="1807368" cy="613565"/>
      </dsp:txXfrm>
    </dsp:sp>
    <dsp:sp modelId="{E4497C50-B892-49C9-B14A-82B8A51A1230}">
      <dsp:nvSpPr>
        <dsp:cNvPr id="0" name=""/>
        <dsp:cNvSpPr/>
      </dsp:nvSpPr>
      <dsp:spPr>
        <a:xfrm>
          <a:off x="4714" y="1103195"/>
          <a:ext cx="1807368" cy="219325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Outdated or insufficient technological infrastructure.</a:t>
          </a:r>
          <a:endParaRPr lang="en-US" sz="1700" kern="1200"/>
        </a:p>
        <a:p>
          <a:pPr marL="171450" lvl="1" indent="-171450" algn="l" defTabSz="755650">
            <a:lnSpc>
              <a:spcPct val="90000"/>
            </a:lnSpc>
            <a:spcBef>
              <a:spcPct val="0"/>
            </a:spcBef>
            <a:spcAft>
              <a:spcPct val="15000"/>
            </a:spcAft>
            <a:buChar char="•"/>
          </a:pPr>
          <a:r>
            <a:rPr lang="en-US" sz="1700" b="0" i="0" kern="1200"/>
            <a:t>Investment in upgrading infrastructure is crucial.</a:t>
          </a:r>
          <a:endParaRPr lang="en-US" sz="1700" kern="1200"/>
        </a:p>
      </dsp:txBody>
      <dsp:txXfrm>
        <a:off x="4714" y="1103195"/>
        <a:ext cx="1807368" cy="2193255"/>
      </dsp:txXfrm>
    </dsp:sp>
    <dsp:sp modelId="{071870AF-A741-447C-976B-3A91F52FFC75}">
      <dsp:nvSpPr>
        <dsp:cNvPr id="0" name=""/>
        <dsp:cNvSpPr/>
      </dsp:nvSpPr>
      <dsp:spPr>
        <a:xfrm>
          <a:off x="2065115" y="489629"/>
          <a:ext cx="1807368" cy="613565"/>
        </a:xfrm>
        <a:prstGeom prst="rect">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i="0" kern="1200"/>
            <a:t>Data Security Concerns:</a:t>
          </a:r>
          <a:endParaRPr lang="en-US" sz="1700" kern="1200"/>
        </a:p>
      </dsp:txBody>
      <dsp:txXfrm>
        <a:off x="2065115" y="489629"/>
        <a:ext cx="1807368" cy="613565"/>
      </dsp:txXfrm>
    </dsp:sp>
    <dsp:sp modelId="{3496715B-D819-46CB-A001-6ACB6369AF19}">
      <dsp:nvSpPr>
        <dsp:cNvPr id="0" name=""/>
        <dsp:cNvSpPr/>
      </dsp:nvSpPr>
      <dsp:spPr>
        <a:xfrm>
          <a:off x="2065115" y="1103195"/>
          <a:ext cx="1807368" cy="219325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Generation of vast amounts of sensitive data.</a:t>
          </a:r>
          <a:endParaRPr lang="en-US" sz="1700" kern="1200"/>
        </a:p>
        <a:p>
          <a:pPr marL="171450" lvl="1" indent="-171450" algn="l" defTabSz="755650">
            <a:lnSpc>
              <a:spcPct val="90000"/>
            </a:lnSpc>
            <a:spcBef>
              <a:spcPct val="0"/>
            </a:spcBef>
            <a:spcAft>
              <a:spcPct val="15000"/>
            </a:spcAft>
            <a:buChar char="•"/>
          </a:pPr>
          <a:r>
            <a:rPr lang="en-US" sz="1700" b="0" i="0" kern="1200"/>
            <a:t>Robust cybersecurity measures are imperative.</a:t>
          </a:r>
          <a:endParaRPr lang="en-US" sz="1700" kern="1200"/>
        </a:p>
      </dsp:txBody>
      <dsp:txXfrm>
        <a:off x="2065115" y="1103195"/>
        <a:ext cx="1807368" cy="2193255"/>
      </dsp:txXfrm>
    </dsp:sp>
    <dsp:sp modelId="{5F479EBF-DFDB-409F-B0E2-D852A0808B68}">
      <dsp:nvSpPr>
        <dsp:cNvPr id="0" name=""/>
        <dsp:cNvSpPr/>
      </dsp:nvSpPr>
      <dsp:spPr>
        <a:xfrm>
          <a:off x="4125515" y="489629"/>
          <a:ext cx="1807368" cy="613565"/>
        </a:xfrm>
        <a:prstGeom prst="rect">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i="0" kern="1200"/>
            <a:t>Financial Constraints:</a:t>
          </a:r>
          <a:endParaRPr lang="en-US" sz="1700" kern="1200"/>
        </a:p>
      </dsp:txBody>
      <dsp:txXfrm>
        <a:off x="4125515" y="489629"/>
        <a:ext cx="1807368" cy="613565"/>
      </dsp:txXfrm>
    </dsp:sp>
    <dsp:sp modelId="{9CAEFD82-946C-4436-AE3B-A694C8AF3A74}">
      <dsp:nvSpPr>
        <dsp:cNvPr id="0" name=""/>
        <dsp:cNvSpPr/>
      </dsp:nvSpPr>
      <dsp:spPr>
        <a:xfrm>
          <a:off x="4125515" y="1103195"/>
          <a:ext cx="1807368" cy="219325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Budgetary limitations hindering technology acquisition.</a:t>
          </a:r>
          <a:endParaRPr lang="en-US" sz="1700" kern="1200"/>
        </a:p>
        <a:p>
          <a:pPr marL="171450" lvl="1" indent="-171450" algn="l" defTabSz="755650">
            <a:lnSpc>
              <a:spcPct val="90000"/>
            </a:lnSpc>
            <a:spcBef>
              <a:spcPct val="0"/>
            </a:spcBef>
            <a:spcAft>
              <a:spcPct val="15000"/>
            </a:spcAft>
            <a:buChar char="•"/>
          </a:pPr>
          <a:r>
            <a:rPr lang="en-US" sz="1700" b="0" i="0" kern="1200"/>
            <a:t>Sustainable funding models are essential.</a:t>
          </a:r>
          <a:endParaRPr lang="en-US" sz="1700" kern="1200"/>
        </a:p>
      </dsp:txBody>
      <dsp:txXfrm>
        <a:off x="4125515" y="1103195"/>
        <a:ext cx="1807368" cy="2193255"/>
      </dsp:txXfrm>
    </dsp:sp>
    <dsp:sp modelId="{C2C61488-4880-406A-8264-E74B4EA4FFC3}">
      <dsp:nvSpPr>
        <dsp:cNvPr id="0" name=""/>
        <dsp:cNvSpPr/>
      </dsp:nvSpPr>
      <dsp:spPr>
        <a:xfrm>
          <a:off x="6185916" y="489629"/>
          <a:ext cx="1807368" cy="613565"/>
        </a:xfrm>
        <a:prstGeom prst="rect">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i="0" kern="1200"/>
            <a:t>Workforce Adaptation:</a:t>
          </a:r>
          <a:endParaRPr lang="en-US" sz="1700" kern="1200"/>
        </a:p>
      </dsp:txBody>
      <dsp:txXfrm>
        <a:off x="6185916" y="489629"/>
        <a:ext cx="1807368" cy="613565"/>
      </dsp:txXfrm>
    </dsp:sp>
    <dsp:sp modelId="{6033D460-4183-48E9-8A79-37EDBF589725}">
      <dsp:nvSpPr>
        <dsp:cNvPr id="0" name=""/>
        <dsp:cNvSpPr/>
      </dsp:nvSpPr>
      <dsp:spPr>
        <a:xfrm>
          <a:off x="6185916" y="1103195"/>
          <a:ext cx="1807368" cy="219325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Resistance to change and lack of digital literacy.</a:t>
          </a:r>
          <a:endParaRPr lang="en-US" sz="1700" kern="1200"/>
        </a:p>
        <a:p>
          <a:pPr marL="171450" lvl="1" indent="-171450" algn="l" defTabSz="755650">
            <a:lnSpc>
              <a:spcPct val="90000"/>
            </a:lnSpc>
            <a:spcBef>
              <a:spcPct val="0"/>
            </a:spcBef>
            <a:spcAft>
              <a:spcPct val="15000"/>
            </a:spcAft>
            <a:buChar char="•"/>
          </a:pPr>
          <a:r>
            <a:rPr lang="en-US" sz="1700" b="0" i="0" kern="1200"/>
            <a:t>Investment in training programs is necessary.</a:t>
          </a:r>
          <a:endParaRPr lang="en-US" sz="1700" kern="1200"/>
        </a:p>
      </dsp:txBody>
      <dsp:txXfrm>
        <a:off x="6185916" y="1103195"/>
        <a:ext cx="1807368" cy="2193255"/>
      </dsp:txXfrm>
    </dsp:sp>
    <dsp:sp modelId="{90076429-3A42-49D8-8340-669DFE0CFD7B}">
      <dsp:nvSpPr>
        <dsp:cNvPr id="0" name=""/>
        <dsp:cNvSpPr/>
      </dsp:nvSpPr>
      <dsp:spPr>
        <a:xfrm>
          <a:off x="8246316" y="489629"/>
          <a:ext cx="1807368" cy="613565"/>
        </a:xfrm>
        <a:prstGeom prst="rect">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i="0" kern="1200"/>
            <a:t>Interagency Collaboration:</a:t>
          </a:r>
          <a:endParaRPr lang="en-US" sz="1700" kern="1200"/>
        </a:p>
      </dsp:txBody>
      <dsp:txXfrm>
        <a:off x="8246316" y="489629"/>
        <a:ext cx="1807368" cy="613565"/>
      </dsp:txXfrm>
    </dsp:sp>
    <dsp:sp modelId="{0CBD3A25-C67C-4C0A-9290-E55BE4C016D2}">
      <dsp:nvSpPr>
        <dsp:cNvPr id="0" name=""/>
        <dsp:cNvSpPr/>
      </dsp:nvSpPr>
      <dsp:spPr>
        <a:xfrm>
          <a:off x="8246316" y="1103195"/>
          <a:ext cx="1807368" cy="219325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Coordination challenges among different stakeholders.</a:t>
          </a:r>
          <a:endParaRPr lang="en-US" sz="1700" kern="1200"/>
        </a:p>
        <a:p>
          <a:pPr marL="171450" lvl="1" indent="-171450" algn="l" defTabSz="755650">
            <a:lnSpc>
              <a:spcPct val="90000"/>
            </a:lnSpc>
            <a:spcBef>
              <a:spcPct val="0"/>
            </a:spcBef>
            <a:spcAft>
              <a:spcPct val="15000"/>
            </a:spcAft>
            <a:buChar char="•"/>
          </a:pPr>
          <a:r>
            <a:rPr lang="en-US" sz="1700" b="0" i="0" kern="1200"/>
            <a:t>Effective communication channels are neede</a:t>
          </a:r>
          <a:endParaRPr lang="en-US" sz="1700" kern="1200"/>
        </a:p>
      </dsp:txBody>
      <dsp:txXfrm>
        <a:off x="8246316" y="1103195"/>
        <a:ext cx="1807368" cy="21932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794F8B-2D29-4CFB-9BC2-EE86B45FEBB2}">
      <dsp:nvSpPr>
        <dsp:cNvPr id="0" name=""/>
        <dsp:cNvSpPr/>
      </dsp:nvSpPr>
      <dsp:spPr>
        <a:xfrm rot="5400000">
          <a:off x="7626461" y="-3432956"/>
          <a:ext cx="396854" cy="7364601"/>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Evaluate existing water supply infrastructure.</a:t>
          </a:r>
          <a:endParaRPr lang="en-US" sz="1000" kern="1200"/>
        </a:p>
        <a:p>
          <a:pPr marL="57150" lvl="1" indent="-57150" algn="l" defTabSz="444500">
            <a:lnSpc>
              <a:spcPct val="90000"/>
            </a:lnSpc>
            <a:spcBef>
              <a:spcPct val="0"/>
            </a:spcBef>
            <a:spcAft>
              <a:spcPct val="15000"/>
            </a:spcAft>
            <a:buChar char="•"/>
          </a:pPr>
          <a:r>
            <a:rPr lang="de-DE" sz="1000" b="0" i="0" kern="1200"/>
            <a:t>Identify areas for improvement and integration of digital technologies.</a:t>
          </a:r>
          <a:endParaRPr lang="en-US" sz="1000" kern="1200"/>
        </a:p>
      </dsp:txBody>
      <dsp:txXfrm rot="-5400000">
        <a:off x="4142588" y="70290"/>
        <a:ext cx="7345228" cy="358108"/>
      </dsp:txXfrm>
    </dsp:sp>
    <dsp:sp modelId="{92CF553C-4D3C-47A1-84B8-D989487D1D69}">
      <dsp:nvSpPr>
        <dsp:cNvPr id="0" name=""/>
        <dsp:cNvSpPr/>
      </dsp:nvSpPr>
      <dsp:spPr>
        <a:xfrm>
          <a:off x="0" y="1309"/>
          <a:ext cx="4142588" cy="49606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dirty="0"/>
            <a:t>Infrastructure Assessment:</a:t>
          </a:r>
          <a:endParaRPr lang="en-US" sz="2000" kern="1200" dirty="0"/>
        </a:p>
      </dsp:txBody>
      <dsp:txXfrm>
        <a:off x="24216" y="25525"/>
        <a:ext cx="4094156" cy="447636"/>
      </dsp:txXfrm>
    </dsp:sp>
    <dsp:sp modelId="{B11D5E2E-9C04-4D70-BC1C-2318BB12501C}">
      <dsp:nvSpPr>
        <dsp:cNvPr id="0" name=""/>
        <dsp:cNvSpPr/>
      </dsp:nvSpPr>
      <dsp:spPr>
        <a:xfrm rot="5400000">
          <a:off x="7626461" y="-2912085"/>
          <a:ext cx="396854" cy="7364601"/>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Install sensors and IoT devices for real-time monitoring.</a:t>
          </a:r>
          <a:endParaRPr lang="en-US" sz="1000" kern="1200"/>
        </a:p>
        <a:p>
          <a:pPr marL="57150" lvl="1" indent="-57150" algn="l" defTabSz="444500">
            <a:lnSpc>
              <a:spcPct val="90000"/>
            </a:lnSpc>
            <a:spcBef>
              <a:spcPct val="0"/>
            </a:spcBef>
            <a:spcAft>
              <a:spcPct val="15000"/>
            </a:spcAft>
            <a:buChar char="•"/>
          </a:pPr>
          <a:r>
            <a:rPr lang="de-DE" sz="1000" b="0" i="0" kern="1200"/>
            <a:t>Ensure seamless connectivity for a comprehensive data network.</a:t>
          </a:r>
          <a:endParaRPr lang="en-US" sz="1000" kern="1200"/>
        </a:p>
      </dsp:txBody>
      <dsp:txXfrm rot="-5400000">
        <a:off x="4142588" y="591161"/>
        <a:ext cx="7345228" cy="358108"/>
      </dsp:txXfrm>
    </dsp:sp>
    <dsp:sp modelId="{AEBD5DE8-8F10-442E-AD6E-7485FECA2BD0}">
      <dsp:nvSpPr>
        <dsp:cNvPr id="0" name=""/>
        <dsp:cNvSpPr/>
      </dsp:nvSpPr>
      <dsp:spPr>
        <a:xfrm>
          <a:off x="0" y="522181"/>
          <a:ext cx="4142588" cy="496068"/>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Sensor and IoT Deployment:</a:t>
          </a:r>
          <a:endParaRPr lang="en-US" sz="2000" kern="1200"/>
        </a:p>
      </dsp:txBody>
      <dsp:txXfrm>
        <a:off x="24216" y="546397"/>
        <a:ext cx="4094156" cy="447636"/>
      </dsp:txXfrm>
    </dsp:sp>
    <dsp:sp modelId="{CE1FD111-267B-4181-8407-1797CA97885E}">
      <dsp:nvSpPr>
        <dsp:cNvPr id="0" name=""/>
        <dsp:cNvSpPr/>
      </dsp:nvSpPr>
      <dsp:spPr>
        <a:xfrm rot="5400000">
          <a:off x="7626461" y="-2391213"/>
          <a:ext cx="396854" cy="7364601"/>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Implement robust data management systems.</a:t>
          </a:r>
          <a:endParaRPr lang="en-US" sz="1000" kern="1200"/>
        </a:p>
        <a:p>
          <a:pPr marL="57150" lvl="1" indent="-57150" algn="l" defTabSz="444500">
            <a:lnSpc>
              <a:spcPct val="90000"/>
            </a:lnSpc>
            <a:spcBef>
              <a:spcPct val="0"/>
            </a:spcBef>
            <a:spcAft>
              <a:spcPct val="15000"/>
            </a:spcAft>
            <a:buChar char="•"/>
          </a:pPr>
          <a:r>
            <a:rPr lang="de-DE" sz="1000" b="0" i="0" kern="1200"/>
            <a:t>Ensure interoperability and integration with existing databases.</a:t>
          </a:r>
          <a:endParaRPr lang="en-US" sz="1000" kern="1200"/>
        </a:p>
      </dsp:txBody>
      <dsp:txXfrm rot="-5400000">
        <a:off x="4142588" y="1112033"/>
        <a:ext cx="7345228" cy="358108"/>
      </dsp:txXfrm>
    </dsp:sp>
    <dsp:sp modelId="{B0FD08D4-970B-4017-92D1-116368B4E396}">
      <dsp:nvSpPr>
        <dsp:cNvPr id="0" name=""/>
        <dsp:cNvSpPr/>
      </dsp:nvSpPr>
      <dsp:spPr>
        <a:xfrm>
          <a:off x="0" y="1043053"/>
          <a:ext cx="4142588" cy="496068"/>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Data Management Systems:</a:t>
          </a:r>
          <a:endParaRPr lang="en-US" sz="2000" kern="1200"/>
        </a:p>
      </dsp:txBody>
      <dsp:txXfrm>
        <a:off x="24216" y="1067269"/>
        <a:ext cx="4094156" cy="447636"/>
      </dsp:txXfrm>
    </dsp:sp>
    <dsp:sp modelId="{AADFB9B6-2354-40F0-9966-49213CE13062}">
      <dsp:nvSpPr>
        <dsp:cNvPr id="0" name=""/>
        <dsp:cNvSpPr/>
      </dsp:nvSpPr>
      <dsp:spPr>
        <a:xfrm rot="5400000">
          <a:off x="7626461" y="-1870341"/>
          <a:ext cx="396854" cy="7364601"/>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Deploy SCADA systems for centralized control.</a:t>
          </a:r>
          <a:endParaRPr lang="en-US" sz="1000" kern="1200"/>
        </a:p>
        <a:p>
          <a:pPr marL="57150" lvl="1" indent="-57150" algn="l" defTabSz="444500">
            <a:lnSpc>
              <a:spcPct val="90000"/>
            </a:lnSpc>
            <a:spcBef>
              <a:spcPct val="0"/>
            </a:spcBef>
            <a:spcAft>
              <a:spcPct val="15000"/>
            </a:spcAft>
            <a:buChar char="•"/>
          </a:pPr>
          <a:r>
            <a:rPr lang="de-DE" sz="1000" b="0" i="0" kern="1200"/>
            <a:t>Enable remote control capabilities for swift response.</a:t>
          </a:r>
          <a:endParaRPr lang="en-US" sz="1000" kern="1200"/>
        </a:p>
      </dsp:txBody>
      <dsp:txXfrm rot="-5400000">
        <a:off x="4142588" y="1632905"/>
        <a:ext cx="7345228" cy="358108"/>
      </dsp:txXfrm>
    </dsp:sp>
    <dsp:sp modelId="{79628462-5556-4712-A614-68D2404E0453}">
      <dsp:nvSpPr>
        <dsp:cNvPr id="0" name=""/>
        <dsp:cNvSpPr/>
      </dsp:nvSpPr>
      <dsp:spPr>
        <a:xfrm>
          <a:off x="0" y="1563924"/>
          <a:ext cx="4142588" cy="496068"/>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SCADA Systems:</a:t>
          </a:r>
          <a:endParaRPr lang="en-US" sz="2000" kern="1200"/>
        </a:p>
      </dsp:txBody>
      <dsp:txXfrm>
        <a:off x="24216" y="1588140"/>
        <a:ext cx="4094156" cy="447636"/>
      </dsp:txXfrm>
    </dsp:sp>
    <dsp:sp modelId="{2A5001F8-1582-48B7-96B2-4E7E26AE8833}">
      <dsp:nvSpPr>
        <dsp:cNvPr id="0" name=""/>
        <dsp:cNvSpPr/>
      </dsp:nvSpPr>
      <dsp:spPr>
        <a:xfrm rot="5400000">
          <a:off x="7626461" y="-1349470"/>
          <a:ext cx="396854" cy="7364601"/>
        </a:xfrm>
        <a:prstGeom prst="round2Same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Integrate smart meters for accurate measurement.</a:t>
          </a:r>
          <a:endParaRPr lang="en-US" sz="1000" kern="1200"/>
        </a:p>
        <a:p>
          <a:pPr marL="57150" lvl="1" indent="-57150" algn="l" defTabSz="444500">
            <a:lnSpc>
              <a:spcPct val="90000"/>
            </a:lnSpc>
            <a:spcBef>
              <a:spcPct val="0"/>
            </a:spcBef>
            <a:spcAft>
              <a:spcPct val="15000"/>
            </a:spcAft>
            <a:buChar char="•"/>
          </a:pPr>
          <a:r>
            <a:rPr lang="de-DE" sz="1000" b="0" i="0" kern="1200"/>
            <a:t>Establish communication networks for real-time data transmission.</a:t>
          </a:r>
          <a:endParaRPr lang="en-US" sz="1000" kern="1200"/>
        </a:p>
      </dsp:txBody>
      <dsp:txXfrm rot="-5400000">
        <a:off x="4142588" y="2153776"/>
        <a:ext cx="7345228" cy="358108"/>
      </dsp:txXfrm>
    </dsp:sp>
    <dsp:sp modelId="{0A13C835-5EBE-4185-9915-92ABAE190B91}">
      <dsp:nvSpPr>
        <dsp:cNvPr id="0" name=""/>
        <dsp:cNvSpPr/>
      </dsp:nvSpPr>
      <dsp:spPr>
        <a:xfrm>
          <a:off x="0" y="2084796"/>
          <a:ext cx="4142588" cy="496068"/>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Smart Metering Infrastructure:</a:t>
          </a:r>
          <a:endParaRPr lang="en-US" sz="2000" kern="1200"/>
        </a:p>
      </dsp:txBody>
      <dsp:txXfrm>
        <a:off x="24216" y="2109012"/>
        <a:ext cx="4094156" cy="447636"/>
      </dsp:txXfrm>
    </dsp:sp>
    <dsp:sp modelId="{4866B9D9-9425-4221-AAEB-0CCAF1AB90CA}">
      <dsp:nvSpPr>
        <dsp:cNvPr id="0" name=""/>
        <dsp:cNvSpPr/>
      </dsp:nvSpPr>
      <dsp:spPr>
        <a:xfrm rot="5400000">
          <a:off x="7626461" y="-828598"/>
          <a:ext cx="396854" cy="7364601"/>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Utilize analytics and AI for predictive maintenance.</a:t>
          </a:r>
          <a:endParaRPr lang="en-US" sz="1000" kern="1200"/>
        </a:p>
        <a:p>
          <a:pPr marL="57150" lvl="1" indent="-57150" algn="l" defTabSz="444500">
            <a:lnSpc>
              <a:spcPct val="90000"/>
            </a:lnSpc>
            <a:spcBef>
              <a:spcPct val="0"/>
            </a:spcBef>
            <a:spcAft>
              <a:spcPct val="15000"/>
            </a:spcAft>
            <a:buChar char="•"/>
          </a:pPr>
          <a:r>
            <a:rPr lang="de-DE" sz="1000" b="0" i="0" kern="1200"/>
            <a:t>Implement algorithms to optimize water distribution.</a:t>
          </a:r>
          <a:endParaRPr lang="en-US" sz="1000" kern="1200"/>
        </a:p>
      </dsp:txBody>
      <dsp:txXfrm rot="-5400000">
        <a:off x="4142588" y="2674648"/>
        <a:ext cx="7345228" cy="358108"/>
      </dsp:txXfrm>
    </dsp:sp>
    <dsp:sp modelId="{7BB0E2E3-DAF0-4E26-A6D8-799C986E4F76}">
      <dsp:nvSpPr>
        <dsp:cNvPr id="0" name=""/>
        <dsp:cNvSpPr/>
      </dsp:nvSpPr>
      <dsp:spPr>
        <a:xfrm>
          <a:off x="0" y="2605668"/>
          <a:ext cx="4142588" cy="49606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Advanced Analytics and AI:</a:t>
          </a:r>
          <a:endParaRPr lang="en-US" sz="2000" kern="1200"/>
        </a:p>
      </dsp:txBody>
      <dsp:txXfrm>
        <a:off x="24216" y="2629884"/>
        <a:ext cx="4094156" cy="447636"/>
      </dsp:txXfrm>
    </dsp:sp>
    <dsp:sp modelId="{4FEEB115-7B27-4D99-9175-F55523D31F6E}">
      <dsp:nvSpPr>
        <dsp:cNvPr id="0" name=""/>
        <dsp:cNvSpPr/>
      </dsp:nvSpPr>
      <dsp:spPr>
        <a:xfrm rot="5400000">
          <a:off x="7626461" y="-307727"/>
          <a:ext cx="396854" cy="7364601"/>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Establish robust cybersecurity protocols.</a:t>
          </a:r>
          <a:endParaRPr lang="en-US" sz="1000" kern="1200"/>
        </a:p>
        <a:p>
          <a:pPr marL="57150" lvl="1" indent="-57150" algn="l" defTabSz="444500">
            <a:lnSpc>
              <a:spcPct val="90000"/>
            </a:lnSpc>
            <a:spcBef>
              <a:spcPct val="0"/>
            </a:spcBef>
            <a:spcAft>
              <a:spcPct val="15000"/>
            </a:spcAft>
            <a:buChar char="•"/>
          </a:pPr>
          <a:r>
            <a:rPr lang="de-DE" sz="1000" b="0" i="0" kern="1200"/>
            <a:t>Regularly update and monitor security systems.</a:t>
          </a:r>
          <a:endParaRPr lang="en-US" sz="1000" kern="1200"/>
        </a:p>
      </dsp:txBody>
      <dsp:txXfrm rot="-5400000">
        <a:off x="4142588" y="3195519"/>
        <a:ext cx="7345228" cy="358108"/>
      </dsp:txXfrm>
    </dsp:sp>
    <dsp:sp modelId="{EA1B7805-E1BF-4183-82F8-B4CAEA770E4C}">
      <dsp:nvSpPr>
        <dsp:cNvPr id="0" name=""/>
        <dsp:cNvSpPr/>
      </dsp:nvSpPr>
      <dsp:spPr>
        <a:xfrm>
          <a:off x="0" y="3126539"/>
          <a:ext cx="4142588" cy="496068"/>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Cybersecurity Measures:</a:t>
          </a:r>
          <a:endParaRPr lang="en-US" sz="2000" kern="1200"/>
        </a:p>
      </dsp:txBody>
      <dsp:txXfrm>
        <a:off x="24216" y="3150755"/>
        <a:ext cx="4094156" cy="447636"/>
      </dsp:txXfrm>
    </dsp:sp>
    <dsp:sp modelId="{B4DE66C4-9048-4997-803E-45C30EE3E048}">
      <dsp:nvSpPr>
        <dsp:cNvPr id="0" name=""/>
        <dsp:cNvSpPr/>
      </dsp:nvSpPr>
      <dsp:spPr>
        <a:xfrm rot="5400000">
          <a:off x="7626461" y="213144"/>
          <a:ext cx="396854" cy="7364601"/>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Integrate GIS for spatial mapping of water assets.</a:t>
          </a:r>
          <a:endParaRPr lang="en-US" sz="1000" kern="1200"/>
        </a:p>
        <a:p>
          <a:pPr marL="57150" lvl="1" indent="-57150" algn="l" defTabSz="444500">
            <a:lnSpc>
              <a:spcPct val="90000"/>
            </a:lnSpc>
            <a:spcBef>
              <a:spcPct val="0"/>
            </a:spcBef>
            <a:spcAft>
              <a:spcPct val="15000"/>
            </a:spcAft>
            <a:buChar char="•"/>
          </a:pPr>
          <a:r>
            <a:rPr lang="de-DE" sz="1000" b="0" i="0" kern="1200" dirty="0" err="1"/>
            <a:t>Enhance</a:t>
          </a:r>
          <a:r>
            <a:rPr lang="de-DE" sz="1000" b="0" i="0" kern="1200" dirty="0"/>
            <a:t> </a:t>
          </a:r>
          <a:r>
            <a:rPr lang="de-DE" sz="1000" b="0" i="0" kern="1200" dirty="0" err="1"/>
            <a:t>visualization</a:t>
          </a:r>
          <a:r>
            <a:rPr lang="de-DE" sz="1000" b="0" i="0" kern="1200" dirty="0"/>
            <a:t> </a:t>
          </a:r>
          <a:r>
            <a:rPr lang="de-DE" sz="1000" b="0" i="0" kern="1200" dirty="0" err="1"/>
            <a:t>for</a:t>
          </a:r>
          <a:r>
            <a:rPr lang="de-DE" sz="1000" b="0" i="0" kern="1200" dirty="0"/>
            <a:t> </a:t>
          </a:r>
          <a:r>
            <a:rPr lang="de-DE" sz="1000" b="0" i="0" kern="1200" dirty="0" err="1"/>
            <a:t>better</a:t>
          </a:r>
          <a:r>
            <a:rPr lang="de-DE" sz="1000" b="0" i="0" kern="1200" dirty="0"/>
            <a:t> </a:t>
          </a:r>
          <a:r>
            <a:rPr lang="de-DE" sz="1000" b="0" i="0" kern="1200" dirty="0" err="1"/>
            <a:t>decision-making</a:t>
          </a:r>
          <a:r>
            <a:rPr lang="de-DE" sz="1000" b="0" i="0" kern="1200" dirty="0"/>
            <a:t>.</a:t>
          </a:r>
          <a:endParaRPr lang="en-US" sz="1000" kern="1200" dirty="0"/>
        </a:p>
      </dsp:txBody>
      <dsp:txXfrm rot="-5400000">
        <a:off x="4142588" y="3716391"/>
        <a:ext cx="7345228" cy="358108"/>
      </dsp:txXfrm>
    </dsp:sp>
    <dsp:sp modelId="{AF430BF3-BD0D-4F72-87A0-AFC8F20D0519}">
      <dsp:nvSpPr>
        <dsp:cNvPr id="0" name=""/>
        <dsp:cNvSpPr/>
      </dsp:nvSpPr>
      <dsp:spPr>
        <a:xfrm>
          <a:off x="0" y="3647411"/>
          <a:ext cx="4142588" cy="496068"/>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dirty="0"/>
            <a:t>Integration </a:t>
          </a:r>
          <a:r>
            <a:rPr lang="de-DE" sz="2000" b="1" i="0" kern="1200" dirty="0" err="1"/>
            <a:t>with</a:t>
          </a:r>
          <a:r>
            <a:rPr lang="de-DE" sz="2000" b="1" i="0" kern="1200" dirty="0"/>
            <a:t> GIS:</a:t>
          </a:r>
          <a:endParaRPr lang="en-US" sz="2000" kern="1200" dirty="0"/>
        </a:p>
      </dsp:txBody>
      <dsp:txXfrm>
        <a:off x="24216" y="3671627"/>
        <a:ext cx="4094156" cy="447636"/>
      </dsp:txXfrm>
    </dsp:sp>
    <dsp:sp modelId="{9E59AB0D-FB68-4F8E-BEAB-6498FFD84155}">
      <dsp:nvSpPr>
        <dsp:cNvPr id="0" name=""/>
        <dsp:cNvSpPr/>
      </dsp:nvSpPr>
      <dsp:spPr>
        <a:xfrm rot="5400000">
          <a:off x="7626461" y="734016"/>
          <a:ext cx="396854" cy="7364601"/>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de-DE" sz="1000" b="0" i="0" kern="1200"/>
            <a:t>Implement redundancy measures for network resilience.</a:t>
          </a:r>
          <a:endParaRPr lang="en-US" sz="1000" kern="1200"/>
        </a:p>
        <a:p>
          <a:pPr marL="57150" lvl="1" indent="-57150" algn="l" defTabSz="444500">
            <a:lnSpc>
              <a:spcPct val="90000"/>
            </a:lnSpc>
            <a:spcBef>
              <a:spcPct val="0"/>
            </a:spcBef>
            <a:spcAft>
              <a:spcPct val="15000"/>
            </a:spcAft>
            <a:buChar char="•"/>
          </a:pPr>
          <a:r>
            <a:rPr lang="de-DE" sz="1000" b="0" i="0" kern="1200"/>
            <a:t>Plan for contingencies to minimize disruptions.</a:t>
          </a:r>
          <a:endParaRPr lang="en-US" sz="1000" kern="1200"/>
        </a:p>
      </dsp:txBody>
      <dsp:txXfrm rot="-5400000">
        <a:off x="4142588" y="4237263"/>
        <a:ext cx="7345228" cy="358108"/>
      </dsp:txXfrm>
    </dsp:sp>
    <dsp:sp modelId="{E1DD8227-9853-470A-90D5-DAD138366175}">
      <dsp:nvSpPr>
        <dsp:cNvPr id="0" name=""/>
        <dsp:cNvSpPr/>
      </dsp:nvSpPr>
      <dsp:spPr>
        <a:xfrm>
          <a:off x="0" y="4168282"/>
          <a:ext cx="4142588" cy="496068"/>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de-DE" sz="2000" b="1" i="0" kern="1200"/>
            <a:t>Network Resilience and Redundancy:</a:t>
          </a:r>
          <a:endParaRPr lang="en-US" sz="2000" kern="1200"/>
        </a:p>
      </dsp:txBody>
      <dsp:txXfrm>
        <a:off x="24216" y="4192498"/>
        <a:ext cx="4094156" cy="4476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BA6F0-E222-4ACD-AF39-D64BD98D00E7}">
      <dsp:nvSpPr>
        <dsp:cNvPr id="0" name=""/>
        <dsp:cNvSpPr/>
      </dsp:nvSpPr>
      <dsp:spPr>
        <a:xfrm>
          <a:off x="0" y="141556"/>
          <a:ext cx="10515600" cy="431730"/>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a:t>Optimized Resource Management:</a:t>
          </a:r>
          <a:endParaRPr lang="en-US" sz="1800" kern="1200"/>
        </a:p>
      </dsp:txBody>
      <dsp:txXfrm>
        <a:off x="21075" y="162631"/>
        <a:ext cx="10473450" cy="389580"/>
      </dsp:txXfrm>
    </dsp:sp>
    <dsp:sp modelId="{AC248D93-3183-47FC-8D15-9DC8BEC89D5A}">
      <dsp:nvSpPr>
        <dsp:cNvPr id="0" name=""/>
        <dsp:cNvSpPr/>
      </dsp:nvSpPr>
      <dsp:spPr>
        <a:xfrm>
          <a:off x="0" y="573286"/>
          <a:ext cx="1051560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b="0" i="0" kern="1200" dirty="0"/>
            <a:t>Digital technologies will enable precise management of WEFE resources, ensuring optimal utilization and conservation.</a:t>
          </a:r>
          <a:endParaRPr lang="en-US" sz="1400" kern="1200" dirty="0"/>
        </a:p>
      </dsp:txBody>
      <dsp:txXfrm>
        <a:off x="0" y="573286"/>
        <a:ext cx="10515600" cy="298080"/>
      </dsp:txXfrm>
    </dsp:sp>
    <dsp:sp modelId="{FD1E339B-09EB-4E9F-A94B-4FEF6F63AFB0}">
      <dsp:nvSpPr>
        <dsp:cNvPr id="0" name=""/>
        <dsp:cNvSpPr/>
      </dsp:nvSpPr>
      <dsp:spPr>
        <a:xfrm>
          <a:off x="0" y="871366"/>
          <a:ext cx="10515600" cy="431730"/>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a:t>Smart Infrastructure Development:</a:t>
          </a:r>
          <a:endParaRPr lang="en-US" sz="1800" kern="1200"/>
        </a:p>
      </dsp:txBody>
      <dsp:txXfrm>
        <a:off x="21075" y="892441"/>
        <a:ext cx="10473450" cy="389580"/>
      </dsp:txXfrm>
    </dsp:sp>
    <dsp:sp modelId="{2F3EC43D-4576-4627-87CD-1A45C05EDFB8}">
      <dsp:nvSpPr>
        <dsp:cNvPr id="0" name=""/>
        <dsp:cNvSpPr/>
      </dsp:nvSpPr>
      <dsp:spPr>
        <a:xfrm>
          <a:off x="0" y="1303096"/>
          <a:ext cx="10515600"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b="0" i="0" kern="1200" dirty="0"/>
            <a:t>The integration of IoT and smart technologies will lead to the development of intelligent infrastructure, enhancing real-time monitoring and control.</a:t>
          </a:r>
          <a:endParaRPr lang="en-US" sz="1400" kern="1200" dirty="0"/>
        </a:p>
      </dsp:txBody>
      <dsp:txXfrm>
        <a:off x="0" y="1303096"/>
        <a:ext cx="10515600" cy="437805"/>
      </dsp:txXfrm>
    </dsp:sp>
    <dsp:sp modelId="{589D7215-8007-40C0-80B6-405F73ABCC4C}">
      <dsp:nvSpPr>
        <dsp:cNvPr id="0" name=""/>
        <dsp:cNvSpPr/>
      </dsp:nvSpPr>
      <dsp:spPr>
        <a:xfrm>
          <a:off x="0" y="1740901"/>
          <a:ext cx="10515600" cy="431730"/>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a:t>Data-Driven Decision-Making:</a:t>
          </a:r>
          <a:endParaRPr lang="en-US" sz="1800" kern="1200"/>
        </a:p>
      </dsp:txBody>
      <dsp:txXfrm>
        <a:off x="21075" y="1761976"/>
        <a:ext cx="10473450" cy="389580"/>
      </dsp:txXfrm>
    </dsp:sp>
    <dsp:sp modelId="{F58BD9F5-860E-4613-A3A9-CC1E98E2419F}">
      <dsp:nvSpPr>
        <dsp:cNvPr id="0" name=""/>
        <dsp:cNvSpPr/>
      </dsp:nvSpPr>
      <dsp:spPr>
        <a:xfrm>
          <a:off x="0" y="2172631"/>
          <a:ext cx="10515600"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b="0" i="0" kern="1200" dirty="0"/>
            <a:t>Continued emphasis on data analytics will empower stakeholders with actionable insights, fostering informed decision-making for WEFE governance.</a:t>
          </a:r>
          <a:endParaRPr lang="en-US" sz="1400" kern="1200" dirty="0"/>
        </a:p>
      </dsp:txBody>
      <dsp:txXfrm>
        <a:off x="0" y="2172631"/>
        <a:ext cx="10515600" cy="437805"/>
      </dsp:txXfrm>
    </dsp:sp>
    <dsp:sp modelId="{FC52D384-9F89-4E21-BF5C-0DB316514EC2}">
      <dsp:nvSpPr>
        <dsp:cNvPr id="0" name=""/>
        <dsp:cNvSpPr/>
      </dsp:nvSpPr>
      <dsp:spPr>
        <a:xfrm>
          <a:off x="0" y="2610436"/>
          <a:ext cx="10515600" cy="431730"/>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Enhanced WEFE Monitoring:</a:t>
          </a:r>
          <a:endParaRPr lang="en-US" sz="1800" kern="1200" dirty="0"/>
        </a:p>
      </dsp:txBody>
      <dsp:txXfrm>
        <a:off x="21075" y="2631511"/>
        <a:ext cx="10473450" cy="389580"/>
      </dsp:txXfrm>
    </dsp:sp>
    <dsp:sp modelId="{8E42AC1D-92E7-4BC4-82D8-299C02FDF72F}">
      <dsp:nvSpPr>
        <dsp:cNvPr id="0" name=""/>
        <dsp:cNvSpPr/>
      </dsp:nvSpPr>
      <dsp:spPr>
        <a:xfrm>
          <a:off x="0" y="3042166"/>
          <a:ext cx="1051560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b="0" i="0" kern="1200" dirty="0"/>
            <a:t>Advanced sensors and monitoring systems will revolutionize WEFE management, ensuring a </a:t>
          </a:r>
          <a:r>
            <a:rPr lang="en-US" sz="1400" b="0" i="0" kern="1200" dirty="0" err="1"/>
            <a:t>resilent</a:t>
          </a:r>
          <a:r>
            <a:rPr lang="en-US" sz="1400" b="0" i="0" kern="1200" dirty="0"/>
            <a:t> and sustainable WEFE Nexus.</a:t>
          </a:r>
          <a:endParaRPr lang="en-US" sz="1400" kern="1200" dirty="0"/>
        </a:p>
      </dsp:txBody>
      <dsp:txXfrm>
        <a:off x="0" y="3042166"/>
        <a:ext cx="10515600" cy="298080"/>
      </dsp:txXfrm>
    </dsp:sp>
    <dsp:sp modelId="{5BD13D86-5E30-4C24-A11C-2AB59B93F738}">
      <dsp:nvSpPr>
        <dsp:cNvPr id="0" name=""/>
        <dsp:cNvSpPr/>
      </dsp:nvSpPr>
      <dsp:spPr>
        <a:xfrm>
          <a:off x="0" y="3340246"/>
          <a:ext cx="10515600" cy="431730"/>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a:t>Community Engagement and Awareness:</a:t>
          </a:r>
          <a:endParaRPr lang="en-US" sz="1800" kern="1200"/>
        </a:p>
      </dsp:txBody>
      <dsp:txXfrm>
        <a:off x="21075" y="3361321"/>
        <a:ext cx="10473450" cy="389580"/>
      </dsp:txXfrm>
    </dsp:sp>
    <dsp:sp modelId="{4FB763B9-BD06-46BD-82B0-C2D6AF0990C3}">
      <dsp:nvSpPr>
        <dsp:cNvPr id="0" name=""/>
        <dsp:cNvSpPr/>
      </dsp:nvSpPr>
      <dsp:spPr>
        <a:xfrm>
          <a:off x="0" y="3771976"/>
          <a:ext cx="10515600"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b="0" i="0" kern="1200" dirty="0"/>
            <a:t>Digital platforms will facilitate increased community engagement, with consumers having access to real-time information on WEFE consumption and conservation practices.</a:t>
          </a:r>
          <a:endParaRPr lang="en-US" sz="1400" kern="1200" dirty="0"/>
        </a:p>
      </dsp:txBody>
      <dsp:txXfrm>
        <a:off x="0" y="3771976"/>
        <a:ext cx="10515600" cy="4378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510CC-4FBE-4A2D-85C2-DA1915EFB749}">
      <dsp:nvSpPr>
        <dsp:cNvPr id="0" name=""/>
        <dsp:cNvSpPr/>
      </dsp:nvSpPr>
      <dsp:spPr>
        <a:xfrm>
          <a:off x="851511" y="817041"/>
          <a:ext cx="673307" cy="71"/>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796266-F49D-47FE-B06A-FEC0C8F3A15C}">
      <dsp:nvSpPr>
        <dsp:cNvPr id="0" name=""/>
        <dsp:cNvSpPr/>
      </dsp:nvSpPr>
      <dsp:spPr>
        <a:xfrm>
          <a:off x="1565216" y="760464"/>
          <a:ext cx="77430" cy="145576"/>
        </a:xfrm>
        <a:prstGeom prst="chevron">
          <a:avLst>
            <a:gd name="adj" fmla="val 90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A07644-3276-4902-899F-715A1FF17606}">
      <dsp:nvSpPr>
        <dsp:cNvPr id="0" name=""/>
        <dsp:cNvSpPr/>
      </dsp:nvSpPr>
      <dsp:spPr>
        <a:xfrm>
          <a:off x="445768" y="495498"/>
          <a:ext cx="643158" cy="643158"/>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58" tIns="24958" rIns="24958" bIns="24958" numCol="1" spcCol="1270" anchor="ctr" anchorCtr="0">
          <a:noAutofit/>
        </a:bodyPr>
        <a:lstStyle/>
        <a:p>
          <a:pPr marL="0" lvl="0" indent="0" algn="ctr" defTabSz="1289050">
            <a:lnSpc>
              <a:spcPct val="90000"/>
            </a:lnSpc>
            <a:spcBef>
              <a:spcPct val="0"/>
            </a:spcBef>
            <a:spcAft>
              <a:spcPct val="35000"/>
            </a:spcAft>
            <a:buNone/>
          </a:pPr>
          <a:r>
            <a:rPr lang="en-US" sz="2900" kern="1200"/>
            <a:t>1</a:t>
          </a:r>
        </a:p>
      </dsp:txBody>
      <dsp:txXfrm>
        <a:off x="539956" y="589686"/>
        <a:ext cx="454782" cy="454782"/>
      </dsp:txXfrm>
    </dsp:sp>
    <dsp:sp modelId="{975021F4-85E5-40D9-BEBE-7F3836D05067}">
      <dsp:nvSpPr>
        <dsp:cNvPr id="0" name=""/>
        <dsp:cNvSpPr/>
      </dsp:nvSpPr>
      <dsp:spPr>
        <a:xfrm>
          <a:off x="9877" y="1304256"/>
          <a:ext cx="1514941" cy="19656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00" tIns="165100" rIns="119500" bIns="165100" numCol="1" spcCol="1270" anchor="t" anchorCtr="0">
          <a:noAutofit/>
        </a:bodyPr>
        <a:lstStyle/>
        <a:p>
          <a:pPr marL="0" lvl="0" indent="0" algn="l" defTabSz="488950">
            <a:lnSpc>
              <a:spcPct val="90000"/>
            </a:lnSpc>
            <a:spcBef>
              <a:spcPct val="0"/>
            </a:spcBef>
            <a:spcAft>
              <a:spcPct val="35000"/>
            </a:spcAft>
            <a:buNone/>
          </a:pPr>
          <a:r>
            <a:rPr lang="en-US" sz="1100" b="0" i="0" kern="1200"/>
            <a:t>1. </a:t>
          </a:r>
          <a:r>
            <a:rPr lang="en-US" sz="1100" b="1" i="0" kern="1200"/>
            <a:t>Infrastructure Investment</a:t>
          </a:r>
          <a:r>
            <a:rPr lang="en-US" sz="1100" b="0" i="0" kern="1200"/>
            <a:t>: Call for investment in modernizing water infrastructure to accommodate digital technologies. </a:t>
          </a:r>
          <a:endParaRPr lang="en-US" sz="1100" kern="1200"/>
        </a:p>
      </dsp:txBody>
      <dsp:txXfrm>
        <a:off x="9877" y="1607244"/>
        <a:ext cx="1514941" cy="1662612"/>
      </dsp:txXfrm>
    </dsp:sp>
    <dsp:sp modelId="{9B74467E-37DE-4E08-87C5-54AE5CBE26A8}">
      <dsp:nvSpPr>
        <dsp:cNvPr id="0" name=""/>
        <dsp:cNvSpPr/>
      </dsp:nvSpPr>
      <dsp:spPr>
        <a:xfrm>
          <a:off x="1693145" y="817041"/>
          <a:ext cx="1514941" cy="72"/>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C7AEC-AB48-4DB5-95BD-BAC7A9424613}">
      <dsp:nvSpPr>
        <dsp:cNvPr id="0" name=""/>
        <dsp:cNvSpPr/>
      </dsp:nvSpPr>
      <dsp:spPr>
        <a:xfrm>
          <a:off x="3248484" y="760464"/>
          <a:ext cx="77430" cy="145576"/>
        </a:xfrm>
        <a:prstGeom prst="chevron">
          <a:avLst>
            <a:gd name="adj" fmla="val 90000"/>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2C2865-90A4-4FDA-913D-EDF54D14F955}">
      <dsp:nvSpPr>
        <dsp:cNvPr id="0" name=""/>
        <dsp:cNvSpPr/>
      </dsp:nvSpPr>
      <dsp:spPr>
        <a:xfrm>
          <a:off x="2129036" y="495498"/>
          <a:ext cx="643158" cy="643158"/>
        </a:xfrm>
        <a:prstGeom prst="ellips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58" tIns="24958" rIns="24958" bIns="24958" numCol="1" spcCol="1270" anchor="ctr" anchorCtr="0">
          <a:noAutofit/>
        </a:bodyPr>
        <a:lstStyle/>
        <a:p>
          <a:pPr marL="0" lvl="0" indent="0" algn="ctr" defTabSz="1289050">
            <a:lnSpc>
              <a:spcPct val="90000"/>
            </a:lnSpc>
            <a:spcBef>
              <a:spcPct val="0"/>
            </a:spcBef>
            <a:spcAft>
              <a:spcPct val="35000"/>
            </a:spcAft>
            <a:buNone/>
          </a:pPr>
          <a:r>
            <a:rPr lang="en-US" sz="2900" kern="1200"/>
            <a:t>2</a:t>
          </a:r>
        </a:p>
      </dsp:txBody>
      <dsp:txXfrm>
        <a:off x="2223224" y="589686"/>
        <a:ext cx="454782" cy="454782"/>
      </dsp:txXfrm>
    </dsp:sp>
    <dsp:sp modelId="{FAFC8D79-7454-4748-8770-59FBB478505C}">
      <dsp:nvSpPr>
        <dsp:cNvPr id="0" name=""/>
        <dsp:cNvSpPr/>
      </dsp:nvSpPr>
      <dsp:spPr>
        <a:xfrm>
          <a:off x="1693145" y="1304256"/>
          <a:ext cx="1514941" cy="1965600"/>
        </a:xfrm>
        <a:prstGeom prst="upArrowCallout">
          <a:avLst>
            <a:gd name="adj1" fmla="val 50000"/>
            <a:gd name="adj2" fmla="val 20000"/>
            <a:gd name="adj3" fmla="val 20000"/>
            <a:gd name="adj4" fmla="val 100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00" tIns="165100" rIns="119500" bIns="165100" numCol="1" spcCol="1270" anchor="t" anchorCtr="0">
          <a:noAutofit/>
        </a:bodyPr>
        <a:lstStyle/>
        <a:p>
          <a:pPr marL="0" lvl="0" indent="0" algn="l" defTabSz="488950">
            <a:lnSpc>
              <a:spcPct val="90000"/>
            </a:lnSpc>
            <a:spcBef>
              <a:spcPct val="0"/>
            </a:spcBef>
            <a:spcAft>
              <a:spcPct val="35000"/>
            </a:spcAft>
            <a:buNone/>
          </a:pPr>
          <a:r>
            <a:rPr lang="en-US" sz="1100" b="0" i="0" kern="1200"/>
            <a:t>2. </a:t>
          </a:r>
          <a:r>
            <a:rPr lang="en-US" sz="1100" b="1" i="0" kern="1200"/>
            <a:t>Financial Support &amp; Collaboration</a:t>
          </a:r>
          <a:r>
            <a:rPr lang="en-US" sz="1100" b="0" i="0" kern="1200"/>
            <a:t>: Stress the importance of financial mechanisms and collaborative efforts between public and private sectors. </a:t>
          </a:r>
          <a:endParaRPr lang="en-US" sz="1100" kern="1200"/>
        </a:p>
      </dsp:txBody>
      <dsp:txXfrm>
        <a:off x="1693145" y="1607244"/>
        <a:ext cx="1514941" cy="1662612"/>
      </dsp:txXfrm>
    </dsp:sp>
    <dsp:sp modelId="{B8749D60-0326-401F-8E5A-37512F559F19}">
      <dsp:nvSpPr>
        <dsp:cNvPr id="0" name=""/>
        <dsp:cNvSpPr/>
      </dsp:nvSpPr>
      <dsp:spPr>
        <a:xfrm>
          <a:off x="3376413" y="817041"/>
          <a:ext cx="1514941" cy="72"/>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51D8BC-0519-4046-AB18-C6CAE01AD962}">
      <dsp:nvSpPr>
        <dsp:cNvPr id="0" name=""/>
        <dsp:cNvSpPr/>
      </dsp:nvSpPr>
      <dsp:spPr>
        <a:xfrm>
          <a:off x="4931752" y="760464"/>
          <a:ext cx="77430" cy="145576"/>
        </a:xfrm>
        <a:prstGeom prst="chevron">
          <a:avLst>
            <a:gd name="adj" fmla="val 9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D7AE0F-2917-4AAE-9768-02C37C7D8C87}">
      <dsp:nvSpPr>
        <dsp:cNvPr id="0" name=""/>
        <dsp:cNvSpPr/>
      </dsp:nvSpPr>
      <dsp:spPr>
        <a:xfrm>
          <a:off x="3812304" y="495498"/>
          <a:ext cx="643158" cy="643158"/>
        </a:xfrm>
        <a:prstGeom prst="ellips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58" tIns="24958" rIns="24958" bIns="24958" numCol="1" spcCol="1270" anchor="ctr" anchorCtr="0">
          <a:noAutofit/>
        </a:bodyPr>
        <a:lstStyle/>
        <a:p>
          <a:pPr marL="0" lvl="0" indent="0" algn="ctr" defTabSz="1289050">
            <a:lnSpc>
              <a:spcPct val="90000"/>
            </a:lnSpc>
            <a:spcBef>
              <a:spcPct val="0"/>
            </a:spcBef>
            <a:spcAft>
              <a:spcPct val="35000"/>
            </a:spcAft>
            <a:buNone/>
          </a:pPr>
          <a:r>
            <a:rPr lang="en-US" sz="2900" kern="1200"/>
            <a:t>3</a:t>
          </a:r>
        </a:p>
      </dsp:txBody>
      <dsp:txXfrm>
        <a:off x="3906492" y="589686"/>
        <a:ext cx="454782" cy="454782"/>
      </dsp:txXfrm>
    </dsp:sp>
    <dsp:sp modelId="{820BD1D4-73B4-4444-B8CF-71B3E153EE78}">
      <dsp:nvSpPr>
        <dsp:cNvPr id="0" name=""/>
        <dsp:cNvSpPr/>
      </dsp:nvSpPr>
      <dsp:spPr>
        <a:xfrm>
          <a:off x="3376413" y="1304256"/>
          <a:ext cx="1514941" cy="1965600"/>
        </a:xfrm>
        <a:prstGeom prst="upArrowCallout">
          <a:avLst>
            <a:gd name="adj1" fmla="val 50000"/>
            <a:gd name="adj2" fmla="val 20000"/>
            <a:gd name="adj3" fmla="val 20000"/>
            <a:gd name="adj4" fmla="val 100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00" tIns="165100" rIns="119500" bIns="165100" numCol="1" spcCol="1270" anchor="t" anchorCtr="0">
          <a:noAutofit/>
        </a:bodyPr>
        <a:lstStyle/>
        <a:p>
          <a:pPr marL="0" lvl="0" indent="0" algn="l" defTabSz="488950">
            <a:lnSpc>
              <a:spcPct val="90000"/>
            </a:lnSpc>
            <a:spcBef>
              <a:spcPct val="0"/>
            </a:spcBef>
            <a:spcAft>
              <a:spcPct val="35000"/>
            </a:spcAft>
            <a:buNone/>
          </a:pPr>
          <a:r>
            <a:rPr lang="en-US" sz="1100" b="0" i="0" kern="1200"/>
            <a:t>3. </a:t>
          </a:r>
          <a:r>
            <a:rPr lang="en-US" sz="1100" b="1" i="0" kern="1200"/>
            <a:t>Policy Enhancement</a:t>
          </a:r>
          <a:r>
            <a:rPr lang="en-US" sz="1100" b="0" i="0" kern="1200"/>
            <a:t>: Suggest developing supportive policies and regulatory frameworks to foster digitalization. </a:t>
          </a:r>
          <a:endParaRPr lang="en-US" sz="1100" kern="1200"/>
        </a:p>
      </dsp:txBody>
      <dsp:txXfrm>
        <a:off x="3376413" y="1607244"/>
        <a:ext cx="1514941" cy="1662612"/>
      </dsp:txXfrm>
    </dsp:sp>
    <dsp:sp modelId="{A43A535F-B808-403F-B44F-39DE026E1FCC}">
      <dsp:nvSpPr>
        <dsp:cNvPr id="0" name=""/>
        <dsp:cNvSpPr/>
      </dsp:nvSpPr>
      <dsp:spPr>
        <a:xfrm>
          <a:off x="5059681" y="817041"/>
          <a:ext cx="1514941" cy="72"/>
        </a:xfrm>
        <a:prstGeom prst="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2AFEE3-85F2-4B7F-A7DC-19EB33A3B0E9}">
      <dsp:nvSpPr>
        <dsp:cNvPr id="0" name=""/>
        <dsp:cNvSpPr/>
      </dsp:nvSpPr>
      <dsp:spPr>
        <a:xfrm>
          <a:off x="6615020" y="760464"/>
          <a:ext cx="77430" cy="145576"/>
        </a:xfrm>
        <a:prstGeom prst="chevron">
          <a:avLst>
            <a:gd name="adj" fmla="val 90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BCFA66-CECF-435A-9DF3-FAFCBAD6DCB9}">
      <dsp:nvSpPr>
        <dsp:cNvPr id="0" name=""/>
        <dsp:cNvSpPr/>
      </dsp:nvSpPr>
      <dsp:spPr>
        <a:xfrm>
          <a:off x="5495572" y="495498"/>
          <a:ext cx="643158" cy="643158"/>
        </a:xfrm>
        <a:prstGeom prst="ellips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58" tIns="24958" rIns="24958" bIns="24958" numCol="1" spcCol="1270" anchor="ctr" anchorCtr="0">
          <a:noAutofit/>
        </a:bodyPr>
        <a:lstStyle/>
        <a:p>
          <a:pPr marL="0" lvl="0" indent="0" algn="ctr" defTabSz="1289050">
            <a:lnSpc>
              <a:spcPct val="90000"/>
            </a:lnSpc>
            <a:spcBef>
              <a:spcPct val="0"/>
            </a:spcBef>
            <a:spcAft>
              <a:spcPct val="35000"/>
            </a:spcAft>
            <a:buNone/>
          </a:pPr>
          <a:r>
            <a:rPr lang="en-US" sz="2900" kern="1200"/>
            <a:t>4</a:t>
          </a:r>
        </a:p>
      </dsp:txBody>
      <dsp:txXfrm>
        <a:off x="5589760" y="589686"/>
        <a:ext cx="454782" cy="454782"/>
      </dsp:txXfrm>
    </dsp:sp>
    <dsp:sp modelId="{1461F07D-4109-4E68-865E-1C51E5C74CCB}">
      <dsp:nvSpPr>
        <dsp:cNvPr id="0" name=""/>
        <dsp:cNvSpPr/>
      </dsp:nvSpPr>
      <dsp:spPr>
        <a:xfrm>
          <a:off x="5059681" y="1304256"/>
          <a:ext cx="1514941" cy="1965600"/>
        </a:xfrm>
        <a:prstGeom prst="upArrowCallout">
          <a:avLst>
            <a:gd name="adj1" fmla="val 50000"/>
            <a:gd name="adj2" fmla="val 20000"/>
            <a:gd name="adj3" fmla="val 20000"/>
            <a:gd name="adj4" fmla="val 100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00" tIns="165100" rIns="119500" bIns="165100" numCol="1" spcCol="1270" anchor="t" anchorCtr="0">
          <a:noAutofit/>
        </a:bodyPr>
        <a:lstStyle/>
        <a:p>
          <a:pPr marL="0" lvl="0" indent="0" algn="l" defTabSz="488950">
            <a:lnSpc>
              <a:spcPct val="90000"/>
            </a:lnSpc>
            <a:spcBef>
              <a:spcPct val="0"/>
            </a:spcBef>
            <a:spcAft>
              <a:spcPct val="35000"/>
            </a:spcAft>
            <a:buNone/>
          </a:pPr>
          <a:r>
            <a:rPr lang="en-US" sz="1100" b="0" i="0" kern="1200"/>
            <a:t>4. </a:t>
          </a:r>
          <a:r>
            <a:rPr lang="en-US" sz="1100" b="1" i="0" kern="1200"/>
            <a:t>Capacity Building</a:t>
          </a:r>
          <a:r>
            <a:rPr lang="en-US" sz="1100" b="0" i="0" kern="1200"/>
            <a:t>: Recommend establishing training programs and sharing best practices to build local capacities. </a:t>
          </a:r>
          <a:endParaRPr lang="en-US" sz="1100" kern="1200"/>
        </a:p>
      </dsp:txBody>
      <dsp:txXfrm>
        <a:off x="5059681" y="1607244"/>
        <a:ext cx="1514941" cy="1662612"/>
      </dsp:txXfrm>
    </dsp:sp>
    <dsp:sp modelId="{7E9D9FFC-81CE-437B-86B6-E226CBBC82D0}">
      <dsp:nvSpPr>
        <dsp:cNvPr id="0" name=""/>
        <dsp:cNvSpPr/>
      </dsp:nvSpPr>
      <dsp:spPr>
        <a:xfrm>
          <a:off x="6742948" y="817041"/>
          <a:ext cx="1514941" cy="72"/>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93263E-A66F-4496-8BBC-17AE289AE5F1}">
      <dsp:nvSpPr>
        <dsp:cNvPr id="0" name=""/>
        <dsp:cNvSpPr/>
      </dsp:nvSpPr>
      <dsp:spPr>
        <a:xfrm>
          <a:off x="8298288" y="760464"/>
          <a:ext cx="77430" cy="145576"/>
        </a:xfrm>
        <a:prstGeom prst="chevron">
          <a:avLst>
            <a:gd name="adj" fmla="val 90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90BFE3-EDDD-4704-ABBF-43310A604656}">
      <dsp:nvSpPr>
        <dsp:cNvPr id="0" name=""/>
        <dsp:cNvSpPr/>
      </dsp:nvSpPr>
      <dsp:spPr>
        <a:xfrm>
          <a:off x="7178840" y="495498"/>
          <a:ext cx="643158" cy="643158"/>
        </a:xfrm>
        <a:prstGeom prst="ellips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58" tIns="24958" rIns="24958" bIns="24958" numCol="1" spcCol="1270" anchor="ctr" anchorCtr="0">
          <a:noAutofit/>
        </a:bodyPr>
        <a:lstStyle/>
        <a:p>
          <a:pPr marL="0" lvl="0" indent="0" algn="ctr" defTabSz="1289050">
            <a:lnSpc>
              <a:spcPct val="90000"/>
            </a:lnSpc>
            <a:spcBef>
              <a:spcPct val="0"/>
            </a:spcBef>
            <a:spcAft>
              <a:spcPct val="35000"/>
            </a:spcAft>
            <a:buNone/>
          </a:pPr>
          <a:r>
            <a:rPr lang="en-US" sz="2900" kern="1200"/>
            <a:t>5</a:t>
          </a:r>
        </a:p>
      </dsp:txBody>
      <dsp:txXfrm>
        <a:off x="7273028" y="589686"/>
        <a:ext cx="454782" cy="454782"/>
      </dsp:txXfrm>
    </dsp:sp>
    <dsp:sp modelId="{72E1D961-1455-4F8D-848A-18C61367C262}">
      <dsp:nvSpPr>
        <dsp:cNvPr id="0" name=""/>
        <dsp:cNvSpPr/>
      </dsp:nvSpPr>
      <dsp:spPr>
        <a:xfrm>
          <a:off x="6742948" y="1304256"/>
          <a:ext cx="1514941" cy="1965600"/>
        </a:xfrm>
        <a:prstGeom prst="upArrowCallout">
          <a:avLst>
            <a:gd name="adj1" fmla="val 50000"/>
            <a:gd name="adj2" fmla="val 20000"/>
            <a:gd name="adj3" fmla="val 20000"/>
            <a:gd name="adj4" fmla="val 100000"/>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00" tIns="165100" rIns="119500" bIns="165100" numCol="1" spcCol="1270" anchor="t" anchorCtr="0">
          <a:noAutofit/>
        </a:bodyPr>
        <a:lstStyle/>
        <a:p>
          <a:pPr marL="0" lvl="0" indent="0" algn="l" defTabSz="488950">
            <a:lnSpc>
              <a:spcPct val="90000"/>
            </a:lnSpc>
            <a:spcBef>
              <a:spcPct val="0"/>
            </a:spcBef>
            <a:spcAft>
              <a:spcPct val="35000"/>
            </a:spcAft>
            <a:buNone/>
          </a:pPr>
          <a:r>
            <a:rPr lang="en-US" sz="1100" b="0" i="0" kern="1200"/>
            <a:t>5. </a:t>
          </a:r>
          <a:r>
            <a:rPr lang="en-US" sz="1100" b="1" i="0" kern="1200"/>
            <a:t>Stakeholder Engagement</a:t>
          </a:r>
          <a:r>
            <a:rPr lang="en-US" sz="1100" b="0" i="0" kern="1200"/>
            <a:t>: Encourage active engagement of all stakeholders, including governments, NGOs, and the private sector, to ensure inclusivity and buy-in.</a:t>
          </a:r>
          <a:endParaRPr lang="en-US" sz="1100" kern="1200"/>
        </a:p>
      </dsp:txBody>
      <dsp:txXfrm>
        <a:off x="6742948" y="1607244"/>
        <a:ext cx="1514941" cy="1662612"/>
      </dsp:txXfrm>
    </dsp:sp>
    <dsp:sp modelId="{1A16F9AA-A710-42D8-A5EB-26B7F0AE2FA2}">
      <dsp:nvSpPr>
        <dsp:cNvPr id="0" name=""/>
        <dsp:cNvSpPr/>
      </dsp:nvSpPr>
      <dsp:spPr>
        <a:xfrm>
          <a:off x="8426216" y="817041"/>
          <a:ext cx="757470" cy="7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C761F0-1705-4B9B-875B-366A1F01F410}">
      <dsp:nvSpPr>
        <dsp:cNvPr id="0" name=""/>
        <dsp:cNvSpPr/>
      </dsp:nvSpPr>
      <dsp:spPr>
        <a:xfrm>
          <a:off x="8862108" y="495498"/>
          <a:ext cx="643158" cy="643158"/>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58" tIns="24958" rIns="24958" bIns="24958" numCol="1" spcCol="1270" anchor="ctr" anchorCtr="0">
          <a:noAutofit/>
        </a:bodyPr>
        <a:lstStyle/>
        <a:p>
          <a:pPr marL="0" lvl="0" indent="0" algn="ctr" defTabSz="1289050">
            <a:lnSpc>
              <a:spcPct val="90000"/>
            </a:lnSpc>
            <a:spcBef>
              <a:spcPct val="0"/>
            </a:spcBef>
            <a:spcAft>
              <a:spcPct val="35000"/>
            </a:spcAft>
            <a:buNone/>
          </a:pPr>
          <a:r>
            <a:rPr lang="en-US" sz="2900" kern="1200"/>
            <a:t>6</a:t>
          </a:r>
        </a:p>
      </dsp:txBody>
      <dsp:txXfrm>
        <a:off x="8956296" y="589686"/>
        <a:ext cx="454782" cy="454782"/>
      </dsp:txXfrm>
    </dsp:sp>
    <dsp:sp modelId="{4A180FC3-71C9-453D-A37F-C1486F4D0CC3}">
      <dsp:nvSpPr>
        <dsp:cNvPr id="0" name=""/>
        <dsp:cNvSpPr/>
      </dsp:nvSpPr>
      <dsp:spPr>
        <a:xfrm>
          <a:off x="8426216" y="1304256"/>
          <a:ext cx="1514941" cy="19656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00" tIns="165100" rIns="119500" bIns="165100" numCol="1" spcCol="1270" anchor="t" anchorCtr="0">
          <a:noAutofit/>
        </a:bodyPr>
        <a:lstStyle/>
        <a:p>
          <a:pPr marL="0" lvl="0" indent="0" algn="l" defTabSz="488950">
            <a:lnSpc>
              <a:spcPct val="90000"/>
            </a:lnSpc>
            <a:spcBef>
              <a:spcPct val="0"/>
            </a:spcBef>
            <a:spcAft>
              <a:spcPct val="35000"/>
            </a:spcAft>
            <a:buNone/>
          </a:pPr>
          <a:r>
            <a:rPr lang="en-US" sz="1100" b="0" i="0" kern="1200"/>
            <a:t>6. </a:t>
          </a:r>
          <a:r>
            <a:rPr lang="en-US" sz="1100" b="1" i="0" kern="1200"/>
            <a:t>Implementation of Pilot Projects</a:t>
          </a:r>
          <a:r>
            <a:rPr lang="en-US" sz="1100" b="0" i="0" kern="1200"/>
            <a:t>: Advocate for the launch of pilot projects inspired by the Spanish model, emphasizing the importance of monitoring, evaluation, and scalability.</a:t>
          </a:r>
          <a:endParaRPr lang="en-US" sz="1100" kern="1200"/>
        </a:p>
      </dsp:txBody>
      <dsp:txXfrm>
        <a:off x="8426216" y="1607244"/>
        <a:ext cx="1514941" cy="16626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A5BA4-1AEC-46F3-95EA-665E05C7C378}">
      <dsp:nvSpPr>
        <dsp:cNvPr id="0" name=""/>
        <dsp:cNvSpPr/>
      </dsp:nvSpPr>
      <dsp:spPr>
        <a:xfrm>
          <a:off x="451027" y="751680"/>
          <a:ext cx="735644" cy="735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A84810-3433-4C41-968E-E4BD6A3D95DC}">
      <dsp:nvSpPr>
        <dsp:cNvPr id="0" name=""/>
        <dsp:cNvSpPr/>
      </dsp:nvSpPr>
      <dsp:spPr>
        <a:xfrm>
          <a:off x="1466" y="1837027"/>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a:t>- Emphasize digital transformation as a key enabler for advancing the WEFE Nexus in the Mediterranean. </a:t>
          </a:r>
          <a:endParaRPr lang="en-US" sz="1100" kern="1200"/>
        </a:p>
      </dsp:txBody>
      <dsp:txXfrm>
        <a:off x="1466" y="1837027"/>
        <a:ext cx="1634765" cy="946376"/>
      </dsp:txXfrm>
    </dsp:sp>
    <dsp:sp modelId="{18378871-10EA-441F-A039-4E2A017B9A1A}">
      <dsp:nvSpPr>
        <dsp:cNvPr id="0" name=""/>
        <dsp:cNvSpPr/>
      </dsp:nvSpPr>
      <dsp:spPr>
        <a:xfrm>
          <a:off x="2371876" y="751680"/>
          <a:ext cx="735644" cy="735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9F76661-B64A-4EF0-B85D-9F1FE93F721C}">
      <dsp:nvSpPr>
        <dsp:cNvPr id="0" name=""/>
        <dsp:cNvSpPr/>
      </dsp:nvSpPr>
      <dsp:spPr>
        <a:xfrm>
          <a:off x="1922316" y="1837027"/>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dirty="0"/>
            <a:t>- Call to action for collective efforts, sharing of experiences, and strategic partnerships to leverage the full potential of digital transformation.</a:t>
          </a:r>
          <a:endParaRPr lang="en-US" sz="1100" kern="1200" dirty="0"/>
        </a:p>
      </dsp:txBody>
      <dsp:txXfrm>
        <a:off x="1922316" y="1837027"/>
        <a:ext cx="1634765" cy="946376"/>
      </dsp:txXfrm>
    </dsp:sp>
    <dsp:sp modelId="{261CAFF8-44FD-4245-93E7-B1215B7CB0EA}">
      <dsp:nvSpPr>
        <dsp:cNvPr id="0" name=""/>
        <dsp:cNvSpPr/>
      </dsp:nvSpPr>
      <dsp:spPr>
        <a:xfrm>
          <a:off x="4292726" y="751680"/>
          <a:ext cx="735644" cy="735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15F8F97-3269-460D-8EF4-E8174C3EAACC}">
      <dsp:nvSpPr>
        <dsp:cNvPr id="0" name=""/>
        <dsp:cNvSpPr/>
      </dsp:nvSpPr>
      <dsp:spPr>
        <a:xfrm>
          <a:off x="3843165" y="1837027"/>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a:t>- </a:t>
          </a:r>
          <a:r>
            <a:rPr lang="en-US" sz="1100" b="1" i="0" kern="1200"/>
            <a:t>Capacity Building:</a:t>
          </a:r>
          <a:r>
            <a:rPr lang="en-US" sz="1100" b="0" i="0" kern="1200"/>
            <a:t> Invest in digital skills and training for stakeholders to ensure widespread adaptation and innovation. </a:t>
          </a:r>
          <a:endParaRPr lang="en-US" sz="1100" kern="1200"/>
        </a:p>
      </dsp:txBody>
      <dsp:txXfrm>
        <a:off x="3843165" y="1837027"/>
        <a:ext cx="1634765" cy="946376"/>
      </dsp:txXfrm>
    </dsp:sp>
    <dsp:sp modelId="{DEB02F19-9B47-421F-815A-822EA6EB0B8B}">
      <dsp:nvSpPr>
        <dsp:cNvPr id="0" name=""/>
        <dsp:cNvSpPr/>
      </dsp:nvSpPr>
      <dsp:spPr>
        <a:xfrm>
          <a:off x="6213576" y="751680"/>
          <a:ext cx="735644" cy="735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5EB91F-4F22-4406-9260-603A2B0C3F64}">
      <dsp:nvSpPr>
        <dsp:cNvPr id="0" name=""/>
        <dsp:cNvSpPr/>
      </dsp:nvSpPr>
      <dsp:spPr>
        <a:xfrm>
          <a:off x="5764015" y="1837027"/>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dirty="0"/>
            <a:t>- </a:t>
          </a:r>
          <a:r>
            <a:rPr lang="en-US" sz="1100" b="1" i="0" kern="1200" dirty="0"/>
            <a:t>Policy Support:</a:t>
          </a:r>
          <a:r>
            <a:rPr lang="en-US" sz="1100" b="0" i="0" kern="1200" dirty="0"/>
            <a:t> Develop supportive policies encouraging digital adoption for WEFE Nexus</a:t>
          </a:r>
          <a:endParaRPr lang="en-US" sz="1100" kern="1200" dirty="0"/>
        </a:p>
      </dsp:txBody>
      <dsp:txXfrm>
        <a:off x="5764015" y="1837027"/>
        <a:ext cx="1634765" cy="946376"/>
      </dsp:txXfrm>
    </dsp:sp>
    <dsp:sp modelId="{9BC63933-4908-49FA-997A-CA227D750FB3}">
      <dsp:nvSpPr>
        <dsp:cNvPr id="0" name=""/>
        <dsp:cNvSpPr/>
      </dsp:nvSpPr>
      <dsp:spPr>
        <a:xfrm>
          <a:off x="451027" y="3192094"/>
          <a:ext cx="735644" cy="735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ECBE4B-6877-4E03-ADB2-11894EDA95A9}">
      <dsp:nvSpPr>
        <dsp:cNvPr id="0" name=""/>
        <dsp:cNvSpPr/>
      </dsp:nvSpPr>
      <dsp:spPr>
        <a:xfrm>
          <a:off x="1466" y="4277441"/>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a:t>- </a:t>
          </a:r>
          <a:r>
            <a:rPr lang="en-US" sz="1100" b="1" i="0" kern="1200"/>
            <a:t>Scalability:</a:t>
          </a:r>
          <a:r>
            <a:rPr lang="en-US" sz="1100" b="0" i="0" kern="1200"/>
            <a:t> Replicate successful digital projects for accelerated sustainability practices across the Mediterranean WEFE Nexus.</a:t>
          </a:r>
          <a:endParaRPr lang="en-US" sz="1100" kern="1200"/>
        </a:p>
      </dsp:txBody>
      <dsp:txXfrm>
        <a:off x="1466" y="4277441"/>
        <a:ext cx="1634765" cy="946376"/>
      </dsp:txXfrm>
    </dsp:sp>
    <dsp:sp modelId="{3B77249D-4048-4CA9-9E5C-F22298E3A3AA}">
      <dsp:nvSpPr>
        <dsp:cNvPr id="0" name=""/>
        <dsp:cNvSpPr/>
      </dsp:nvSpPr>
      <dsp:spPr>
        <a:xfrm>
          <a:off x="2371876" y="3192094"/>
          <a:ext cx="735644" cy="73564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732354-06C1-439B-A105-B39E0AEA0B9C}">
      <dsp:nvSpPr>
        <dsp:cNvPr id="0" name=""/>
        <dsp:cNvSpPr/>
      </dsp:nvSpPr>
      <dsp:spPr>
        <a:xfrm>
          <a:off x="1922316" y="4277441"/>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dirty="0"/>
            <a:t>- </a:t>
          </a:r>
          <a:r>
            <a:rPr lang="en-US" sz="1100" b="1" i="0" kern="1200" dirty="0"/>
            <a:t>Environmental Sustainability:</a:t>
          </a:r>
          <a:r>
            <a:rPr lang="en-US" sz="1100" b="0" i="0" kern="1200" dirty="0"/>
            <a:t> Utilize digital tools for ecosystem protection, climate change resilience, and adaptation strategies.</a:t>
          </a:r>
          <a:endParaRPr lang="en-US" sz="1100" kern="1200" dirty="0"/>
        </a:p>
      </dsp:txBody>
      <dsp:txXfrm>
        <a:off x="1922316" y="4277441"/>
        <a:ext cx="1634765" cy="946376"/>
      </dsp:txXfrm>
    </dsp:sp>
    <dsp:sp modelId="{F64B6C26-FBB3-4A7F-A82A-D83DDE7F7196}">
      <dsp:nvSpPr>
        <dsp:cNvPr id="0" name=""/>
        <dsp:cNvSpPr/>
      </dsp:nvSpPr>
      <dsp:spPr>
        <a:xfrm>
          <a:off x="4292726" y="3192094"/>
          <a:ext cx="735644" cy="73564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DCD7C6-4D85-4948-92D0-C87B23264D13}">
      <dsp:nvSpPr>
        <dsp:cNvPr id="0" name=""/>
        <dsp:cNvSpPr/>
      </dsp:nvSpPr>
      <dsp:spPr>
        <a:xfrm>
          <a:off x="3843165" y="4277441"/>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a:t>- </a:t>
          </a:r>
          <a:r>
            <a:rPr lang="en-US" sz="1100" b="1" i="0" kern="1200"/>
            <a:t>Innovative Financing:</a:t>
          </a:r>
          <a:r>
            <a:rPr lang="en-US" sz="1100" b="0" i="0" kern="1200"/>
            <a:t> Champion creative financing models (PPP, impact investments) to foster technology deployment.</a:t>
          </a:r>
          <a:endParaRPr lang="en-US" sz="1100" kern="1200"/>
        </a:p>
      </dsp:txBody>
      <dsp:txXfrm>
        <a:off x="3843165" y="4277441"/>
        <a:ext cx="1634765" cy="946376"/>
      </dsp:txXfrm>
    </dsp:sp>
    <dsp:sp modelId="{2478147D-9170-4889-AFE3-0534DF53E688}">
      <dsp:nvSpPr>
        <dsp:cNvPr id="0" name=""/>
        <dsp:cNvSpPr/>
      </dsp:nvSpPr>
      <dsp:spPr>
        <a:xfrm>
          <a:off x="6213576" y="3192094"/>
          <a:ext cx="735644" cy="73564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0074C6-8973-40A3-B2B0-1F1E1E04CEDB}">
      <dsp:nvSpPr>
        <dsp:cNvPr id="0" name=""/>
        <dsp:cNvSpPr/>
      </dsp:nvSpPr>
      <dsp:spPr>
        <a:xfrm>
          <a:off x="5764015" y="4277441"/>
          <a:ext cx="1634765" cy="946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0" i="0" kern="1200"/>
            <a:t>- </a:t>
          </a:r>
          <a:r>
            <a:rPr lang="en-US" sz="1100" b="1" i="0" kern="1200"/>
            <a:t>Stakeholder Engagement:</a:t>
          </a:r>
          <a:r>
            <a:rPr lang="en-US" sz="1100" b="0" i="0" kern="1200"/>
            <a:t> Include all relevant stakeholders in the digital transformation journey to meet diverse community needs.</a:t>
          </a:r>
          <a:endParaRPr lang="en-US" sz="1100" kern="1200"/>
        </a:p>
      </dsp:txBody>
      <dsp:txXfrm>
        <a:off x="5764015" y="4277441"/>
        <a:ext cx="1634765" cy="94637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0087A4-1D53-48E2-9A30-F932EA8D103F}" type="datetimeFigureOut">
              <a:rPr lang="de-DE" smtClean="0"/>
              <a:t>04.05.2025</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9E11E4-F8F4-4404-A0EB-5E9B6363508A}" type="slidenum">
              <a:rPr lang="de-DE" smtClean="0"/>
              <a:t>‹#›</a:t>
            </a:fld>
            <a:endParaRPr lang="de-DE"/>
          </a:p>
        </p:txBody>
      </p:sp>
    </p:spTree>
    <p:extLst>
      <p:ext uri="{BB962C8B-B14F-4D97-AF65-F5344CB8AC3E}">
        <p14:creationId xmlns:p14="http://schemas.microsoft.com/office/powerpoint/2010/main" val="1067088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3CCA21BA-971E-4C84-8A76-56F3C4DF321F}" type="datetime1">
              <a:rPr lang="en-US" smtClean="0"/>
              <a:t>5/4/2025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16817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A06072D8-F22E-4554-95B4-7349574A143E}" type="datetime1">
              <a:rPr lang="en-US" smtClean="0"/>
              <a:t>5/4/2025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403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CB56E450-4FCA-49FB-9172-E77F123D839B}" type="datetime1">
              <a:rPr lang="en-US" smtClean="0"/>
              <a:t>5/4/2025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91280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84E80AE3-7F16-4189-9A6D-2B9F42C112E2}" type="datetime1">
              <a:rPr lang="en-US" smtClean="0"/>
              <a:t>5/4/2025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34151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162AA411-8A4F-43E9-9F6E-A853208D9218}" type="datetime1">
              <a:rPr lang="en-US" smtClean="0"/>
              <a:t>5/4/2025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09923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0D7AE80C-45F7-4A6A-B79C-D2DBA9A150A3}" type="datetime1">
              <a:rPr lang="en-US" smtClean="0"/>
              <a:t>5/4/2025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0648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0555E135-EF36-4BCA-A2B1-50930DCA39CB}" type="datetime1">
              <a:rPr lang="en-US" smtClean="0"/>
              <a:t>5/4/2025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2041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A4D0EF4A-9560-408D-B8CB-1BB83E8BFB9E}" type="datetime1">
              <a:rPr lang="en-US" smtClean="0"/>
              <a:t>5/4/2025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2453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7B81117-3C45-4CF7-AB49-96DB0257ADEC}" type="datetime1">
              <a:rPr lang="en-US" smtClean="0"/>
              <a:t>5/4/2025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5640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D45D1375-639B-48BB-AE1E-0F6F1FEFE280}" type="datetime1">
              <a:rPr lang="en-US" smtClean="0"/>
              <a:t>5/4/2025</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7696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45179AE5-F3FA-4CC9-A0C9-33C272DF7B03}" type="datetime1">
              <a:rPr lang="en-US" smtClean="0"/>
              <a:t>5/4/2025</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4376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E3571931-433F-4B6E-9096-B2E13135D6FD}" type="datetime1">
              <a:rPr lang="en-US" smtClean="0"/>
              <a:t>5/4/2025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367220"/>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50D4EE-06D8-8DE5-6A6B-088459FDC261}"/>
              </a:ext>
            </a:extLst>
          </p:cNvPr>
          <p:cNvPicPr>
            <a:picLocks noChangeAspect="1"/>
          </p:cNvPicPr>
          <p:nvPr/>
        </p:nvPicPr>
        <p:blipFill rotWithShape="1">
          <a:blip r:embed="rId2"/>
          <a:srcRect t="22947" b="14553"/>
          <a:stretch/>
        </p:blipFill>
        <p:spPr>
          <a:xfrm>
            <a:off x="-148856" y="-191309"/>
            <a:ext cx="12584693" cy="7003272"/>
          </a:xfrm>
          <a:prstGeom prst="rect">
            <a:avLst/>
          </a:prstGeom>
        </p:spPr>
      </p:pic>
      <p:sp>
        <p:nvSpPr>
          <p:cNvPr id="33" name="Rectangle 32">
            <a:extLst>
              <a:ext uri="{FF2B5EF4-FFF2-40B4-BE49-F238E27FC236}">
                <a16:creationId xmlns:a16="http://schemas.microsoft.com/office/drawing/2014/main" id="{7319A1DD-F557-4EC6-8A8C-F7617B4C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18982"/>
            <a:ext cx="7537704" cy="2462668"/>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6316DB-6949-12B0-DF62-4372A8AD232E}"/>
              </a:ext>
            </a:extLst>
          </p:cNvPr>
          <p:cNvSpPr>
            <a:spLocks noGrp="1"/>
          </p:cNvSpPr>
          <p:nvPr>
            <p:ph type="ctrTitle"/>
          </p:nvPr>
        </p:nvSpPr>
        <p:spPr>
          <a:xfrm>
            <a:off x="735791" y="3331444"/>
            <a:ext cx="6470692" cy="1229306"/>
          </a:xfrm>
        </p:spPr>
        <p:txBody>
          <a:bodyPr>
            <a:normAutofit fontScale="90000"/>
          </a:bodyPr>
          <a:lstStyle/>
          <a:p>
            <a:r>
              <a:rPr lang="en-US" sz="3800" dirty="0">
                <a:solidFill>
                  <a:schemeClr val="tx1"/>
                </a:solidFill>
              </a:rPr>
              <a:t>Digital Transformation for Water, Energy , Food and Ecosystem Nexus</a:t>
            </a:r>
            <a:endParaRPr lang="de-DE" sz="3800" dirty="0">
              <a:solidFill>
                <a:schemeClr val="tx1"/>
              </a:solidFill>
            </a:endParaRPr>
          </a:p>
        </p:txBody>
      </p:sp>
      <p:sp>
        <p:nvSpPr>
          <p:cNvPr id="3" name="Subtitle 2">
            <a:extLst>
              <a:ext uri="{FF2B5EF4-FFF2-40B4-BE49-F238E27FC236}">
                <a16:creationId xmlns:a16="http://schemas.microsoft.com/office/drawing/2014/main" id="{A5F5ECC2-1235-20F7-01E9-827A661184A8}"/>
              </a:ext>
            </a:extLst>
          </p:cNvPr>
          <p:cNvSpPr>
            <a:spLocks noGrp="1"/>
          </p:cNvSpPr>
          <p:nvPr>
            <p:ph type="subTitle" idx="1"/>
          </p:nvPr>
        </p:nvSpPr>
        <p:spPr>
          <a:xfrm>
            <a:off x="897123" y="4721618"/>
            <a:ext cx="6640579" cy="738710"/>
          </a:xfrm>
        </p:spPr>
        <p:txBody>
          <a:bodyPr>
            <a:normAutofit fontScale="77500" lnSpcReduction="20000"/>
          </a:bodyPr>
          <a:lstStyle/>
          <a:p>
            <a:r>
              <a:rPr lang="en-US" b="1" dirty="0"/>
              <a:t>Dr.</a:t>
            </a:r>
            <a:r>
              <a:rPr lang="de-DE" b="1" dirty="0"/>
              <a:t>-Ing Hassan Aboelnga</a:t>
            </a:r>
          </a:p>
          <a:p>
            <a:r>
              <a:rPr lang="de-DE" dirty="0" err="1"/>
              <a:t>Vice</a:t>
            </a:r>
            <a:r>
              <a:rPr lang="de-DE" dirty="0"/>
              <a:t> Chair </a:t>
            </a:r>
            <a:r>
              <a:rPr lang="de-DE" dirty="0" err="1"/>
              <a:t>of</a:t>
            </a:r>
            <a:r>
              <a:rPr lang="de-DE" dirty="0"/>
              <a:t> Middle </a:t>
            </a:r>
            <a:r>
              <a:rPr lang="de-DE" dirty="0" err="1"/>
              <a:t>east</a:t>
            </a:r>
            <a:r>
              <a:rPr lang="de-DE" dirty="0"/>
              <a:t> </a:t>
            </a:r>
            <a:r>
              <a:rPr lang="de-DE" dirty="0" err="1"/>
              <a:t>water</a:t>
            </a:r>
            <a:r>
              <a:rPr lang="de-DE" dirty="0"/>
              <a:t> </a:t>
            </a:r>
            <a:r>
              <a:rPr lang="de-DE" dirty="0" err="1"/>
              <a:t>forum</a:t>
            </a:r>
            <a:endParaRPr lang="de-DE" dirty="0"/>
          </a:p>
        </p:txBody>
      </p:sp>
      <p:cxnSp>
        <p:nvCxnSpPr>
          <p:cNvPr id="34" name="!!Straight Connector">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2429" y="4641183"/>
            <a:ext cx="6309360" cy="0"/>
          </a:xfrm>
          <a:prstGeom prst="line">
            <a:avLst/>
          </a:prstGeom>
          <a:ln w="12700">
            <a:solidFill>
              <a:schemeClr val="tx1">
                <a:lumMod val="75000"/>
                <a:lumOff val="25000"/>
                <a:alpha val="90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C390A367-0330-4E03-9D5F-40308A797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5" name="Slide Number Placeholder 4">
            <a:extLst>
              <a:ext uri="{FF2B5EF4-FFF2-40B4-BE49-F238E27FC236}">
                <a16:creationId xmlns:a16="http://schemas.microsoft.com/office/drawing/2014/main" id="{37300506-7DB9-1991-881F-48589F5F630E}"/>
              </a:ext>
            </a:extLst>
          </p:cNvPr>
          <p:cNvSpPr>
            <a:spLocks noGrp="1"/>
          </p:cNvSpPr>
          <p:nvPr>
            <p:ph type="sldNum" sz="quarter" idx="12"/>
          </p:nvPr>
        </p:nvSpPr>
        <p:spPr>
          <a:xfrm>
            <a:off x="10993582" y="6446838"/>
            <a:ext cx="780010" cy="365125"/>
          </a:xfrm>
        </p:spPr>
        <p:txBody>
          <a:bodyPr>
            <a:normAutofit/>
          </a:bodyPr>
          <a:lstStyle/>
          <a:p>
            <a:pPr>
              <a:spcAft>
                <a:spcPts val="600"/>
              </a:spcAft>
            </a:pPr>
            <a:fld id="{3A98EE3D-8CD1-4C3F-BD1C-C98C9596463C}" type="slidenum">
              <a:rPr lang="en-US" smtClean="0"/>
              <a:pPr>
                <a:spcAft>
                  <a:spcPts val="600"/>
                </a:spcAft>
              </a:pPr>
              <a:t>1</a:t>
            </a:fld>
            <a:endParaRPr lang="en-US"/>
          </a:p>
        </p:txBody>
      </p:sp>
      <p:sp>
        <p:nvSpPr>
          <p:cNvPr id="6" name="AutoShape 2" descr="Union for the Mediterranean – UfM">
            <a:extLst>
              <a:ext uri="{FF2B5EF4-FFF2-40B4-BE49-F238E27FC236}">
                <a16:creationId xmlns:a16="http://schemas.microsoft.com/office/drawing/2014/main" id="{8D98CB52-7B66-8E86-3B45-45BED4158A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8" name="Picture 7">
            <a:extLst>
              <a:ext uri="{FF2B5EF4-FFF2-40B4-BE49-F238E27FC236}">
                <a16:creationId xmlns:a16="http://schemas.microsoft.com/office/drawing/2014/main" id="{1E670C77-266E-B30C-142B-CB7F989F8152}"/>
              </a:ext>
            </a:extLst>
          </p:cNvPr>
          <p:cNvPicPr>
            <a:picLocks noChangeAspect="1"/>
          </p:cNvPicPr>
          <p:nvPr/>
        </p:nvPicPr>
        <p:blipFill>
          <a:blip r:embed="rId3"/>
          <a:stretch>
            <a:fillRect/>
          </a:stretch>
        </p:blipFill>
        <p:spPr>
          <a:xfrm>
            <a:off x="0" y="-98109"/>
            <a:ext cx="3021981" cy="1537853"/>
          </a:xfrm>
          <a:prstGeom prst="rect">
            <a:avLst/>
          </a:prstGeom>
        </p:spPr>
      </p:pic>
    </p:spTree>
    <p:extLst>
      <p:ext uri="{BB962C8B-B14F-4D97-AF65-F5344CB8AC3E}">
        <p14:creationId xmlns:p14="http://schemas.microsoft.com/office/powerpoint/2010/main" val="15024641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722F23-2CF1-704F-0431-9E23C98DEF6B}"/>
              </a:ext>
            </a:extLst>
          </p:cNvPr>
          <p:cNvSpPr>
            <a:spLocks noGrp="1"/>
          </p:cNvSpPr>
          <p:nvPr>
            <p:ph type="title"/>
          </p:nvPr>
        </p:nvSpPr>
        <p:spPr>
          <a:xfrm>
            <a:off x="1097280" y="286603"/>
            <a:ext cx="10058400" cy="1450757"/>
          </a:xfrm>
        </p:spPr>
        <p:txBody>
          <a:bodyPr>
            <a:normAutofit/>
          </a:bodyPr>
          <a:lstStyle/>
          <a:p>
            <a:r>
              <a:rPr lang="en-US" sz="4400" b="0" i="0" dirty="0">
                <a:effectLst/>
                <a:latin typeface="Söhne"/>
              </a:rPr>
              <a:t>Digital transformation for the WEFE Nexus</a:t>
            </a:r>
            <a:endParaRPr lang="de-DE" sz="4400" dirty="0"/>
          </a:p>
        </p:txBody>
      </p:sp>
      <p:cxnSp>
        <p:nvCxnSpPr>
          <p:cNvPr id="27" name="!!Straight Connector">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10B89E2-AB9D-C8CA-D576-9264F5691E51}"/>
              </a:ext>
            </a:extLst>
          </p:cNvPr>
          <p:cNvSpPr>
            <a:spLocks noGrp="1"/>
          </p:cNvSpPr>
          <p:nvPr>
            <p:ph idx="1"/>
          </p:nvPr>
        </p:nvSpPr>
        <p:spPr>
          <a:xfrm>
            <a:off x="1097280" y="2108201"/>
            <a:ext cx="5575367" cy="3760891"/>
          </a:xfrm>
        </p:spPr>
        <p:txBody>
          <a:bodyPr>
            <a:normAutofit/>
          </a:bodyPr>
          <a:lstStyle/>
          <a:p>
            <a:r>
              <a:rPr lang="en-US" b="0" i="0" dirty="0">
                <a:effectLst/>
                <a:latin typeface="Söhne"/>
              </a:rPr>
              <a:t>Digital transformation is not just a technological upgrade; it is a strategic imperative for creating a more sustainable, resilient, and interconnected Water, Energy, Food and Ecosystem Nexus. Embracing digital solutions is essential for overcoming current challenges and preparing for the evolving demands of the future.</a:t>
            </a:r>
            <a:endParaRPr lang="de-DE" dirty="0"/>
          </a:p>
        </p:txBody>
      </p:sp>
      <p:pic>
        <p:nvPicPr>
          <p:cNvPr id="5" name="Picture 4" descr="Solo journey">
            <a:extLst>
              <a:ext uri="{FF2B5EF4-FFF2-40B4-BE49-F238E27FC236}">
                <a16:creationId xmlns:a16="http://schemas.microsoft.com/office/drawing/2014/main" id="{6EE55BDD-A39D-BED0-5BCD-9098CF43FDD3}"/>
              </a:ext>
            </a:extLst>
          </p:cNvPr>
          <p:cNvPicPr>
            <a:picLocks noChangeAspect="1"/>
          </p:cNvPicPr>
          <p:nvPr/>
        </p:nvPicPr>
        <p:blipFill rotWithShape="1">
          <a:blip r:embed="rId2"/>
          <a:srcRect l="18081" r="6493"/>
          <a:stretch/>
        </p:blipFill>
        <p:spPr>
          <a:xfrm>
            <a:off x="7534656" y="2108200"/>
            <a:ext cx="3621024" cy="3600613"/>
          </a:xfrm>
          <a:prstGeom prst="rect">
            <a:avLst/>
          </a:prstGeom>
        </p:spPr>
      </p:pic>
      <p:sp>
        <p:nvSpPr>
          <p:cNvPr id="29" name="Rectangle 28">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4" name="Slide Number Placeholder 3">
            <a:extLst>
              <a:ext uri="{FF2B5EF4-FFF2-40B4-BE49-F238E27FC236}">
                <a16:creationId xmlns:a16="http://schemas.microsoft.com/office/drawing/2014/main" id="{326E9F94-123C-E6FE-436D-866E88DA1429}"/>
              </a:ext>
            </a:extLst>
          </p:cNvPr>
          <p:cNvSpPr>
            <a:spLocks noGrp="1"/>
          </p:cNvSpPr>
          <p:nvPr>
            <p:ph type="sldNum" sz="quarter" idx="12"/>
          </p:nvPr>
        </p:nvSpPr>
        <p:spPr>
          <a:xfrm>
            <a:off x="10993582" y="6446838"/>
            <a:ext cx="780010" cy="365125"/>
          </a:xfrm>
        </p:spPr>
        <p:txBody>
          <a:bodyPr>
            <a:normAutofit/>
          </a:bodyPr>
          <a:lstStyle/>
          <a:p>
            <a:pPr>
              <a:spcAft>
                <a:spcPts val="600"/>
              </a:spcAft>
            </a:pPr>
            <a:fld id="{3A98EE3D-8CD1-4C3F-BD1C-C98C9596463C}" type="slidenum">
              <a:rPr lang="en-US" smtClean="0"/>
              <a:pPr>
                <a:spcAft>
                  <a:spcPts val="600"/>
                </a:spcAft>
              </a:pPr>
              <a:t>2</a:t>
            </a:fld>
            <a:endParaRPr lang="en-US"/>
          </a:p>
        </p:txBody>
      </p:sp>
    </p:spTree>
    <p:extLst>
      <p:ext uri="{BB962C8B-B14F-4D97-AF65-F5344CB8AC3E}">
        <p14:creationId xmlns:p14="http://schemas.microsoft.com/office/powerpoint/2010/main" val="1187422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8F0A37D-2337-4AAF-98B0-7E4E9B98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9467F-1397-9965-5F79-809A50F5E307}"/>
              </a:ext>
            </a:extLst>
          </p:cNvPr>
          <p:cNvSpPr>
            <a:spLocks noGrp="1"/>
          </p:cNvSpPr>
          <p:nvPr>
            <p:ph type="title"/>
          </p:nvPr>
        </p:nvSpPr>
        <p:spPr>
          <a:xfrm>
            <a:off x="510363" y="637952"/>
            <a:ext cx="11493795" cy="608509"/>
          </a:xfrm>
        </p:spPr>
        <p:txBody>
          <a:bodyPr>
            <a:normAutofit fontScale="90000"/>
          </a:bodyPr>
          <a:lstStyle/>
          <a:p>
            <a:r>
              <a:rPr lang="en-US" b="0" i="0">
                <a:effectLst/>
                <a:latin typeface="Söhne"/>
              </a:rPr>
              <a:t>Common myths of Digitalization and WEFE Nexus</a:t>
            </a:r>
            <a:endParaRPr lang="de-DE" dirty="0"/>
          </a:p>
        </p:txBody>
      </p:sp>
      <p:cxnSp>
        <p:nvCxnSpPr>
          <p:cNvPr id="21" name="Straight Connector 20">
            <a:extLst>
              <a:ext uri="{FF2B5EF4-FFF2-40B4-BE49-F238E27FC236}">
                <a16:creationId xmlns:a16="http://schemas.microsoft.com/office/drawing/2014/main" id="{F15CCCF0-E573-463A-9760-1FDC0B2CFB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7234D70-FB65-4E99-985E-64D219674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4" name="Slide Number Placeholder 3">
            <a:extLst>
              <a:ext uri="{FF2B5EF4-FFF2-40B4-BE49-F238E27FC236}">
                <a16:creationId xmlns:a16="http://schemas.microsoft.com/office/drawing/2014/main" id="{B8601F20-14DB-1D61-E79E-81E052EEE4B5}"/>
              </a:ext>
            </a:extLst>
          </p:cNvPr>
          <p:cNvSpPr>
            <a:spLocks noGrp="1"/>
          </p:cNvSpPr>
          <p:nvPr>
            <p:ph type="sldNum" sz="quarter" idx="12"/>
          </p:nvPr>
        </p:nvSpPr>
        <p:spPr>
          <a:xfrm>
            <a:off x="10993582" y="6446838"/>
            <a:ext cx="780010" cy="365125"/>
          </a:xfrm>
        </p:spPr>
        <p:txBody>
          <a:bodyPr>
            <a:normAutofit/>
          </a:bodyPr>
          <a:lstStyle/>
          <a:p>
            <a:pPr>
              <a:spcAft>
                <a:spcPts val="600"/>
              </a:spcAft>
            </a:pPr>
            <a:fld id="{3A98EE3D-8CD1-4C3F-BD1C-C98C9596463C}" type="slidenum">
              <a:rPr lang="en-US" smtClean="0"/>
              <a:pPr>
                <a:spcAft>
                  <a:spcPts val="600"/>
                </a:spcAft>
              </a:pPr>
              <a:t>3</a:t>
            </a:fld>
            <a:endParaRPr lang="en-US"/>
          </a:p>
        </p:txBody>
      </p:sp>
      <p:graphicFrame>
        <p:nvGraphicFramePr>
          <p:cNvPr id="6" name="Content Placeholder 2">
            <a:extLst>
              <a:ext uri="{FF2B5EF4-FFF2-40B4-BE49-F238E27FC236}">
                <a16:creationId xmlns:a16="http://schemas.microsoft.com/office/drawing/2014/main" id="{90CAAEC2-157D-8D69-9DC5-127F29AF0031}"/>
              </a:ext>
            </a:extLst>
          </p:cNvPr>
          <p:cNvGraphicFramePr>
            <a:graphicFrameLocks noGrp="1"/>
          </p:cNvGraphicFramePr>
          <p:nvPr>
            <p:ph idx="1"/>
            <p:extLst>
              <p:ext uri="{D42A27DB-BD31-4B8C-83A1-F6EECF244321}">
                <p14:modId xmlns:p14="http://schemas.microsoft.com/office/powerpoint/2010/main" val="733230373"/>
              </p:ext>
            </p:extLst>
          </p:nvPr>
        </p:nvGraphicFramePr>
        <p:xfrm>
          <a:off x="162024" y="1427215"/>
          <a:ext cx="11842134" cy="4792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810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7FC293-B7CB-CB18-11FE-9CCE2CF476BE}"/>
              </a:ext>
            </a:extLst>
          </p:cNvPr>
          <p:cNvSpPr>
            <a:spLocks noGrp="1"/>
          </p:cNvSpPr>
          <p:nvPr>
            <p:ph type="title"/>
          </p:nvPr>
        </p:nvSpPr>
        <p:spPr>
          <a:xfrm>
            <a:off x="1097280" y="286603"/>
            <a:ext cx="10058400" cy="1450757"/>
          </a:xfrm>
        </p:spPr>
        <p:txBody>
          <a:bodyPr>
            <a:normAutofit/>
          </a:bodyPr>
          <a:lstStyle/>
          <a:p>
            <a:r>
              <a:rPr lang="en-US" sz="3400" b="1" i="0" dirty="0">
                <a:effectLst/>
                <a:latin typeface="Söhne"/>
              </a:rPr>
              <a:t>Definition of Digital Transformation in the WEFE Nexus:</a:t>
            </a:r>
            <a:br>
              <a:rPr lang="en-US" sz="3400" b="0" i="0" dirty="0">
                <a:effectLst/>
                <a:latin typeface="Söhne"/>
              </a:rPr>
            </a:br>
            <a:endParaRPr lang="de-DE" sz="3400" dirty="0"/>
          </a:p>
        </p:txBody>
      </p:sp>
      <p:cxnSp>
        <p:nvCxnSpPr>
          <p:cNvPr id="21" name="Straight Connector 20">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5846"/>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CE1C1B-F00D-0A90-966D-DA6FD27D28F3}"/>
              </a:ext>
            </a:extLst>
          </p:cNvPr>
          <p:cNvSpPr>
            <a:spLocks noGrp="1"/>
          </p:cNvSpPr>
          <p:nvPr>
            <p:ph idx="1"/>
          </p:nvPr>
        </p:nvSpPr>
        <p:spPr>
          <a:xfrm>
            <a:off x="1097280" y="2108201"/>
            <a:ext cx="6437367" cy="3760891"/>
          </a:xfrm>
        </p:spPr>
        <p:txBody>
          <a:bodyPr>
            <a:normAutofit/>
          </a:bodyPr>
          <a:lstStyle/>
          <a:p>
            <a:r>
              <a:rPr lang="en-US" b="0" i="0" dirty="0">
                <a:effectLst/>
                <a:latin typeface="Söhne"/>
              </a:rPr>
              <a:t>Digital transformation in the context of the Water, Energy, Food and Ecosystem (WEFE) Nexus refers to the strategic adoption and integration of digital technologies across the interconnected systems of water management, energy production, food supply chains, and ecosystem. It involves leveraging advanced digital tools, data analytics, and innovative technologies to optimize the efficiency, sustainability, and resilience of WEFE systems.</a:t>
            </a:r>
          </a:p>
          <a:p>
            <a:endParaRPr lang="de-DE" dirty="0"/>
          </a:p>
        </p:txBody>
      </p:sp>
      <p:pic>
        <p:nvPicPr>
          <p:cNvPr id="7" name="Graphic 6" descr="Sustainability">
            <a:extLst>
              <a:ext uri="{FF2B5EF4-FFF2-40B4-BE49-F238E27FC236}">
                <a16:creationId xmlns:a16="http://schemas.microsoft.com/office/drawing/2014/main" id="{55746411-CA20-FE61-3F5E-51597E18C1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9006" y="2416624"/>
            <a:ext cx="3144043" cy="3144043"/>
          </a:xfrm>
          <a:prstGeom prst="rect">
            <a:avLst/>
          </a:prstGeom>
        </p:spPr>
      </p:pic>
      <p:sp>
        <p:nvSpPr>
          <p:cNvPr id="23" name="Rectangle 22">
            <a:extLst>
              <a:ext uri="{FF2B5EF4-FFF2-40B4-BE49-F238E27FC236}">
                <a16:creationId xmlns:a16="http://schemas.microsoft.com/office/drawing/2014/main" id="{CB06839E-D8C3-4A74-BA2B-3B97E7B2C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4" name="Slide Number Placeholder 3">
            <a:extLst>
              <a:ext uri="{FF2B5EF4-FFF2-40B4-BE49-F238E27FC236}">
                <a16:creationId xmlns:a16="http://schemas.microsoft.com/office/drawing/2014/main" id="{8186D56B-123F-CC36-F2C9-85DAC6A9D33D}"/>
              </a:ext>
            </a:extLst>
          </p:cNvPr>
          <p:cNvSpPr>
            <a:spLocks noGrp="1"/>
          </p:cNvSpPr>
          <p:nvPr>
            <p:ph type="sldNum" sz="quarter" idx="12"/>
          </p:nvPr>
        </p:nvSpPr>
        <p:spPr/>
        <p:txBody>
          <a:bodyPr/>
          <a:lstStyle/>
          <a:p>
            <a:fld id="{3A98EE3D-8CD1-4C3F-BD1C-C98C9596463C}" type="slidenum">
              <a:rPr lang="en-US" smtClean="0"/>
              <a:t>4</a:t>
            </a:fld>
            <a:endParaRPr lang="en-US" dirty="0"/>
          </a:p>
        </p:txBody>
      </p:sp>
    </p:spTree>
    <p:extLst>
      <p:ext uri="{BB962C8B-B14F-4D97-AF65-F5344CB8AC3E}">
        <p14:creationId xmlns:p14="http://schemas.microsoft.com/office/powerpoint/2010/main" val="2588800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8BDBE5C-BBE9-4E89-BEE5-DEB6EAB87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278178-75C1-0375-4303-BCD54FBBD090}"/>
              </a:ext>
            </a:extLst>
          </p:cNvPr>
          <p:cNvSpPr>
            <a:spLocks noGrp="1"/>
          </p:cNvSpPr>
          <p:nvPr>
            <p:ph type="title"/>
          </p:nvPr>
        </p:nvSpPr>
        <p:spPr>
          <a:xfrm>
            <a:off x="643467" y="634946"/>
            <a:ext cx="3689094" cy="5055904"/>
          </a:xfrm>
        </p:spPr>
        <p:txBody>
          <a:bodyPr anchor="ctr">
            <a:normAutofit/>
          </a:bodyPr>
          <a:lstStyle/>
          <a:p>
            <a:r>
              <a:rPr lang="en-US" sz="4400" b="0" i="0" dirty="0">
                <a:effectLst/>
                <a:latin typeface="Söhne"/>
              </a:rPr>
              <a:t>Key components of digital transformation within the WEFE Nexus</a:t>
            </a:r>
            <a:br>
              <a:rPr lang="en-US" sz="4400" b="0" i="0" dirty="0">
                <a:effectLst/>
                <a:latin typeface="Söhne"/>
              </a:rPr>
            </a:br>
            <a:endParaRPr lang="de-DE" sz="4400" dirty="0"/>
          </a:p>
        </p:txBody>
      </p:sp>
      <p:cxnSp>
        <p:nvCxnSpPr>
          <p:cNvPr id="21" name="Straight Connector 2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DFC4168B-AA75-4715-9B96-CF84B170A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graphicFrame>
        <p:nvGraphicFramePr>
          <p:cNvPr id="7" name="Content Placeholder 2">
            <a:extLst>
              <a:ext uri="{FF2B5EF4-FFF2-40B4-BE49-F238E27FC236}">
                <a16:creationId xmlns:a16="http://schemas.microsoft.com/office/drawing/2014/main" id="{DF5E1A4B-731B-A52E-ED48-AA4A2D6EE33A}"/>
              </a:ext>
            </a:extLst>
          </p:cNvPr>
          <p:cNvGraphicFramePr>
            <a:graphicFrameLocks noGrp="1"/>
          </p:cNvGraphicFramePr>
          <p:nvPr>
            <p:ph idx="1"/>
            <p:extLst>
              <p:ext uri="{D42A27DB-BD31-4B8C-83A1-F6EECF244321}">
                <p14:modId xmlns:p14="http://schemas.microsoft.com/office/powerpoint/2010/main" val="3124267588"/>
              </p:ext>
            </p:extLst>
          </p:nvPr>
        </p:nvGraphicFramePr>
        <p:xfrm>
          <a:off x="4976031" y="634947"/>
          <a:ext cx="6582555" cy="5121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CCAAA63-2876-AB9F-BBEE-C72B1A96A0C3}"/>
              </a:ext>
            </a:extLst>
          </p:cNvPr>
          <p:cNvSpPr>
            <a:spLocks noGrp="1"/>
          </p:cNvSpPr>
          <p:nvPr>
            <p:ph type="sldNum" sz="quarter" idx="12"/>
          </p:nvPr>
        </p:nvSpPr>
        <p:spPr/>
        <p:txBody>
          <a:bodyPr/>
          <a:lstStyle/>
          <a:p>
            <a:fld id="{3A98EE3D-8CD1-4C3F-BD1C-C98C9596463C}" type="slidenum">
              <a:rPr lang="en-US" smtClean="0"/>
              <a:t>5</a:t>
            </a:fld>
            <a:endParaRPr lang="en-US" dirty="0"/>
          </a:p>
        </p:txBody>
      </p:sp>
    </p:spTree>
    <p:extLst>
      <p:ext uri="{BB962C8B-B14F-4D97-AF65-F5344CB8AC3E}">
        <p14:creationId xmlns:p14="http://schemas.microsoft.com/office/powerpoint/2010/main" val="245331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88F0A37D-2337-4AAF-98B0-7E4E9B98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3D088A-D45F-125E-CDAE-A9F1C72F777D}"/>
              </a:ext>
            </a:extLst>
          </p:cNvPr>
          <p:cNvSpPr>
            <a:spLocks noGrp="1"/>
          </p:cNvSpPr>
          <p:nvPr>
            <p:ph type="title"/>
          </p:nvPr>
        </p:nvSpPr>
        <p:spPr>
          <a:xfrm>
            <a:off x="1097280" y="286603"/>
            <a:ext cx="10058400" cy="1450757"/>
          </a:xfrm>
        </p:spPr>
        <p:txBody>
          <a:bodyPr>
            <a:normAutofit/>
          </a:bodyPr>
          <a:lstStyle/>
          <a:p>
            <a:r>
              <a:rPr lang="en-US" sz="3000" b="1" i="0" dirty="0">
                <a:effectLst/>
                <a:latin typeface="Söhne"/>
              </a:rPr>
              <a:t>Challenges for Implementation of WEF Nexus:</a:t>
            </a:r>
            <a:br>
              <a:rPr lang="en-US" sz="3000" b="0" i="0" dirty="0">
                <a:effectLst/>
                <a:latin typeface="Söhne"/>
              </a:rPr>
            </a:br>
            <a:br>
              <a:rPr lang="en-US" sz="3000" b="0" i="0" dirty="0">
                <a:effectLst/>
                <a:latin typeface="Söhne"/>
              </a:rPr>
            </a:br>
            <a:endParaRPr lang="de-DE" sz="3000" dirty="0"/>
          </a:p>
        </p:txBody>
      </p:sp>
      <p:cxnSp>
        <p:nvCxnSpPr>
          <p:cNvPr id="47" name="Straight Connector 46">
            <a:extLst>
              <a:ext uri="{FF2B5EF4-FFF2-40B4-BE49-F238E27FC236}">
                <a16:creationId xmlns:a16="http://schemas.microsoft.com/office/drawing/2014/main" id="{F15CCCF0-E573-463A-9760-1FDC0B2CFB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F7234D70-FB65-4E99-985E-64D219674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1" name="Slide Number Placeholder 10">
            <a:extLst>
              <a:ext uri="{FF2B5EF4-FFF2-40B4-BE49-F238E27FC236}">
                <a16:creationId xmlns:a16="http://schemas.microsoft.com/office/drawing/2014/main" id="{59547B20-898F-8799-F7D8-7021E87663DE}"/>
              </a:ext>
            </a:extLst>
          </p:cNvPr>
          <p:cNvSpPr>
            <a:spLocks noGrp="1"/>
          </p:cNvSpPr>
          <p:nvPr>
            <p:ph type="sldNum" sz="quarter" idx="12"/>
          </p:nvPr>
        </p:nvSpPr>
        <p:spPr>
          <a:xfrm>
            <a:off x="10993582" y="6446838"/>
            <a:ext cx="780010" cy="365125"/>
          </a:xfrm>
        </p:spPr>
        <p:txBody>
          <a:bodyPr>
            <a:normAutofit/>
          </a:bodyPr>
          <a:lstStyle/>
          <a:p>
            <a:pPr>
              <a:spcAft>
                <a:spcPts val="600"/>
              </a:spcAft>
            </a:pPr>
            <a:fld id="{3A98EE3D-8CD1-4C3F-BD1C-C98C9596463C}" type="slidenum">
              <a:rPr lang="en-US" smtClean="0"/>
              <a:pPr>
                <a:spcAft>
                  <a:spcPts val="600"/>
                </a:spcAft>
              </a:pPr>
              <a:t>6</a:t>
            </a:fld>
            <a:endParaRPr lang="en-US"/>
          </a:p>
        </p:txBody>
      </p:sp>
      <p:graphicFrame>
        <p:nvGraphicFramePr>
          <p:cNvPr id="40" name="Content Placeholder 8">
            <a:extLst>
              <a:ext uri="{FF2B5EF4-FFF2-40B4-BE49-F238E27FC236}">
                <a16:creationId xmlns:a16="http://schemas.microsoft.com/office/drawing/2014/main" id="{10435A72-4224-C9B0-0975-B97BFEB3A8B8}"/>
              </a:ext>
            </a:extLst>
          </p:cNvPr>
          <p:cNvGraphicFramePr>
            <a:graphicFrameLocks noGrp="1"/>
          </p:cNvGraphicFramePr>
          <p:nvPr>
            <p:ph idx="1"/>
            <p:extLst>
              <p:ext uri="{D42A27DB-BD31-4B8C-83A1-F6EECF244321}">
                <p14:modId xmlns:p14="http://schemas.microsoft.com/office/powerpoint/2010/main" val="712718926"/>
              </p:ext>
            </p:extLst>
          </p:nvPr>
        </p:nvGraphicFramePr>
        <p:xfrm>
          <a:off x="350874" y="1360967"/>
          <a:ext cx="11206717" cy="4879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7766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CF5AA9-B2D2-CBC7-301C-7E91AAE8CCA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8F0A37D-2337-4AAF-98B0-7E4E9B98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CC24A1-5C14-8B36-FBC3-1ACE270CAB13}"/>
              </a:ext>
            </a:extLst>
          </p:cNvPr>
          <p:cNvSpPr>
            <a:spLocks noGrp="1"/>
          </p:cNvSpPr>
          <p:nvPr>
            <p:ph type="title"/>
          </p:nvPr>
        </p:nvSpPr>
        <p:spPr>
          <a:xfrm>
            <a:off x="1097280" y="286603"/>
            <a:ext cx="10058400" cy="1450757"/>
          </a:xfrm>
        </p:spPr>
        <p:txBody>
          <a:bodyPr>
            <a:normAutofit fontScale="90000"/>
          </a:bodyPr>
          <a:lstStyle/>
          <a:p>
            <a:r>
              <a:rPr lang="en-US" sz="4400" b="0" i="0" dirty="0">
                <a:effectLst/>
                <a:latin typeface="Söhne"/>
              </a:rPr>
              <a:t>Importance of digital transformation in addressing challenges within the WEFE Nexus</a:t>
            </a:r>
            <a:endParaRPr lang="de-DE" sz="4400" dirty="0"/>
          </a:p>
        </p:txBody>
      </p:sp>
      <p:cxnSp>
        <p:nvCxnSpPr>
          <p:cNvPr id="12" name="Straight Connector 11">
            <a:extLst>
              <a:ext uri="{FF2B5EF4-FFF2-40B4-BE49-F238E27FC236}">
                <a16:creationId xmlns:a16="http://schemas.microsoft.com/office/drawing/2014/main" id="{F15CCCF0-E573-463A-9760-1FDC0B2CFB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7234D70-FB65-4E99-985E-64D219674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graphicFrame>
        <p:nvGraphicFramePr>
          <p:cNvPr id="5" name="Content Placeholder 2">
            <a:extLst>
              <a:ext uri="{FF2B5EF4-FFF2-40B4-BE49-F238E27FC236}">
                <a16:creationId xmlns:a16="http://schemas.microsoft.com/office/drawing/2014/main" id="{18D97FD6-55EA-2D31-984E-A9B9337B2CC1}"/>
              </a:ext>
            </a:extLst>
          </p:cNvPr>
          <p:cNvGraphicFramePr>
            <a:graphicFrameLocks noGrp="1"/>
          </p:cNvGraphicFramePr>
          <p:nvPr>
            <p:ph idx="1"/>
            <p:extLst>
              <p:ext uri="{D42A27DB-BD31-4B8C-83A1-F6EECF244321}">
                <p14:modId xmlns:p14="http://schemas.microsoft.com/office/powerpoint/2010/main" val="677664209"/>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BB3331D-D944-CDFE-0E8C-7E3058452B22}"/>
              </a:ext>
            </a:extLst>
          </p:cNvPr>
          <p:cNvSpPr>
            <a:spLocks noGrp="1"/>
          </p:cNvSpPr>
          <p:nvPr>
            <p:ph type="sldNum" sz="quarter" idx="12"/>
          </p:nvPr>
        </p:nvSpPr>
        <p:spPr/>
        <p:txBody>
          <a:bodyPr/>
          <a:lstStyle/>
          <a:p>
            <a:fld id="{3A98EE3D-8CD1-4C3F-BD1C-C98C9596463C}" type="slidenum">
              <a:rPr lang="en-US" smtClean="0"/>
              <a:t>7</a:t>
            </a:fld>
            <a:endParaRPr lang="en-US" dirty="0"/>
          </a:p>
        </p:txBody>
      </p:sp>
    </p:spTree>
    <p:extLst>
      <p:ext uri="{BB962C8B-B14F-4D97-AF65-F5344CB8AC3E}">
        <p14:creationId xmlns:p14="http://schemas.microsoft.com/office/powerpoint/2010/main" val="3633117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8F0A37D-2337-4AAF-98B0-7E4E9B98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F2D539-474C-F0D8-9609-BB5B86BD37B2}"/>
              </a:ext>
            </a:extLst>
          </p:cNvPr>
          <p:cNvSpPr>
            <a:spLocks noGrp="1"/>
          </p:cNvSpPr>
          <p:nvPr>
            <p:ph type="title"/>
          </p:nvPr>
        </p:nvSpPr>
        <p:spPr>
          <a:xfrm>
            <a:off x="1097280" y="286603"/>
            <a:ext cx="10058400" cy="1450757"/>
          </a:xfrm>
        </p:spPr>
        <p:txBody>
          <a:bodyPr>
            <a:normAutofit/>
          </a:bodyPr>
          <a:lstStyle/>
          <a:p>
            <a:r>
              <a:rPr lang="en-US" b="1" i="0">
                <a:effectLst/>
                <a:latin typeface="Söhne"/>
              </a:rPr>
              <a:t>Navigating Hurdles in the Digital Transformation Journey</a:t>
            </a:r>
            <a:endParaRPr lang="de-DE"/>
          </a:p>
        </p:txBody>
      </p:sp>
      <p:cxnSp>
        <p:nvCxnSpPr>
          <p:cNvPr id="18" name="Straight Connector 17">
            <a:extLst>
              <a:ext uri="{FF2B5EF4-FFF2-40B4-BE49-F238E27FC236}">
                <a16:creationId xmlns:a16="http://schemas.microsoft.com/office/drawing/2014/main" id="{F15CCCF0-E573-463A-9760-1FDC0B2CFB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7234D70-FB65-4E99-985E-64D219674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4" name="Slide Number Placeholder 3">
            <a:extLst>
              <a:ext uri="{FF2B5EF4-FFF2-40B4-BE49-F238E27FC236}">
                <a16:creationId xmlns:a16="http://schemas.microsoft.com/office/drawing/2014/main" id="{5422F2B6-5086-049A-2FAF-66059C4805B6}"/>
              </a:ext>
            </a:extLst>
          </p:cNvPr>
          <p:cNvSpPr>
            <a:spLocks noGrp="1"/>
          </p:cNvSpPr>
          <p:nvPr>
            <p:ph type="sldNum" sz="quarter" idx="12"/>
          </p:nvPr>
        </p:nvSpPr>
        <p:spPr>
          <a:xfrm>
            <a:off x="10993582" y="6446838"/>
            <a:ext cx="780010" cy="365125"/>
          </a:xfrm>
        </p:spPr>
        <p:txBody>
          <a:bodyPr>
            <a:normAutofit/>
          </a:bodyPr>
          <a:lstStyle/>
          <a:p>
            <a:pPr>
              <a:spcAft>
                <a:spcPts val="600"/>
              </a:spcAft>
            </a:pPr>
            <a:fld id="{ABF2CE27-2D99-4439-BBE4-1B6E85B03B3C}" type="slidenum">
              <a:rPr lang="en-GB"/>
              <a:pPr>
                <a:spcAft>
                  <a:spcPts val="600"/>
                </a:spcAft>
              </a:pPr>
              <a:t>8</a:t>
            </a:fld>
            <a:endParaRPr lang="en-GB"/>
          </a:p>
        </p:txBody>
      </p:sp>
      <p:graphicFrame>
        <p:nvGraphicFramePr>
          <p:cNvPr id="6" name="Content Placeholder 2">
            <a:extLst>
              <a:ext uri="{FF2B5EF4-FFF2-40B4-BE49-F238E27FC236}">
                <a16:creationId xmlns:a16="http://schemas.microsoft.com/office/drawing/2014/main" id="{C948D38E-3030-65F1-3D40-ECE20E2BB267}"/>
              </a:ext>
            </a:extLst>
          </p:cNvPr>
          <p:cNvGraphicFramePr>
            <a:graphicFrameLocks noGrp="1"/>
          </p:cNvGraphicFramePr>
          <p:nvPr>
            <p:ph idx="1"/>
            <p:extLst>
              <p:ext uri="{D42A27DB-BD31-4B8C-83A1-F6EECF244321}">
                <p14:modId xmlns:p14="http://schemas.microsoft.com/office/powerpoint/2010/main" val="905043958"/>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3962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31E6-33E7-FA06-271E-68EEB05A7F66}"/>
              </a:ext>
            </a:extLst>
          </p:cNvPr>
          <p:cNvSpPr>
            <a:spLocks noGrp="1"/>
          </p:cNvSpPr>
          <p:nvPr>
            <p:ph type="title"/>
          </p:nvPr>
        </p:nvSpPr>
        <p:spPr>
          <a:xfrm>
            <a:off x="838200" y="556995"/>
            <a:ext cx="10515600" cy="655117"/>
          </a:xfrm>
        </p:spPr>
        <p:txBody>
          <a:bodyPr>
            <a:normAutofit fontScale="90000"/>
          </a:bodyPr>
          <a:lstStyle/>
          <a:p>
            <a:r>
              <a:rPr lang="en-US" sz="5200" b="0" i="1" dirty="0">
                <a:effectLst/>
                <a:latin typeface="Söhne"/>
              </a:rPr>
              <a:t>Key Components of the Roadmap</a:t>
            </a:r>
            <a:endParaRPr lang="de-DE" sz="5200" dirty="0"/>
          </a:p>
        </p:txBody>
      </p:sp>
      <p:sp>
        <p:nvSpPr>
          <p:cNvPr id="4" name="Slide Number Placeholder 3">
            <a:extLst>
              <a:ext uri="{FF2B5EF4-FFF2-40B4-BE49-F238E27FC236}">
                <a16:creationId xmlns:a16="http://schemas.microsoft.com/office/drawing/2014/main" id="{B90ED513-2BA5-F620-3FA7-48C2D993D067}"/>
              </a:ext>
            </a:extLst>
          </p:cNvPr>
          <p:cNvSpPr>
            <a:spLocks noGrp="1"/>
          </p:cNvSpPr>
          <p:nvPr>
            <p:ph type="sldNum" sz="quarter" idx="12"/>
          </p:nvPr>
        </p:nvSpPr>
        <p:spPr>
          <a:xfrm>
            <a:off x="8610600" y="6356350"/>
            <a:ext cx="2743200" cy="365125"/>
          </a:xfrm>
        </p:spPr>
        <p:txBody>
          <a:bodyPr>
            <a:normAutofit/>
          </a:bodyPr>
          <a:lstStyle/>
          <a:p>
            <a:pPr>
              <a:spcAft>
                <a:spcPts val="600"/>
              </a:spcAft>
            </a:pPr>
            <a:fld id="{ABF2CE27-2D99-4439-BBE4-1B6E85B03B3C}" type="slidenum">
              <a:rPr lang="en-GB" smtClean="0"/>
              <a:pPr>
                <a:spcAft>
                  <a:spcPts val="600"/>
                </a:spcAft>
              </a:pPr>
              <a:t>9</a:t>
            </a:fld>
            <a:endParaRPr lang="en-GB"/>
          </a:p>
        </p:txBody>
      </p:sp>
      <p:graphicFrame>
        <p:nvGraphicFramePr>
          <p:cNvPr id="6" name="Content Placeholder 2">
            <a:extLst>
              <a:ext uri="{FF2B5EF4-FFF2-40B4-BE49-F238E27FC236}">
                <a16:creationId xmlns:a16="http://schemas.microsoft.com/office/drawing/2014/main" id="{36CCF40A-86D9-0BFC-480E-9C77162BF843}"/>
              </a:ext>
            </a:extLst>
          </p:cNvPr>
          <p:cNvGraphicFramePr>
            <a:graphicFrameLocks noGrp="1"/>
          </p:cNvGraphicFramePr>
          <p:nvPr>
            <p:ph idx="1"/>
          </p:nvPr>
        </p:nvGraphicFramePr>
        <p:xfrm>
          <a:off x="237506" y="1690688"/>
          <a:ext cx="11507190" cy="4665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795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3D pattern of ring shapes connected by lines">
            <a:extLst>
              <a:ext uri="{FF2B5EF4-FFF2-40B4-BE49-F238E27FC236}">
                <a16:creationId xmlns:a16="http://schemas.microsoft.com/office/drawing/2014/main" id="{EB9C25D4-9CB7-252F-C6A0-0A0C55DBEA77}"/>
              </a:ext>
            </a:extLst>
          </p:cNvPr>
          <p:cNvPicPr>
            <a:picLocks noChangeAspect="1"/>
          </p:cNvPicPr>
          <p:nvPr/>
        </p:nvPicPr>
        <p:blipFill rotWithShape="1">
          <a:blip r:embed="rId2">
            <a:duotone>
              <a:prstClr val="black"/>
              <a:schemeClr val="tx2">
                <a:tint val="45000"/>
                <a:satMod val="400000"/>
              </a:schemeClr>
            </a:duotone>
            <a:alphaModFix amt="2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C6ECDD0-2725-0B26-AEE0-5E53D4EFBD30}"/>
              </a:ext>
            </a:extLst>
          </p:cNvPr>
          <p:cNvSpPr>
            <a:spLocks noGrp="1"/>
          </p:cNvSpPr>
          <p:nvPr>
            <p:ph type="title"/>
          </p:nvPr>
        </p:nvSpPr>
        <p:spPr>
          <a:xfrm>
            <a:off x="838200" y="365125"/>
            <a:ext cx="10515600" cy="1325563"/>
          </a:xfrm>
        </p:spPr>
        <p:txBody>
          <a:bodyPr>
            <a:normAutofit fontScale="90000"/>
          </a:bodyPr>
          <a:lstStyle/>
          <a:p>
            <a:r>
              <a:rPr lang="en-US" b="1" i="0" dirty="0">
                <a:effectLst/>
                <a:latin typeface="Söhne"/>
              </a:rPr>
              <a:t>Envisioning a Digitalized Future for the WEFE Nexus</a:t>
            </a:r>
            <a:endParaRPr lang="de-DE" dirty="0"/>
          </a:p>
        </p:txBody>
      </p:sp>
      <p:sp>
        <p:nvSpPr>
          <p:cNvPr id="4" name="Slide Number Placeholder 3">
            <a:extLst>
              <a:ext uri="{FF2B5EF4-FFF2-40B4-BE49-F238E27FC236}">
                <a16:creationId xmlns:a16="http://schemas.microsoft.com/office/drawing/2014/main" id="{BC929DA1-4732-CE14-0A4A-AD2FDA88181C}"/>
              </a:ext>
            </a:extLst>
          </p:cNvPr>
          <p:cNvSpPr>
            <a:spLocks noGrp="1"/>
          </p:cNvSpPr>
          <p:nvPr>
            <p:ph type="sldNum" sz="quarter" idx="12"/>
          </p:nvPr>
        </p:nvSpPr>
        <p:spPr>
          <a:xfrm>
            <a:off x="8610600" y="6356350"/>
            <a:ext cx="2743200" cy="365125"/>
          </a:xfrm>
        </p:spPr>
        <p:txBody>
          <a:bodyPr>
            <a:normAutofit/>
          </a:bodyPr>
          <a:lstStyle/>
          <a:p>
            <a:pPr>
              <a:spcAft>
                <a:spcPts val="600"/>
              </a:spcAft>
            </a:pPr>
            <a:fld id="{ABF2CE27-2D99-4439-BBE4-1B6E85B03B3C}" type="slidenum">
              <a:rPr lang="en-GB">
                <a:solidFill>
                  <a:schemeClr val="tx1"/>
                </a:solidFill>
              </a:rPr>
              <a:pPr>
                <a:spcAft>
                  <a:spcPts val="600"/>
                </a:spcAft>
              </a:pPr>
              <a:t>10</a:t>
            </a:fld>
            <a:endParaRPr lang="en-GB">
              <a:solidFill>
                <a:schemeClr val="tx1"/>
              </a:solidFill>
            </a:endParaRPr>
          </a:p>
        </p:txBody>
      </p:sp>
      <p:graphicFrame>
        <p:nvGraphicFramePr>
          <p:cNvPr id="14" name="Content Placeholder 2">
            <a:extLst>
              <a:ext uri="{FF2B5EF4-FFF2-40B4-BE49-F238E27FC236}">
                <a16:creationId xmlns:a16="http://schemas.microsoft.com/office/drawing/2014/main" id="{0ACCFB17-3630-5C32-615C-64E1489EE55F}"/>
              </a:ext>
            </a:extLst>
          </p:cNvPr>
          <p:cNvGraphicFramePr>
            <a:graphicFrameLocks noGrp="1"/>
          </p:cNvGraphicFramePr>
          <p:nvPr>
            <p:ph idx="1"/>
            <p:extLst>
              <p:ext uri="{D42A27DB-BD31-4B8C-83A1-F6EECF244321}">
                <p14:modId xmlns:p14="http://schemas.microsoft.com/office/powerpoint/2010/main" val="15128842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5181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76E5E-57D7-CF30-292B-16B2D05ED4F4}"/>
              </a:ext>
            </a:extLst>
          </p:cNvPr>
          <p:cNvSpPr>
            <a:spLocks noGrp="1"/>
          </p:cNvSpPr>
          <p:nvPr>
            <p:ph type="title"/>
          </p:nvPr>
        </p:nvSpPr>
        <p:spPr>
          <a:xfrm>
            <a:off x="454467" y="2023110"/>
            <a:ext cx="2469624" cy="2846070"/>
          </a:xfrm>
        </p:spPr>
        <p:txBody>
          <a:bodyPr vert="horz" lIns="91440" tIns="45720" rIns="91440" bIns="45720" rtlCol="0" anchor="ctr">
            <a:normAutofit fontScale="90000"/>
          </a:bodyPr>
          <a:lstStyle/>
          <a:p>
            <a:r>
              <a:rPr lang="en-US" sz="3700" b="1" dirty="0">
                <a:effectLst/>
              </a:rPr>
              <a:t>Key findings</a:t>
            </a:r>
            <a:br>
              <a:rPr lang="en-US" sz="3700" b="1" dirty="0">
                <a:effectLst/>
              </a:rPr>
            </a:br>
            <a:br>
              <a:rPr lang="en-US" sz="3700" b="1" dirty="0">
                <a:effectLst/>
              </a:rPr>
            </a:b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We had a total of 178 people responded from Mediterranean countries including here Algeria, Egypt, Finland, France, Germany, Hungary, Ireland, Jordan, Lebanon, Morocco, The Netherlands, Palestine, Poland, Spain, Tunisia and Turkey.</a:t>
            </a:r>
            <a:br>
              <a:rPr lang="de-DE" sz="1600" dirty="0">
                <a:effectLst/>
                <a:latin typeface="Calibri" panose="020F0502020204030204" pitchFamily="34" charset="0"/>
                <a:ea typeface="Times New Roman" panose="02020603050405020304" pitchFamily="18" charset="0"/>
                <a:cs typeface="Times New Roman" panose="02020603050405020304" pitchFamily="18" charset="0"/>
              </a:rPr>
            </a:br>
            <a:endParaRPr lang="en-US" sz="3700" dirty="0"/>
          </a:p>
        </p:txBody>
      </p:sp>
      <p:pic>
        <p:nvPicPr>
          <p:cNvPr id="5" name="Picture 4">
            <a:extLst>
              <a:ext uri="{FF2B5EF4-FFF2-40B4-BE49-F238E27FC236}">
                <a16:creationId xmlns:a16="http://schemas.microsoft.com/office/drawing/2014/main" id="{F9BF8A70-3309-4CC0-7910-1D755533F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267116" y="883463"/>
            <a:ext cx="3277589" cy="2523744"/>
          </a:xfrm>
          <a:prstGeom prst="rect">
            <a:avLst/>
          </a:prstGeom>
          <a:noFill/>
        </p:spPr>
      </p:pic>
      <p:pic>
        <p:nvPicPr>
          <p:cNvPr id="8" name="Picture 7" descr="A screenshot of a chat&#10;&#10;Description automatically generated">
            <a:extLst>
              <a:ext uri="{FF2B5EF4-FFF2-40B4-BE49-F238E27FC236}">
                <a16:creationId xmlns:a16="http://schemas.microsoft.com/office/drawing/2014/main" id="{43981270-61DD-7A87-70EE-87D4D735F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001947" y="883463"/>
            <a:ext cx="3554569" cy="2523744"/>
          </a:xfrm>
          <a:prstGeom prst="rect">
            <a:avLst/>
          </a:prstGeom>
          <a:noFill/>
        </p:spPr>
      </p:pic>
      <p:pic>
        <p:nvPicPr>
          <p:cNvPr id="7" name="Picture 6">
            <a:extLst>
              <a:ext uri="{FF2B5EF4-FFF2-40B4-BE49-F238E27FC236}">
                <a16:creationId xmlns:a16="http://schemas.microsoft.com/office/drawing/2014/main" id="{BF7612F9-380E-522C-9682-DF602E731B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128626" y="3564974"/>
            <a:ext cx="3554569" cy="2523744"/>
          </a:xfrm>
          <a:prstGeom prst="rect">
            <a:avLst/>
          </a:prstGeom>
          <a:noFill/>
        </p:spPr>
      </p:pic>
      <p:pic>
        <p:nvPicPr>
          <p:cNvPr id="6" name="Picture 5">
            <a:extLst>
              <a:ext uri="{FF2B5EF4-FFF2-40B4-BE49-F238E27FC236}">
                <a16:creationId xmlns:a16="http://schemas.microsoft.com/office/drawing/2014/main" id="{F5DF5D80-F469-B060-E0E1-FC3E24DB35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7932998" y="3609379"/>
            <a:ext cx="3703320" cy="2434932"/>
          </a:xfrm>
          <a:prstGeom prst="rect">
            <a:avLst/>
          </a:prstGeom>
          <a:noFill/>
        </p:spPr>
      </p:pic>
      <p:sp>
        <p:nvSpPr>
          <p:cNvPr id="4" name="Slide Number Placeholder 3">
            <a:extLst>
              <a:ext uri="{FF2B5EF4-FFF2-40B4-BE49-F238E27FC236}">
                <a16:creationId xmlns:a16="http://schemas.microsoft.com/office/drawing/2014/main" id="{9271D2C8-9DA8-E091-947D-1389A674FC67}"/>
              </a:ext>
            </a:extLst>
          </p:cNvPr>
          <p:cNvSpPr>
            <a:spLocks noGrp="1"/>
          </p:cNvSpPr>
          <p:nvPr>
            <p:ph type="sldNum" sz="quarter" idx="12"/>
          </p:nvPr>
        </p:nvSpPr>
        <p:spPr>
          <a:xfrm>
            <a:off x="454467" y="6492240"/>
            <a:ext cx="3126933" cy="365125"/>
          </a:xfrm>
        </p:spPr>
        <p:txBody>
          <a:bodyPr vert="horz" lIns="91440" tIns="45720" rIns="91440" bIns="45720" rtlCol="0" anchor="ctr">
            <a:normAutofit/>
          </a:bodyPr>
          <a:lstStyle/>
          <a:p>
            <a:pPr>
              <a:spcAft>
                <a:spcPts val="600"/>
              </a:spcAft>
            </a:pPr>
            <a:fld id="{ABF2CE27-2D99-4439-BBE4-1B6E85B03B3C}" type="slidenum">
              <a:rPr lang="en-US" smtClean="0"/>
              <a:pPr>
                <a:spcAft>
                  <a:spcPts val="600"/>
                </a:spcAft>
              </a:pPr>
              <a:t>11</a:t>
            </a:fld>
            <a:endParaRPr lang="en-US"/>
          </a:p>
        </p:txBody>
      </p:sp>
    </p:spTree>
    <p:extLst>
      <p:ext uri="{BB962C8B-B14F-4D97-AF65-F5344CB8AC3E}">
        <p14:creationId xmlns:p14="http://schemas.microsoft.com/office/powerpoint/2010/main" val="427157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3DBB0-928E-E3C8-F475-30BB41D7C2BB}"/>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b="1" kern="1200" dirty="0">
                <a:solidFill>
                  <a:schemeClr val="tx1"/>
                </a:solidFill>
                <a:latin typeface="+mj-lt"/>
                <a:ea typeface="+mj-ea"/>
                <a:cs typeface="+mj-cs"/>
              </a:rPr>
              <a:t>Key findings </a:t>
            </a:r>
          </a:p>
        </p:txBody>
      </p:sp>
      <p:pic>
        <p:nvPicPr>
          <p:cNvPr id="6" name="Picture 5" descr="A screenshot of a chat&#10;&#10;Description automatically generated">
            <a:extLst>
              <a:ext uri="{FF2B5EF4-FFF2-40B4-BE49-F238E27FC236}">
                <a16:creationId xmlns:a16="http://schemas.microsoft.com/office/drawing/2014/main" id="{CC32D25C-022A-778E-21BD-F5D26A18D3B0}"/>
              </a:ext>
            </a:extLst>
          </p:cNvPr>
          <p:cNvPicPr>
            <a:picLocks noChangeAspect="1"/>
          </p:cNvPicPr>
          <p:nvPr/>
        </p:nvPicPr>
        <p:blipFill rotWithShape="1">
          <a:blip r:embed="rId2">
            <a:extLst>
              <a:ext uri="{28A0092B-C50C-407E-A947-70E740481C1C}">
                <a14:useLocalDpi xmlns:a14="http://schemas.microsoft.com/office/drawing/2010/main" val="0"/>
              </a:ext>
            </a:extLst>
          </a:blip>
          <a:srcRect r="53" b="-2"/>
          <a:stretch/>
        </p:blipFill>
        <p:spPr bwMode="auto">
          <a:xfrm>
            <a:off x="198741" y="2410448"/>
            <a:ext cx="5803323" cy="3890357"/>
          </a:xfrm>
          <a:prstGeom prst="rect">
            <a:avLst/>
          </a:prstGeom>
          <a:noFill/>
        </p:spPr>
      </p:pic>
      <p:pic>
        <p:nvPicPr>
          <p:cNvPr id="5" name="Content Placeholder 4" descr="A screenshot of a computer&#10;&#10;Description automatically generated">
            <a:extLst>
              <a:ext uri="{FF2B5EF4-FFF2-40B4-BE49-F238E27FC236}">
                <a16:creationId xmlns:a16="http://schemas.microsoft.com/office/drawing/2014/main" id="{F5FAE25E-7E8B-DD98-E480-DD6E5CA725F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53" r="-2" b="-2"/>
          <a:stretch/>
        </p:blipFill>
        <p:spPr bwMode="auto">
          <a:xfrm>
            <a:off x="6189934" y="2410448"/>
            <a:ext cx="5803323" cy="3890357"/>
          </a:xfrm>
          <a:prstGeom prst="rect">
            <a:avLst/>
          </a:prstGeom>
          <a:noFill/>
        </p:spPr>
      </p:pic>
      <p:sp>
        <p:nvSpPr>
          <p:cNvPr id="4" name="Slide Number Placeholder 3">
            <a:extLst>
              <a:ext uri="{FF2B5EF4-FFF2-40B4-BE49-F238E27FC236}">
                <a16:creationId xmlns:a16="http://schemas.microsoft.com/office/drawing/2014/main" id="{0AB411C7-1C57-ADD7-A993-392E9BC3F75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BF2CE27-2D99-4439-BBE4-1B6E85B03B3C}" type="slidenum">
              <a:rPr lang="en-US" smtClean="0"/>
              <a:pPr>
                <a:spcAft>
                  <a:spcPts val="600"/>
                </a:spcAft>
              </a:pPr>
              <a:t>12</a:t>
            </a:fld>
            <a:endParaRPr lang="en-US"/>
          </a:p>
        </p:txBody>
      </p:sp>
    </p:spTree>
    <p:extLst>
      <p:ext uri="{BB962C8B-B14F-4D97-AF65-F5344CB8AC3E}">
        <p14:creationId xmlns:p14="http://schemas.microsoft.com/office/powerpoint/2010/main" val="3067738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A766-A88A-CC09-2B62-BEFDCE4B6EB9}"/>
              </a:ext>
            </a:extLst>
          </p:cNvPr>
          <p:cNvSpPr>
            <a:spLocks noGrp="1"/>
          </p:cNvSpPr>
          <p:nvPr>
            <p:ph type="title"/>
          </p:nvPr>
        </p:nvSpPr>
        <p:spPr>
          <a:xfrm>
            <a:off x="1097280" y="4844374"/>
            <a:ext cx="10058400" cy="1188995"/>
          </a:xfrm>
        </p:spPr>
        <p:txBody>
          <a:bodyPr anchor="ctr">
            <a:normAutofit/>
          </a:bodyPr>
          <a:lstStyle/>
          <a:p>
            <a:pPr algn="ctr"/>
            <a:r>
              <a:rPr lang="en-US" dirty="0"/>
              <a:t>Key Recommendations</a:t>
            </a:r>
            <a:endParaRPr lang="de-DE" dirty="0"/>
          </a:p>
        </p:txBody>
      </p:sp>
      <p:sp>
        <p:nvSpPr>
          <p:cNvPr id="4" name="Slide Number Placeholder 3">
            <a:extLst>
              <a:ext uri="{FF2B5EF4-FFF2-40B4-BE49-F238E27FC236}">
                <a16:creationId xmlns:a16="http://schemas.microsoft.com/office/drawing/2014/main" id="{36FC0D42-C62E-F822-2EB4-46B26A7301D1}"/>
              </a:ext>
            </a:extLst>
          </p:cNvPr>
          <p:cNvSpPr>
            <a:spLocks noGrp="1"/>
          </p:cNvSpPr>
          <p:nvPr>
            <p:ph type="sldNum" sz="quarter" idx="12"/>
          </p:nvPr>
        </p:nvSpPr>
        <p:spPr>
          <a:xfrm>
            <a:off x="10993582" y="6446838"/>
            <a:ext cx="780010" cy="365125"/>
          </a:xfrm>
        </p:spPr>
        <p:txBody>
          <a:bodyPr>
            <a:normAutofit/>
          </a:bodyPr>
          <a:lstStyle/>
          <a:p>
            <a:pPr>
              <a:spcAft>
                <a:spcPts val="600"/>
              </a:spcAft>
            </a:pPr>
            <a:fld id="{3A98EE3D-8CD1-4C3F-BD1C-C98C9596463C}" type="slidenum">
              <a:rPr lang="en-US" smtClean="0"/>
              <a:pPr>
                <a:spcAft>
                  <a:spcPts val="600"/>
                </a:spcAft>
              </a:pPr>
              <a:t>13</a:t>
            </a:fld>
            <a:endParaRPr lang="en-US"/>
          </a:p>
        </p:txBody>
      </p:sp>
      <p:graphicFrame>
        <p:nvGraphicFramePr>
          <p:cNvPr id="6" name="Content Placeholder 2">
            <a:extLst>
              <a:ext uri="{FF2B5EF4-FFF2-40B4-BE49-F238E27FC236}">
                <a16:creationId xmlns:a16="http://schemas.microsoft.com/office/drawing/2014/main" id="{717A0452-91F8-97C7-C94A-AE972A77C4FD}"/>
              </a:ext>
            </a:extLst>
          </p:cNvPr>
          <p:cNvGraphicFramePr>
            <a:graphicFrameLocks noGrp="1"/>
          </p:cNvGraphicFramePr>
          <p:nvPr>
            <p:ph idx="1"/>
          </p:nvPr>
        </p:nvGraphicFramePr>
        <p:xfrm>
          <a:off x="1036319" y="680936"/>
          <a:ext cx="10119362" cy="376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3600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6768-8757-6E01-2F8C-931EB38EACBC}"/>
              </a:ext>
            </a:extLst>
          </p:cNvPr>
          <p:cNvSpPr>
            <a:spLocks noGrp="1"/>
          </p:cNvSpPr>
          <p:nvPr>
            <p:ph type="title"/>
          </p:nvPr>
        </p:nvSpPr>
        <p:spPr>
          <a:xfrm>
            <a:off x="8177212" y="634946"/>
            <a:ext cx="3372529" cy="5055904"/>
          </a:xfrm>
        </p:spPr>
        <p:txBody>
          <a:bodyPr anchor="ctr">
            <a:normAutofit/>
          </a:bodyPr>
          <a:lstStyle/>
          <a:p>
            <a:r>
              <a:rPr lang="en-US" b="1" dirty="0"/>
              <a:t>Key messages</a:t>
            </a:r>
            <a:endParaRPr lang="de-DE" b="1" dirty="0"/>
          </a:p>
        </p:txBody>
      </p:sp>
      <p:sp>
        <p:nvSpPr>
          <p:cNvPr id="4" name="Slide Number Placeholder 3">
            <a:extLst>
              <a:ext uri="{FF2B5EF4-FFF2-40B4-BE49-F238E27FC236}">
                <a16:creationId xmlns:a16="http://schemas.microsoft.com/office/drawing/2014/main" id="{6CC46FDD-7BFC-E95F-0835-57D6AE3EFEED}"/>
              </a:ext>
            </a:extLst>
          </p:cNvPr>
          <p:cNvSpPr>
            <a:spLocks noGrp="1"/>
          </p:cNvSpPr>
          <p:nvPr>
            <p:ph type="sldNum" sz="quarter" idx="12"/>
          </p:nvPr>
        </p:nvSpPr>
        <p:spPr>
          <a:xfrm>
            <a:off x="10993582" y="6446838"/>
            <a:ext cx="780010" cy="365125"/>
          </a:xfrm>
        </p:spPr>
        <p:txBody>
          <a:bodyPr>
            <a:normAutofit/>
          </a:bodyPr>
          <a:lstStyle/>
          <a:p>
            <a:pPr>
              <a:spcAft>
                <a:spcPts val="600"/>
              </a:spcAft>
            </a:pPr>
            <a:fld id="{3A98EE3D-8CD1-4C3F-BD1C-C98C9596463C}" type="slidenum">
              <a:rPr lang="en-US" smtClean="0"/>
              <a:pPr>
                <a:spcAft>
                  <a:spcPts val="600"/>
                </a:spcAft>
              </a:pPr>
              <a:t>14</a:t>
            </a:fld>
            <a:endParaRPr lang="en-US"/>
          </a:p>
        </p:txBody>
      </p:sp>
      <p:graphicFrame>
        <p:nvGraphicFramePr>
          <p:cNvPr id="6" name="Content Placeholder 2">
            <a:extLst>
              <a:ext uri="{FF2B5EF4-FFF2-40B4-BE49-F238E27FC236}">
                <a16:creationId xmlns:a16="http://schemas.microsoft.com/office/drawing/2014/main" id="{17D73176-C5D6-688D-797F-2DDD900D633D}"/>
              </a:ext>
            </a:extLst>
          </p:cNvPr>
          <p:cNvGraphicFramePr>
            <a:graphicFrameLocks noGrp="1"/>
          </p:cNvGraphicFramePr>
          <p:nvPr>
            <p:ph idx="1"/>
          </p:nvPr>
        </p:nvGraphicFramePr>
        <p:xfrm>
          <a:off x="297718" y="329609"/>
          <a:ext cx="7400248" cy="5975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130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cxnSp>
        <p:nvCxnSpPr>
          <p:cNvPr id="17" name="Straight Connector 1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BC2F3E-B8D9-72E4-13AE-F7018B8BE9B7}"/>
              </a:ext>
            </a:extLst>
          </p:cNvPr>
          <p:cNvSpPr>
            <a:spLocks noGrp="1"/>
          </p:cNvSpPr>
          <p:nvPr>
            <p:ph type="title"/>
          </p:nvPr>
        </p:nvSpPr>
        <p:spPr>
          <a:xfrm>
            <a:off x="633999" y="4550230"/>
            <a:ext cx="10909073" cy="957902"/>
          </a:xfrm>
        </p:spPr>
        <p:txBody>
          <a:bodyPr vert="horz" lIns="91440" tIns="45720" rIns="91440" bIns="45720" rtlCol="0" anchor="b">
            <a:normAutofit/>
          </a:bodyPr>
          <a:lstStyle/>
          <a:p>
            <a:r>
              <a:rPr lang="en-US" sz="6000" dirty="0">
                <a:solidFill>
                  <a:schemeClr val="tx1">
                    <a:lumMod val="85000"/>
                    <a:lumOff val="15000"/>
                  </a:schemeClr>
                </a:solidFill>
              </a:rPr>
              <a:t>References</a:t>
            </a:r>
          </a:p>
        </p:txBody>
      </p:sp>
      <p:pic>
        <p:nvPicPr>
          <p:cNvPr id="10" name="Picture 9">
            <a:extLst>
              <a:ext uri="{FF2B5EF4-FFF2-40B4-BE49-F238E27FC236}">
                <a16:creationId xmlns:a16="http://schemas.microsoft.com/office/drawing/2014/main" id="{36B69A03-8C8F-1013-0B4C-48D3F7E5DBFD}"/>
              </a:ext>
            </a:extLst>
          </p:cNvPr>
          <p:cNvPicPr>
            <a:picLocks noChangeAspect="1"/>
          </p:cNvPicPr>
          <p:nvPr/>
        </p:nvPicPr>
        <p:blipFill>
          <a:blip r:embed="rId2"/>
          <a:stretch>
            <a:fillRect/>
          </a:stretch>
        </p:blipFill>
        <p:spPr>
          <a:xfrm>
            <a:off x="1021886" y="640080"/>
            <a:ext cx="2539928" cy="3602736"/>
          </a:xfrm>
          <a:prstGeom prst="rect">
            <a:avLst/>
          </a:prstGeom>
        </p:spPr>
      </p:pic>
      <p:cxnSp>
        <p:nvCxnSpPr>
          <p:cNvPr id="21" name="Straight Connector 20">
            <a:extLst>
              <a:ext uri="{FF2B5EF4-FFF2-40B4-BE49-F238E27FC236}">
                <a16:creationId xmlns:a16="http://schemas.microsoft.com/office/drawing/2014/main" id="{4FA8A11A-E0A0-4672-A17E-32CC5B422C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90558" y="1298448"/>
            <a:ext cx="0" cy="22860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C518E985-357C-E8DC-7F5E-535F19BD36A7}"/>
              </a:ext>
            </a:extLst>
          </p:cNvPr>
          <p:cNvPicPr>
            <a:picLocks noGrp="1" noChangeAspect="1"/>
          </p:cNvPicPr>
          <p:nvPr>
            <p:ph idx="1"/>
          </p:nvPr>
        </p:nvPicPr>
        <p:blipFill>
          <a:blip r:embed="rId3"/>
          <a:stretch>
            <a:fillRect/>
          </a:stretch>
        </p:blipFill>
        <p:spPr>
          <a:xfrm>
            <a:off x="4814799" y="640080"/>
            <a:ext cx="2548935" cy="3602736"/>
          </a:xfrm>
          <a:prstGeom prst="rect">
            <a:avLst/>
          </a:prstGeom>
        </p:spPr>
      </p:pic>
      <p:cxnSp>
        <p:nvCxnSpPr>
          <p:cNvPr id="23" name="Straight Connector 22">
            <a:extLst>
              <a:ext uri="{FF2B5EF4-FFF2-40B4-BE49-F238E27FC236}">
                <a16:creationId xmlns:a16="http://schemas.microsoft.com/office/drawing/2014/main" id="{292D7FC5-B427-4FF7-8FC7-9DA3C276DA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87975" y="1298448"/>
            <a:ext cx="0" cy="22860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3E0E124-8C52-D251-C0F1-8B966D0A5B6C}"/>
              </a:ext>
            </a:extLst>
          </p:cNvPr>
          <p:cNvPicPr>
            <a:picLocks noChangeAspect="1"/>
          </p:cNvPicPr>
          <p:nvPr/>
        </p:nvPicPr>
        <p:blipFill>
          <a:blip r:embed="rId4"/>
          <a:stretch>
            <a:fillRect/>
          </a:stretch>
        </p:blipFill>
        <p:spPr>
          <a:xfrm>
            <a:off x="8612213" y="640080"/>
            <a:ext cx="2548935" cy="3602736"/>
          </a:xfrm>
          <a:prstGeom prst="rect">
            <a:avLst/>
          </a:prstGeom>
        </p:spPr>
      </p:pic>
      <p:cxnSp>
        <p:nvCxnSpPr>
          <p:cNvPr id="25" name="Straight Connector 24">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4" name="Slide Number Placeholder 3">
            <a:extLst>
              <a:ext uri="{FF2B5EF4-FFF2-40B4-BE49-F238E27FC236}">
                <a16:creationId xmlns:a16="http://schemas.microsoft.com/office/drawing/2014/main" id="{94B66C37-DD44-1C2B-4F2C-5B1EB83B5878}"/>
              </a:ext>
            </a:extLst>
          </p:cNvPr>
          <p:cNvSpPr>
            <a:spLocks noGrp="1"/>
          </p:cNvSpPr>
          <p:nvPr>
            <p:ph type="sldNum" sz="quarter" idx="12"/>
          </p:nvPr>
        </p:nvSpPr>
        <p:spPr>
          <a:xfrm>
            <a:off x="10993582" y="6446838"/>
            <a:ext cx="780010" cy="365125"/>
          </a:xfrm>
        </p:spPr>
        <p:txBody>
          <a:bodyPr vert="horz" lIns="91440" tIns="45720" rIns="91440" bIns="45720" rtlCol="0" anchor="ctr">
            <a:normAutofit/>
          </a:bodyPr>
          <a:lstStyle/>
          <a:p>
            <a:pPr>
              <a:spcAft>
                <a:spcPts val="600"/>
              </a:spcAft>
            </a:pPr>
            <a:fld id="{3A98EE3D-8CD1-4C3F-BD1C-C98C9596463C}" type="slidenum">
              <a:rPr lang="en-US" sz="1050" smtClean="0"/>
              <a:pPr>
                <a:spcAft>
                  <a:spcPts val="600"/>
                </a:spcAft>
              </a:pPr>
              <a:t>15</a:t>
            </a:fld>
            <a:endParaRPr lang="en-US" sz="1050"/>
          </a:p>
        </p:txBody>
      </p:sp>
    </p:spTree>
    <p:extLst>
      <p:ext uri="{BB962C8B-B14F-4D97-AF65-F5344CB8AC3E}">
        <p14:creationId xmlns:p14="http://schemas.microsoft.com/office/powerpoint/2010/main" val="3081572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hank you in all languages image SDG">
            <a:extLst>
              <a:ext uri="{FF2B5EF4-FFF2-40B4-BE49-F238E27FC236}">
                <a16:creationId xmlns:a16="http://schemas.microsoft.com/office/drawing/2014/main" id="{3E7CB269-A181-4C92-90CE-7160D79075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23" b="10239"/>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0C9C19E-7A81-379C-E81D-FC8AA01BE7B2}"/>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defRPr/>
            </a:pPr>
            <a:fld id="{ABF2CE27-2D99-4439-BBE4-1B6E85B03B3C}" type="slidenum">
              <a:rPr lang="en-US" sz="1100">
                <a:solidFill>
                  <a:srgbClr val="FFFFFF"/>
                </a:solidFill>
              </a:rPr>
              <a:pPr>
                <a:spcAft>
                  <a:spcPts val="600"/>
                </a:spcAft>
                <a:defRPr/>
              </a:pPr>
              <a:t>16</a:t>
            </a:fld>
            <a:endParaRPr lang="en-US" sz="1100">
              <a:solidFill>
                <a:srgbClr val="FFFFFF"/>
              </a:solidFill>
            </a:endParaRPr>
          </a:p>
        </p:txBody>
      </p:sp>
    </p:spTree>
    <p:extLst>
      <p:ext uri="{BB962C8B-B14F-4D97-AF65-F5344CB8AC3E}">
        <p14:creationId xmlns:p14="http://schemas.microsoft.com/office/powerpoint/2010/main" val="1139256466"/>
      </p:ext>
    </p:extLst>
  </p:cSld>
  <p:clrMapOvr>
    <a:masterClrMapping/>
  </p:clrMapOvr>
</p:sld>
</file>

<file path=ppt/theme/theme1.xml><?xml version="1.0" encoding="utf-8"?>
<a:theme xmlns:a="http://schemas.openxmlformats.org/drawingml/2006/main" name="RetrospectVTI">
  <a:themeElements>
    <a:clrScheme name="AnalogousFromLightSeedRightStep">
      <a:dk1>
        <a:srgbClr val="000000"/>
      </a:dk1>
      <a:lt1>
        <a:srgbClr val="FFFFFF"/>
      </a:lt1>
      <a:dk2>
        <a:srgbClr val="41243E"/>
      </a:dk2>
      <a:lt2>
        <a:srgbClr val="E8E5E2"/>
      </a:lt2>
      <a:accent1>
        <a:srgbClr val="85A5BD"/>
      </a:accent1>
      <a:accent2>
        <a:srgbClr val="7F88BA"/>
      </a:accent2>
      <a:accent3>
        <a:srgbClr val="A396C6"/>
      </a:accent3>
      <a:accent4>
        <a:srgbClr val="A77FBA"/>
      </a:accent4>
      <a:accent5>
        <a:srgbClr val="C492BF"/>
      </a:accent5>
      <a:accent6>
        <a:srgbClr val="BA7F9B"/>
      </a:accent6>
      <a:hlink>
        <a:srgbClr val="A1795A"/>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2151</Words>
  <Application>Microsoft Office PowerPoint</Application>
  <PresentationFormat>Widescreen</PresentationFormat>
  <Paragraphs>178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Calibri</vt:lpstr>
      <vt:lpstr>Calibri Light</vt:lpstr>
      <vt:lpstr>Söhne</vt:lpstr>
      <vt:lpstr>RetrospectVTI</vt:lpstr>
      <vt:lpstr>Digital Transformation for Water, Energy , Food and Ecosystem Nexus</vt:lpstr>
      <vt:lpstr>Digital transformation for the WEFE Nexus</vt:lpstr>
      <vt:lpstr>Common myths of Digitalization and WEFE Nexus</vt:lpstr>
      <vt:lpstr>Definition of Digital Transformation in the WEFE Nexus: </vt:lpstr>
      <vt:lpstr>Key components of digital transformation within the WEFE Nexus </vt:lpstr>
      <vt:lpstr>Challenges for Implementation of WEF Nexus:  </vt:lpstr>
      <vt:lpstr>Importance of digital transformation in addressing challenges within the WEFE Nexus</vt:lpstr>
      <vt:lpstr>Navigating Hurdles in the Digital Transformation Journey</vt:lpstr>
      <vt:lpstr>Key Components of the Roadmap</vt:lpstr>
      <vt:lpstr>Envisioning a Digitalized Future for the WEFE Nexus</vt:lpstr>
      <vt:lpstr>Key findings  We had a total of 178 people responded from Mediterranean countries including here Algeria, Egypt, Finland, France, Germany, Hungary, Ireland, Jordan, Lebanon, Morocco, The Netherlands, Palestine, Poland, Spain, Tunisia and Turkey. </vt:lpstr>
      <vt:lpstr>Key findings </vt:lpstr>
      <vt:lpstr>Key Recommendations</vt:lpstr>
      <vt:lpstr>Key messages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Transformation for Water, Energy and Food Nexus</dc:title>
  <dc:creator>Hassan Tolba Aboelnga</dc:creator>
  <cp:lastModifiedBy>Hassan Tolba Aboelnga</cp:lastModifiedBy>
  <cp:revision>13</cp:revision>
  <dcterms:created xsi:type="dcterms:W3CDTF">2024-03-06T18:55:44Z</dcterms:created>
  <dcterms:modified xsi:type="dcterms:W3CDTF">2025-05-04T06:01:17Z</dcterms:modified>
</cp:coreProperties>
</file>