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bookmarkIdSeed="4">
  <p:sldMasterIdLst>
    <p:sldMasterId id="2147483648" r:id="rId1"/>
  </p:sldMasterIdLst>
  <p:notesMasterIdLst>
    <p:notesMasterId r:id="rId40"/>
  </p:notesMasterIdLst>
  <p:sldIdLst>
    <p:sldId id="256" r:id="rId2"/>
    <p:sldId id="261" r:id="rId3"/>
    <p:sldId id="258" r:id="rId4"/>
    <p:sldId id="263" r:id="rId5"/>
    <p:sldId id="387" r:id="rId6"/>
    <p:sldId id="393" r:id="rId7"/>
    <p:sldId id="262" r:id="rId8"/>
    <p:sldId id="399" r:id="rId9"/>
    <p:sldId id="395" r:id="rId10"/>
    <p:sldId id="391" r:id="rId11"/>
    <p:sldId id="388" r:id="rId12"/>
    <p:sldId id="426" r:id="rId13"/>
    <p:sldId id="260" r:id="rId14"/>
    <p:sldId id="392" r:id="rId15"/>
    <p:sldId id="404" r:id="rId16"/>
    <p:sldId id="406" r:id="rId17"/>
    <p:sldId id="409" r:id="rId18"/>
    <p:sldId id="408" r:id="rId19"/>
    <p:sldId id="410" r:id="rId20"/>
    <p:sldId id="396" r:id="rId21"/>
    <p:sldId id="405" r:id="rId22"/>
    <p:sldId id="412" r:id="rId23"/>
    <p:sldId id="414" r:id="rId24"/>
    <p:sldId id="413" r:id="rId25"/>
    <p:sldId id="394" r:id="rId26"/>
    <p:sldId id="398" r:id="rId27"/>
    <p:sldId id="415" r:id="rId28"/>
    <p:sldId id="402" r:id="rId29"/>
    <p:sldId id="397" r:id="rId30"/>
    <p:sldId id="416" r:id="rId31"/>
    <p:sldId id="417" r:id="rId32"/>
    <p:sldId id="418" r:id="rId33"/>
    <p:sldId id="423" r:id="rId34"/>
    <p:sldId id="424" r:id="rId35"/>
    <p:sldId id="419" r:id="rId36"/>
    <p:sldId id="422" r:id="rId37"/>
    <p:sldId id="420" r:id="rId38"/>
    <p:sldId id="425" r:id="rId39"/>
  </p:sldIdLst>
  <p:sldSz cx="18288000" cy="10287000"/>
  <p:notesSz cx="6858000" cy="9144000"/>
  <p:embeddedFontLst>
    <p:embeddedFont>
      <p:font typeface="Arial Black" panose="020B0A04020102020204" pitchFamily="34" charset="0"/>
      <p:bold r:id="rId41"/>
    </p:embeddedFont>
    <p:embeddedFont>
      <p:font typeface="Comic Sans MS" panose="030F0702030302020204" pitchFamily="66" charset="0"/>
      <p:regular r:id="rId42"/>
      <p:bold r:id="rId43"/>
      <p:italic r:id="rId44"/>
      <p:boldItalic r:id="rId45"/>
    </p:embeddedFont>
    <p:embeddedFont>
      <p:font typeface="Microsoft Sans Serif" panose="020B0604020202020204" pitchFamily="34" charset="0"/>
      <p:regular r:id="rId46"/>
    </p:embeddedFont>
    <p:embeddedFont>
      <p:font typeface="Segoe UI" panose="020B0502040204020203"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5806" autoAdjust="0"/>
  </p:normalViewPr>
  <p:slideViewPr>
    <p:cSldViewPr>
      <p:cViewPr varScale="1">
        <p:scale>
          <a:sx n="53" d="100"/>
          <a:sy n="53" d="100"/>
        </p:scale>
        <p:origin x="802"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1.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19B700-A6CD-433A-9044-1DB87AF61A77}" type="doc">
      <dgm:prSet loTypeId="urn:microsoft.com/office/officeart/2005/8/layout/equation2" loCatId="process" qsTypeId="urn:microsoft.com/office/officeart/2005/8/quickstyle/simple1" qsCatId="simple" csTypeId="urn:microsoft.com/office/officeart/2005/8/colors/accent1_2" csCatId="accent1" phldr="1"/>
      <dgm:spPr/>
      <dgm:t>
        <a:bodyPr/>
        <a:lstStyle/>
        <a:p>
          <a:endParaRPr lang="fr-TN"/>
        </a:p>
      </dgm:t>
    </dgm:pt>
    <dgm:pt modelId="{513E121E-7F81-481D-84E6-5C8BACB82A14}">
      <dgm:prSet custT="1"/>
      <dgm:spPr>
        <a:solidFill>
          <a:schemeClr val="accent2">
            <a:lumMod val="40000"/>
            <a:lumOff val="60000"/>
          </a:schemeClr>
        </a:solidFill>
      </dgm:spPr>
      <dgm:t>
        <a:bodyPr/>
        <a:lstStyle/>
        <a:p>
          <a:r>
            <a:rPr lang="ar-TN" sz="2800" b="1" dirty="0">
              <a:solidFill>
                <a:schemeClr val="tx1"/>
              </a:solidFill>
              <a:effectLst/>
              <a:latin typeface="Calibri" panose="020F0502020204030204" pitchFamily="34" charset="0"/>
              <a:ea typeface="Calibri" panose="020F0502020204030204" pitchFamily="34" charset="0"/>
              <a:cs typeface="Arial" panose="020B0604020202020204" pitchFamily="34" charset="0"/>
            </a:rPr>
            <a:t>مسار</a:t>
          </a:r>
          <a:r>
            <a:rPr lang="ar-TN" sz="2800" b="1" baseline="0" dirty="0">
              <a:solidFill>
                <a:schemeClr val="tx1"/>
              </a:solidFill>
              <a:effectLst/>
              <a:latin typeface="Calibri" panose="020F0502020204030204" pitchFamily="34" charset="0"/>
              <a:ea typeface="Calibri" panose="020F0502020204030204" pitchFamily="34" charset="0"/>
              <a:cs typeface="Arial" panose="020B0604020202020204" pitchFamily="34" charset="0"/>
            </a:rPr>
            <a:t> دائم ومتواصل من شانه ان يرفع  في فرص النجاح</a:t>
          </a:r>
          <a:endParaRPr lang="fr-TN" sz="28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dgm:t>
    </dgm:pt>
    <dgm:pt modelId="{53A42C90-667F-4C15-9E2F-E48117F85F62}" type="parTrans" cxnId="{5838DCE8-9253-4849-97A0-5FCC21454CA4}">
      <dgm:prSet/>
      <dgm:spPr/>
      <dgm:t>
        <a:bodyPr/>
        <a:lstStyle/>
        <a:p>
          <a:endParaRPr lang="fr-TN"/>
        </a:p>
      </dgm:t>
    </dgm:pt>
    <dgm:pt modelId="{A38DDAAA-FFBC-4B7C-B1F0-99406970C849}" type="sibTrans" cxnId="{5838DCE8-9253-4849-97A0-5FCC21454CA4}">
      <dgm:prSet/>
      <dgm:spPr/>
      <dgm:t>
        <a:bodyPr/>
        <a:lstStyle/>
        <a:p>
          <a:endParaRPr lang="fr-TN"/>
        </a:p>
      </dgm:t>
    </dgm:pt>
    <dgm:pt modelId="{5DB2A350-495A-4F92-AE83-7275327842F6}">
      <dgm:prSet custT="1"/>
      <dgm:spPr>
        <a:solidFill>
          <a:schemeClr val="accent4">
            <a:lumMod val="60000"/>
            <a:lumOff val="40000"/>
          </a:schemeClr>
        </a:solidFill>
      </dgm:spPr>
      <dgm:t>
        <a:bodyPr/>
        <a:lstStyle/>
        <a:p>
          <a:r>
            <a:rPr lang="ar-SA" sz="2800" b="1" dirty="0">
              <a:solidFill>
                <a:schemeClr val="tx1"/>
              </a:solidFill>
            </a:rPr>
            <a:t>زيادة الثقة لدى أصحاب المصلحة</a:t>
          </a:r>
          <a:endParaRPr lang="fr-TN" sz="2800" b="1" dirty="0">
            <a:solidFill>
              <a:schemeClr val="tx1"/>
            </a:solidFill>
          </a:endParaRPr>
        </a:p>
      </dgm:t>
    </dgm:pt>
    <dgm:pt modelId="{91E2A88D-14DC-4F71-9C4F-896CA1B18CD7}" type="parTrans" cxnId="{3EBF9973-4B6B-4014-8CD8-1A44DDAA18A4}">
      <dgm:prSet/>
      <dgm:spPr/>
      <dgm:t>
        <a:bodyPr/>
        <a:lstStyle/>
        <a:p>
          <a:endParaRPr lang="fr-TN"/>
        </a:p>
      </dgm:t>
    </dgm:pt>
    <dgm:pt modelId="{75B12874-46F2-4CAC-B81C-20C60EDF813C}" type="sibTrans" cxnId="{3EBF9973-4B6B-4014-8CD8-1A44DDAA18A4}">
      <dgm:prSet/>
      <dgm:spPr/>
      <dgm:t>
        <a:bodyPr/>
        <a:lstStyle/>
        <a:p>
          <a:endParaRPr lang="fr-TN"/>
        </a:p>
      </dgm:t>
    </dgm:pt>
    <dgm:pt modelId="{63F226E6-8B1D-4E61-AA33-0D641CCB407E}">
      <dgm:prSet custT="1"/>
      <dgm:spPr>
        <a:solidFill>
          <a:schemeClr val="accent2"/>
        </a:solidFill>
      </dgm:spPr>
      <dgm:t>
        <a:bodyPr/>
        <a:lstStyle/>
        <a:p>
          <a:r>
            <a:rPr lang="ar-TN" sz="2500" dirty="0">
              <a:solidFill>
                <a:schemeClr val="tx1"/>
              </a:solidFill>
            </a:rPr>
            <a:t>أ</a:t>
          </a:r>
          <a:r>
            <a:rPr lang="ar-TN" sz="3600" b="1" dirty="0">
              <a:solidFill>
                <a:schemeClr val="tx1"/>
              </a:solidFill>
            </a:rPr>
            <a:t>داة حقيقية للقيادة واتخاذ القرار</a:t>
          </a:r>
          <a:endParaRPr lang="fr-TN" sz="3600" b="1" dirty="0">
            <a:solidFill>
              <a:schemeClr val="tx1"/>
            </a:solidFill>
          </a:endParaRPr>
        </a:p>
      </dgm:t>
    </dgm:pt>
    <dgm:pt modelId="{6D2ED58F-FCF3-4FA1-86D4-6529785FD2B2}" type="parTrans" cxnId="{C1883FA7-983C-47FA-8DF6-58D6F7B18A32}">
      <dgm:prSet/>
      <dgm:spPr/>
      <dgm:t>
        <a:bodyPr/>
        <a:lstStyle/>
        <a:p>
          <a:endParaRPr lang="fr-TN"/>
        </a:p>
      </dgm:t>
    </dgm:pt>
    <dgm:pt modelId="{F307C8A6-F53C-44A6-951F-72A286C1F76C}" type="sibTrans" cxnId="{C1883FA7-983C-47FA-8DF6-58D6F7B18A32}">
      <dgm:prSet/>
      <dgm:spPr/>
      <dgm:t>
        <a:bodyPr/>
        <a:lstStyle/>
        <a:p>
          <a:endParaRPr lang="fr-TN"/>
        </a:p>
      </dgm:t>
    </dgm:pt>
    <dgm:pt modelId="{F995EDBB-02BE-415D-A448-330CFA6DD930}">
      <dgm:prSet custT="1"/>
      <dgm:spPr/>
      <dgm:t>
        <a:bodyPr/>
        <a:lstStyle/>
        <a:p>
          <a:r>
            <a:rPr lang="ar-TN" sz="2800" b="1" dirty="0">
              <a:solidFill>
                <a:schemeClr val="tx1"/>
              </a:solidFill>
            </a:rPr>
            <a:t>توفر استجابة فعالة للمخاطر، فهي بالتالي تعزز خلق القيمة، وتوفر ضمانات معقولة فيما يتعلق بتحقيق الأهداف</a:t>
          </a:r>
          <a:endParaRPr lang="fr-TN" sz="2800" b="1" dirty="0">
            <a:solidFill>
              <a:schemeClr val="tx1"/>
            </a:solidFill>
          </a:endParaRPr>
        </a:p>
      </dgm:t>
    </dgm:pt>
    <dgm:pt modelId="{0546FFF6-B070-4CED-B5F6-C6F4A550CFD1}" type="parTrans" cxnId="{8F4B1E06-DCCA-4F2F-93AE-075E909C74B3}">
      <dgm:prSet/>
      <dgm:spPr/>
      <dgm:t>
        <a:bodyPr/>
        <a:lstStyle/>
        <a:p>
          <a:endParaRPr lang="fr-TN"/>
        </a:p>
      </dgm:t>
    </dgm:pt>
    <dgm:pt modelId="{683A5AF1-4D92-4111-948A-7635C0367E4C}" type="sibTrans" cxnId="{8F4B1E06-DCCA-4F2F-93AE-075E909C74B3}">
      <dgm:prSet/>
      <dgm:spPr/>
      <dgm:t>
        <a:bodyPr/>
        <a:lstStyle/>
        <a:p>
          <a:endParaRPr lang="fr-TN"/>
        </a:p>
      </dgm:t>
    </dgm:pt>
    <dgm:pt modelId="{6C4ED1CE-3BC6-413D-9717-98E122383902}">
      <dgm:prSet custT="1"/>
      <dgm:spPr>
        <a:solidFill>
          <a:srgbClr val="FFC000"/>
        </a:solidFill>
      </dgm:spPr>
      <dgm:t>
        <a:bodyPr/>
        <a:lstStyle/>
        <a:p>
          <a:pPr marL="0" lvl="0" indent="0" defTabSz="914400">
            <a:lnSpc>
              <a:spcPct val="100000"/>
            </a:lnSpc>
            <a:spcBef>
              <a:spcPts val="0"/>
            </a:spcBef>
            <a:spcAft>
              <a:spcPts val="0"/>
            </a:spcAft>
          </a:pPr>
          <a:r>
            <a:rPr lang="ar-SA" sz="2800" b="1" kern="1200" baseline="0" dirty="0">
              <a:solidFill>
                <a:prstClr val="black"/>
              </a:solidFill>
              <a:effectLst/>
              <a:latin typeface="Calibri" panose="020F0502020204030204" pitchFamily="34" charset="0"/>
              <a:ea typeface="Calibri" panose="020F0502020204030204" pitchFamily="34" charset="0"/>
              <a:cs typeface="Arial" panose="020B0604020202020204" pitchFamily="34" charset="0"/>
            </a:rPr>
            <a:t>حماية الموارد </a:t>
          </a:r>
          <a:endParaRPr lang="fr-TN" sz="2800" b="1" kern="1200" baseline="0" dirty="0">
            <a:solidFill>
              <a:prstClr val="black"/>
            </a:solidFill>
            <a:effectLst/>
            <a:latin typeface="Calibri" panose="020F0502020204030204" pitchFamily="34" charset="0"/>
            <a:ea typeface="Calibri" panose="020F0502020204030204" pitchFamily="34" charset="0"/>
            <a:cs typeface="Arial" panose="020B0604020202020204" pitchFamily="34" charset="0"/>
          </a:endParaRPr>
        </a:p>
      </dgm:t>
    </dgm:pt>
    <dgm:pt modelId="{7169E1E1-7DCA-4E7B-8503-FA96576FD23C}" type="parTrans" cxnId="{DEC92A9A-E435-42C4-8086-171A399A3BBA}">
      <dgm:prSet/>
      <dgm:spPr/>
      <dgm:t>
        <a:bodyPr/>
        <a:lstStyle/>
        <a:p>
          <a:endParaRPr lang="fr-TN"/>
        </a:p>
      </dgm:t>
    </dgm:pt>
    <dgm:pt modelId="{2284F9BD-B663-4FE3-9582-B7185F4AD6E4}" type="sibTrans" cxnId="{DEC92A9A-E435-42C4-8086-171A399A3BBA}">
      <dgm:prSet/>
      <dgm:spPr/>
      <dgm:t>
        <a:bodyPr/>
        <a:lstStyle/>
        <a:p>
          <a:endParaRPr lang="fr-TN"/>
        </a:p>
      </dgm:t>
    </dgm:pt>
    <dgm:pt modelId="{266A90BA-BEA3-40CF-B053-0AC9955D0E91}">
      <dgm:prSet/>
      <dgm:spPr>
        <a:solidFill>
          <a:schemeClr val="accent2"/>
        </a:solidFill>
      </dgm:spPr>
      <dgm:t>
        <a:bodyPr/>
        <a:lstStyle/>
        <a:p>
          <a:r>
            <a:rPr lang="ar-TN" b="1" dirty="0">
              <a:solidFill>
                <a:schemeClr val="bg1"/>
              </a:solidFill>
            </a:rPr>
            <a:t>أهمية</a:t>
          </a:r>
          <a:r>
            <a:rPr lang="ar-TN" b="1" baseline="0" dirty="0">
              <a:solidFill>
                <a:schemeClr val="bg1"/>
              </a:solidFill>
            </a:rPr>
            <a:t> إدارة المخاطر</a:t>
          </a:r>
          <a:endParaRPr lang="fr-TN" b="1" dirty="0">
            <a:solidFill>
              <a:schemeClr val="bg1"/>
            </a:solidFill>
          </a:endParaRPr>
        </a:p>
      </dgm:t>
    </dgm:pt>
    <dgm:pt modelId="{D03E73FF-1816-4CD6-B834-AB73E0158626}" type="parTrans" cxnId="{477B06B9-FD1E-4D79-879F-5762F5CC67B0}">
      <dgm:prSet/>
      <dgm:spPr/>
      <dgm:t>
        <a:bodyPr/>
        <a:lstStyle/>
        <a:p>
          <a:endParaRPr lang="fr-TN"/>
        </a:p>
      </dgm:t>
    </dgm:pt>
    <dgm:pt modelId="{32DD4D98-2EC2-405C-B776-D5B9DDD4FD3D}" type="sibTrans" cxnId="{477B06B9-FD1E-4D79-879F-5762F5CC67B0}">
      <dgm:prSet/>
      <dgm:spPr/>
      <dgm:t>
        <a:bodyPr/>
        <a:lstStyle/>
        <a:p>
          <a:endParaRPr lang="fr-TN"/>
        </a:p>
      </dgm:t>
    </dgm:pt>
    <dgm:pt modelId="{FB4C4E68-9F96-4102-94FC-D7E544BBC948}" type="pres">
      <dgm:prSet presAssocID="{A019B700-A6CD-433A-9044-1DB87AF61A77}" presName="Name0" presStyleCnt="0">
        <dgm:presLayoutVars>
          <dgm:dir/>
          <dgm:resizeHandles val="exact"/>
        </dgm:presLayoutVars>
      </dgm:prSet>
      <dgm:spPr/>
    </dgm:pt>
    <dgm:pt modelId="{77EF9B8D-4769-401D-B216-30AB52224F65}" type="pres">
      <dgm:prSet presAssocID="{A019B700-A6CD-433A-9044-1DB87AF61A77}" presName="vNodes" presStyleCnt="0"/>
      <dgm:spPr/>
    </dgm:pt>
    <dgm:pt modelId="{0367DC52-7C09-4958-A395-AB0EC4E93C87}" type="pres">
      <dgm:prSet presAssocID="{513E121E-7F81-481D-84E6-5C8BACB82A14}" presName="node" presStyleLbl="node1" presStyleIdx="0" presStyleCnt="6" custScaleX="821533" custScaleY="213348" custLinFactY="245714" custLinFactNeighborX="69643" custLinFactNeighborY="300000">
        <dgm:presLayoutVars>
          <dgm:bulletEnabled val="1"/>
        </dgm:presLayoutVars>
      </dgm:prSet>
      <dgm:spPr/>
    </dgm:pt>
    <dgm:pt modelId="{FA405C81-AEBC-496B-8E96-2D85E7251D00}" type="pres">
      <dgm:prSet presAssocID="{A38DDAAA-FFBC-4B7C-B1F0-99406970C849}" presName="spacerT" presStyleCnt="0"/>
      <dgm:spPr/>
    </dgm:pt>
    <dgm:pt modelId="{48ABDB3F-5C67-46A8-A628-638276D2021B}" type="pres">
      <dgm:prSet presAssocID="{A38DDAAA-FFBC-4B7C-B1F0-99406970C849}" presName="sibTrans" presStyleLbl="sibTrans2D1" presStyleIdx="0" presStyleCnt="5" custLinFactY="-7857" custLinFactNeighborX="98881" custLinFactNeighborY="-100000"/>
      <dgm:spPr/>
    </dgm:pt>
    <dgm:pt modelId="{18880F03-C337-48F1-B136-677F3E893400}" type="pres">
      <dgm:prSet presAssocID="{A38DDAAA-FFBC-4B7C-B1F0-99406970C849}" presName="spacerB" presStyleCnt="0"/>
      <dgm:spPr/>
    </dgm:pt>
    <dgm:pt modelId="{E47F2233-2617-4D9B-87E2-AA08F608EFFA}" type="pres">
      <dgm:prSet presAssocID="{5DB2A350-495A-4F92-AE83-7275327842F6}" presName="node" presStyleLbl="node1" presStyleIdx="1" presStyleCnt="6" custScaleX="773930" custScaleY="188509" custLinFactY="232541" custLinFactNeighborX="54166" custLinFactNeighborY="300000">
        <dgm:presLayoutVars>
          <dgm:bulletEnabled val="1"/>
        </dgm:presLayoutVars>
      </dgm:prSet>
      <dgm:spPr/>
    </dgm:pt>
    <dgm:pt modelId="{268C8BCF-A623-49C3-B72F-E0FBEF284C74}" type="pres">
      <dgm:prSet presAssocID="{75B12874-46F2-4CAC-B81C-20C60EDF813C}" presName="spacerT" presStyleCnt="0"/>
      <dgm:spPr/>
    </dgm:pt>
    <dgm:pt modelId="{658D2BD9-32EC-4507-BE36-7E272AF368E4}" type="pres">
      <dgm:prSet presAssocID="{75B12874-46F2-4CAC-B81C-20C60EDF813C}" presName="sibTrans" presStyleLbl="sibTrans2D1" presStyleIdx="1" presStyleCnt="5" custLinFactY="-6848" custLinFactNeighborX="77040" custLinFactNeighborY="-100000"/>
      <dgm:spPr/>
    </dgm:pt>
    <dgm:pt modelId="{2D006DA1-B566-4E90-89C9-AB0811283265}" type="pres">
      <dgm:prSet presAssocID="{75B12874-46F2-4CAC-B81C-20C60EDF813C}" presName="spacerB" presStyleCnt="0"/>
      <dgm:spPr/>
    </dgm:pt>
    <dgm:pt modelId="{3B71A2C3-D59D-47F0-8040-6D37CF138C31}" type="pres">
      <dgm:prSet presAssocID="{63F226E6-8B1D-4E61-AA33-0D641CCB407E}" presName="node" presStyleLbl="node1" presStyleIdx="2" presStyleCnt="6" custScaleX="771047" custScaleY="206608" custLinFactY="-500000" custLinFactNeighborX="59168" custLinFactNeighborY="-519979">
        <dgm:presLayoutVars>
          <dgm:bulletEnabled val="1"/>
        </dgm:presLayoutVars>
      </dgm:prSet>
      <dgm:spPr/>
    </dgm:pt>
    <dgm:pt modelId="{450D0A0E-9DB8-4EAB-A835-67C5217EA3CD}" type="pres">
      <dgm:prSet presAssocID="{F307C8A6-F53C-44A6-951F-72A286C1F76C}" presName="spacerT" presStyleCnt="0"/>
      <dgm:spPr/>
    </dgm:pt>
    <dgm:pt modelId="{2923EFFF-DC4B-4DE8-AB8C-D3CAFD99E90C}" type="pres">
      <dgm:prSet presAssocID="{F307C8A6-F53C-44A6-951F-72A286C1F76C}" presName="sibTrans" presStyleLbl="sibTrans2D1" presStyleIdx="2" presStyleCnt="5" custLinFactY="-58496" custLinFactNeighborX="77040" custLinFactNeighborY="-100000"/>
      <dgm:spPr/>
    </dgm:pt>
    <dgm:pt modelId="{43C7842B-4476-4117-A275-CA1AC36A27E6}" type="pres">
      <dgm:prSet presAssocID="{F307C8A6-F53C-44A6-951F-72A286C1F76C}" presName="spacerB" presStyleCnt="0"/>
      <dgm:spPr/>
    </dgm:pt>
    <dgm:pt modelId="{A0829ADF-12DC-4D80-BD3E-EFB9DDB7998D}" type="pres">
      <dgm:prSet presAssocID="{F995EDBB-02BE-415D-A448-330CFA6DD930}" presName="node" presStyleLbl="node1" presStyleIdx="3" presStyleCnt="6" custScaleX="909124" custScaleY="326905" custLinFactY="-16219" custLinFactNeighborX="77534" custLinFactNeighborY="-100000">
        <dgm:presLayoutVars>
          <dgm:bulletEnabled val="1"/>
        </dgm:presLayoutVars>
      </dgm:prSet>
      <dgm:spPr/>
    </dgm:pt>
    <dgm:pt modelId="{2FF41093-8D5C-46B7-8C74-14F2D29390CD}" type="pres">
      <dgm:prSet presAssocID="{683A5AF1-4D92-4111-948A-7635C0367E4C}" presName="spacerT" presStyleCnt="0"/>
      <dgm:spPr/>
    </dgm:pt>
    <dgm:pt modelId="{008EC132-DCED-4704-B448-B7BAF6747913}" type="pres">
      <dgm:prSet presAssocID="{683A5AF1-4D92-4111-948A-7635C0367E4C}" presName="sibTrans" presStyleLbl="sibTrans2D1" presStyleIdx="3" presStyleCnt="5" custLinFactX="42565" custLinFactNeighborX="100000" custLinFactNeighborY="70389"/>
      <dgm:spPr/>
    </dgm:pt>
    <dgm:pt modelId="{EF70A259-33E4-4C6B-8875-FBAAC110B242}" type="pres">
      <dgm:prSet presAssocID="{683A5AF1-4D92-4111-948A-7635C0367E4C}" presName="spacerB" presStyleCnt="0"/>
      <dgm:spPr/>
    </dgm:pt>
    <dgm:pt modelId="{1F211BFD-19EA-42EA-AD0E-FD97067C5351}" type="pres">
      <dgm:prSet presAssocID="{6C4ED1CE-3BC6-413D-9717-98E122383902}" presName="node" presStyleLbl="node1" presStyleIdx="4" presStyleCnt="6" custScaleX="868783" custScaleY="209030" custLinFactY="-4134" custLinFactNeighborX="81764" custLinFactNeighborY="-100000">
        <dgm:presLayoutVars>
          <dgm:bulletEnabled val="1"/>
        </dgm:presLayoutVars>
      </dgm:prSet>
      <dgm:spPr/>
    </dgm:pt>
    <dgm:pt modelId="{F50428CC-1D3D-40FC-A6F7-BBD3414345C8}" type="pres">
      <dgm:prSet presAssocID="{A019B700-A6CD-433A-9044-1DB87AF61A77}" presName="sibTransLast" presStyleLbl="sibTrans2D1" presStyleIdx="4" presStyleCnt="5" custLinFactX="96980" custLinFactNeighborX="100000" custLinFactNeighborY="-24394"/>
      <dgm:spPr>
        <a:prstGeom prst="leftRightArrow">
          <a:avLst/>
        </a:prstGeom>
      </dgm:spPr>
    </dgm:pt>
    <dgm:pt modelId="{08D31F0B-7A13-4DF4-87B7-0DBA23AACA96}" type="pres">
      <dgm:prSet presAssocID="{A019B700-A6CD-433A-9044-1DB87AF61A77}" presName="connectorText" presStyleLbl="sibTrans2D1" presStyleIdx="4" presStyleCnt="5"/>
      <dgm:spPr/>
    </dgm:pt>
    <dgm:pt modelId="{04FD6498-CD97-4810-ACE7-76B647411425}" type="pres">
      <dgm:prSet presAssocID="{A019B700-A6CD-433A-9044-1DB87AF61A77}" presName="lastNode" presStyleLbl="node1" presStyleIdx="5" presStyleCnt="6" custScaleX="233930" custScaleY="214800" custLinFactX="147609" custLinFactNeighborX="200000" custLinFactNeighborY="-15228">
        <dgm:presLayoutVars>
          <dgm:bulletEnabled val="1"/>
        </dgm:presLayoutVars>
      </dgm:prSet>
      <dgm:spPr/>
    </dgm:pt>
  </dgm:ptLst>
  <dgm:cxnLst>
    <dgm:cxn modelId="{41DE9503-5CCE-4DC4-96C8-88BB97311E48}" type="presOf" srcId="{683A5AF1-4D92-4111-948A-7635C0367E4C}" destId="{008EC132-DCED-4704-B448-B7BAF6747913}" srcOrd="0" destOrd="0" presId="urn:microsoft.com/office/officeart/2005/8/layout/equation2"/>
    <dgm:cxn modelId="{8F4B1E06-DCCA-4F2F-93AE-075E909C74B3}" srcId="{A019B700-A6CD-433A-9044-1DB87AF61A77}" destId="{F995EDBB-02BE-415D-A448-330CFA6DD930}" srcOrd="3" destOrd="0" parTransId="{0546FFF6-B070-4CED-B5F6-C6F4A550CFD1}" sibTransId="{683A5AF1-4D92-4111-948A-7635C0367E4C}"/>
    <dgm:cxn modelId="{BA307114-0372-4C16-8BDD-40725BA5CE64}" type="presOf" srcId="{F307C8A6-F53C-44A6-951F-72A286C1F76C}" destId="{2923EFFF-DC4B-4DE8-AB8C-D3CAFD99E90C}" srcOrd="0" destOrd="0" presId="urn:microsoft.com/office/officeart/2005/8/layout/equation2"/>
    <dgm:cxn modelId="{ABA26561-98CC-42A4-87FE-8D5B403A0CB1}" type="presOf" srcId="{63F226E6-8B1D-4E61-AA33-0D641CCB407E}" destId="{3B71A2C3-D59D-47F0-8040-6D37CF138C31}" srcOrd="0" destOrd="0" presId="urn:microsoft.com/office/officeart/2005/8/layout/equation2"/>
    <dgm:cxn modelId="{B0D11542-3FD8-4A93-973E-A2E7C8298B61}" type="presOf" srcId="{6C4ED1CE-3BC6-413D-9717-98E122383902}" destId="{1F211BFD-19EA-42EA-AD0E-FD97067C5351}" srcOrd="0" destOrd="0" presId="urn:microsoft.com/office/officeart/2005/8/layout/equation2"/>
    <dgm:cxn modelId="{9F2FDE63-0BF8-43B8-B9E0-97C7B1C82F4A}" type="presOf" srcId="{266A90BA-BEA3-40CF-B053-0AC9955D0E91}" destId="{04FD6498-CD97-4810-ACE7-76B647411425}" srcOrd="0" destOrd="0" presId="urn:microsoft.com/office/officeart/2005/8/layout/equation2"/>
    <dgm:cxn modelId="{B4E28648-BC94-4691-96AA-7606DBB6C873}" type="presOf" srcId="{75B12874-46F2-4CAC-B81C-20C60EDF813C}" destId="{658D2BD9-32EC-4507-BE36-7E272AF368E4}" srcOrd="0" destOrd="0" presId="urn:microsoft.com/office/officeart/2005/8/layout/equation2"/>
    <dgm:cxn modelId="{6836766D-4FD0-4643-B27E-87995636DF5F}" type="presOf" srcId="{A019B700-A6CD-433A-9044-1DB87AF61A77}" destId="{FB4C4E68-9F96-4102-94FC-D7E544BBC948}" srcOrd="0" destOrd="0" presId="urn:microsoft.com/office/officeart/2005/8/layout/equation2"/>
    <dgm:cxn modelId="{3EBF9973-4B6B-4014-8CD8-1A44DDAA18A4}" srcId="{A019B700-A6CD-433A-9044-1DB87AF61A77}" destId="{5DB2A350-495A-4F92-AE83-7275327842F6}" srcOrd="1" destOrd="0" parTransId="{91E2A88D-14DC-4F71-9C4F-896CA1B18CD7}" sibTransId="{75B12874-46F2-4CAC-B81C-20C60EDF813C}"/>
    <dgm:cxn modelId="{BF723A54-3CD3-4590-81E8-24435CEBC51A}" type="presOf" srcId="{2284F9BD-B663-4FE3-9582-B7185F4AD6E4}" destId="{F50428CC-1D3D-40FC-A6F7-BBD3414345C8}" srcOrd="0" destOrd="0" presId="urn:microsoft.com/office/officeart/2005/8/layout/equation2"/>
    <dgm:cxn modelId="{87744C7E-B62B-4929-B18D-E8599E6F91B7}" type="presOf" srcId="{F995EDBB-02BE-415D-A448-330CFA6DD930}" destId="{A0829ADF-12DC-4D80-BD3E-EFB9DDB7998D}" srcOrd="0" destOrd="0" presId="urn:microsoft.com/office/officeart/2005/8/layout/equation2"/>
    <dgm:cxn modelId="{4E14E984-CC48-4CCC-BBEB-F7B317E99840}" type="presOf" srcId="{2284F9BD-B663-4FE3-9582-B7185F4AD6E4}" destId="{08D31F0B-7A13-4DF4-87B7-0DBA23AACA96}" srcOrd="1" destOrd="0" presId="urn:microsoft.com/office/officeart/2005/8/layout/equation2"/>
    <dgm:cxn modelId="{DEC92A9A-E435-42C4-8086-171A399A3BBA}" srcId="{A019B700-A6CD-433A-9044-1DB87AF61A77}" destId="{6C4ED1CE-3BC6-413D-9717-98E122383902}" srcOrd="4" destOrd="0" parTransId="{7169E1E1-7DCA-4E7B-8503-FA96576FD23C}" sibTransId="{2284F9BD-B663-4FE3-9582-B7185F4AD6E4}"/>
    <dgm:cxn modelId="{C1883FA7-983C-47FA-8DF6-58D6F7B18A32}" srcId="{A019B700-A6CD-433A-9044-1DB87AF61A77}" destId="{63F226E6-8B1D-4E61-AA33-0D641CCB407E}" srcOrd="2" destOrd="0" parTransId="{6D2ED58F-FCF3-4FA1-86D4-6529785FD2B2}" sibTransId="{F307C8A6-F53C-44A6-951F-72A286C1F76C}"/>
    <dgm:cxn modelId="{477B06B9-FD1E-4D79-879F-5762F5CC67B0}" srcId="{A019B700-A6CD-433A-9044-1DB87AF61A77}" destId="{266A90BA-BEA3-40CF-B053-0AC9955D0E91}" srcOrd="5" destOrd="0" parTransId="{D03E73FF-1816-4CD6-B834-AB73E0158626}" sibTransId="{32DD4D98-2EC2-405C-B776-D5B9DDD4FD3D}"/>
    <dgm:cxn modelId="{E6CEBEBE-7E27-4127-83A2-86171A096C64}" type="presOf" srcId="{A38DDAAA-FFBC-4B7C-B1F0-99406970C849}" destId="{48ABDB3F-5C67-46A8-A628-638276D2021B}" srcOrd="0" destOrd="0" presId="urn:microsoft.com/office/officeart/2005/8/layout/equation2"/>
    <dgm:cxn modelId="{5838DCE8-9253-4849-97A0-5FCC21454CA4}" srcId="{A019B700-A6CD-433A-9044-1DB87AF61A77}" destId="{513E121E-7F81-481D-84E6-5C8BACB82A14}" srcOrd="0" destOrd="0" parTransId="{53A42C90-667F-4C15-9E2F-E48117F85F62}" sibTransId="{A38DDAAA-FFBC-4B7C-B1F0-99406970C849}"/>
    <dgm:cxn modelId="{BBD75AE9-058A-4476-BB39-7B3C62D603B6}" type="presOf" srcId="{5DB2A350-495A-4F92-AE83-7275327842F6}" destId="{E47F2233-2617-4D9B-87E2-AA08F608EFFA}" srcOrd="0" destOrd="0" presId="urn:microsoft.com/office/officeart/2005/8/layout/equation2"/>
    <dgm:cxn modelId="{9209B8F4-5732-4F9D-A18F-220E834939FF}" type="presOf" srcId="{513E121E-7F81-481D-84E6-5C8BACB82A14}" destId="{0367DC52-7C09-4958-A395-AB0EC4E93C87}" srcOrd="0" destOrd="0" presId="urn:microsoft.com/office/officeart/2005/8/layout/equation2"/>
    <dgm:cxn modelId="{A255BE77-56D2-4341-BAF9-85DD78614638}" type="presParOf" srcId="{FB4C4E68-9F96-4102-94FC-D7E544BBC948}" destId="{77EF9B8D-4769-401D-B216-30AB52224F65}" srcOrd="0" destOrd="0" presId="urn:microsoft.com/office/officeart/2005/8/layout/equation2"/>
    <dgm:cxn modelId="{0D414F2D-0286-4D8C-B471-E929F03108D1}" type="presParOf" srcId="{77EF9B8D-4769-401D-B216-30AB52224F65}" destId="{0367DC52-7C09-4958-A395-AB0EC4E93C87}" srcOrd="0" destOrd="0" presId="urn:microsoft.com/office/officeart/2005/8/layout/equation2"/>
    <dgm:cxn modelId="{4B1FF0C3-652D-4B8B-97C8-9C70598FB6D4}" type="presParOf" srcId="{77EF9B8D-4769-401D-B216-30AB52224F65}" destId="{FA405C81-AEBC-496B-8E96-2D85E7251D00}" srcOrd="1" destOrd="0" presId="urn:microsoft.com/office/officeart/2005/8/layout/equation2"/>
    <dgm:cxn modelId="{5C7A79D5-8289-4362-A4CF-C92E0993311E}" type="presParOf" srcId="{77EF9B8D-4769-401D-B216-30AB52224F65}" destId="{48ABDB3F-5C67-46A8-A628-638276D2021B}" srcOrd="2" destOrd="0" presId="urn:microsoft.com/office/officeart/2005/8/layout/equation2"/>
    <dgm:cxn modelId="{DAD3A3DF-00E9-4837-BEA4-621999D96CE4}" type="presParOf" srcId="{77EF9B8D-4769-401D-B216-30AB52224F65}" destId="{18880F03-C337-48F1-B136-677F3E893400}" srcOrd="3" destOrd="0" presId="urn:microsoft.com/office/officeart/2005/8/layout/equation2"/>
    <dgm:cxn modelId="{333B584D-677D-4576-92C3-1373936B0F87}" type="presParOf" srcId="{77EF9B8D-4769-401D-B216-30AB52224F65}" destId="{E47F2233-2617-4D9B-87E2-AA08F608EFFA}" srcOrd="4" destOrd="0" presId="urn:microsoft.com/office/officeart/2005/8/layout/equation2"/>
    <dgm:cxn modelId="{4073E39D-E53D-433A-B0AF-0BDBEE04A92E}" type="presParOf" srcId="{77EF9B8D-4769-401D-B216-30AB52224F65}" destId="{268C8BCF-A623-49C3-B72F-E0FBEF284C74}" srcOrd="5" destOrd="0" presId="urn:microsoft.com/office/officeart/2005/8/layout/equation2"/>
    <dgm:cxn modelId="{7C2420F0-EEC3-405D-ABCC-5B8D186CA3D6}" type="presParOf" srcId="{77EF9B8D-4769-401D-B216-30AB52224F65}" destId="{658D2BD9-32EC-4507-BE36-7E272AF368E4}" srcOrd="6" destOrd="0" presId="urn:microsoft.com/office/officeart/2005/8/layout/equation2"/>
    <dgm:cxn modelId="{DADECA43-8C33-4D9B-BDEE-7D0C21F01C86}" type="presParOf" srcId="{77EF9B8D-4769-401D-B216-30AB52224F65}" destId="{2D006DA1-B566-4E90-89C9-AB0811283265}" srcOrd="7" destOrd="0" presId="urn:microsoft.com/office/officeart/2005/8/layout/equation2"/>
    <dgm:cxn modelId="{55188478-0374-4102-B642-05B2B633E8DA}" type="presParOf" srcId="{77EF9B8D-4769-401D-B216-30AB52224F65}" destId="{3B71A2C3-D59D-47F0-8040-6D37CF138C31}" srcOrd="8" destOrd="0" presId="urn:microsoft.com/office/officeart/2005/8/layout/equation2"/>
    <dgm:cxn modelId="{A35426B1-B934-4245-B83D-B2395A3B3D4C}" type="presParOf" srcId="{77EF9B8D-4769-401D-B216-30AB52224F65}" destId="{450D0A0E-9DB8-4EAB-A835-67C5217EA3CD}" srcOrd="9" destOrd="0" presId="urn:microsoft.com/office/officeart/2005/8/layout/equation2"/>
    <dgm:cxn modelId="{2DFAF2E7-E732-4996-B0D3-A44624618EA7}" type="presParOf" srcId="{77EF9B8D-4769-401D-B216-30AB52224F65}" destId="{2923EFFF-DC4B-4DE8-AB8C-D3CAFD99E90C}" srcOrd="10" destOrd="0" presId="urn:microsoft.com/office/officeart/2005/8/layout/equation2"/>
    <dgm:cxn modelId="{446A384F-6742-46EA-A4CE-015A91100B0C}" type="presParOf" srcId="{77EF9B8D-4769-401D-B216-30AB52224F65}" destId="{43C7842B-4476-4117-A275-CA1AC36A27E6}" srcOrd="11" destOrd="0" presId="urn:microsoft.com/office/officeart/2005/8/layout/equation2"/>
    <dgm:cxn modelId="{3A671BC1-B40F-481A-B770-8D2AB331FF02}" type="presParOf" srcId="{77EF9B8D-4769-401D-B216-30AB52224F65}" destId="{A0829ADF-12DC-4D80-BD3E-EFB9DDB7998D}" srcOrd="12" destOrd="0" presId="urn:microsoft.com/office/officeart/2005/8/layout/equation2"/>
    <dgm:cxn modelId="{1B600B3E-AA7A-463A-B23C-310A298BF526}" type="presParOf" srcId="{77EF9B8D-4769-401D-B216-30AB52224F65}" destId="{2FF41093-8D5C-46B7-8C74-14F2D29390CD}" srcOrd="13" destOrd="0" presId="urn:microsoft.com/office/officeart/2005/8/layout/equation2"/>
    <dgm:cxn modelId="{F644A74D-B36D-46AB-B41E-C8A117835D05}" type="presParOf" srcId="{77EF9B8D-4769-401D-B216-30AB52224F65}" destId="{008EC132-DCED-4704-B448-B7BAF6747913}" srcOrd="14" destOrd="0" presId="urn:microsoft.com/office/officeart/2005/8/layout/equation2"/>
    <dgm:cxn modelId="{1B092866-089F-42BD-812B-1F7DEA87838F}" type="presParOf" srcId="{77EF9B8D-4769-401D-B216-30AB52224F65}" destId="{EF70A259-33E4-4C6B-8875-FBAAC110B242}" srcOrd="15" destOrd="0" presId="urn:microsoft.com/office/officeart/2005/8/layout/equation2"/>
    <dgm:cxn modelId="{56FBDED1-AB9A-407B-87E2-2CCEEE5A578B}" type="presParOf" srcId="{77EF9B8D-4769-401D-B216-30AB52224F65}" destId="{1F211BFD-19EA-42EA-AD0E-FD97067C5351}" srcOrd="16" destOrd="0" presId="urn:microsoft.com/office/officeart/2005/8/layout/equation2"/>
    <dgm:cxn modelId="{591E3E28-707C-40D0-BCCF-496EB1750120}" type="presParOf" srcId="{FB4C4E68-9F96-4102-94FC-D7E544BBC948}" destId="{F50428CC-1D3D-40FC-A6F7-BBD3414345C8}" srcOrd="1" destOrd="0" presId="urn:microsoft.com/office/officeart/2005/8/layout/equation2"/>
    <dgm:cxn modelId="{3A91FB34-4624-40F6-80AB-69238A5DE4FE}" type="presParOf" srcId="{F50428CC-1D3D-40FC-A6F7-BBD3414345C8}" destId="{08D31F0B-7A13-4DF4-87B7-0DBA23AACA96}" srcOrd="0" destOrd="0" presId="urn:microsoft.com/office/officeart/2005/8/layout/equation2"/>
    <dgm:cxn modelId="{3549D0DC-4D7C-4406-A98B-88C8E6D401C8}" type="presParOf" srcId="{FB4C4E68-9F96-4102-94FC-D7E544BBC948}" destId="{04FD6498-CD97-4810-ACE7-76B647411425}" srcOrd="2" destOrd="0" presId="urn:microsoft.com/office/officeart/2005/8/layout/equation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BA5F8C-DFA6-4D17-BCBC-05B6550A477D}"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fr-TN"/>
        </a:p>
      </dgm:t>
    </dgm:pt>
    <dgm:pt modelId="{A7802CFF-9B79-4431-B554-B3B934C684A3}">
      <dgm:prSet phldrT="[Texte]"/>
      <dgm:spPr>
        <a:solidFill>
          <a:schemeClr val="bg2"/>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ar-TN" b="1" dirty="0">
              <a:solidFill>
                <a:srgbClr val="FF0000"/>
              </a:solidFill>
            </a:rPr>
            <a:t>ما معنى </a:t>
          </a:r>
          <a:r>
            <a:rPr lang="ar-TN" b="1" dirty="0" err="1">
              <a:solidFill>
                <a:srgbClr val="FF0000"/>
              </a:solidFill>
            </a:rPr>
            <a:t>الخطراو</a:t>
          </a:r>
          <a:r>
            <a:rPr lang="ar-TN" b="1" dirty="0">
              <a:solidFill>
                <a:srgbClr val="FF0000"/>
              </a:solidFill>
            </a:rPr>
            <a:t> المخاطرة</a:t>
          </a:r>
          <a:endParaRPr lang="fr-TN" dirty="0">
            <a:solidFill>
              <a:srgbClr val="FF0000"/>
            </a:solidFill>
          </a:endParaRPr>
        </a:p>
        <a:p>
          <a:pPr marL="0" lvl="0" defTabSz="1466850">
            <a:lnSpc>
              <a:spcPct val="90000"/>
            </a:lnSpc>
            <a:spcBef>
              <a:spcPct val="0"/>
            </a:spcBef>
            <a:spcAft>
              <a:spcPct val="35000"/>
            </a:spcAft>
            <a:buNone/>
          </a:pPr>
          <a:endParaRPr lang="ar-TN" dirty="0"/>
        </a:p>
      </dgm:t>
    </dgm:pt>
    <dgm:pt modelId="{95949166-064B-420D-AF47-F4AA11BF03E0}" type="parTrans" cxnId="{FCAA6A72-EA08-4E05-9FBD-C9DA8C640DDF}">
      <dgm:prSet/>
      <dgm:spPr/>
      <dgm:t>
        <a:bodyPr/>
        <a:lstStyle/>
        <a:p>
          <a:endParaRPr lang="fr-TN"/>
        </a:p>
      </dgm:t>
    </dgm:pt>
    <dgm:pt modelId="{94E686D7-5406-41A2-885A-4EDB3F4B42C9}" type="sibTrans" cxnId="{FCAA6A72-EA08-4E05-9FBD-C9DA8C640DDF}">
      <dgm:prSet/>
      <dgm:spPr/>
      <dgm:t>
        <a:bodyPr/>
        <a:lstStyle/>
        <a:p>
          <a:endParaRPr lang="fr-TN"/>
        </a:p>
      </dgm:t>
    </dgm:pt>
    <dgm:pt modelId="{4EDD25E7-FEEC-464E-9657-B63290E964EA}">
      <dgm:prSet phldrT="[Texte]" custT="1"/>
      <dgm:spPr/>
      <dgm:t>
        <a:bodyPr/>
        <a:lstStyle/>
        <a:p>
          <a:r>
            <a:rPr lang="ar-TN" sz="2800" b="1" dirty="0">
              <a:effectLst/>
              <a:latin typeface="Calibri" panose="020F0502020204030204" pitchFamily="34" charset="0"/>
              <a:ea typeface="Calibri" panose="020F0502020204030204" pitchFamily="34" charset="0"/>
              <a:cs typeface="+mj-cs"/>
            </a:rPr>
            <a:t>يرتبط مفهوم المخاطرة بمفاهيم الأضرار والأحداث غير المرغوبة والشدة</a:t>
          </a:r>
          <a:endParaRPr lang="fr-TN" sz="2800" dirty="0"/>
        </a:p>
      </dgm:t>
    </dgm:pt>
    <dgm:pt modelId="{909329C5-046F-415D-9F57-500DF8F8D56E}" type="parTrans" cxnId="{BF5A07D1-F2E6-4140-B90A-E7253A58352C}">
      <dgm:prSet/>
      <dgm:spPr/>
      <dgm:t>
        <a:bodyPr/>
        <a:lstStyle/>
        <a:p>
          <a:endParaRPr lang="fr-TN"/>
        </a:p>
      </dgm:t>
    </dgm:pt>
    <dgm:pt modelId="{A7908F87-B8C6-469D-9AB0-9E59DA13A42C}" type="sibTrans" cxnId="{BF5A07D1-F2E6-4140-B90A-E7253A58352C}">
      <dgm:prSet/>
      <dgm:spPr/>
      <dgm:t>
        <a:bodyPr/>
        <a:lstStyle/>
        <a:p>
          <a:endParaRPr lang="fr-TN"/>
        </a:p>
      </dgm:t>
    </dgm:pt>
    <dgm:pt modelId="{53E552E8-3C6A-4BA0-A27E-B8DB598C84BA}">
      <dgm:prSet/>
      <dgm:spPr/>
      <dgm:t>
        <a:bodyPr/>
        <a:lstStyle/>
        <a:p>
          <a:endParaRPr lang="fr-TN"/>
        </a:p>
      </dgm:t>
    </dgm:pt>
    <dgm:pt modelId="{7B1251B3-AD0B-41FC-8FF5-1C1596FB98A8}" type="parTrans" cxnId="{72DA5C12-A9C9-4238-A4B6-ECFF7D2937AB}">
      <dgm:prSet/>
      <dgm:spPr/>
      <dgm:t>
        <a:bodyPr/>
        <a:lstStyle/>
        <a:p>
          <a:endParaRPr lang="fr-TN"/>
        </a:p>
      </dgm:t>
    </dgm:pt>
    <dgm:pt modelId="{B52EC850-B7D4-4D50-8C8F-0EDC046115AC}" type="sibTrans" cxnId="{72DA5C12-A9C9-4238-A4B6-ECFF7D2937AB}">
      <dgm:prSet/>
      <dgm:spPr/>
      <dgm:t>
        <a:bodyPr/>
        <a:lstStyle/>
        <a:p>
          <a:endParaRPr lang="fr-TN"/>
        </a:p>
      </dgm:t>
    </dgm:pt>
    <dgm:pt modelId="{9862C764-7DCA-420E-81BA-F3A485480022}">
      <dgm:prSet/>
      <dgm:spPr/>
      <dgm:t>
        <a:bodyPr/>
        <a:lstStyle/>
        <a:p>
          <a:endParaRPr lang="fr-TN"/>
        </a:p>
      </dgm:t>
    </dgm:pt>
    <dgm:pt modelId="{8475CD87-1A60-4CE6-8962-610CD30EC5FB}" type="parTrans" cxnId="{D7681738-DE41-4EA8-B58D-4599799FDFA4}">
      <dgm:prSet/>
      <dgm:spPr/>
      <dgm:t>
        <a:bodyPr/>
        <a:lstStyle/>
        <a:p>
          <a:endParaRPr lang="fr-TN"/>
        </a:p>
      </dgm:t>
    </dgm:pt>
    <dgm:pt modelId="{16457501-9CB2-4A47-8808-7DE1F079A3C4}" type="sibTrans" cxnId="{D7681738-DE41-4EA8-B58D-4599799FDFA4}">
      <dgm:prSet/>
      <dgm:spPr/>
      <dgm:t>
        <a:bodyPr/>
        <a:lstStyle/>
        <a:p>
          <a:endParaRPr lang="fr-TN"/>
        </a:p>
      </dgm:t>
    </dgm:pt>
    <dgm:pt modelId="{A8DF716A-9A0F-48A1-8A87-34504030CB15}">
      <dgm:prSet custT="1"/>
      <dgm:spPr>
        <a:solidFill>
          <a:srgbClr val="FF0000"/>
        </a:solidFill>
      </dgm:spPr>
      <dgm:t>
        <a:bodyPr/>
        <a:lstStyle/>
        <a:p>
          <a:r>
            <a:rPr lang="ar-TN" sz="2800" b="1" dirty="0">
              <a:latin typeface="Calibri" panose="020F0502020204030204" pitchFamily="34" charset="0"/>
              <a:ea typeface="Calibri" panose="020F0502020204030204" pitchFamily="34" charset="0"/>
              <a:cs typeface="+mj-cs"/>
            </a:rPr>
            <a:t>إمكانية أن يؤثر وقوع حدث ما سلباً على تحقيق أهداف المؤسسة</a:t>
          </a:r>
          <a:endParaRPr lang="fr-TN" sz="2800" b="1" dirty="0">
            <a:latin typeface="Calibri" panose="020F0502020204030204" pitchFamily="34" charset="0"/>
            <a:ea typeface="Calibri" panose="020F0502020204030204" pitchFamily="34" charset="0"/>
            <a:cs typeface="+mj-cs"/>
          </a:endParaRPr>
        </a:p>
      </dgm:t>
    </dgm:pt>
    <dgm:pt modelId="{E497FB88-C504-4126-BA1E-B34065FA3780}" type="parTrans" cxnId="{9E515995-6EAE-4268-B5C6-B4CEDD672071}">
      <dgm:prSet/>
      <dgm:spPr/>
      <dgm:t>
        <a:bodyPr/>
        <a:lstStyle/>
        <a:p>
          <a:endParaRPr lang="fr-TN"/>
        </a:p>
      </dgm:t>
    </dgm:pt>
    <dgm:pt modelId="{CC833A97-FE1A-4B3E-87FD-C44CD14593A2}" type="sibTrans" cxnId="{9E515995-6EAE-4268-B5C6-B4CEDD672071}">
      <dgm:prSet/>
      <dgm:spPr/>
      <dgm:t>
        <a:bodyPr/>
        <a:lstStyle/>
        <a:p>
          <a:endParaRPr lang="fr-TN"/>
        </a:p>
      </dgm:t>
    </dgm:pt>
    <dgm:pt modelId="{9D43257D-F108-4CE3-AA1F-4E2BA0B111FF}">
      <dgm:prSet/>
      <dgm:spPr/>
      <dgm:t>
        <a:bodyPr/>
        <a:lstStyle/>
        <a:p>
          <a:r>
            <a:rPr lang="ar-TN" b="1" i="0" dirty="0"/>
            <a:t>المخاطرة تعبير يشير إلى خطر مستقبلي محتمل ناجم عن إجراء عمل ما</a:t>
          </a:r>
          <a:endParaRPr lang="ar-TN" b="1" dirty="0"/>
        </a:p>
      </dgm:t>
    </dgm:pt>
    <dgm:pt modelId="{6292AE0F-C909-47B8-B857-6DC8EB76B2EB}" type="parTrans" cxnId="{EF25E278-53B0-45FE-8ECD-6AE3E5389A0B}">
      <dgm:prSet/>
      <dgm:spPr/>
      <dgm:t>
        <a:bodyPr/>
        <a:lstStyle/>
        <a:p>
          <a:endParaRPr lang="fr-TN"/>
        </a:p>
      </dgm:t>
    </dgm:pt>
    <dgm:pt modelId="{B57ABEB0-0F6F-4428-B46C-5DF9C18DBCFF}" type="sibTrans" cxnId="{EF25E278-53B0-45FE-8ECD-6AE3E5389A0B}">
      <dgm:prSet/>
      <dgm:spPr/>
      <dgm:t>
        <a:bodyPr/>
        <a:lstStyle/>
        <a:p>
          <a:endParaRPr lang="fr-TN"/>
        </a:p>
      </dgm:t>
    </dgm:pt>
    <dgm:pt modelId="{5E6D3D9F-9BD3-43E2-A79F-6200464DE13C}">
      <dgm:prSet/>
      <dgm:spPr>
        <a:solidFill>
          <a:srgbClr val="FF0000"/>
        </a:solidFill>
      </dgm:spPr>
      <dgm:t>
        <a:bodyPr/>
        <a:lstStyle/>
        <a:p>
          <a:r>
            <a:rPr lang="ar-TN" b="1" i="0" dirty="0"/>
            <a:t>يمكن النظر للمخاطرة على أنها فرصة يمكن أن تأتي بنواحٍ إيجابية</a:t>
          </a:r>
          <a:endParaRPr lang="ar-TN" b="1" dirty="0"/>
        </a:p>
      </dgm:t>
    </dgm:pt>
    <dgm:pt modelId="{A9C3386E-1D05-4AD0-A52B-B96352AF53A4}" type="parTrans" cxnId="{09FD6857-783D-472A-BB70-736726A6C4AE}">
      <dgm:prSet/>
      <dgm:spPr/>
      <dgm:t>
        <a:bodyPr/>
        <a:lstStyle/>
        <a:p>
          <a:endParaRPr lang="fr-TN"/>
        </a:p>
      </dgm:t>
    </dgm:pt>
    <dgm:pt modelId="{B4D847DE-F5A1-4F27-B777-316F32E4E21B}" type="sibTrans" cxnId="{09FD6857-783D-472A-BB70-736726A6C4AE}">
      <dgm:prSet/>
      <dgm:spPr/>
      <dgm:t>
        <a:bodyPr/>
        <a:lstStyle/>
        <a:p>
          <a:endParaRPr lang="fr-TN"/>
        </a:p>
      </dgm:t>
    </dgm:pt>
    <dgm:pt modelId="{F4F19807-242B-492B-B498-C34D85C62EF5}" type="pres">
      <dgm:prSet presAssocID="{A0BA5F8C-DFA6-4D17-BCBC-05B6550A477D}" presName="Name0" presStyleCnt="0">
        <dgm:presLayoutVars>
          <dgm:chMax val="1"/>
          <dgm:dir/>
          <dgm:animLvl val="ctr"/>
          <dgm:resizeHandles val="exact"/>
        </dgm:presLayoutVars>
      </dgm:prSet>
      <dgm:spPr/>
    </dgm:pt>
    <dgm:pt modelId="{BF3BC3E3-A6D4-47C9-ADEA-3E0A697A6BF4}" type="pres">
      <dgm:prSet presAssocID="{A7802CFF-9B79-4431-B554-B3B934C684A3}" presName="centerShape" presStyleLbl="node0" presStyleIdx="0" presStyleCnt="1" custScaleX="117653" custScaleY="113800" custLinFactNeighborX="8736" custLinFactNeighborY="-1653"/>
      <dgm:spPr/>
    </dgm:pt>
    <dgm:pt modelId="{A502EDF6-A39E-4591-9B07-0D31025407C7}" type="pres">
      <dgm:prSet presAssocID="{4EDD25E7-FEEC-464E-9657-B63290E964EA}" presName="node" presStyleLbl="node1" presStyleIdx="0" presStyleCnt="4" custScaleX="158842" custScaleY="117673" custRadScaleRad="103029" custRadScaleInc="26827">
        <dgm:presLayoutVars>
          <dgm:bulletEnabled val="1"/>
        </dgm:presLayoutVars>
      </dgm:prSet>
      <dgm:spPr/>
    </dgm:pt>
    <dgm:pt modelId="{7948EB1E-836C-4D7D-BDA1-636591AAE144}" type="pres">
      <dgm:prSet presAssocID="{4EDD25E7-FEEC-464E-9657-B63290E964EA}" presName="dummy" presStyleCnt="0"/>
      <dgm:spPr/>
    </dgm:pt>
    <dgm:pt modelId="{5A7F384D-8142-4ED2-B887-EB599218896A}" type="pres">
      <dgm:prSet presAssocID="{A7908F87-B8C6-469D-9AB0-9E59DA13A42C}" presName="sibTrans" presStyleLbl="sibTrans2D1" presStyleIdx="0" presStyleCnt="4"/>
      <dgm:spPr/>
    </dgm:pt>
    <dgm:pt modelId="{F35DA1A2-D84B-41CE-9865-9A2FE7D7FF28}" type="pres">
      <dgm:prSet presAssocID="{A8DF716A-9A0F-48A1-8A87-34504030CB15}" presName="node" presStyleLbl="node1" presStyleIdx="1" presStyleCnt="4" custScaleX="149607" custScaleY="136267" custRadScaleRad="143985" custRadScaleInc="-3334">
        <dgm:presLayoutVars>
          <dgm:bulletEnabled val="1"/>
        </dgm:presLayoutVars>
      </dgm:prSet>
      <dgm:spPr/>
    </dgm:pt>
    <dgm:pt modelId="{24A929F4-FEAF-49D0-8F3B-D3E400A2EE92}" type="pres">
      <dgm:prSet presAssocID="{A8DF716A-9A0F-48A1-8A87-34504030CB15}" presName="dummy" presStyleCnt="0"/>
      <dgm:spPr/>
    </dgm:pt>
    <dgm:pt modelId="{DD0EBEE5-FEB1-4E1D-BD7D-F2C02FBABB9C}" type="pres">
      <dgm:prSet presAssocID="{CC833A97-FE1A-4B3E-87FD-C44CD14593A2}" presName="sibTrans" presStyleLbl="sibTrans2D1" presStyleIdx="1" presStyleCnt="4"/>
      <dgm:spPr/>
    </dgm:pt>
    <dgm:pt modelId="{7A1CC133-8910-4398-A2BF-4D6CCA2063ED}" type="pres">
      <dgm:prSet presAssocID="{9D43257D-F108-4CE3-AA1F-4E2BA0B111FF}" presName="node" presStyleLbl="node1" presStyleIdx="2" presStyleCnt="4" custScaleX="169724" custScaleY="135558" custRadScaleRad="113982" custRadScaleInc="-26086">
        <dgm:presLayoutVars>
          <dgm:bulletEnabled val="1"/>
        </dgm:presLayoutVars>
      </dgm:prSet>
      <dgm:spPr/>
    </dgm:pt>
    <dgm:pt modelId="{149683EB-4DC3-474D-A479-E7CB21197D50}" type="pres">
      <dgm:prSet presAssocID="{9D43257D-F108-4CE3-AA1F-4E2BA0B111FF}" presName="dummy" presStyleCnt="0"/>
      <dgm:spPr/>
    </dgm:pt>
    <dgm:pt modelId="{52128F15-88DF-4D0B-9173-54A9BC716BB3}" type="pres">
      <dgm:prSet presAssocID="{B57ABEB0-0F6F-4428-B46C-5DF9C18DBCFF}" presName="sibTrans" presStyleLbl="sibTrans2D1" presStyleIdx="2" presStyleCnt="4"/>
      <dgm:spPr/>
    </dgm:pt>
    <dgm:pt modelId="{14B9C831-5F67-40DB-8731-4C942AA6F95D}" type="pres">
      <dgm:prSet presAssocID="{5E6D3D9F-9BD3-43E2-A79F-6200464DE13C}" presName="node" presStyleLbl="node1" presStyleIdx="3" presStyleCnt="4" custScaleX="152947" custScaleY="132368" custRadScaleRad="107331" custRadScaleInc="1411">
        <dgm:presLayoutVars>
          <dgm:bulletEnabled val="1"/>
        </dgm:presLayoutVars>
      </dgm:prSet>
      <dgm:spPr/>
    </dgm:pt>
    <dgm:pt modelId="{95DD36EC-0A41-4A07-9E94-0ED31E68738E}" type="pres">
      <dgm:prSet presAssocID="{5E6D3D9F-9BD3-43E2-A79F-6200464DE13C}" presName="dummy" presStyleCnt="0"/>
      <dgm:spPr/>
    </dgm:pt>
    <dgm:pt modelId="{BA4D18B0-CC93-47B0-9322-188F49B9F851}" type="pres">
      <dgm:prSet presAssocID="{B4D847DE-F5A1-4F27-B777-316F32E4E21B}" presName="sibTrans" presStyleLbl="sibTrans2D1" presStyleIdx="3" presStyleCnt="4"/>
      <dgm:spPr/>
    </dgm:pt>
  </dgm:ptLst>
  <dgm:cxnLst>
    <dgm:cxn modelId="{59EAD00A-5578-4F64-B315-93129FBBCAA5}" type="presOf" srcId="{B4D847DE-F5A1-4F27-B777-316F32E4E21B}" destId="{BA4D18B0-CC93-47B0-9322-188F49B9F851}" srcOrd="0" destOrd="0" presId="urn:microsoft.com/office/officeart/2005/8/layout/radial6"/>
    <dgm:cxn modelId="{7A9D8C10-1C43-44EF-89C4-624C4ACD0E7F}" type="presOf" srcId="{A7802CFF-9B79-4431-B554-B3B934C684A3}" destId="{BF3BC3E3-A6D4-47C9-ADEA-3E0A697A6BF4}" srcOrd="0" destOrd="0" presId="urn:microsoft.com/office/officeart/2005/8/layout/radial6"/>
    <dgm:cxn modelId="{72DA5C12-A9C9-4238-A4B6-ECFF7D2937AB}" srcId="{A0BA5F8C-DFA6-4D17-BCBC-05B6550A477D}" destId="{53E552E8-3C6A-4BA0-A27E-B8DB598C84BA}" srcOrd="2" destOrd="0" parTransId="{7B1251B3-AD0B-41FC-8FF5-1C1596FB98A8}" sibTransId="{B52EC850-B7D4-4D50-8C8F-0EDC046115AC}"/>
    <dgm:cxn modelId="{D7681738-DE41-4EA8-B58D-4599799FDFA4}" srcId="{A0BA5F8C-DFA6-4D17-BCBC-05B6550A477D}" destId="{9862C764-7DCA-420E-81BA-F3A485480022}" srcOrd="1" destOrd="0" parTransId="{8475CD87-1A60-4CE6-8962-610CD30EC5FB}" sibTransId="{16457501-9CB2-4A47-8808-7DE1F079A3C4}"/>
    <dgm:cxn modelId="{43C88151-F207-4346-9BD3-D8A67732A411}" type="presOf" srcId="{A8DF716A-9A0F-48A1-8A87-34504030CB15}" destId="{F35DA1A2-D84B-41CE-9865-9A2FE7D7FF28}" srcOrd="0" destOrd="0" presId="urn:microsoft.com/office/officeart/2005/8/layout/radial6"/>
    <dgm:cxn modelId="{FCAA6A72-EA08-4E05-9FBD-C9DA8C640DDF}" srcId="{A0BA5F8C-DFA6-4D17-BCBC-05B6550A477D}" destId="{A7802CFF-9B79-4431-B554-B3B934C684A3}" srcOrd="0" destOrd="0" parTransId="{95949166-064B-420D-AF47-F4AA11BF03E0}" sibTransId="{94E686D7-5406-41A2-885A-4EDB3F4B42C9}"/>
    <dgm:cxn modelId="{09FD6857-783D-472A-BB70-736726A6C4AE}" srcId="{A7802CFF-9B79-4431-B554-B3B934C684A3}" destId="{5E6D3D9F-9BD3-43E2-A79F-6200464DE13C}" srcOrd="3" destOrd="0" parTransId="{A9C3386E-1D05-4AD0-A52B-B96352AF53A4}" sibTransId="{B4D847DE-F5A1-4F27-B777-316F32E4E21B}"/>
    <dgm:cxn modelId="{EF25E278-53B0-45FE-8ECD-6AE3E5389A0B}" srcId="{A7802CFF-9B79-4431-B554-B3B934C684A3}" destId="{9D43257D-F108-4CE3-AA1F-4E2BA0B111FF}" srcOrd="2" destOrd="0" parTransId="{6292AE0F-C909-47B8-B857-6DC8EB76B2EB}" sibTransId="{B57ABEB0-0F6F-4428-B46C-5DF9C18DBCFF}"/>
    <dgm:cxn modelId="{F8BCF189-03F1-4A3C-B728-69D40C21B817}" type="presOf" srcId="{5E6D3D9F-9BD3-43E2-A79F-6200464DE13C}" destId="{14B9C831-5F67-40DB-8731-4C942AA6F95D}" srcOrd="0" destOrd="0" presId="urn:microsoft.com/office/officeart/2005/8/layout/radial6"/>
    <dgm:cxn modelId="{70E69D8E-E126-4AF8-9331-5257AB2704F2}" type="presOf" srcId="{A7908F87-B8C6-469D-9AB0-9E59DA13A42C}" destId="{5A7F384D-8142-4ED2-B887-EB599218896A}" srcOrd="0" destOrd="0" presId="urn:microsoft.com/office/officeart/2005/8/layout/radial6"/>
    <dgm:cxn modelId="{9E515995-6EAE-4268-B5C6-B4CEDD672071}" srcId="{A7802CFF-9B79-4431-B554-B3B934C684A3}" destId="{A8DF716A-9A0F-48A1-8A87-34504030CB15}" srcOrd="1" destOrd="0" parTransId="{E497FB88-C504-4126-BA1E-B34065FA3780}" sibTransId="{CC833A97-FE1A-4B3E-87FD-C44CD14593A2}"/>
    <dgm:cxn modelId="{9ED1E3A2-D5E4-4F71-8F0D-5A29BDB9E017}" type="presOf" srcId="{9D43257D-F108-4CE3-AA1F-4E2BA0B111FF}" destId="{7A1CC133-8910-4398-A2BF-4D6CCA2063ED}" srcOrd="0" destOrd="0" presId="urn:microsoft.com/office/officeart/2005/8/layout/radial6"/>
    <dgm:cxn modelId="{79D2A4B6-4BFE-4DB2-9D42-541751F98826}" type="presOf" srcId="{B57ABEB0-0F6F-4428-B46C-5DF9C18DBCFF}" destId="{52128F15-88DF-4D0B-9173-54A9BC716BB3}" srcOrd="0" destOrd="0" presId="urn:microsoft.com/office/officeart/2005/8/layout/radial6"/>
    <dgm:cxn modelId="{FA2140C3-2FDD-46D0-97FA-8B57EB3D5333}" type="presOf" srcId="{4EDD25E7-FEEC-464E-9657-B63290E964EA}" destId="{A502EDF6-A39E-4591-9B07-0D31025407C7}" srcOrd="0" destOrd="0" presId="urn:microsoft.com/office/officeart/2005/8/layout/radial6"/>
    <dgm:cxn modelId="{BF5A07D1-F2E6-4140-B90A-E7253A58352C}" srcId="{A7802CFF-9B79-4431-B554-B3B934C684A3}" destId="{4EDD25E7-FEEC-464E-9657-B63290E964EA}" srcOrd="0" destOrd="0" parTransId="{909329C5-046F-415D-9F57-500DF8F8D56E}" sibTransId="{A7908F87-B8C6-469D-9AB0-9E59DA13A42C}"/>
    <dgm:cxn modelId="{C786DFD7-41F2-4C02-9378-B5593D283517}" type="presOf" srcId="{A0BA5F8C-DFA6-4D17-BCBC-05B6550A477D}" destId="{F4F19807-242B-492B-B498-C34D85C62EF5}" srcOrd="0" destOrd="0" presId="urn:microsoft.com/office/officeart/2005/8/layout/radial6"/>
    <dgm:cxn modelId="{E077F6D9-49F5-425D-977F-C1F8463B1386}" type="presOf" srcId="{CC833A97-FE1A-4B3E-87FD-C44CD14593A2}" destId="{DD0EBEE5-FEB1-4E1D-BD7D-F2C02FBABB9C}" srcOrd="0" destOrd="0" presId="urn:microsoft.com/office/officeart/2005/8/layout/radial6"/>
    <dgm:cxn modelId="{45F177F8-E12A-4F22-B8A5-E30E2D2C9EA4}" type="presParOf" srcId="{F4F19807-242B-492B-B498-C34D85C62EF5}" destId="{BF3BC3E3-A6D4-47C9-ADEA-3E0A697A6BF4}" srcOrd="0" destOrd="0" presId="urn:microsoft.com/office/officeart/2005/8/layout/radial6"/>
    <dgm:cxn modelId="{2674BA8A-A814-46EC-846D-6EAF5D08F8E6}" type="presParOf" srcId="{F4F19807-242B-492B-B498-C34D85C62EF5}" destId="{A502EDF6-A39E-4591-9B07-0D31025407C7}" srcOrd="1" destOrd="0" presId="urn:microsoft.com/office/officeart/2005/8/layout/radial6"/>
    <dgm:cxn modelId="{432BED27-555A-4151-9F4D-FA94DAE27AFD}" type="presParOf" srcId="{F4F19807-242B-492B-B498-C34D85C62EF5}" destId="{7948EB1E-836C-4D7D-BDA1-636591AAE144}" srcOrd="2" destOrd="0" presId="urn:microsoft.com/office/officeart/2005/8/layout/radial6"/>
    <dgm:cxn modelId="{688B546A-1C58-49AD-9DFE-9618E3ECDBCF}" type="presParOf" srcId="{F4F19807-242B-492B-B498-C34D85C62EF5}" destId="{5A7F384D-8142-4ED2-B887-EB599218896A}" srcOrd="3" destOrd="0" presId="urn:microsoft.com/office/officeart/2005/8/layout/radial6"/>
    <dgm:cxn modelId="{103C5D46-DDF0-4BCF-B7F3-411FDA9BB84A}" type="presParOf" srcId="{F4F19807-242B-492B-B498-C34D85C62EF5}" destId="{F35DA1A2-D84B-41CE-9865-9A2FE7D7FF28}" srcOrd="4" destOrd="0" presId="urn:microsoft.com/office/officeart/2005/8/layout/radial6"/>
    <dgm:cxn modelId="{8103FFFF-18B6-4963-8CF2-214CEF025CB2}" type="presParOf" srcId="{F4F19807-242B-492B-B498-C34D85C62EF5}" destId="{24A929F4-FEAF-49D0-8F3B-D3E400A2EE92}" srcOrd="5" destOrd="0" presId="urn:microsoft.com/office/officeart/2005/8/layout/radial6"/>
    <dgm:cxn modelId="{2F01A4C5-B017-4CB2-BC57-F94DE170408B}" type="presParOf" srcId="{F4F19807-242B-492B-B498-C34D85C62EF5}" destId="{DD0EBEE5-FEB1-4E1D-BD7D-F2C02FBABB9C}" srcOrd="6" destOrd="0" presId="urn:microsoft.com/office/officeart/2005/8/layout/radial6"/>
    <dgm:cxn modelId="{9E248796-5D1B-4879-8940-BEF09036D596}" type="presParOf" srcId="{F4F19807-242B-492B-B498-C34D85C62EF5}" destId="{7A1CC133-8910-4398-A2BF-4D6CCA2063ED}" srcOrd="7" destOrd="0" presId="urn:microsoft.com/office/officeart/2005/8/layout/radial6"/>
    <dgm:cxn modelId="{5450316A-7DB0-409A-B9ED-86CE39100094}" type="presParOf" srcId="{F4F19807-242B-492B-B498-C34D85C62EF5}" destId="{149683EB-4DC3-474D-A479-E7CB21197D50}" srcOrd="8" destOrd="0" presId="urn:microsoft.com/office/officeart/2005/8/layout/radial6"/>
    <dgm:cxn modelId="{30D35EE9-DEAE-4796-8C5D-E8DC5C8220D7}" type="presParOf" srcId="{F4F19807-242B-492B-B498-C34D85C62EF5}" destId="{52128F15-88DF-4D0B-9173-54A9BC716BB3}" srcOrd="9" destOrd="0" presId="urn:microsoft.com/office/officeart/2005/8/layout/radial6"/>
    <dgm:cxn modelId="{8E636B90-0236-453E-96D0-922DC73BA346}" type="presParOf" srcId="{F4F19807-242B-492B-B498-C34D85C62EF5}" destId="{14B9C831-5F67-40DB-8731-4C942AA6F95D}" srcOrd="10" destOrd="0" presId="urn:microsoft.com/office/officeart/2005/8/layout/radial6"/>
    <dgm:cxn modelId="{3A7639E5-BEA4-4536-A53B-650677B8C1B1}" type="presParOf" srcId="{F4F19807-242B-492B-B498-C34D85C62EF5}" destId="{95DD36EC-0A41-4A07-9E94-0ED31E68738E}" srcOrd="11" destOrd="0" presId="urn:microsoft.com/office/officeart/2005/8/layout/radial6"/>
    <dgm:cxn modelId="{1F87B73D-B2A8-4CFC-8E22-4063224EEAE8}" type="presParOf" srcId="{F4F19807-242B-492B-B498-C34D85C62EF5}" destId="{BA4D18B0-CC93-47B0-9322-188F49B9F851}" srcOrd="12" destOrd="0" presId="urn:microsoft.com/office/officeart/2005/8/layout/radial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8C6A678-F389-447C-A2CE-5DE12ED3C29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TN"/>
        </a:p>
      </dgm:t>
    </dgm:pt>
    <dgm:pt modelId="{C917EB4D-B84E-4353-9D34-1E93A7AED016}" type="pres">
      <dgm:prSet presAssocID="{F8C6A678-F389-447C-A2CE-5DE12ED3C29C}" presName="linear" presStyleCnt="0">
        <dgm:presLayoutVars>
          <dgm:dir/>
          <dgm:animLvl val="lvl"/>
          <dgm:resizeHandles val="exact"/>
        </dgm:presLayoutVars>
      </dgm:prSet>
      <dgm:spPr/>
    </dgm:pt>
  </dgm:ptLst>
  <dgm:cxnLst>
    <dgm:cxn modelId="{E96BBD5A-6347-4744-8F52-C9AC93D9C538}" type="presOf" srcId="{F8C6A678-F389-447C-A2CE-5DE12ED3C29C}" destId="{C917EB4D-B84E-4353-9D34-1E93A7AED016}" srcOrd="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9F7FACA-8BEA-42BE-B788-7DC163B6A640}"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fr-TN"/>
        </a:p>
      </dgm:t>
    </dgm:pt>
    <dgm:pt modelId="{3D48B13E-FE62-4D1E-BA9B-A0CB6EEDD133}">
      <dgm:prSet phldrT="[Texte]" custT="1"/>
      <dgm:spPr/>
      <dgm:t>
        <a:bodyPr/>
        <a:lstStyle/>
        <a:p>
          <a:r>
            <a:rPr lang="ar-TN" sz="2800" b="1" dirty="0"/>
            <a:t>الدمج</a:t>
          </a:r>
          <a:endParaRPr lang="fr-TN" sz="2800" dirty="0"/>
        </a:p>
      </dgm:t>
    </dgm:pt>
    <dgm:pt modelId="{B4444C8B-15A8-4322-9972-721A3AA75C43}" type="parTrans" cxnId="{F6B3D830-D46A-407A-99A5-979212D20F2E}">
      <dgm:prSet/>
      <dgm:spPr/>
      <dgm:t>
        <a:bodyPr/>
        <a:lstStyle/>
        <a:p>
          <a:endParaRPr lang="fr-TN"/>
        </a:p>
      </dgm:t>
    </dgm:pt>
    <dgm:pt modelId="{FDC5C7DF-1EC9-4A72-B33E-B199237DFF22}" type="sibTrans" cxnId="{F6B3D830-D46A-407A-99A5-979212D20F2E}">
      <dgm:prSet/>
      <dgm:spPr/>
      <dgm:t>
        <a:bodyPr/>
        <a:lstStyle/>
        <a:p>
          <a:endParaRPr lang="fr-TN"/>
        </a:p>
      </dgm:t>
    </dgm:pt>
    <dgm:pt modelId="{3080EF17-4065-4E8D-9A66-6EB16665B233}">
      <dgm:prSet phldrT="[Texte]" phldr="1"/>
      <dgm:spPr/>
      <dgm:t>
        <a:bodyPr/>
        <a:lstStyle/>
        <a:p>
          <a:pPr algn="l"/>
          <a:endParaRPr lang="fr-TN" sz="1600" dirty="0"/>
        </a:p>
      </dgm:t>
    </dgm:pt>
    <dgm:pt modelId="{BE1B67B1-A3C7-4D84-9EFD-1434BA6B5C64}" type="parTrans" cxnId="{71528F13-F89F-4957-BD8B-6272A36644F5}">
      <dgm:prSet/>
      <dgm:spPr/>
      <dgm:t>
        <a:bodyPr/>
        <a:lstStyle/>
        <a:p>
          <a:endParaRPr lang="fr-TN"/>
        </a:p>
      </dgm:t>
    </dgm:pt>
    <dgm:pt modelId="{89A8A518-E3CF-4A36-96DC-52130D126D66}" type="sibTrans" cxnId="{71528F13-F89F-4957-BD8B-6272A36644F5}">
      <dgm:prSet/>
      <dgm:spPr/>
      <dgm:t>
        <a:bodyPr/>
        <a:lstStyle/>
        <a:p>
          <a:endParaRPr lang="fr-TN"/>
        </a:p>
      </dgm:t>
    </dgm:pt>
    <dgm:pt modelId="{EFAC6D58-5457-4E99-8562-BECB86ED986C}">
      <dgm:prSet phldrT="[Texte]"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ar-TN" sz="2800" b="1" dirty="0"/>
            <a:t>التكييف</a:t>
          </a:r>
          <a:r>
            <a:rPr lang="fr-FR" sz="2800" b="1" dirty="0"/>
            <a:t> </a:t>
          </a:r>
        </a:p>
        <a:p>
          <a:pPr marL="0" marR="0" lvl="0" indent="0" defTabSz="914400" eaLnBrk="1" fontAlgn="auto" latinLnBrk="0" hangingPunct="1">
            <a:lnSpc>
              <a:spcPct val="100000"/>
            </a:lnSpc>
            <a:spcBef>
              <a:spcPts val="0"/>
            </a:spcBef>
            <a:spcAft>
              <a:spcPts val="0"/>
            </a:spcAft>
            <a:buClrTx/>
            <a:buSzTx/>
            <a:buFontTx/>
            <a:buNone/>
            <a:tabLst/>
            <a:defRPr/>
          </a:pPr>
          <a:r>
            <a:rPr lang="fr-FR" sz="1800" b="1" dirty="0"/>
            <a:t>la </a:t>
          </a:r>
          <a:r>
            <a:rPr lang="fr-FR" sz="1800" b="1" dirty="0" err="1"/>
            <a:t>coherence</a:t>
          </a:r>
          <a:endParaRPr lang="fr-TN" sz="1800" dirty="0"/>
        </a:p>
        <a:p>
          <a:pPr marL="0" lvl="0" defTabSz="2578100">
            <a:lnSpc>
              <a:spcPct val="90000"/>
            </a:lnSpc>
            <a:spcBef>
              <a:spcPct val="0"/>
            </a:spcBef>
            <a:spcAft>
              <a:spcPct val="35000"/>
            </a:spcAft>
            <a:buNone/>
          </a:pPr>
          <a:endParaRPr lang="fr-TN" sz="1800" dirty="0"/>
        </a:p>
      </dgm:t>
    </dgm:pt>
    <dgm:pt modelId="{8B1BFA82-E6C8-4924-9F62-8FCEF2C8D496}" type="parTrans" cxnId="{C3D035F8-3ADB-4CEC-933B-D197423935D2}">
      <dgm:prSet/>
      <dgm:spPr/>
      <dgm:t>
        <a:bodyPr/>
        <a:lstStyle/>
        <a:p>
          <a:endParaRPr lang="fr-TN"/>
        </a:p>
      </dgm:t>
    </dgm:pt>
    <dgm:pt modelId="{784B4772-6CA4-4DB6-BBE9-D47E4D0F0DB7}" type="sibTrans" cxnId="{C3D035F8-3ADB-4CEC-933B-D197423935D2}">
      <dgm:prSet/>
      <dgm:spPr/>
      <dgm:t>
        <a:bodyPr/>
        <a:lstStyle/>
        <a:p>
          <a:endParaRPr lang="fr-TN"/>
        </a:p>
      </dgm:t>
    </dgm:pt>
    <dgm:pt modelId="{36ECA51B-3C9B-42FC-9E55-5C499FE347EC}">
      <dgm:prSet phldrT="[Texte]" custT="1"/>
      <dgm:spPr/>
      <dgm:t>
        <a:bodyPr/>
        <a:lstStyle/>
        <a:p>
          <a:pPr algn="r" rtl="1"/>
          <a:r>
            <a:rPr lang="ar-TN" sz="2000" b="1" dirty="0"/>
            <a:t>يجب </a:t>
          </a:r>
          <a:r>
            <a:rPr lang="ar-TN" sz="2000" b="1" dirty="0">
              <a:solidFill>
                <a:srgbClr val="FF0000"/>
              </a:solidFill>
            </a:rPr>
            <a:t>تكييف</a:t>
          </a:r>
          <a:r>
            <a:rPr lang="ar-TN" sz="2000" b="1" dirty="0"/>
            <a:t> العمليات وإطار إدارة المخاطر بحيث يناسبان </a:t>
          </a:r>
          <a:r>
            <a:rPr lang="ar-TN" sz="2000" b="1" dirty="0">
              <a:solidFill>
                <a:srgbClr val="FF0000"/>
              </a:solidFill>
            </a:rPr>
            <a:t>أهداف المؤسسة </a:t>
          </a:r>
          <a:r>
            <a:rPr lang="ar-TN" sz="2000" b="1" dirty="0"/>
            <a:t>والعاملين بها</a:t>
          </a:r>
          <a:endParaRPr lang="fr-TN" sz="2000" b="1" dirty="0"/>
        </a:p>
      </dgm:t>
    </dgm:pt>
    <dgm:pt modelId="{AFB0D631-32DB-4AE5-B951-386E30331D0C}" type="parTrans" cxnId="{558CF7B8-BD53-46A6-9BB7-16CE1549D78F}">
      <dgm:prSet/>
      <dgm:spPr/>
      <dgm:t>
        <a:bodyPr/>
        <a:lstStyle/>
        <a:p>
          <a:endParaRPr lang="fr-TN"/>
        </a:p>
      </dgm:t>
    </dgm:pt>
    <dgm:pt modelId="{F48D0B46-1A24-4D63-B746-8092A735D3BA}" type="sibTrans" cxnId="{558CF7B8-BD53-46A6-9BB7-16CE1549D78F}">
      <dgm:prSet/>
      <dgm:spPr/>
      <dgm:t>
        <a:bodyPr/>
        <a:lstStyle/>
        <a:p>
          <a:endParaRPr lang="fr-TN"/>
        </a:p>
      </dgm:t>
    </dgm:pt>
    <dgm:pt modelId="{97FE7478-2157-418D-BA30-89DE937B2FA8}">
      <dgm:prSet phldrT="[Texte]" phldr="1"/>
      <dgm:spPr/>
      <dgm:t>
        <a:bodyPr/>
        <a:lstStyle/>
        <a:p>
          <a:pPr algn="l"/>
          <a:endParaRPr lang="fr-TN" sz="1600" dirty="0"/>
        </a:p>
      </dgm:t>
    </dgm:pt>
    <dgm:pt modelId="{5F68D6FF-54C3-4B7C-AD63-476A19CC3B79}" type="parTrans" cxnId="{D8950CD1-FAAF-469A-BDD9-B5466DF53166}">
      <dgm:prSet/>
      <dgm:spPr/>
      <dgm:t>
        <a:bodyPr/>
        <a:lstStyle/>
        <a:p>
          <a:endParaRPr lang="fr-TN"/>
        </a:p>
      </dgm:t>
    </dgm:pt>
    <dgm:pt modelId="{7A1BA5C5-C4F7-478B-A981-C816DC47C8A3}" type="sibTrans" cxnId="{D8950CD1-FAAF-469A-BDD9-B5466DF53166}">
      <dgm:prSet/>
      <dgm:spPr/>
      <dgm:t>
        <a:bodyPr/>
        <a:lstStyle/>
        <a:p>
          <a:endParaRPr lang="fr-TN"/>
        </a:p>
      </dgm:t>
    </dgm:pt>
    <dgm:pt modelId="{7F75A2F9-937B-4770-9927-9F106EB6FEA6}">
      <dgm:prSet custT="1"/>
      <dgm:spPr/>
      <dgm:t>
        <a:bodyPr/>
        <a:lstStyle/>
        <a:p>
          <a:r>
            <a:rPr lang="ar-TN" sz="1800" b="1" kern="1200" dirty="0"/>
            <a:t> </a:t>
          </a:r>
          <a:r>
            <a:rPr lang="ar-TN" sz="2800" b="1" kern="1200" dirty="0">
              <a:solidFill>
                <a:prstClr val="white"/>
              </a:solidFill>
              <a:latin typeface="Calibri"/>
              <a:ea typeface="+mn-ea"/>
              <a:cs typeface="Arial" panose="020B0604020202020204" pitchFamily="34" charset="0"/>
            </a:rPr>
            <a:t>النظام والشمولية</a:t>
          </a:r>
          <a:endParaRPr lang="fr-TN" sz="2800" b="1" kern="1200" dirty="0">
            <a:solidFill>
              <a:prstClr val="white"/>
            </a:solidFill>
            <a:latin typeface="Calibri"/>
            <a:ea typeface="+mn-ea"/>
            <a:cs typeface="Arial" panose="020B0604020202020204" pitchFamily="34" charset="0"/>
          </a:endParaRPr>
        </a:p>
      </dgm:t>
    </dgm:pt>
    <dgm:pt modelId="{6E8D4A16-38D2-4C85-ACF0-81496EC3ED69}" type="parTrans" cxnId="{B46BFD7B-214A-49D5-B36F-D89B7E9DC7B4}">
      <dgm:prSet/>
      <dgm:spPr/>
      <dgm:t>
        <a:bodyPr/>
        <a:lstStyle/>
        <a:p>
          <a:endParaRPr lang="fr-TN"/>
        </a:p>
      </dgm:t>
    </dgm:pt>
    <dgm:pt modelId="{3D924F83-B362-4F54-AFD3-116BA0F95FDD}" type="sibTrans" cxnId="{B46BFD7B-214A-49D5-B36F-D89B7E9DC7B4}">
      <dgm:prSet/>
      <dgm:spPr/>
      <dgm:t>
        <a:bodyPr/>
        <a:lstStyle/>
        <a:p>
          <a:endParaRPr lang="fr-TN"/>
        </a:p>
      </dgm:t>
    </dgm:pt>
    <dgm:pt modelId="{2496E1ED-6DCF-4348-8C05-E6EB18410495}">
      <dgm:prSet custT="1"/>
      <dgm:spPr/>
      <dgm:t>
        <a:bodyPr/>
        <a:lstStyle/>
        <a:p>
          <a:pPr algn="r" rtl="1"/>
          <a:r>
            <a:rPr lang="ar-TN" sz="2400" b="1" dirty="0"/>
            <a:t>يجب </a:t>
          </a:r>
          <a:r>
            <a:rPr lang="ar-TN" sz="2400" b="1" dirty="0">
              <a:solidFill>
                <a:srgbClr val="FF0000"/>
              </a:solidFill>
            </a:rPr>
            <a:t>دمج</a:t>
          </a:r>
          <a:r>
            <a:rPr lang="ar-TN" sz="2400" b="1" dirty="0"/>
            <a:t> إدارة المخاطر في جميع العمليات والأنشطة الخاصة بالمنشأة</a:t>
          </a:r>
          <a:r>
            <a:rPr lang="ar-TN" sz="1600" dirty="0"/>
            <a:t>.</a:t>
          </a:r>
          <a:endParaRPr lang="fr-TN" sz="1600" dirty="0"/>
        </a:p>
      </dgm:t>
    </dgm:pt>
    <dgm:pt modelId="{AC51D641-B7ED-42EF-AD21-A5FBBD06D142}" type="parTrans" cxnId="{1EA65814-0692-4A34-BDC8-9B30169BB655}">
      <dgm:prSet/>
      <dgm:spPr/>
      <dgm:t>
        <a:bodyPr/>
        <a:lstStyle/>
        <a:p>
          <a:endParaRPr lang="fr-TN"/>
        </a:p>
      </dgm:t>
    </dgm:pt>
    <dgm:pt modelId="{425AF8FD-216F-4B73-9131-CAA9F68BBB48}" type="sibTrans" cxnId="{1EA65814-0692-4A34-BDC8-9B30169BB655}">
      <dgm:prSet/>
      <dgm:spPr/>
      <dgm:t>
        <a:bodyPr/>
        <a:lstStyle/>
        <a:p>
          <a:endParaRPr lang="fr-TN"/>
        </a:p>
      </dgm:t>
    </dgm:pt>
    <dgm:pt modelId="{61A2D28B-7C15-4ED3-90D1-64E0115B3895}">
      <dgm:prSet custT="1"/>
      <dgm:spPr/>
      <dgm:t>
        <a:bodyPr/>
        <a:lstStyle/>
        <a:p>
          <a:pPr algn="r" rtl="1"/>
          <a:r>
            <a:rPr lang="ar-TN" sz="2400" b="1" dirty="0"/>
            <a:t>يجب أن يكون مسار  إدارة المخاطر </a:t>
          </a:r>
          <a:r>
            <a:rPr lang="ar-TN" sz="2400" b="1" dirty="0">
              <a:solidFill>
                <a:srgbClr val="FF0000"/>
              </a:solidFill>
            </a:rPr>
            <a:t>منظماً وشاملاً</a:t>
          </a:r>
          <a:endParaRPr lang="fr-TN" sz="2400" b="1" dirty="0">
            <a:solidFill>
              <a:srgbClr val="FF0000"/>
            </a:solidFill>
          </a:endParaRPr>
        </a:p>
      </dgm:t>
    </dgm:pt>
    <dgm:pt modelId="{581D3E15-752E-4D30-BE87-CE6130E3F322}" type="parTrans" cxnId="{D6D6E161-1F9D-4888-8165-ACAF831C9596}">
      <dgm:prSet/>
      <dgm:spPr/>
      <dgm:t>
        <a:bodyPr/>
        <a:lstStyle/>
        <a:p>
          <a:endParaRPr lang="fr-TN"/>
        </a:p>
      </dgm:t>
    </dgm:pt>
    <dgm:pt modelId="{BC63B80E-5676-4551-914D-21C9A5B3299E}" type="sibTrans" cxnId="{D6D6E161-1F9D-4888-8165-ACAF831C9596}">
      <dgm:prSet/>
      <dgm:spPr/>
      <dgm:t>
        <a:bodyPr/>
        <a:lstStyle/>
        <a:p>
          <a:endParaRPr lang="fr-TN"/>
        </a:p>
      </dgm:t>
    </dgm:pt>
    <dgm:pt modelId="{75EFB3C0-70AE-4ABE-B669-E93A59A87AC1}">
      <dgm:prSe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ar-TN" sz="2800" b="1" dirty="0"/>
            <a:t>التشريك </a:t>
          </a:r>
          <a:endParaRPr lang="fr-FR" sz="2800" b="1" dirty="0"/>
        </a:p>
        <a:p>
          <a:pPr marL="0" marR="0" lvl="0" indent="0" defTabSz="914400" eaLnBrk="1" fontAlgn="auto" latinLnBrk="0" hangingPunct="1">
            <a:lnSpc>
              <a:spcPct val="100000"/>
            </a:lnSpc>
            <a:spcBef>
              <a:spcPts val="0"/>
            </a:spcBef>
            <a:spcAft>
              <a:spcPts val="0"/>
            </a:spcAft>
            <a:buClrTx/>
            <a:buSzTx/>
            <a:buFontTx/>
            <a:buNone/>
            <a:tabLst/>
            <a:defRPr/>
          </a:pPr>
          <a:r>
            <a:rPr lang="fr-FR" sz="2300" dirty="0"/>
            <a:t>PARTICIPATION</a:t>
          </a:r>
          <a:r>
            <a:rPr lang="ar-TN" sz="2300" dirty="0"/>
            <a:t> </a:t>
          </a:r>
          <a:endParaRPr lang="fr-TN" sz="2300" dirty="0"/>
        </a:p>
        <a:p>
          <a:pPr marL="0" lvl="0" defTabSz="1778000">
            <a:lnSpc>
              <a:spcPct val="90000"/>
            </a:lnSpc>
            <a:spcBef>
              <a:spcPct val="0"/>
            </a:spcBef>
            <a:spcAft>
              <a:spcPct val="35000"/>
            </a:spcAft>
            <a:buNone/>
          </a:pPr>
          <a:endParaRPr lang="fr-TN" sz="2300" dirty="0"/>
        </a:p>
      </dgm:t>
    </dgm:pt>
    <dgm:pt modelId="{C414A526-392C-4F74-9CD1-E7181B083D4A}" type="parTrans" cxnId="{45931466-A834-4DA4-9459-13A7BA850446}">
      <dgm:prSet/>
      <dgm:spPr/>
      <dgm:t>
        <a:bodyPr/>
        <a:lstStyle/>
        <a:p>
          <a:endParaRPr lang="fr-TN"/>
        </a:p>
      </dgm:t>
    </dgm:pt>
    <dgm:pt modelId="{427559B2-6F30-4D80-97E9-1ECF88A9A0AF}" type="sibTrans" cxnId="{45931466-A834-4DA4-9459-13A7BA850446}">
      <dgm:prSet/>
      <dgm:spPr/>
      <dgm:t>
        <a:bodyPr/>
        <a:lstStyle/>
        <a:p>
          <a:endParaRPr lang="fr-TN"/>
        </a:p>
      </dgm:t>
    </dgm:pt>
    <dgm:pt modelId="{0C1140DD-BF6E-4301-80C2-63C7B897B6A6}">
      <dgm:prSe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ar-TN" sz="2800" b="1" kern="1200" dirty="0"/>
            <a:t>ديناميكية </a:t>
          </a:r>
          <a:r>
            <a:rPr lang="ar-TN" sz="2800" b="1" kern="1200" dirty="0">
              <a:solidFill>
                <a:prstClr val="white"/>
              </a:solidFill>
              <a:latin typeface="Calibri"/>
              <a:ea typeface="+mn-ea"/>
              <a:cs typeface="Arial" panose="020B0604020202020204" pitchFamily="34" charset="0"/>
            </a:rPr>
            <a:t>ومتكررة</a:t>
          </a:r>
          <a:endParaRPr lang="fr-TN" sz="2800" b="1" kern="1200" dirty="0">
            <a:solidFill>
              <a:prstClr val="white"/>
            </a:solidFill>
            <a:latin typeface="Calibri"/>
            <a:ea typeface="+mn-ea"/>
            <a:cs typeface="Arial" panose="020B0604020202020204" pitchFamily="34" charset="0"/>
          </a:endParaRPr>
        </a:p>
        <a:p>
          <a:pPr marL="0" lvl="0" defTabSz="1022350">
            <a:lnSpc>
              <a:spcPct val="90000"/>
            </a:lnSpc>
            <a:spcBef>
              <a:spcPct val="0"/>
            </a:spcBef>
            <a:spcAft>
              <a:spcPct val="35000"/>
            </a:spcAft>
            <a:buNone/>
          </a:pPr>
          <a:endParaRPr lang="fr-TN" sz="2300" kern="1200" dirty="0"/>
        </a:p>
      </dgm:t>
    </dgm:pt>
    <dgm:pt modelId="{1F32265D-B487-491C-B6A0-1F55612577FB}" type="parTrans" cxnId="{EBFE3FB4-2442-4556-83B1-F2509B2C7980}">
      <dgm:prSet/>
      <dgm:spPr/>
      <dgm:t>
        <a:bodyPr/>
        <a:lstStyle/>
        <a:p>
          <a:endParaRPr lang="fr-TN"/>
        </a:p>
      </dgm:t>
    </dgm:pt>
    <dgm:pt modelId="{05D911EE-4A2C-4226-9D89-81671DEFB43D}" type="sibTrans" cxnId="{EBFE3FB4-2442-4556-83B1-F2509B2C7980}">
      <dgm:prSet/>
      <dgm:spPr/>
      <dgm:t>
        <a:bodyPr/>
        <a:lstStyle/>
        <a:p>
          <a:endParaRPr lang="fr-TN"/>
        </a:p>
      </dgm:t>
    </dgm:pt>
    <dgm:pt modelId="{3F3D4F8E-A68B-4911-AC8D-E540AB82C9D2}">
      <dgm:prSet custT="1"/>
      <dgm:spPr/>
      <dgm:t>
        <a:bodyPr/>
        <a:lstStyle/>
        <a:p>
          <a:pPr algn="r" rtl="1"/>
          <a:r>
            <a:rPr lang="ar-TN" sz="2400" b="1" dirty="0"/>
            <a:t>يجب </a:t>
          </a:r>
          <a:r>
            <a:rPr lang="ar-TN" sz="2400" b="1" dirty="0">
              <a:solidFill>
                <a:srgbClr val="FF0000"/>
              </a:solidFill>
            </a:rPr>
            <a:t>إشراك</a:t>
          </a:r>
          <a:r>
            <a:rPr lang="ar-TN" sz="2400" b="1" dirty="0"/>
            <a:t> الإدارات العليا في نظام إدارة المخاطر؛ يجب أن تكون شاملة.</a:t>
          </a:r>
          <a:endParaRPr lang="fr-TN" sz="2400" b="1" dirty="0"/>
        </a:p>
      </dgm:t>
    </dgm:pt>
    <dgm:pt modelId="{94673B10-83DA-40C2-82D7-6D0349EBD76F}" type="parTrans" cxnId="{FFB3F8DB-8FCD-4310-A9F4-C5A1614605AB}">
      <dgm:prSet/>
      <dgm:spPr/>
      <dgm:t>
        <a:bodyPr/>
        <a:lstStyle/>
        <a:p>
          <a:endParaRPr lang="fr-TN"/>
        </a:p>
      </dgm:t>
    </dgm:pt>
    <dgm:pt modelId="{8566E442-0621-4055-AF28-EE6D34D90442}" type="sibTrans" cxnId="{FFB3F8DB-8FCD-4310-A9F4-C5A1614605AB}">
      <dgm:prSet/>
      <dgm:spPr/>
      <dgm:t>
        <a:bodyPr/>
        <a:lstStyle/>
        <a:p>
          <a:endParaRPr lang="fr-TN"/>
        </a:p>
      </dgm:t>
    </dgm:pt>
    <dgm:pt modelId="{74BA88C6-5ED7-4E10-B460-721782340604}">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ar-TN" b="1" dirty="0"/>
            <a:t>أفضل المعلومات المتاحة</a:t>
          </a:r>
          <a:endParaRPr lang="fr-TN" dirty="0"/>
        </a:p>
        <a:p>
          <a:pPr marL="0" lvl="0" defTabSz="1244600">
            <a:lnSpc>
              <a:spcPct val="90000"/>
            </a:lnSpc>
            <a:spcBef>
              <a:spcPct val="0"/>
            </a:spcBef>
            <a:spcAft>
              <a:spcPct val="35000"/>
            </a:spcAft>
            <a:buNone/>
          </a:pPr>
          <a:endParaRPr lang="fr-TN" dirty="0"/>
        </a:p>
      </dgm:t>
    </dgm:pt>
    <dgm:pt modelId="{B3D06F5D-0622-4311-A9F6-44FE688992EE}" type="parTrans" cxnId="{8A73532F-7A28-4AE9-977C-8FCF40825166}">
      <dgm:prSet/>
      <dgm:spPr/>
      <dgm:t>
        <a:bodyPr/>
        <a:lstStyle/>
        <a:p>
          <a:endParaRPr lang="fr-TN"/>
        </a:p>
      </dgm:t>
    </dgm:pt>
    <dgm:pt modelId="{2BE345F5-EE4D-4337-81E5-0A68A70C3551}" type="sibTrans" cxnId="{8A73532F-7A28-4AE9-977C-8FCF40825166}">
      <dgm:prSet/>
      <dgm:spPr/>
      <dgm:t>
        <a:bodyPr/>
        <a:lstStyle/>
        <a:p>
          <a:endParaRPr lang="fr-TN"/>
        </a:p>
      </dgm:t>
    </dgm:pt>
    <dgm:pt modelId="{87BF0C7A-7A6F-4599-A5C1-FCAA52FBB944}">
      <dgm:prSet custT="1"/>
      <dgm:spPr/>
      <dgm:t>
        <a:bodyPr/>
        <a:lstStyle/>
        <a:p>
          <a:pPr algn="r" rtl="1"/>
          <a:r>
            <a:rPr lang="ar-TN" sz="2000" b="1" dirty="0"/>
            <a:t>يجب أن تكون إدارة المخاطر </a:t>
          </a:r>
          <a:r>
            <a:rPr lang="ar-TN" sz="2000" b="1" dirty="0">
              <a:solidFill>
                <a:srgbClr val="FF0000"/>
              </a:solidFill>
            </a:rPr>
            <a:t>ديناميكية</a:t>
          </a:r>
          <a:r>
            <a:rPr lang="ar-TN" sz="2000" b="1" dirty="0"/>
            <a:t> ومتكررة؛ لتشجيع التفكير الوقائي، وتوقع التغيرات المفاجئة والكشف عنها، والاعتراف والاستجابة للتغيرات.</a:t>
          </a:r>
          <a:endParaRPr lang="fr-TN" sz="2000" b="1" dirty="0"/>
        </a:p>
      </dgm:t>
    </dgm:pt>
    <dgm:pt modelId="{C219D8C8-3183-4088-A3DF-D0D8177B4314}" type="parTrans" cxnId="{80501112-9A30-45A4-A572-8575237A5D64}">
      <dgm:prSet/>
      <dgm:spPr/>
      <dgm:t>
        <a:bodyPr/>
        <a:lstStyle/>
        <a:p>
          <a:endParaRPr lang="fr-TN"/>
        </a:p>
      </dgm:t>
    </dgm:pt>
    <dgm:pt modelId="{0B823090-2A71-4954-94C4-978E8F31A142}" type="sibTrans" cxnId="{80501112-9A30-45A4-A572-8575237A5D64}">
      <dgm:prSet/>
      <dgm:spPr/>
      <dgm:t>
        <a:bodyPr/>
        <a:lstStyle/>
        <a:p>
          <a:endParaRPr lang="fr-TN"/>
        </a:p>
      </dgm:t>
    </dgm:pt>
    <dgm:pt modelId="{F5355D86-9D32-4057-8173-CC104FBF3ED6}">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ar-TN" b="1" dirty="0"/>
            <a:t>العوامل البشرية والثقافية </a:t>
          </a:r>
          <a:endParaRPr lang="fr-TN" dirty="0"/>
        </a:p>
        <a:p>
          <a:pPr marL="0" lvl="0" defTabSz="1111250">
            <a:lnSpc>
              <a:spcPct val="90000"/>
            </a:lnSpc>
            <a:spcBef>
              <a:spcPct val="0"/>
            </a:spcBef>
            <a:spcAft>
              <a:spcPct val="35000"/>
            </a:spcAft>
            <a:buNone/>
          </a:pPr>
          <a:endParaRPr lang="fr-TN" dirty="0"/>
        </a:p>
      </dgm:t>
    </dgm:pt>
    <dgm:pt modelId="{79F113D9-B8CA-46FB-956E-CF2887C41BBC}" type="parTrans" cxnId="{330A69B4-AAF6-47A7-B374-6F146A5471DC}">
      <dgm:prSet/>
      <dgm:spPr/>
      <dgm:t>
        <a:bodyPr/>
        <a:lstStyle/>
        <a:p>
          <a:endParaRPr lang="fr-TN"/>
        </a:p>
      </dgm:t>
    </dgm:pt>
    <dgm:pt modelId="{C3056C31-66B2-450D-B96B-CD32EA2A26EC}" type="sibTrans" cxnId="{330A69B4-AAF6-47A7-B374-6F146A5471DC}">
      <dgm:prSet/>
      <dgm:spPr/>
      <dgm:t>
        <a:bodyPr/>
        <a:lstStyle/>
        <a:p>
          <a:endParaRPr lang="fr-TN"/>
        </a:p>
      </dgm:t>
    </dgm:pt>
    <dgm:pt modelId="{971BE4F5-FE71-49CF-B21C-1C29C5AAC054}">
      <dgm:prSet custT="1"/>
      <dgm:spPr/>
      <dgm:t>
        <a:bodyPr/>
        <a:lstStyle/>
        <a:p>
          <a:pPr algn="r" rtl="1"/>
          <a:r>
            <a:rPr lang="ar-TN" sz="2000" b="1" i="0" dirty="0"/>
            <a:t>تستند إدارة المخاطر </a:t>
          </a:r>
          <a:r>
            <a:rPr lang="ar-TN" sz="2000" b="1" i="0" dirty="0">
              <a:solidFill>
                <a:srgbClr val="FF0000"/>
              </a:solidFill>
            </a:rPr>
            <a:t>إلى أفضل المعلومات المتاحة</a:t>
          </a:r>
          <a:r>
            <a:rPr lang="ar-TN" sz="2000" b="1" i="0" dirty="0"/>
            <a:t>: فمن المهم مراعاة وفهم جميع المعلومات المتاحة وذات الصلة بالنشاط</a:t>
          </a:r>
          <a:endParaRPr lang="fr-TN" sz="2000" dirty="0"/>
        </a:p>
      </dgm:t>
    </dgm:pt>
    <dgm:pt modelId="{EB45B697-6F89-47E6-85B1-922503CB405A}" type="parTrans" cxnId="{8A09C3AF-E47D-44F4-9112-7BC437035D3A}">
      <dgm:prSet/>
      <dgm:spPr/>
      <dgm:t>
        <a:bodyPr/>
        <a:lstStyle/>
        <a:p>
          <a:endParaRPr lang="fr-TN"/>
        </a:p>
      </dgm:t>
    </dgm:pt>
    <dgm:pt modelId="{933B8FB3-C194-4E66-B2F0-D6E761EB9A0D}" type="sibTrans" cxnId="{8A09C3AF-E47D-44F4-9112-7BC437035D3A}">
      <dgm:prSet/>
      <dgm:spPr/>
      <dgm:t>
        <a:bodyPr/>
        <a:lstStyle/>
        <a:p>
          <a:endParaRPr lang="fr-TN"/>
        </a:p>
      </dgm:t>
    </dgm:pt>
    <dgm:pt modelId="{08AC62D8-0C95-423D-BC17-DC2103779490}">
      <dgm:prSet custT="1"/>
      <dgm:spPr/>
      <dgm:t>
        <a:bodyPr/>
        <a:lstStyle/>
        <a:p>
          <a:pPr algn="r" rtl="1"/>
          <a:r>
            <a:rPr lang="ar-TN" sz="2000" b="1" dirty="0">
              <a:solidFill>
                <a:srgbClr val="FF0000"/>
              </a:solidFill>
            </a:rPr>
            <a:t>العوامل البشرية والثقافية </a:t>
          </a:r>
          <a:r>
            <a:rPr lang="ar-TN" sz="2000" b="1" dirty="0"/>
            <a:t>هي القوى العاملة التي لها أهمية قصوى في إدارة المخاطر، وينبغي النظر لها في جميع مراحل إدارة المخاطر</a:t>
          </a:r>
          <a:r>
            <a:rPr lang="ar-TN" sz="1600" dirty="0"/>
            <a:t>.</a:t>
          </a:r>
          <a:endParaRPr lang="fr-TN" sz="1600" dirty="0"/>
        </a:p>
      </dgm:t>
    </dgm:pt>
    <dgm:pt modelId="{96177D4C-CFD8-44DE-AC39-2F237A6B7B1D}" type="parTrans" cxnId="{F05B02B4-D68E-4491-BFDF-07CFB637582F}">
      <dgm:prSet/>
      <dgm:spPr/>
      <dgm:t>
        <a:bodyPr/>
        <a:lstStyle/>
        <a:p>
          <a:endParaRPr lang="fr-TN"/>
        </a:p>
      </dgm:t>
    </dgm:pt>
    <dgm:pt modelId="{17A9A5F0-6C6D-4765-9F4D-7736C0241100}" type="sibTrans" cxnId="{F05B02B4-D68E-4491-BFDF-07CFB637582F}">
      <dgm:prSet/>
      <dgm:spPr/>
      <dgm:t>
        <a:bodyPr/>
        <a:lstStyle/>
        <a:p>
          <a:endParaRPr lang="fr-TN"/>
        </a:p>
      </dgm:t>
    </dgm:pt>
    <dgm:pt modelId="{97A3E7FB-7B20-4631-81ED-2D6AC7C3269E}">
      <dgm:prSet/>
      <dgm:spPr/>
      <dgm:t>
        <a:bodyPr/>
        <a:lstStyle/>
        <a:p>
          <a:r>
            <a:rPr lang="ar-TN" b="1"/>
            <a:t>تحسين إطار إدارة المخاطر </a:t>
          </a:r>
          <a:endParaRPr lang="fr-TN"/>
        </a:p>
      </dgm:t>
    </dgm:pt>
    <dgm:pt modelId="{4B87F948-7E4E-4A1C-979A-FC0B3302BA09}" type="parTrans" cxnId="{2CA1B875-FDE8-49FB-8D1E-A494FE55A45D}">
      <dgm:prSet/>
      <dgm:spPr/>
      <dgm:t>
        <a:bodyPr/>
        <a:lstStyle/>
        <a:p>
          <a:endParaRPr lang="fr-TN"/>
        </a:p>
      </dgm:t>
    </dgm:pt>
    <dgm:pt modelId="{713BB194-99DB-4351-B2D3-BF21147E13EB}" type="sibTrans" cxnId="{2CA1B875-FDE8-49FB-8D1E-A494FE55A45D}">
      <dgm:prSet/>
      <dgm:spPr/>
      <dgm:t>
        <a:bodyPr/>
        <a:lstStyle/>
        <a:p>
          <a:endParaRPr lang="fr-TN"/>
        </a:p>
      </dgm:t>
    </dgm:pt>
    <dgm:pt modelId="{8977FFEF-64CA-4480-86A1-CF6589E0B019}">
      <dgm:prSet custT="1"/>
      <dgm:spPr/>
      <dgm:t>
        <a:bodyPr/>
        <a:lstStyle/>
        <a:p>
          <a:pPr algn="r" rtl="1"/>
          <a:r>
            <a:rPr lang="ar-TN" sz="2000" b="1" dirty="0"/>
            <a:t>ويجري </a:t>
          </a:r>
          <a:r>
            <a:rPr lang="ar-TN" sz="2000" b="1" dirty="0">
              <a:solidFill>
                <a:srgbClr val="FF0000"/>
              </a:solidFill>
            </a:rPr>
            <a:t>تحسين إطار إدارة المخاطر </a:t>
          </a:r>
          <a:r>
            <a:rPr lang="ar-TN" sz="2000" b="1" dirty="0"/>
            <a:t>باستمرار من خلال التعلم والخبرة، فالمنظمات ذات النضج في إدارة المخاطر، هي التي تستثمر في إدارة المخاطر على المدى الطويل وتظهر الإنجاز الطبيعي لأهدافها</a:t>
          </a:r>
          <a:endParaRPr lang="fr-TN" sz="2000" b="1" dirty="0"/>
        </a:p>
      </dgm:t>
    </dgm:pt>
    <dgm:pt modelId="{E818D65B-878A-48BB-B72B-78E0212D4BBF}" type="parTrans" cxnId="{FCD5ED48-0C1F-417D-90F6-EED50F5786A9}">
      <dgm:prSet/>
      <dgm:spPr/>
      <dgm:t>
        <a:bodyPr/>
        <a:lstStyle/>
        <a:p>
          <a:endParaRPr lang="fr-TN"/>
        </a:p>
      </dgm:t>
    </dgm:pt>
    <dgm:pt modelId="{70216144-9A20-4825-ACA6-E808093BC790}" type="sibTrans" cxnId="{FCD5ED48-0C1F-417D-90F6-EED50F5786A9}">
      <dgm:prSet/>
      <dgm:spPr/>
      <dgm:t>
        <a:bodyPr/>
        <a:lstStyle/>
        <a:p>
          <a:endParaRPr lang="fr-TN"/>
        </a:p>
      </dgm:t>
    </dgm:pt>
    <dgm:pt modelId="{C5542B9C-C36D-4443-8A2A-E6DB97DEE9D6}" type="pres">
      <dgm:prSet presAssocID="{59F7FACA-8BEA-42BE-B788-7DC163B6A640}" presName="Name0" presStyleCnt="0">
        <dgm:presLayoutVars>
          <dgm:dir/>
          <dgm:animLvl val="lvl"/>
          <dgm:resizeHandles/>
        </dgm:presLayoutVars>
      </dgm:prSet>
      <dgm:spPr/>
    </dgm:pt>
    <dgm:pt modelId="{C74BD306-2027-400B-AEE1-B2CDAFA75AF3}" type="pres">
      <dgm:prSet presAssocID="{3D48B13E-FE62-4D1E-BA9B-A0CB6EEDD133}" presName="linNode" presStyleCnt="0"/>
      <dgm:spPr/>
    </dgm:pt>
    <dgm:pt modelId="{97067005-3C35-4D8C-95AB-888BBF95C3DF}" type="pres">
      <dgm:prSet presAssocID="{3D48B13E-FE62-4D1E-BA9B-A0CB6EEDD133}" presName="parentShp" presStyleLbl="node1" presStyleIdx="0" presStyleCnt="8">
        <dgm:presLayoutVars>
          <dgm:bulletEnabled val="1"/>
        </dgm:presLayoutVars>
      </dgm:prSet>
      <dgm:spPr/>
    </dgm:pt>
    <dgm:pt modelId="{365A2754-B0CD-47BD-BB68-53B852457506}" type="pres">
      <dgm:prSet presAssocID="{3D48B13E-FE62-4D1E-BA9B-A0CB6EEDD133}" presName="childShp" presStyleLbl="bgAccFollowNode1" presStyleIdx="0" presStyleCnt="8">
        <dgm:presLayoutVars>
          <dgm:bulletEnabled val="1"/>
        </dgm:presLayoutVars>
      </dgm:prSet>
      <dgm:spPr/>
    </dgm:pt>
    <dgm:pt modelId="{96DC08D8-FCC7-4EE2-B133-307363CAFBDD}" type="pres">
      <dgm:prSet presAssocID="{FDC5C7DF-1EC9-4A72-B33E-B199237DFF22}" presName="spacing" presStyleCnt="0"/>
      <dgm:spPr/>
    </dgm:pt>
    <dgm:pt modelId="{B0F1ED92-D5C8-41A0-ADB1-1365C4F97254}" type="pres">
      <dgm:prSet presAssocID="{7F75A2F9-937B-4770-9927-9F106EB6FEA6}" presName="linNode" presStyleCnt="0"/>
      <dgm:spPr/>
    </dgm:pt>
    <dgm:pt modelId="{81285113-E3C6-4837-ACC1-8F8F5D46D689}" type="pres">
      <dgm:prSet presAssocID="{7F75A2F9-937B-4770-9927-9F106EB6FEA6}" presName="parentShp" presStyleLbl="node1" presStyleIdx="1" presStyleCnt="8">
        <dgm:presLayoutVars>
          <dgm:bulletEnabled val="1"/>
        </dgm:presLayoutVars>
      </dgm:prSet>
      <dgm:spPr/>
    </dgm:pt>
    <dgm:pt modelId="{2F1CAAE3-40BA-451A-90C5-7B0859641DD4}" type="pres">
      <dgm:prSet presAssocID="{7F75A2F9-937B-4770-9927-9F106EB6FEA6}" presName="childShp" presStyleLbl="bgAccFollowNode1" presStyleIdx="1" presStyleCnt="8">
        <dgm:presLayoutVars>
          <dgm:bulletEnabled val="1"/>
        </dgm:presLayoutVars>
      </dgm:prSet>
      <dgm:spPr/>
    </dgm:pt>
    <dgm:pt modelId="{90C75B94-3808-4C0B-9ACF-5314F0ADED8D}" type="pres">
      <dgm:prSet presAssocID="{3D924F83-B362-4F54-AFD3-116BA0F95FDD}" presName="spacing" presStyleCnt="0"/>
      <dgm:spPr/>
    </dgm:pt>
    <dgm:pt modelId="{C21ECBCD-18EF-4F91-8119-D8CD42DC74AD}" type="pres">
      <dgm:prSet presAssocID="{EFAC6D58-5457-4E99-8562-BECB86ED986C}" presName="linNode" presStyleCnt="0"/>
      <dgm:spPr/>
    </dgm:pt>
    <dgm:pt modelId="{5EC955C6-3F7F-4BE7-8463-EB62ED472FBF}" type="pres">
      <dgm:prSet presAssocID="{EFAC6D58-5457-4E99-8562-BECB86ED986C}" presName="parentShp" presStyleLbl="node1" presStyleIdx="2" presStyleCnt="8">
        <dgm:presLayoutVars>
          <dgm:bulletEnabled val="1"/>
        </dgm:presLayoutVars>
      </dgm:prSet>
      <dgm:spPr/>
    </dgm:pt>
    <dgm:pt modelId="{8B9F2225-E79D-4622-B4A5-3AC80D69AE3E}" type="pres">
      <dgm:prSet presAssocID="{EFAC6D58-5457-4E99-8562-BECB86ED986C}" presName="childShp" presStyleLbl="bgAccFollowNode1" presStyleIdx="2" presStyleCnt="8">
        <dgm:presLayoutVars>
          <dgm:bulletEnabled val="1"/>
        </dgm:presLayoutVars>
      </dgm:prSet>
      <dgm:spPr/>
    </dgm:pt>
    <dgm:pt modelId="{E189F6B9-DB12-4161-B9CD-3F995F1FB287}" type="pres">
      <dgm:prSet presAssocID="{784B4772-6CA4-4DB6-BBE9-D47E4D0F0DB7}" presName="spacing" presStyleCnt="0"/>
      <dgm:spPr/>
    </dgm:pt>
    <dgm:pt modelId="{D0BC153D-46DB-4BED-99E5-97909519C20E}" type="pres">
      <dgm:prSet presAssocID="{75EFB3C0-70AE-4ABE-B669-E93A59A87AC1}" presName="linNode" presStyleCnt="0"/>
      <dgm:spPr/>
    </dgm:pt>
    <dgm:pt modelId="{EF019A85-29E3-42E3-AAE0-378C9B076E87}" type="pres">
      <dgm:prSet presAssocID="{75EFB3C0-70AE-4ABE-B669-E93A59A87AC1}" presName="parentShp" presStyleLbl="node1" presStyleIdx="3" presStyleCnt="8">
        <dgm:presLayoutVars>
          <dgm:bulletEnabled val="1"/>
        </dgm:presLayoutVars>
      </dgm:prSet>
      <dgm:spPr/>
    </dgm:pt>
    <dgm:pt modelId="{A6B14F52-6D5D-4B7D-AE5C-FFD32F8840DB}" type="pres">
      <dgm:prSet presAssocID="{75EFB3C0-70AE-4ABE-B669-E93A59A87AC1}" presName="childShp" presStyleLbl="bgAccFollowNode1" presStyleIdx="3" presStyleCnt="8">
        <dgm:presLayoutVars>
          <dgm:bulletEnabled val="1"/>
        </dgm:presLayoutVars>
      </dgm:prSet>
      <dgm:spPr/>
    </dgm:pt>
    <dgm:pt modelId="{7E5F52EC-6D8E-4524-9F52-9E28CEBFB756}" type="pres">
      <dgm:prSet presAssocID="{427559B2-6F30-4D80-97E9-1ECF88A9A0AF}" presName="spacing" presStyleCnt="0"/>
      <dgm:spPr/>
    </dgm:pt>
    <dgm:pt modelId="{DE7CEB92-505E-4EC9-A0AF-F0EBB240F996}" type="pres">
      <dgm:prSet presAssocID="{0C1140DD-BF6E-4301-80C2-63C7B897B6A6}" presName="linNode" presStyleCnt="0"/>
      <dgm:spPr/>
    </dgm:pt>
    <dgm:pt modelId="{6A48B3F7-8085-452B-921D-FAE74164E1EB}" type="pres">
      <dgm:prSet presAssocID="{0C1140DD-BF6E-4301-80C2-63C7B897B6A6}" presName="parentShp" presStyleLbl="node1" presStyleIdx="4" presStyleCnt="8">
        <dgm:presLayoutVars>
          <dgm:bulletEnabled val="1"/>
        </dgm:presLayoutVars>
      </dgm:prSet>
      <dgm:spPr/>
    </dgm:pt>
    <dgm:pt modelId="{5BB62AB6-FB11-4788-89BC-D5996218710A}" type="pres">
      <dgm:prSet presAssocID="{0C1140DD-BF6E-4301-80C2-63C7B897B6A6}" presName="childShp" presStyleLbl="bgAccFollowNode1" presStyleIdx="4" presStyleCnt="8">
        <dgm:presLayoutVars>
          <dgm:bulletEnabled val="1"/>
        </dgm:presLayoutVars>
      </dgm:prSet>
      <dgm:spPr/>
    </dgm:pt>
    <dgm:pt modelId="{1298766A-7B32-4460-A9C4-80B47D34C68F}" type="pres">
      <dgm:prSet presAssocID="{05D911EE-4A2C-4226-9D89-81671DEFB43D}" presName="spacing" presStyleCnt="0"/>
      <dgm:spPr/>
    </dgm:pt>
    <dgm:pt modelId="{CEF7CDE2-26C0-444C-B56B-C84C1BA8C9BA}" type="pres">
      <dgm:prSet presAssocID="{74BA88C6-5ED7-4E10-B460-721782340604}" presName="linNode" presStyleCnt="0"/>
      <dgm:spPr/>
    </dgm:pt>
    <dgm:pt modelId="{1D5659CC-1810-4D7E-87AA-2C66B166D0D1}" type="pres">
      <dgm:prSet presAssocID="{74BA88C6-5ED7-4E10-B460-721782340604}" presName="parentShp" presStyleLbl="node1" presStyleIdx="5" presStyleCnt="8">
        <dgm:presLayoutVars>
          <dgm:bulletEnabled val="1"/>
        </dgm:presLayoutVars>
      </dgm:prSet>
      <dgm:spPr/>
    </dgm:pt>
    <dgm:pt modelId="{A9AA2634-0592-469C-ACD1-488F1A95BDC3}" type="pres">
      <dgm:prSet presAssocID="{74BA88C6-5ED7-4E10-B460-721782340604}" presName="childShp" presStyleLbl="bgAccFollowNode1" presStyleIdx="5" presStyleCnt="8">
        <dgm:presLayoutVars>
          <dgm:bulletEnabled val="1"/>
        </dgm:presLayoutVars>
      </dgm:prSet>
      <dgm:spPr/>
    </dgm:pt>
    <dgm:pt modelId="{4107E662-18B7-4010-B44B-ADB40F07BDD5}" type="pres">
      <dgm:prSet presAssocID="{2BE345F5-EE4D-4337-81E5-0A68A70C3551}" presName="spacing" presStyleCnt="0"/>
      <dgm:spPr/>
    </dgm:pt>
    <dgm:pt modelId="{61F3874E-4191-4C1C-B5F4-93BED0CE4F6B}" type="pres">
      <dgm:prSet presAssocID="{F5355D86-9D32-4057-8173-CC104FBF3ED6}" presName="linNode" presStyleCnt="0"/>
      <dgm:spPr/>
    </dgm:pt>
    <dgm:pt modelId="{824C1B1B-6618-4123-9017-B86228CF9F44}" type="pres">
      <dgm:prSet presAssocID="{F5355D86-9D32-4057-8173-CC104FBF3ED6}" presName="parentShp" presStyleLbl="node1" presStyleIdx="6" presStyleCnt="8">
        <dgm:presLayoutVars>
          <dgm:bulletEnabled val="1"/>
        </dgm:presLayoutVars>
      </dgm:prSet>
      <dgm:spPr/>
    </dgm:pt>
    <dgm:pt modelId="{0024860F-EF0A-477B-A218-ADE86B465B22}" type="pres">
      <dgm:prSet presAssocID="{F5355D86-9D32-4057-8173-CC104FBF3ED6}" presName="childShp" presStyleLbl="bgAccFollowNode1" presStyleIdx="6" presStyleCnt="8">
        <dgm:presLayoutVars>
          <dgm:bulletEnabled val="1"/>
        </dgm:presLayoutVars>
      </dgm:prSet>
      <dgm:spPr/>
    </dgm:pt>
    <dgm:pt modelId="{96C53FFA-B3DE-44E1-BEFD-350CD74AF828}" type="pres">
      <dgm:prSet presAssocID="{C3056C31-66B2-450D-B96B-CD32EA2A26EC}" presName="spacing" presStyleCnt="0"/>
      <dgm:spPr/>
    </dgm:pt>
    <dgm:pt modelId="{EE70F87B-AAA0-4B14-9D06-47EBC0B5D0FC}" type="pres">
      <dgm:prSet presAssocID="{97A3E7FB-7B20-4631-81ED-2D6AC7C3269E}" presName="linNode" presStyleCnt="0"/>
      <dgm:spPr/>
    </dgm:pt>
    <dgm:pt modelId="{23A7BEB8-A706-4786-949E-A851837CBC82}" type="pres">
      <dgm:prSet presAssocID="{97A3E7FB-7B20-4631-81ED-2D6AC7C3269E}" presName="parentShp" presStyleLbl="node1" presStyleIdx="7" presStyleCnt="8">
        <dgm:presLayoutVars>
          <dgm:bulletEnabled val="1"/>
        </dgm:presLayoutVars>
      </dgm:prSet>
      <dgm:spPr/>
    </dgm:pt>
    <dgm:pt modelId="{A903DD9F-9B29-4115-854F-0EFCF1B8ED23}" type="pres">
      <dgm:prSet presAssocID="{97A3E7FB-7B20-4631-81ED-2D6AC7C3269E}" presName="childShp" presStyleLbl="bgAccFollowNode1" presStyleIdx="7" presStyleCnt="8">
        <dgm:presLayoutVars>
          <dgm:bulletEnabled val="1"/>
        </dgm:presLayoutVars>
      </dgm:prSet>
      <dgm:spPr/>
    </dgm:pt>
  </dgm:ptLst>
  <dgm:cxnLst>
    <dgm:cxn modelId="{7DE14801-299F-4A18-AF2A-3E0AFE73B265}" type="presOf" srcId="{75EFB3C0-70AE-4ABE-B669-E93A59A87AC1}" destId="{EF019A85-29E3-42E3-AAE0-378C9B076E87}" srcOrd="0" destOrd="0" presId="urn:microsoft.com/office/officeart/2005/8/layout/vList6"/>
    <dgm:cxn modelId="{3AFF2A0D-A760-4E4A-9C31-6B026BB8E642}" type="presOf" srcId="{8977FFEF-64CA-4480-86A1-CF6589E0B019}" destId="{A903DD9F-9B29-4115-854F-0EFCF1B8ED23}" srcOrd="0" destOrd="0" presId="urn:microsoft.com/office/officeart/2005/8/layout/vList6"/>
    <dgm:cxn modelId="{80501112-9A30-45A4-A572-8575237A5D64}" srcId="{0C1140DD-BF6E-4301-80C2-63C7B897B6A6}" destId="{87BF0C7A-7A6F-4599-A5C1-FCAA52FBB944}" srcOrd="0" destOrd="0" parTransId="{C219D8C8-3183-4088-A3DF-D0D8177B4314}" sibTransId="{0B823090-2A71-4954-94C4-978E8F31A142}"/>
    <dgm:cxn modelId="{71528F13-F89F-4957-BD8B-6272A36644F5}" srcId="{3D48B13E-FE62-4D1E-BA9B-A0CB6EEDD133}" destId="{3080EF17-4065-4E8D-9A66-6EB16665B233}" srcOrd="0" destOrd="0" parTransId="{BE1B67B1-A3C7-4D84-9EFD-1434BA6B5C64}" sibTransId="{89A8A518-E3CF-4A36-96DC-52130D126D66}"/>
    <dgm:cxn modelId="{1EA65814-0692-4A34-BDC8-9B30169BB655}" srcId="{3D48B13E-FE62-4D1E-BA9B-A0CB6EEDD133}" destId="{2496E1ED-6DCF-4348-8C05-E6EB18410495}" srcOrd="1" destOrd="0" parTransId="{AC51D641-B7ED-42EF-AD21-A5FBBD06D142}" sibTransId="{425AF8FD-216F-4B73-9131-CAA9F68BBB48}"/>
    <dgm:cxn modelId="{C500862A-11BE-4389-B233-F25A0C3DACAA}" type="presOf" srcId="{0C1140DD-BF6E-4301-80C2-63C7B897B6A6}" destId="{6A48B3F7-8085-452B-921D-FAE74164E1EB}" srcOrd="0" destOrd="0" presId="urn:microsoft.com/office/officeart/2005/8/layout/vList6"/>
    <dgm:cxn modelId="{5220192E-84F1-4376-9413-346BB8ABB854}" type="presOf" srcId="{971BE4F5-FE71-49CF-B21C-1C29C5AAC054}" destId="{A9AA2634-0592-469C-ACD1-488F1A95BDC3}" srcOrd="0" destOrd="0" presId="urn:microsoft.com/office/officeart/2005/8/layout/vList6"/>
    <dgm:cxn modelId="{8A73532F-7A28-4AE9-977C-8FCF40825166}" srcId="{59F7FACA-8BEA-42BE-B788-7DC163B6A640}" destId="{74BA88C6-5ED7-4E10-B460-721782340604}" srcOrd="5" destOrd="0" parTransId="{B3D06F5D-0622-4311-A9F6-44FE688992EE}" sibTransId="{2BE345F5-EE4D-4337-81E5-0A68A70C3551}"/>
    <dgm:cxn modelId="{F6B3D830-D46A-407A-99A5-979212D20F2E}" srcId="{59F7FACA-8BEA-42BE-B788-7DC163B6A640}" destId="{3D48B13E-FE62-4D1E-BA9B-A0CB6EEDD133}" srcOrd="0" destOrd="0" parTransId="{B4444C8B-15A8-4322-9972-721A3AA75C43}" sibTransId="{FDC5C7DF-1EC9-4A72-B33E-B199237DFF22}"/>
    <dgm:cxn modelId="{D6D6E161-1F9D-4888-8165-ACAF831C9596}" srcId="{7F75A2F9-937B-4770-9927-9F106EB6FEA6}" destId="{61A2D28B-7C15-4ED3-90D1-64E0115B3895}" srcOrd="0" destOrd="0" parTransId="{581D3E15-752E-4D30-BE87-CE6130E3F322}" sibTransId="{BC63B80E-5676-4551-914D-21C9A5B3299E}"/>
    <dgm:cxn modelId="{45931466-A834-4DA4-9459-13A7BA850446}" srcId="{59F7FACA-8BEA-42BE-B788-7DC163B6A640}" destId="{75EFB3C0-70AE-4ABE-B669-E93A59A87AC1}" srcOrd="3" destOrd="0" parTransId="{C414A526-392C-4F74-9CD1-E7181B083D4A}" sibTransId="{427559B2-6F30-4D80-97E9-1ECF88A9A0AF}"/>
    <dgm:cxn modelId="{914F2947-0741-40CC-AC5B-9D5DBCAC8425}" type="presOf" srcId="{08AC62D8-0C95-423D-BC17-DC2103779490}" destId="{0024860F-EF0A-477B-A218-ADE86B465B22}" srcOrd="0" destOrd="0" presId="urn:microsoft.com/office/officeart/2005/8/layout/vList6"/>
    <dgm:cxn modelId="{FCD5ED48-0C1F-417D-90F6-EED50F5786A9}" srcId="{97A3E7FB-7B20-4631-81ED-2D6AC7C3269E}" destId="{8977FFEF-64CA-4480-86A1-CF6589E0B019}" srcOrd="0" destOrd="0" parTransId="{E818D65B-878A-48BB-B72B-78E0212D4BBF}" sibTransId="{70216144-9A20-4825-ACA6-E808093BC790}"/>
    <dgm:cxn modelId="{0E12E472-C581-400C-A7FA-3A7BF2FFDE7F}" type="presOf" srcId="{2496E1ED-6DCF-4348-8C05-E6EB18410495}" destId="{365A2754-B0CD-47BD-BB68-53B852457506}" srcOrd="0" destOrd="1" presId="urn:microsoft.com/office/officeart/2005/8/layout/vList6"/>
    <dgm:cxn modelId="{D4919555-AFC8-481B-8E64-ED0F027E0882}" type="presOf" srcId="{74BA88C6-5ED7-4E10-B460-721782340604}" destId="{1D5659CC-1810-4D7E-87AA-2C66B166D0D1}" srcOrd="0" destOrd="0" presId="urn:microsoft.com/office/officeart/2005/8/layout/vList6"/>
    <dgm:cxn modelId="{2CA1B875-FDE8-49FB-8D1E-A494FE55A45D}" srcId="{59F7FACA-8BEA-42BE-B788-7DC163B6A640}" destId="{97A3E7FB-7B20-4631-81ED-2D6AC7C3269E}" srcOrd="7" destOrd="0" parTransId="{4B87F948-7E4E-4A1C-979A-FC0B3302BA09}" sibTransId="{713BB194-99DB-4351-B2D3-BF21147E13EB}"/>
    <dgm:cxn modelId="{921CFF76-BB75-40FE-BA9A-B2D4FFFC1A2B}" type="presOf" srcId="{3080EF17-4065-4E8D-9A66-6EB16665B233}" destId="{365A2754-B0CD-47BD-BB68-53B852457506}" srcOrd="0" destOrd="0" presId="urn:microsoft.com/office/officeart/2005/8/layout/vList6"/>
    <dgm:cxn modelId="{B46BFD7B-214A-49D5-B36F-D89B7E9DC7B4}" srcId="{59F7FACA-8BEA-42BE-B788-7DC163B6A640}" destId="{7F75A2F9-937B-4770-9927-9F106EB6FEA6}" srcOrd="1" destOrd="0" parTransId="{6E8D4A16-38D2-4C85-ACF0-81496EC3ED69}" sibTransId="{3D924F83-B362-4F54-AFD3-116BA0F95FDD}"/>
    <dgm:cxn modelId="{8F43147D-FB21-46CC-BC16-48DE84B62226}" type="presOf" srcId="{97FE7478-2157-418D-BA30-89DE937B2FA8}" destId="{8B9F2225-E79D-4622-B4A5-3AC80D69AE3E}" srcOrd="0" destOrd="1" presId="urn:microsoft.com/office/officeart/2005/8/layout/vList6"/>
    <dgm:cxn modelId="{0C6CE18D-1BFF-4C22-B999-61D9C49DDEC7}" type="presOf" srcId="{3F3D4F8E-A68B-4911-AC8D-E540AB82C9D2}" destId="{A6B14F52-6D5D-4B7D-AE5C-FFD32F8840DB}" srcOrd="0" destOrd="0" presId="urn:microsoft.com/office/officeart/2005/8/layout/vList6"/>
    <dgm:cxn modelId="{18914C8E-49CF-4025-9D54-DBF6E3EEA5EF}" type="presOf" srcId="{7F75A2F9-937B-4770-9927-9F106EB6FEA6}" destId="{81285113-E3C6-4837-ACC1-8F8F5D46D689}" srcOrd="0" destOrd="0" presId="urn:microsoft.com/office/officeart/2005/8/layout/vList6"/>
    <dgm:cxn modelId="{5AB69C8F-E40A-47CC-91C4-850B4E7B1807}" type="presOf" srcId="{F5355D86-9D32-4057-8173-CC104FBF3ED6}" destId="{824C1B1B-6618-4123-9017-B86228CF9F44}" srcOrd="0" destOrd="0" presId="urn:microsoft.com/office/officeart/2005/8/layout/vList6"/>
    <dgm:cxn modelId="{6141C99C-19EE-42D9-8631-0F9F31652D84}" type="presOf" srcId="{61A2D28B-7C15-4ED3-90D1-64E0115B3895}" destId="{2F1CAAE3-40BA-451A-90C5-7B0859641DD4}" srcOrd="0" destOrd="0" presId="urn:microsoft.com/office/officeart/2005/8/layout/vList6"/>
    <dgm:cxn modelId="{8A09C3AF-E47D-44F4-9112-7BC437035D3A}" srcId="{74BA88C6-5ED7-4E10-B460-721782340604}" destId="{971BE4F5-FE71-49CF-B21C-1C29C5AAC054}" srcOrd="0" destOrd="0" parTransId="{EB45B697-6F89-47E6-85B1-922503CB405A}" sibTransId="{933B8FB3-C194-4E66-B2F0-D6E761EB9A0D}"/>
    <dgm:cxn modelId="{CDFF2CB2-8E45-48ED-A574-A68C062E42BF}" type="presOf" srcId="{97A3E7FB-7B20-4631-81ED-2D6AC7C3269E}" destId="{23A7BEB8-A706-4786-949E-A851837CBC82}" srcOrd="0" destOrd="0" presId="urn:microsoft.com/office/officeart/2005/8/layout/vList6"/>
    <dgm:cxn modelId="{3218BAB2-BA84-4FCB-8327-E23E4D21CAE7}" type="presOf" srcId="{EFAC6D58-5457-4E99-8562-BECB86ED986C}" destId="{5EC955C6-3F7F-4BE7-8463-EB62ED472FBF}" srcOrd="0" destOrd="0" presId="urn:microsoft.com/office/officeart/2005/8/layout/vList6"/>
    <dgm:cxn modelId="{F05B02B4-D68E-4491-BFDF-07CFB637582F}" srcId="{F5355D86-9D32-4057-8173-CC104FBF3ED6}" destId="{08AC62D8-0C95-423D-BC17-DC2103779490}" srcOrd="0" destOrd="0" parTransId="{96177D4C-CFD8-44DE-AC39-2F237A6B7B1D}" sibTransId="{17A9A5F0-6C6D-4765-9F4D-7736C0241100}"/>
    <dgm:cxn modelId="{EBFE3FB4-2442-4556-83B1-F2509B2C7980}" srcId="{59F7FACA-8BEA-42BE-B788-7DC163B6A640}" destId="{0C1140DD-BF6E-4301-80C2-63C7B897B6A6}" srcOrd="4" destOrd="0" parTransId="{1F32265D-B487-491C-B6A0-1F55612577FB}" sibTransId="{05D911EE-4A2C-4226-9D89-81671DEFB43D}"/>
    <dgm:cxn modelId="{330A69B4-AAF6-47A7-B374-6F146A5471DC}" srcId="{59F7FACA-8BEA-42BE-B788-7DC163B6A640}" destId="{F5355D86-9D32-4057-8173-CC104FBF3ED6}" srcOrd="6" destOrd="0" parTransId="{79F113D9-B8CA-46FB-956E-CF2887C41BBC}" sibTransId="{C3056C31-66B2-450D-B96B-CD32EA2A26EC}"/>
    <dgm:cxn modelId="{558CF7B8-BD53-46A6-9BB7-16CE1549D78F}" srcId="{EFAC6D58-5457-4E99-8562-BECB86ED986C}" destId="{36ECA51B-3C9B-42FC-9E55-5C499FE347EC}" srcOrd="0" destOrd="0" parTransId="{AFB0D631-32DB-4AE5-B951-386E30331D0C}" sibTransId="{F48D0B46-1A24-4D63-B746-8092A735D3BA}"/>
    <dgm:cxn modelId="{24F6AAC5-EA40-4C2B-A995-BE415999A09A}" type="presOf" srcId="{87BF0C7A-7A6F-4599-A5C1-FCAA52FBB944}" destId="{5BB62AB6-FB11-4788-89BC-D5996218710A}" srcOrd="0" destOrd="0" presId="urn:microsoft.com/office/officeart/2005/8/layout/vList6"/>
    <dgm:cxn modelId="{C4DFD9CF-FA94-4223-B094-0A62C55FE76C}" type="presOf" srcId="{59F7FACA-8BEA-42BE-B788-7DC163B6A640}" destId="{C5542B9C-C36D-4443-8A2A-E6DB97DEE9D6}" srcOrd="0" destOrd="0" presId="urn:microsoft.com/office/officeart/2005/8/layout/vList6"/>
    <dgm:cxn modelId="{D8950CD1-FAAF-469A-BDD9-B5466DF53166}" srcId="{EFAC6D58-5457-4E99-8562-BECB86ED986C}" destId="{97FE7478-2157-418D-BA30-89DE937B2FA8}" srcOrd="1" destOrd="0" parTransId="{5F68D6FF-54C3-4B7C-AD63-476A19CC3B79}" sibTransId="{7A1BA5C5-C4F7-478B-A981-C816DC47C8A3}"/>
    <dgm:cxn modelId="{FFB3F8DB-8FCD-4310-A9F4-C5A1614605AB}" srcId="{75EFB3C0-70AE-4ABE-B669-E93A59A87AC1}" destId="{3F3D4F8E-A68B-4911-AC8D-E540AB82C9D2}" srcOrd="0" destOrd="0" parTransId="{94673B10-83DA-40C2-82D7-6D0349EBD76F}" sibTransId="{8566E442-0621-4055-AF28-EE6D34D90442}"/>
    <dgm:cxn modelId="{B7738ADF-140A-4DBE-AD4B-E0178A69B481}" type="presOf" srcId="{36ECA51B-3C9B-42FC-9E55-5C499FE347EC}" destId="{8B9F2225-E79D-4622-B4A5-3AC80D69AE3E}" srcOrd="0" destOrd="0" presId="urn:microsoft.com/office/officeart/2005/8/layout/vList6"/>
    <dgm:cxn modelId="{00135DE2-0DD0-4E17-8DB4-97A514C1E841}" type="presOf" srcId="{3D48B13E-FE62-4D1E-BA9B-A0CB6EEDD133}" destId="{97067005-3C35-4D8C-95AB-888BBF95C3DF}" srcOrd="0" destOrd="0" presId="urn:microsoft.com/office/officeart/2005/8/layout/vList6"/>
    <dgm:cxn modelId="{C3D035F8-3ADB-4CEC-933B-D197423935D2}" srcId="{59F7FACA-8BEA-42BE-B788-7DC163B6A640}" destId="{EFAC6D58-5457-4E99-8562-BECB86ED986C}" srcOrd="2" destOrd="0" parTransId="{8B1BFA82-E6C8-4924-9F62-8FCEF2C8D496}" sibTransId="{784B4772-6CA4-4DB6-BBE9-D47E4D0F0DB7}"/>
    <dgm:cxn modelId="{4BE531C1-2D94-4E2F-A797-CF8FED6D099E}" type="presParOf" srcId="{C5542B9C-C36D-4443-8A2A-E6DB97DEE9D6}" destId="{C74BD306-2027-400B-AEE1-B2CDAFA75AF3}" srcOrd="0" destOrd="0" presId="urn:microsoft.com/office/officeart/2005/8/layout/vList6"/>
    <dgm:cxn modelId="{FE33F634-12AD-4EA6-9B22-A6C8E7E7E1A4}" type="presParOf" srcId="{C74BD306-2027-400B-AEE1-B2CDAFA75AF3}" destId="{97067005-3C35-4D8C-95AB-888BBF95C3DF}" srcOrd="0" destOrd="0" presId="urn:microsoft.com/office/officeart/2005/8/layout/vList6"/>
    <dgm:cxn modelId="{641A6E53-F383-496F-A62D-10D9E9B7590F}" type="presParOf" srcId="{C74BD306-2027-400B-AEE1-B2CDAFA75AF3}" destId="{365A2754-B0CD-47BD-BB68-53B852457506}" srcOrd="1" destOrd="0" presId="urn:microsoft.com/office/officeart/2005/8/layout/vList6"/>
    <dgm:cxn modelId="{664E36BB-F0F9-48F4-B88F-FFB81FBE74A6}" type="presParOf" srcId="{C5542B9C-C36D-4443-8A2A-E6DB97DEE9D6}" destId="{96DC08D8-FCC7-4EE2-B133-307363CAFBDD}" srcOrd="1" destOrd="0" presId="urn:microsoft.com/office/officeart/2005/8/layout/vList6"/>
    <dgm:cxn modelId="{A355D62D-F619-40DF-9933-DFB288149886}" type="presParOf" srcId="{C5542B9C-C36D-4443-8A2A-E6DB97DEE9D6}" destId="{B0F1ED92-D5C8-41A0-ADB1-1365C4F97254}" srcOrd="2" destOrd="0" presId="urn:microsoft.com/office/officeart/2005/8/layout/vList6"/>
    <dgm:cxn modelId="{37D4EDEC-6A89-4FC3-89A7-149CFE75EA4B}" type="presParOf" srcId="{B0F1ED92-D5C8-41A0-ADB1-1365C4F97254}" destId="{81285113-E3C6-4837-ACC1-8F8F5D46D689}" srcOrd="0" destOrd="0" presId="urn:microsoft.com/office/officeart/2005/8/layout/vList6"/>
    <dgm:cxn modelId="{E1734F5E-9E72-49AA-8928-AE0FAFD772B9}" type="presParOf" srcId="{B0F1ED92-D5C8-41A0-ADB1-1365C4F97254}" destId="{2F1CAAE3-40BA-451A-90C5-7B0859641DD4}" srcOrd="1" destOrd="0" presId="urn:microsoft.com/office/officeart/2005/8/layout/vList6"/>
    <dgm:cxn modelId="{D6235D80-6BDF-4A13-8720-BE3184675B7D}" type="presParOf" srcId="{C5542B9C-C36D-4443-8A2A-E6DB97DEE9D6}" destId="{90C75B94-3808-4C0B-9ACF-5314F0ADED8D}" srcOrd="3" destOrd="0" presId="urn:microsoft.com/office/officeart/2005/8/layout/vList6"/>
    <dgm:cxn modelId="{90F35D4A-5058-4503-BE66-F41A57124ED2}" type="presParOf" srcId="{C5542B9C-C36D-4443-8A2A-E6DB97DEE9D6}" destId="{C21ECBCD-18EF-4F91-8119-D8CD42DC74AD}" srcOrd="4" destOrd="0" presId="urn:microsoft.com/office/officeart/2005/8/layout/vList6"/>
    <dgm:cxn modelId="{5F5075E9-4853-4D8B-9B7A-E5C4D53F4E8B}" type="presParOf" srcId="{C21ECBCD-18EF-4F91-8119-D8CD42DC74AD}" destId="{5EC955C6-3F7F-4BE7-8463-EB62ED472FBF}" srcOrd="0" destOrd="0" presId="urn:microsoft.com/office/officeart/2005/8/layout/vList6"/>
    <dgm:cxn modelId="{6A87FA40-559E-411C-AD5F-D30B6795BE55}" type="presParOf" srcId="{C21ECBCD-18EF-4F91-8119-D8CD42DC74AD}" destId="{8B9F2225-E79D-4622-B4A5-3AC80D69AE3E}" srcOrd="1" destOrd="0" presId="urn:microsoft.com/office/officeart/2005/8/layout/vList6"/>
    <dgm:cxn modelId="{2FEE2C4C-0CDC-4BBC-B413-9EFB37D7425B}" type="presParOf" srcId="{C5542B9C-C36D-4443-8A2A-E6DB97DEE9D6}" destId="{E189F6B9-DB12-4161-B9CD-3F995F1FB287}" srcOrd="5" destOrd="0" presId="urn:microsoft.com/office/officeart/2005/8/layout/vList6"/>
    <dgm:cxn modelId="{30CB70CD-EA3B-4A3F-9066-99F644D63E3A}" type="presParOf" srcId="{C5542B9C-C36D-4443-8A2A-E6DB97DEE9D6}" destId="{D0BC153D-46DB-4BED-99E5-97909519C20E}" srcOrd="6" destOrd="0" presId="urn:microsoft.com/office/officeart/2005/8/layout/vList6"/>
    <dgm:cxn modelId="{52E37F2E-64E1-42EA-9731-38262D879D27}" type="presParOf" srcId="{D0BC153D-46DB-4BED-99E5-97909519C20E}" destId="{EF019A85-29E3-42E3-AAE0-378C9B076E87}" srcOrd="0" destOrd="0" presId="urn:microsoft.com/office/officeart/2005/8/layout/vList6"/>
    <dgm:cxn modelId="{91906328-DCEF-4B9E-9B82-FC2E7F313AD8}" type="presParOf" srcId="{D0BC153D-46DB-4BED-99E5-97909519C20E}" destId="{A6B14F52-6D5D-4B7D-AE5C-FFD32F8840DB}" srcOrd="1" destOrd="0" presId="urn:microsoft.com/office/officeart/2005/8/layout/vList6"/>
    <dgm:cxn modelId="{A1D46C3D-93AE-47BD-8BB7-1F293077DC8A}" type="presParOf" srcId="{C5542B9C-C36D-4443-8A2A-E6DB97DEE9D6}" destId="{7E5F52EC-6D8E-4524-9F52-9E28CEBFB756}" srcOrd="7" destOrd="0" presId="urn:microsoft.com/office/officeart/2005/8/layout/vList6"/>
    <dgm:cxn modelId="{0ACFFD38-A130-4B83-A2AF-AFA6C6FB9180}" type="presParOf" srcId="{C5542B9C-C36D-4443-8A2A-E6DB97DEE9D6}" destId="{DE7CEB92-505E-4EC9-A0AF-F0EBB240F996}" srcOrd="8" destOrd="0" presId="urn:microsoft.com/office/officeart/2005/8/layout/vList6"/>
    <dgm:cxn modelId="{620A04A4-7089-4BBD-B781-3DF64A140865}" type="presParOf" srcId="{DE7CEB92-505E-4EC9-A0AF-F0EBB240F996}" destId="{6A48B3F7-8085-452B-921D-FAE74164E1EB}" srcOrd="0" destOrd="0" presId="urn:microsoft.com/office/officeart/2005/8/layout/vList6"/>
    <dgm:cxn modelId="{CCCAE09E-02B2-4B9D-8040-A4A4B3CE3B5C}" type="presParOf" srcId="{DE7CEB92-505E-4EC9-A0AF-F0EBB240F996}" destId="{5BB62AB6-FB11-4788-89BC-D5996218710A}" srcOrd="1" destOrd="0" presId="urn:microsoft.com/office/officeart/2005/8/layout/vList6"/>
    <dgm:cxn modelId="{4BFE8C2A-045B-42DB-A5FC-43CAA6A7665B}" type="presParOf" srcId="{C5542B9C-C36D-4443-8A2A-E6DB97DEE9D6}" destId="{1298766A-7B32-4460-A9C4-80B47D34C68F}" srcOrd="9" destOrd="0" presId="urn:microsoft.com/office/officeart/2005/8/layout/vList6"/>
    <dgm:cxn modelId="{ACC57BE7-CA6F-476C-A957-30E217CC3EF6}" type="presParOf" srcId="{C5542B9C-C36D-4443-8A2A-E6DB97DEE9D6}" destId="{CEF7CDE2-26C0-444C-B56B-C84C1BA8C9BA}" srcOrd="10" destOrd="0" presId="urn:microsoft.com/office/officeart/2005/8/layout/vList6"/>
    <dgm:cxn modelId="{DFD67BEF-DD52-421B-9F66-CA963374722A}" type="presParOf" srcId="{CEF7CDE2-26C0-444C-B56B-C84C1BA8C9BA}" destId="{1D5659CC-1810-4D7E-87AA-2C66B166D0D1}" srcOrd="0" destOrd="0" presId="urn:microsoft.com/office/officeart/2005/8/layout/vList6"/>
    <dgm:cxn modelId="{6BDD7CFC-6906-405A-8318-724ADDAD6EAA}" type="presParOf" srcId="{CEF7CDE2-26C0-444C-B56B-C84C1BA8C9BA}" destId="{A9AA2634-0592-469C-ACD1-488F1A95BDC3}" srcOrd="1" destOrd="0" presId="urn:microsoft.com/office/officeart/2005/8/layout/vList6"/>
    <dgm:cxn modelId="{5DDBADBA-6654-4988-87F3-FF477E9D3198}" type="presParOf" srcId="{C5542B9C-C36D-4443-8A2A-E6DB97DEE9D6}" destId="{4107E662-18B7-4010-B44B-ADB40F07BDD5}" srcOrd="11" destOrd="0" presId="urn:microsoft.com/office/officeart/2005/8/layout/vList6"/>
    <dgm:cxn modelId="{BBD9CB9B-427A-404A-B9C0-372585B5916A}" type="presParOf" srcId="{C5542B9C-C36D-4443-8A2A-E6DB97DEE9D6}" destId="{61F3874E-4191-4C1C-B5F4-93BED0CE4F6B}" srcOrd="12" destOrd="0" presId="urn:microsoft.com/office/officeart/2005/8/layout/vList6"/>
    <dgm:cxn modelId="{CBCBB22A-5661-4F37-A444-F5A67FFB839A}" type="presParOf" srcId="{61F3874E-4191-4C1C-B5F4-93BED0CE4F6B}" destId="{824C1B1B-6618-4123-9017-B86228CF9F44}" srcOrd="0" destOrd="0" presId="urn:microsoft.com/office/officeart/2005/8/layout/vList6"/>
    <dgm:cxn modelId="{6776EE0B-2966-478C-8EA9-DCD4C9F741CA}" type="presParOf" srcId="{61F3874E-4191-4C1C-B5F4-93BED0CE4F6B}" destId="{0024860F-EF0A-477B-A218-ADE86B465B22}" srcOrd="1" destOrd="0" presId="urn:microsoft.com/office/officeart/2005/8/layout/vList6"/>
    <dgm:cxn modelId="{6B5678EA-FFB8-4B25-A254-5C713AD5BF7A}" type="presParOf" srcId="{C5542B9C-C36D-4443-8A2A-E6DB97DEE9D6}" destId="{96C53FFA-B3DE-44E1-BEFD-350CD74AF828}" srcOrd="13" destOrd="0" presId="urn:microsoft.com/office/officeart/2005/8/layout/vList6"/>
    <dgm:cxn modelId="{E0787DDC-6837-4028-860A-56A60AF8154B}" type="presParOf" srcId="{C5542B9C-C36D-4443-8A2A-E6DB97DEE9D6}" destId="{EE70F87B-AAA0-4B14-9D06-47EBC0B5D0FC}" srcOrd="14" destOrd="0" presId="urn:microsoft.com/office/officeart/2005/8/layout/vList6"/>
    <dgm:cxn modelId="{A012DC01-6336-47D4-B030-17DB6BA9A18F}" type="presParOf" srcId="{EE70F87B-AAA0-4B14-9D06-47EBC0B5D0FC}" destId="{23A7BEB8-A706-4786-949E-A851837CBC82}" srcOrd="0" destOrd="0" presId="urn:microsoft.com/office/officeart/2005/8/layout/vList6"/>
    <dgm:cxn modelId="{A1668135-52EB-495C-A09C-80995D449AF8}" type="presParOf" srcId="{EE70F87B-AAA0-4B14-9D06-47EBC0B5D0FC}" destId="{A903DD9F-9B29-4115-854F-0EFCF1B8ED23}" srcOrd="1" destOrd="0" presId="urn:microsoft.com/office/officeart/2005/8/layout/vList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8C6A678-F389-447C-A2CE-5DE12ED3C29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TN"/>
        </a:p>
      </dgm:t>
    </dgm:pt>
    <dgm:pt modelId="{C917EB4D-B84E-4353-9D34-1E93A7AED016}" type="pres">
      <dgm:prSet presAssocID="{F8C6A678-F389-447C-A2CE-5DE12ED3C29C}" presName="linear" presStyleCnt="0">
        <dgm:presLayoutVars>
          <dgm:dir/>
          <dgm:animLvl val="lvl"/>
          <dgm:resizeHandles val="exact"/>
        </dgm:presLayoutVars>
      </dgm:prSet>
      <dgm:spPr/>
    </dgm:pt>
  </dgm:ptLst>
  <dgm:cxnLst>
    <dgm:cxn modelId="{E96BBD5A-6347-4744-8F52-C9AC93D9C538}" type="presOf" srcId="{F8C6A678-F389-447C-A2CE-5DE12ED3C29C}" destId="{C917EB4D-B84E-4353-9D34-1E93A7AED016}" srcOrd="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C674D22-EDF2-420D-92C8-7C9281E38DF4}"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fr-TN"/>
        </a:p>
      </dgm:t>
    </dgm:pt>
    <dgm:pt modelId="{23951478-9527-4604-8E63-03C4DE207FEF}">
      <dgm:prSet phldrT="[Texte]"/>
      <dgm:spPr>
        <a:solidFill>
          <a:srgbClr val="FF0000"/>
        </a:solidFill>
      </dgm:spPr>
      <dgm:t>
        <a:bodyPr/>
        <a:lstStyle/>
        <a:p>
          <a:r>
            <a:rPr lang="ar-TN" dirty="0"/>
            <a:t>تحديد المخاطر</a:t>
          </a:r>
          <a:endParaRPr lang="fr-TN" dirty="0"/>
        </a:p>
      </dgm:t>
    </dgm:pt>
    <dgm:pt modelId="{885D4060-948F-45AF-913E-C7E9F2DA03F2}" type="parTrans" cxnId="{B07755A2-C5B0-4D56-B82A-63CC8FBCCD92}">
      <dgm:prSet/>
      <dgm:spPr/>
      <dgm:t>
        <a:bodyPr/>
        <a:lstStyle/>
        <a:p>
          <a:endParaRPr lang="fr-TN"/>
        </a:p>
      </dgm:t>
    </dgm:pt>
    <dgm:pt modelId="{C0F55F1D-FFBC-4E0D-A7D4-8E5ED4AD42DB}" type="sibTrans" cxnId="{B07755A2-C5B0-4D56-B82A-63CC8FBCCD92}">
      <dgm:prSet/>
      <dgm:spPr/>
      <dgm:t>
        <a:bodyPr/>
        <a:lstStyle/>
        <a:p>
          <a:endParaRPr lang="fr-TN"/>
        </a:p>
      </dgm:t>
    </dgm:pt>
    <dgm:pt modelId="{B366B425-E65D-40E8-9E14-30CD76950D1E}">
      <dgm:prSet phldrT="[Texte]"/>
      <dgm:spPr/>
      <dgm:t>
        <a:bodyPr/>
        <a:lstStyle/>
        <a:p>
          <a:r>
            <a:rPr lang="ar-TN" dirty="0"/>
            <a:t>تحليل المخاطر</a:t>
          </a:r>
          <a:endParaRPr lang="fr-TN" dirty="0"/>
        </a:p>
      </dgm:t>
    </dgm:pt>
    <dgm:pt modelId="{3F31A60C-477E-45DE-B6DC-8FBE69CFC794}" type="parTrans" cxnId="{E4A3D2EA-92C9-4963-8065-D8435697254E}">
      <dgm:prSet/>
      <dgm:spPr/>
      <dgm:t>
        <a:bodyPr/>
        <a:lstStyle/>
        <a:p>
          <a:endParaRPr lang="fr-TN"/>
        </a:p>
      </dgm:t>
    </dgm:pt>
    <dgm:pt modelId="{B62D6F75-0A5C-4C86-93A7-D6F963900102}" type="sibTrans" cxnId="{E4A3D2EA-92C9-4963-8065-D8435697254E}">
      <dgm:prSet/>
      <dgm:spPr/>
      <dgm:t>
        <a:bodyPr/>
        <a:lstStyle/>
        <a:p>
          <a:endParaRPr lang="fr-TN"/>
        </a:p>
      </dgm:t>
    </dgm:pt>
    <dgm:pt modelId="{12E4658F-58FA-4B60-A7C9-76C742AB4594}">
      <dgm:prSet phldrT="[Texte]"/>
      <dgm:spPr>
        <a:solidFill>
          <a:schemeClr val="accent2">
            <a:lumMod val="60000"/>
            <a:lumOff val="40000"/>
          </a:schemeClr>
        </a:solidFill>
      </dgm:spPr>
      <dgm:t>
        <a:bodyPr/>
        <a:lstStyle/>
        <a:p>
          <a:r>
            <a:rPr lang="ar-TN" dirty="0"/>
            <a:t>تقييم المخاطر</a:t>
          </a:r>
          <a:endParaRPr lang="fr-TN" dirty="0"/>
        </a:p>
      </dgm:t>
    </dgm:pt>
    <dgm:pt modelId="{B252C10A-71A0-4875-9A4A-4D7DAFFA13C6}" type="parTrans" cxnId="{0A4258EB-CF50-43C2-A12E-4246CADDE302}">
      <dgm:prSet/>
      <dgm:spPr/>
      <dgm:t>
        <a:bodyPr/>
        <a:lstStyle/>
        <a:p>
          <a:endParaRPr lang="fr-TN"/>
        </a:p>
      </dgm:t>
    </dgm:pt>
    <dgm:pt modelId="{151C3073-000E-47AC-955E-2BEC1316EC88}" type="sibTrans" cxnId="{0A4258EB-CF50-43C2-A12E-4246CADDE302}">
      <dgm:prSet/>
      <dgm:spPr/>
      <dgm:t>
        <a:bodyPr/>
        <a:lstStyle/>
        <a:p>
          <a:endParaRPr lang="fr-TN"/>
        </a:p>
      </dgm:t>
    </dgm:pt>
    <dgm:pt modelId="{153C5373-0F18-4655-8069-82395ED8B8FB}">
      <dgm:prSet phldrT="[Texte]"/>
      <dgm:spPr>
        <a:solidFill>
          <a:srgbClr val="00B050"/>
        </a:solidFill>
      </dgm:spPr>
      <dgm:t>
        <a:bodyPr/>
        <a:lstStyle/>
        <a:p>
          <a:r>
            <a:rPr lang="ar-TN" dirty="0"/>
            <a:t>معالجة المخاطر</a:t>
          </a:r>
          <a:endParaRPr lang="fr-TN" dirty="0"/>
        </a:p>
      </dgm:t>
    </dgm:pt>
    <dgm:pt modelId="{9915AB94-854C-46D9-B4F7-92C7AFD0CD05}" type="parTrans" cxnId="{C02A23B8-B263-40BB-900B-50BDB70CCDE4}">
      <dgm:prSet/>
      <dgm:spPr/>
      <dgm:t>
        <a:bodyPr/>
        <a:lstStyle/>
        <a:p>
          <a:endParaRPr lang="fr-TN"/>
        </a:p>
      </dgm:t>
    </dgm:pt>
    <dgm:pt modelId="{985313A3-0B0D-4B0A-87AF-1B08D7D45208}" type="sibTrans" cxnId="{C02A23B8-B263-40BB-900B-50BDB70CCDE4}">
      <dgm:prSet/>
      <dgm:spPr/>
      <dgm:t>
        <a:bodyPr/>
        <a:lstStyle/>
        <a:p>
          <a:endParaRPr lang="fr-TN"/>
        </a:p>
      </dgm:t>
    </dgm:pt>
    <dgm:pt modelId="{194E19B2-DFD9-4E5C-9C7E-39978A347B65}">
      <dgm:prSet phldrT="[Texte]"/>
      <dgm:spPr>
        <a:solidFill>
          <a:srgbClr val="00B0F0"/>
        </a:solidFill>
      </dgm:spPr>
      <dgm:t>
        <a:bodyPr/>
        <a:lstStyle/>
        <a:p>
          <a:r>
            <a:rPr lang="ar-TN" dirty="0"/>
            <a:t>المراقبة والمتابعة الدورية</a:t>
          </a:r>
          <a:endParaRPr lang="fr-TN" dirty="0"/>
        </a:p>
      </dgm:t>
    </dgm:pt>
    <dgm:pt modelId="{58573774-9038-4BC1-9363-7BB0E77FF4F1}" type="parTrans" cxnId="{2119371E-171E-4D9C-A58A-A65AAACD4944}">
      <dgm:prSet/>
      <dgm:spPr/>
      <dgm:t>
        <a:bodyPr/>
        <a:lstStyle/>
        <a:p>
          <a:endParaRPr lang="fr-TN"/>
        </a:p>
      </dgm:t>
    </dgm:pt>
    <dgm:pt modelId="{70ADC450-33D8-419B-B3ED-6C5E34F0EF51}" type="sibTrans" cxnId="{2119371E-171E-4D9C-A58A-A65AAACD4944}">
      <dgm:prSet/>
      <dgm:spPr/>
      <dgm:t>
        <a:bodyPr/>
        <a:lstStyle/>
        <a:p>
          <a:endParaRPr lang="fr-TN"/>
        </a:p>
      </dgm:t>
    </dgm:pt>
    <dgm:pt modelId="{92025B98-6A31-45DB-B8AB-4985DFF7B3DA}" type="pres">
      <dgm:prSet presAssocID="{3C674D22-EDF2-420D-92C8-7C9281E38DF4}" presName="outerComposite" presStyleCnt="0">
        <dgm:presLayoutVars>
          <dgm:chMax val="5"/>
          <dgm:dir/>
          <dgm:resizeHandles val="exact"/>
        </dgm:presLayoutVars>
      </dgm:prSet>
      <dgm:spPr/>
    </dgm:pt>
    <dgm:pt modelId="{D4975AF3-AD71-4834-B20F-23821CE768CE}" type="pres">
      <dgm:prSet presAssocID="{3C674D22-EDF2-420D-92C8-7C9281E38DF4}" presName="dummyMaxCanvas" presStyleCnt="0">
        <dgm:presLayoutVars/>
      </dgm:prSet>
      <dgm:spPr/>
    </dgm:pt>
    <dgm:pt modelId="{12E3E891-BFEC-4F56-BF02-D6158B4B1C5D}" type="pres">
      <dgm:prSet presAssocID="{3C674D22-EDF2-420D-92C8-7C9281E38DF4}" presName="FiveNodes_1" presStyleLbl="node1" presStyleIdx="0" presStyleCnt="5">
        <dgm:presLayoutVars>
          <dgm:bulletEnabled val="1"/>
        </dgm:presLayoutVars>
      </dgm:prSet>
      <dgm:spPr/>
    </dgm:pt>
    <dgm:pt modelId="{C91A603E-806F-4B1C-A140-D5F544036330}" type="pres">
      <dgm:prSet presAssocID="{3C674D22-EDF2-420D-92C8-7C9281E38DF4}" presName="FiveNodes_2" presStyleLbl="node1" presStyleIdx="1" presStyleCnt="5">
        <dgm:presLayoutVars>
          <dgm:bulletEnabled val="1"/>
        </dgm:presLayoutVars>
      </dgm:prSet>
      <dgm:spPr/>
    </dgm:pt>
    <dgm:pt modelId="{A6EA3883-E810-486C-B353-D6EDC54E3B7C}" type="pres">
      <dgm:prSet presAssocID="{3C674D22-EDF2-420D-92C8-7C9281E38DF4}" presName="FiveNodes_3" presStyleLbl="node1" presStyleIdx="2" presStyleCnt="5">
        <dgm:presLayoutVars>
          <dgm:bulletEnabled val="1"/>
        </dgm:presLayoutVars>
      </dgm:prSet>
      <dgm:spPr/>
    </dgm:pt>
    <dgm:pt modelId="{7F6B8808-A9A6-4BDB-9FFA-97C32376E447}" type="pres">
      <dgm:prSet presAssocID="{3C674D22-EDF2-420D-92C8-7C9281E38DF4}" presName="FiveNodes_4" presStyleLbl="node1" presStyleIdx="3" presStyleCnt="5">
        <dgm:presLayoutVars>
          <dgm:bulletEnabled val="1"/>
        </dgm:presLayoutVars>
      </dgm:prSet>
      <dgm:spPr/>
    </dgm:pt>
    <dgm:pt modelId="{FC089CC1-DFD9-4238-B47D-26E93135FFCE}" type="pres">
      <dgm:prSet presAssocID="{3C674D22-EDF2-420D-92C8-7C9281E38DF4}" presName="FiveNodes_5" presStyleLbl="node1" presStyleIdx="4" presStyleCnt="5">
        <dgm:presLayoutVars>
          <dgm:bulletEnabled val="1"/>
        </dgm:presLayoutVars>
      </dgm:prSet>
      <dgm:spPr/>
    </dgm:pt>
    <dgm:pt modelId="{FE5E0009-2872-45A7-B724-6BE09929854D}" type="pres">
      <dgm:prSet presAssocID="{3C674D22-EDF2-420D-92C8-7C9281E38DF4}" presName="FiveConn_1-2" presStyleLbl="fgAccFollowNode1" presStyleIdx="0" presStyleCnt="4">
        <dgm:presLayoutVars>
          <dgm:bulletEnabled val="1"/>
        </dgm:presLayoutVars>
      </dgm:prSet>
      <dgm:spPr/>
    </dgm:pt>
    <dgm:pt modelId="{7987499B-0B52-4835-8B35-3D66800E11CB}" type="pres">
      <dgm:prSet presAssocID="{3C674D22-EDF2-420D-92C8-7C9281E38DF4}" presName="FiveConn_2-3" presStyleLbl="fgAccFollowNode1" presStyleIdx="1" presStyleCnt="4">
        <dgm:presLayoutVars>
          <dgm:bulletEnabled val="1"/>
        </dgm:presLayoutVars>
      </dgm:prSet>
      <dgm:spPr/>
    </dgm:pt>
    <dgm:pt modelId="{53DD0BC3-D272-40C3-BEF5-F0C0DD3CFE46}" type="pres">
      <dgm:prSet presAssocID="{3C674D22-EDF2-420D-92C8-7C9281E38DF4}" presName="FiveConn_3-4" presStyleLbl="fgAccFollowNode1" presStyleIdx="2" presStyleCnt="4">
        <dgm:presLayoutVars>
          <dgm:bulletEnabled val="1"/>
        </dgm:presLayoutVars>
      </dgm:prSet>
      <dgm:spPr/>
    </dgm:pt>
    <dgm:pt modelId="{1378B81F-A7DE-4869-98AD-28221423A631}" type="pres">
      <dgm:prSet presAssocID="{3C674D22-EDF2-420D-92C8-7C9281E38DF4}" presName="FiveConn_4-5" presStyleLbl="fgAccFollowNode1" presStyleIdx="3" presStyleCnt="4">
        <dgm:presLayoutVars>
          <dgm:bulletEnabled val="1"/>
        </dgm:presLayoutVars>
      </dgm:prSet>
      <dgm:spPr/>
    </dgm:pt>
    <dgm:pt modelId="{5045832D-3C27-48FD-99E0-2A212DF55195}" type="pres">
      <dgm:prSet presAssocID="{3C674D22-EDF2-420D-92C8-7C9281E38DF4}" presName="FiveNodes_1_text" presStyleLbl="node1" presStyleIdx="4" presStyleCnt="5">
        <dgm:presLayoutVars>
          <dgm:bulletEnabled val="1"/>
        </dgm:presLayoutVars>
      </dgm:prSet>
      <dgm:spPr/>
    </dgm:pt>
    <dgm:pt modelId="{A4DFAD08-2A35-4F14-B301-EFADF2A6A4FA}" type="pres">
      <dgm:prSet presAssocID="{3C674D22-EDF2-420D-92C8-7C9281E38DF4}" presName="FiveNodes_2_text" presStyleLbl="node1" presStyleIdx="4" presStyleCnt="5">
        <dgm:presLayoutVars>
          <dgm:bulletEnabled val="1"/>
        </dgm:presLayoutVars>
      </dgm:prSet>
      <dgm:spPr/>
    </dgm:pt>
    <dgm:pt modelId="{DD62D37E-3A6B-4EC8-BE54-8901A74AA0BE}" type="pres">
      <dgm:prSet presAssocID="{3C674D22-EDF2-420D-92C8-7C9281E38DF4}" presName="FiveNodes_3_text" presStyleLbl="node1" presStyleIdx="4" presStyleCnt="5">
        <dgm:presLayoutVars>
          <dgm:bulletEnabled val="1"/>
        </dgm:presLayoutVars>
      </dgm:prSet>
      <dgm:spPr/>
    </dgm:pt>
    <dgm:pt modelId="{473F8CF7-6394-4FB1-AF2F-39F0D4421AD8}" type="pres">
      <dgm:prSet presAssocID="{3C674D22-EDF2-420D-92C8-7C9281E38DF4}" presName="FiveNodes_4_text" presStyleLbl="node1" presStyleIdx="4" presStyleCnt="5">
        <dgm:presLayoutVars>
          <dgm:bulletEnabled val="1"/>
        </dgm:presLayoutVars>
      </dgm:prSet>
      <dgm:spPr/>
    </dgm:pt>
    <dgm:pt modelId="{77EA310E-6312-4D4E-8B2B-944CC6FDAC01}" type="pres">
      <dgm:prSet presAssocID="{3C674D22-EDF2-420D-92C8-7C9281E38DF4}" presName="FiveNodes_5_text" presStyleLbl="node1" presStyleIdx="4" presStyleCnt="5">
        <dgm:presLayoutVars>
          <dgm:bulletEnabled val="1"/>
        </dgm:presLayoutVars>
      </dgm:prSet>
      <dgm:spPr/>
    </dgm:pt>
  </dgm:ptLst>
  <dgm:cxnLst>
    <dgm:cxn modelId="{CBB40216-F186-4917-BA8B-984483767C3B}" type="presOf" srcId="{153C5373-0F18-4655-8069-82395ED8B8FB}" destId="{473F8CF7-6394-4FB1-AF2F-39F0D4421AD8}" srcOrd="1" destOrd="0" presId="urn:microsoft.com/office/officeart/2005/8/layout/vProcess5"/>
    <dgm:cxn modelId="{2119371E-171E-4D9C-A58A-A65AAACD4944}" srcId="{3C674D22-EDF2-420D-92C8-7C9281E38DF4}" destId="{194E19B2-DFD9-4E5C-9C7E-39978A347B65}" srcOrd="4" destOrd="0" parTransId="{58573774-9038-4BC1-9363-7BB0E77FF4F1}" sibTransId="{70ADC450-33D8-419B-B3ED-6C5E34F0EF51}"/>
    <dgm:cxn modelId="{DCB15644-A3A9-474E-A760-A4F5A027AEC5}" type="presOf" srcId="{23951478-9527-4604-8E63-03C4DE207FEF}" destId="{5045832D-3C27-48FD-99E0-2A212DF55195}" srcOrd="1" destOrd="0" presId="urn:microsoft.com/office/officeart/2005/8/layout/vProcess5"/>
    <dgm:cxn modelId="{6E35DF67-E4BC-46C8-BA5C-CA184C835736}" type="presOf" srcId="{23951478-9527-4604-8E63-03C4DE207FEF}" destId="{12E3E891-BFEC-4F56-BF02-D6158B4B1C5D}" srcOrd="0" destOrd="0" presId="urn:microsoft.com/office/officeart/2005/8/layout/vProcess5"/>
    <dgm:cxn modelId="{DEFE906A-3A60-48FC-996C-73296A051633}" type="presOf" srcId="{153C5373-0F18-4655-8069-82395ED8B8FB}" destId="{7F6B8808-A9A6-4BDB-9FFA-97C32376E447}" srcOrd="0" destOrd="0" presId="urn:microsoft.com/office/officeart/2005/8/layout/vProcess5"/>
    <dgm:cxn modelId="{56E38780-5E75-4DAA-8805-E9F2CEA65F6A}" type="presOf" srcId="{12E4658F-58FA-4B60-A7C9-76C742AB4594}" destId="{DD62D37E-3A6B-4EC8-BE54-8901A74AA0BE}" srcOrd="1" destOrd="0" presId="urn:microsoft.com/office/officeart/2005/8/layout/vProcess5"/>
    <dgm:cxn modelId="{BFAE0397-1C7A-4500-86E2-C9AE569EF4AC}" type="presOf" srcId="{3C674D22-EDF2-420D-92C8-7C9281E38DF4}" destId="{92025B98-6A31-45DB-B8AB-4985DFF7B3DA}" srcOrd="0" destOrd="0" presId="urn:microsoft.com/office/officeart/2005/8/layout/vProcess5"/>
    <dgm:cxn modelId="{B07755A2-C5B0-4D56-B82A-63CC8FBCCD92}" srcId="{3C674D22-EDF2-420D-92C8-7C9281E38DF4}" destId="{23951478-9527-4604-8E63-03C4DE207FEF}" srcOrd="0" destOrd="0" parTransId="{885D4060-948F-45AF-913E-C7E9F2DA03F2}" sibTransId="{C0F55F1D-FFBC-4E0D-A7D4-8E5ED4AD42DB}"/>
    <dgm:cxn modelId="{1A9652B1-FA35-46E2-9103-52201BD743A6}" type="presOf" srcId="{B366B425-E65D-40E8-9E14-30CD76950D1E}" destId="{A4DFAD08-2A35-4F14-B301-EFADF2A6A4FA}" srcOrd="1" destOrd="0" presId="urn:microsoft.com/office/officeart/2005/8/layout/vProcess5"/>
    <dgm:cxn modelId="{78A5AAB2-AA4A-4595-ACB9-E5272308B0B1}" type="presOf" srcId="{B366B425-E65D-40E8-9E14-30CD76950D1E}" destId="{C91A603E-806F-4B1C-A140-D5F544036330}" srcOrd="0" destOrd="0" presId="urn:microsoft.com/office/officeart/2005/8/layout/vProcess5"/>
    <dgm:cxn modelId="{C02A23B8-B263-40BB-900B-50BDB70CCDE4}" srcId="{3C674D22-EDF2-420D-92C8-7C9281E38DF4}" destId="{153C5373-0F18-4655-8069-82395ED8B8FB}" srcOrd="3" destOrd="0" parTransId="{9915AB94-854C-46D9-B4F7-92C7AFD0CD05}" sibTransId="{985313A3-0B0D-4B0A-87AF-1B08D7D45208}"/>
    <dgm:cxn modelId="{7A083CB8-B4A3-48EB-AAE9-E4177688EE0E}" type="presOf" srcId="{151C3073-000E-47AC-955E-2BEC1316EC88}" destId="{53DD0BC3-D272-40C3-BEF5-F0C0DD3CFE46}" srcOrd="0" destOrd="0" presId="urn:microsoft.com/office/officeart/2005/8/layout/vProcess5"/>
    <dgm:cxn modelId="{E8FFFFC0-8F55-4213-BA15-F09DE45B9645}" type="presOf" srcId="{194E19B2-DFD9-4E5C-9C7E-39978A347B65}" destId="{FC089CC1-DFD9-4238-B47D-26E93135FFCE}" srcOrd="0" destOrd="0" presId="urn:microsoft.com/office/officeart/2005/8/layout/vProcess5"/>
    <dgm:cxn modelId="{04D605C8-C789-42D9-A822-FB90901148E4}" type="presOf" srcId="{985313A3-0B0D-4B0A-87AF-1B08D7D45208}" destId="{1378B81F-A7DE-4869-98AD-28221423A631}" srcOrd="0" destOrd="0" presId="urn:microsoft.com/office/officeart/2005/8/layout/vProcess5"/>
    <dgm:cxn modelId="{74C44EC9-8450-4F2B-B407-669C7B32BF39}" type="presOf" srcId="{12E4658F-58FA-4B60-A7C9-76C742AB4594}" destId="{A6EA3883-E810-486C-B353-D6EDC54E3B7C}" srcOrd="0" destOrd="0" presId="urn:microsoft.com/office/officeart/2005/8/layout/vProcess5"/>
    <dgm:cxn modelId="{122B80DA-B464-47E2-A1FE-82FD81CA4578}" type="presOf" srcId="{194E19B2-DFD9-4E5C-9C7E-39978A347B65}" destId="{77EA310E-6312-4D4E-8B2B-944CC6FDAC01}" srcOrd="1" destOrd="0" presId="urn:microsoft.com/office/officeart/2005/8/layout/vProcess5"/>
    <dgm:cxn modelId="{E4A3D2EA-92C9-4963-8065-D8435697254E}" srcId="{3C674D22-EDF2-420D-92C8-7C9281E38DF4}" destId="{B366B425-E65D-40E8-9E14-30CD76950D1E}" srcOrd="1" destOrd="0" parTransId="{3F31A60C-477E-45DE-B6DC-8FBE69CFC794}" sibTransId="{B62D6F75-0A5C-4C86-93A7-D6F963900102}"/>
    <dgm:cxn modelId="{0A4258EB-CF50-43C2-A12E-4246CADDE302}" srcId="{3C674D22-EDF2-420D-92C8-7C9281E38DF4}" destId="{12E4658F-58FA-4B60-A7C9-76C742AB4594}" srcOrd="2" destOrd="0" parTransId="{B252C10A-71A0-4875-9A4A-4D7DAFFA13C6}" sibTransId="{151C3073-000E-47AC-955E-2BEC1316EC88}"/>
    <dgm:cxn modelId="{D18FC6EF-3C13-4773-9E7D-70F33ED4F241}" type="presOf" srcId="{C0F55F1D-FFBC-4E0D-A7D4-8E5ED4AD42DB}" destId="{FE5E0009-2872-45A7-B724-6BE09929854D}" srcOrd="0" destOrd="0" presId="urn:microsoft.com/office/officeart/2005/8/layout/vProcess5"/>
    <dgm:cxn modelId="{99AEA7F4-8F4C-4AEE-8956-38F6D101293F}" type="presOf" srcId="{B62D6F75-0A5C-4C86-93A7-D6F963900102}" destId="{7987499B-0B52-4835-8B35-3D66800E11CB}" srcOrd="0" destOrd="0" presId="urn:microsoft.com/office/officeart/2005/8/layout/vProcess5"/>
    <dgm:cxn modelId="{71A77BA6-8A0E-472E-B2E1-BB33A3FF9FFC}" type="presParOf" srcId="{92025B98-6A31-45DB-B8AB-4985DFF7B3DA}" destId="{D4975AF3-AD71-4834-B20F-23821CE768CE}" srcOrd="0" destOrd="0" presId="urn:microsoft.com/office/officeart/2005/8/layout/vProcess5"/>
    <dgm:cxn modelId="{C6623B96-6F61-4361-B3CD-DD4C8411D6ED}" type="presParOf" srcId="{92025B98-6A31-45DB-B8AB-4985DFF7B3DA}" destId="{12E3E891-BFEC-4F56-BF02-D6158B4B1C5D}" srcOrd="1" destOrd="0" presId="urn:microsoft.com/office/officeart/2005/8/layout/vProcess5"/>
    <dgm:cxn modelId="{BEFA9A08-36A6-44B9-A8E9-3FEB03384B8D}" type="presParOf" srcId="{92025B98-6A31-45DB-B8AB-4985DFF7B3DA}" destId="{C91A603E-806F-4B1C-A140-D5F544036330}" srcOrd="2" destOrd="0" presId="urn:microsoft.com/office/officeart/2005/8/layout/vProcess5"/>
    <dgm:cxn modelId="{A6D91132-CC36-4C1D-90CE-63F6CB49FDFE}" type="presParOf" srcId="{92025B98-6A31-45DB-B8AB-4985DFF7B3DA}" destId="{A6EA3883-E810-486C-B353-D6EDC54E3B7C}" srcOrd="3" destOrd="0" presId="urn:microsoft.com/office/officeart/2005/8/layout/vProcess5"/>
    <dgm:cxn modelId="{06525EF4-C0EB-408C-92A1-51B2AC61B68D}" type="presParOf" srcId="{92025B98-6A31-45DB-B8AB-4985DFF7B3DA}" destId="{7F6B8808-A9A6-4BDB-9FFA-97C32376E447}" srcOrd="4" destOrd="0" presId="urn:microsoft.com/office/officeart/2005/8/layout/vProcess5"/>
    <dgm:cxn modelId="{159D9372-13F3-4EDD-B01A-0911D846F885}" type="presParOf" srcId="{92025B98-6A31-45DB-B8AB-4985DFF7B3DA}" destId="{FC089CC1-DFD9-4238-B47D-26E93135FFCE}" srcOrd="5" destOrd="0" presId="urn:microsoft.com/office/officeart/2005/8/layout/vProcess5"/>
    <dgm:cxn modelId="{A2D73E6A-F1EB-481F-91B7-1A61089CC93B}" type="presParOf" srcId="{92025B98-6A31-45DB-B8AB-4985DFF7B3DA}" destId="{FE5E0009-2872-45A7-B724-6BE09929854D}" srcOrd="6" destOrd="0" presId="urn:microsoft.com/office/officeart/2005/8/layout/vProcess5"/>
    <dgm:cxn modelId="{EACE97D7-A9BD-4DD8-8398-4BA9D2F42857}" type="presParOf" srcId="{92025B98-6A31-45DB-B8AB-4985DFF7B3DA}" destId="{7987499B-0B52-4835-8B35-3D66800E11CB}" srcOrd="7" destOrd="0" presId="urn:microsoft.com/office/officeart/2005/8/layout/vProcess5"/>
    <dgm:cxn modelId="{0BCD5615-A397-4F4F-9C24-903A54210A54}" type="presParOf" srcId="{92025B98-6A31-45DB-B8AB-4985DFF7B3DA}" destId="{53DD0BC3-D272-40C3-BEF5-F0C0DD3CFE46}" srcOrd="8" destOrd="0" presId="urn:microsoft.com/office/officeart/2005/8/layout/vProcess5"/>
    <dgm:cxn modelId="{1B8E509D-E74D-4632-9ED9-0ED6FADD4588}" type="presParOf" srcId="{92025B98-6A31-45DB-B8AB-4985DFF7B3DA}" destId="{1378B81F-A7DE-4869-98AD-28221423A631}" srcOrd="9" destOrd="0" presId="urn:microsoft.com/office/officeart/2005/8/layout/vProcess5"/>
    <dgm:cxn modelId="{865B9EB4-C810-41CB-82EC-110BFF661C0A}" type="presParOf" srcId="{92025B98-6A31-45DB-B8AB-4985DFF7B3DA}" destId="{5045832D-3C27-48FD-99E0-2A212DF55195}" srcOrd="10" destOrd="0" presId="urn:microsoft.com/office/officeart/2005/8/layout/vProcess5"/>
    <dgm:cxn modelId="{470E7BC7-3F9E-4262-B5A8-B497301553D5}" type="presParOf" srcId="{92025B98-6A31-45DB-B8AB-4985DFF7B3DA}" destId="{A4DFAD08-2A35-4F14-B301-EFADF2A6A4FA}" srcOrd="11" destOrd="0" presId="urn:microsoft.com/office/officeart/2005/8/layout/vProcess5"/>
    <dgm:cxn modelId="{01CA22BD-6232-4B64-8F4C-CB8F80E0B32F}" type="presParOf" srcId="{92025B98-6A31-45DB-B8AB-4985DFF7B3DA}" destId="{DD62D37E-3A6B-4EC8-BE54-8901A74AA0BE}" srcOrd="12" destOrd="0" presId="urn:microsoft.com/office/officeart/2005/8/layout/vProcess5"/>
    <dgm:cxn modelId="{04B240FF-457E-42E4-B8E3-89B22DEA6961}" type="presParOf" srcId="{92025B98-6A31-45DB-B8AB-4985DFF7B3DA}" destId="{473F8CF7-6394-4FB1-AF2F-39F0D4421AD8}" srcOrd="13" destOrd="0" presId="urn:microsoft.com/office/officeart/2005/8/layout/vProcess5"/>
    <dgm:cxn modelId="{542DA709-C332-4C94-88E5-F89223C03B3F}" type="presParOf" srcId="{92025B98-6A31-45DB-B8AB-4985DFF7B3DA}" destId="{77EA310E-6312-4D4E-8B2B-944CC6FDAC01}" srcOrd="14" destOrd="0" presId="urn:microsoft.com/office/officeart/2005/8/layout/vProcess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0F98138-CA35-4751-BCB0-03BAED90A736}"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fr-FR"/>
        </a:p>
      </dgm:t>
    </dgm:pt>
    <dgm:pt modelId="{83465703-9726-4635-B0F1-46DA538E8431}">
      <dgm:prSet phldrT="[Texte]" custT="1"/>
      <dgm:spPr/>
      <dgm:t>
        <a:bodyPr/>
        <a:lstStyle/>
        <a:p>
          <a:pPr algn="ctr"/>
          <a:r>
            <a:rPr lang="fr-FR" sz="2400" b="1" dirty="0"/>
            <a:t>S       W</a:t>
          </a:r>
        </a:p>
        <a:p>
          <a:pPr algn="ctr"/>
          <a:r>
            <a:rPr lang="fr-FR" sz="2400" b="1" dirty="0"/>
            <a:t>O       T</a:t>
          </a:r>
        </a:p>
      </dgm:t>
    </dgm:pt>
    <dgm:pt modelId="{CFA5F095-92B8-4B51-A341-9467189DD489}" type="parTrans" cxnId="{30E778E2-1D3C-443A-841F-717AA272004D}">
      <dgm:prSet/>
      <dgm:spPr/>
      <dgm:t>
        <a:bodyPr/>
        <a:lstStyle/>
        <a:p>
          <a:endParaRPr lang="fr-FR"/>
        </a:p>
      </dgm:t>
    </dgm:pt>
    <dgm:pt modelId="{E5E0E396-2451-4E5F-AD01-251C5ECCEEE5}" type="sibTrans" cxnId="{30E778E2-1D3C-443A-841F-717AA272004D}">
      <dgm:prSet/>
      <dgm:spPr/>
      <dgm:t>
        <a:bodyPr/>
        <a:lstStyle/>
        <a:p>
          <a:endParaRPr lang="fr-FR"/>
        </a:p>
      </dgm:t>
    </dgm:pt>
    <dgm:pt modelId="{C5045A25-E8DA-4A36-B354-5E1B304956EA}">
      <dgm:prSet phldrT="[Texte]" custT="1"/>
      <dgm:spPr/>
      <dgm:t>
        <a:bodyPr/>
        <a:lstStyle/>
        <a:p>
          <a:pPr algn="ctr"/>
          <a:r>
            <a:rPr lang="ar-TN" sz="2800" b="1" dirty="0"/>
            <a:t>نقاط القوة</a:t>
          </a:r>
        </a:p>
        <a:p>
          <a:pPr algn="ctr"/>
          <a:r>
            <a:rPr lang="ar-TN" sz="2800" b="1" dirty="0"/>
            <a:t>المهارات والموارد المتاحة</a:t>
          </a:r>
        </a:p>
        <a:p>
          <a:pPr algn="ctr"/>
          <a:r>
            <a:rPr lang="ar-TN" sz="2800" b="1" dirty="0"/>
            <a:t>طريقة ومعيار تقييم المخاطر</a:t>
          </a:r>
          <a:endParaRPr lang="fr-FR" sz="2800" b="1" dirty="0"/>
        </a:p>
      </dgm:t>
    </dgm:pt>
    <dgm:pt modelId="{F2F004F3-B49B-4CCE-80F5-9035A5741DF5}" type="parTrans" cxnId="{9868FD34-DB2E-4A26-BCCA-F853E1A3AF8A}">
      <dgm:prSet/>
      <dgm:spPr/>
      <dgm:t>
        <a:bodyPr/>
        <a:lstStyle/>
        <a:p>
          <a:endParaRPr lang="fr-FR"/>
        </a:p>
      </dgm:t>
    </dgm:pt>
    <dgm:pt modelId="{2666D739-F4A3-4B27-85D0-C07FFC7AE96B}" type="sibTrans" cxnId="{9868FD34-DB2E-4A26-BCCA-F853E1A3AF8A}">
      <dgm:prSet/>
      <dgm:spPr/>
      <dgm:t>
        <a:bodyPr/>
        <a:lstStyle/>
        <a:p>
          <a:endParaRPr lang="fr-FR"/>
        </a:p>
      </dgm:t>
    </dgm:pt>
    <dgm:pt modelId="{58B93868-32C3-4906-B201-0FFC25F5E613}">
      <dgm:prSet phldrT="[Texte]" custT="1"/>
      <dgm:spPr>
        <a:solidFill>
          <a:srgbClr val="FFC000"/>
        </a:solidFill>
      </dgm:spPr>
      <dgm:t>
        <a:bodyPr/>
        <a:lstStyle/>
        <a:p>
          <a:endParaRPr lang="fr-TN"/>
        </a:p>
      </dgm:t>
    </dgm:pt>
    <dgm:pt modelId="{2C2E6961-6360-4047-A1C4-8E388D81A371}" type="parTrans" cxnId="{435CA2EF-42C7-4FD0-BA48-0A22BE1A9D26}">
      <dgm:prSet/>
      <dgm:spPr/>
      <dgm:t>
        <a:bodyPr/>
        <a:lstStyle/>
        <a:p>
          <a:endParaRPr lang="fr-FR"/>
        </a:p>
      </dgm:t>
    </dgm:pt>
    <dgm:pt modelId="{0BD4A459-316E-4B89-B32C-AE4330E7FBAB}" type="sibTrans" cxnId="{435CA2EF-42C7-4FD0-BA48-0A22BE1A9D26}">
      <dgm:prSet/>
      <dgm:spPr/>
      <dgm:t>
        <a:bodyPr/>
        <a:lstStyle/>
        <a:p>
          <a:endParaRPr lang="fr-FR"/>
        </a:p>
      </dgm:t>
    </dgm:pt>
    <dgm:pt modelId="{D9CBF960-6959-4DA4-A7F2-B4661F41B7B9}">
      <dgm:prSet phldrT="[Texte]" custT="1"/>
      <dgm:spPr>
        <a:solidFill>
          <a:srgbClr val="92D050"/>
        </a:solidFill>
      </dgm:spPr>
      <dgm:t>
        <a:bodyPr/>
        <a:lstStyle/>
        <a:p>
          <a:endParaRPr lang="fr-TN"/>
        </a:p>
      </dgm:t>
    </dgm:pt>
    <dgm:pt modelId="{A4E96689-503F-4C42-8CD0-322C4650D743}" type="parTrans" cxnId="{19BCCC52-E34C-4C5D-993F-6F822756F836}">
      <dgm:prSet/>
      <dgm:spPr/>
      <dgm:t>
        <a:bodyPr/>
        <a:lstStyle/>
        <a:p>
          <a:endParaRPr lang="fr-FR"/>
        </a:p>
      </dgm:t>
    </dgm:pt>
    <dgm:pt modelId="{5BFD7917-15E9-4A84-AA3A-C6A588A39415}" type="sibTrans" cxnId="{19BCCC52-E34C-4C5D-993F-6F822756F836}">
      <dgm:prSet/>
      <dgm:spPr/>
      <dgm:t>
        <a:bodyPr/>
        <a:lstStyle/>
        <a:p>
          <a:endParaRPr lang="fr-FR"/>
        </a:p>
      </dgm:t>
    </dgm:pt>
    <dgm:pt modelId="{6D077FB0-39DA-4621-B5A4-4BAC68EEC156}">
      <dgm:prSet phldrT="[Texte]" custT="1"/>
      <dgm:spPr>
        <a:solidFill>
          <a:srgbClr val="FF0000"/>
        </a:solidFill>
      </dgm:spPr>
      <dgm:t>
        <a:bodyPr/>
        <a:lstStyle/>
        <a:p>
          <a:endParaRPr lang="fr-TN"/>
        </a:p>
      </dgm:t>
    </dgm:pt>
    <dgm:pt modelId="{91671E42-57E0-4B14-9263-1E5D720B301C}" type="parTrans" cxnId="{96DE0030-C6AE-4CB6-8678-0FD0C23606A6}">
      <dgm:prSet/>
      <dgm:spPr/>
      <dgm:t>
        <a:bodyPr/>
        <a:lstStyle/>
        <a:p>
          <a:endParaRPr lang="fr-FR"/>
        </a:p>
      </dgm:t>
    </dgm:pt>
    <dgm:pt modelId="{1540CE71-3713-47C7-BE08-D8036C4E2EB2}" type="sibTrans" cxnId="{96DE0030-C6AE-4CB6-8678-0FD0C23606A6}">
      <dgm:prSet/>
      <dgm:spPr/>
      <dgm:t>
        <a:bodyPr/>
        <a:lstStyle/>
        <a:p>
          <a:endParaRPr lang="fr-FR"/>
        </a:p>
      </dgm:t>
    </dgm:pt>
    <dgm:pt modelId="{E378DC90-959F-4647-8831-6287740FA6DA}">
      <dgm:prSet custT="1"/>
      <dgm:spPr/>
      <dgm:t>
        <a:bodyPr/>
        <a:lstStyle/>
        <a:p>
          <a:endParaRPr lang="fr-TN"/>
        </a:p>
      </dgm:t>
    </dgm:pt>
    <dgm:pt modelId="{B57F50FA-1112-4FC5-B212-75514AF2D347}" type="parTrans" cxnId="{633908BA-8A40-4452-9D87-7CDF02DF7674}">
      <dgm:prSet/>
      <dgm:spPr/>
      <dgm:t>
        <a:bodyPr/>
        <a:lstStyle/>
        <a:p>
          <a:endParaRPr lang="fr-TN"/>
        </a:p>
      </dgm:t>
    </dgm:pt>
    <dgm:pt modelId="{A4C7D28B-7CB1-4733-992E-BF1B2128828A}" type="sibTrans" cxnId="{633908BA-8A40-4452-9D87-7CDF02DF7674}">
      <dgm:prSet/>
      <dgm:spPr/>
      <dgm:t>
        <a:bodyPr/>
        <a:lstStyle/>
        <a:p>
          <a:endParaRPr lang="fr-TN"/>
        </a:p>
      </dgm:t>
    </dgm:pt>
    <dgm:pt modelId="{962342F9-19AF-4EB4-9FC0-AF51811E9DA3}">
      <dgm:prSet custT="1"/>
      <dgm:spPr>
        <a:solidFill>
          <a:schemeClr val="accent6">
            <a:lumMod val="60000"/>
            <a:lumOff val="40000"/>
          </a:schemeClr>
        </a:solidFill>
      </dgm:spPr>
      <dgm:t>
        <a:bodyPr/>
        <a:lstStyle/>
        <a:p>
          <a:pPr algn="ctr"/>
          <a:r>
            <a:rPr lang="ar-TN" sz="2800" b="1" dirty="0"/>
            <a:t>نقاط الضعف
- المخاطر المتنوعة وغير المتوقعة
- قلة الخبرة في إدارة المخاطر
- عدم وجود معلومات صريحة عن المخاطر</a:t>
          </a:r>
          <a:endParaRPr lang="fr-TN" sz="2800" b="1" dirty="0"/>
        </a:p>
      </dgm:t>
    </dgm:pt>
    <dgm:pt modelId="{EB7C652D-85C9-49B1-8F20-3F56945F6B50}" type="parTrans" cxnId="{DF60C824-F3F4-483D-8DAC-B479E9476883}">
      <dgm:prSet/>
      <dgm:spPr/>
      <dgm:t>
        <a:bodyPr/>
        <a:lstStyle/>
        <a:p>
          <a:endParaRPr lang="fr-TN"/>
        </a:p>
      </dgm:t>
    </dgm:pt>
    <dgm:pt modelId="{D2295702-F2BF-4F8C-8B4A-F9909D004DC6}" type="sibTrans" cxnId="{DF60C824-F3F4-483D-8DAC-B479E9476883}">
      <dgm:prSet/>
      <dgm:spPr/>
      <dgm:t>
        <a:bodyPr/>
        <a:lstStyle/>
        <a:p>
          <a:endParaRPr lang="fr-TN"/>
        </a:p>
      </dgm:t>
    </dgm:pt>
    <dgm:pt modelId="{1F3A384E-CAC2-45B3-A5B9-1FD5C6C186EB}">
      <dgm:prSet custT="1"/>
      <dgm:spPr>
        <a:solidFill>
          <a:srgbClr val="00B050"/>
        </a:solidFill>
      </dgm:spPr>
      <dgm:t>
        <a:bodyPr/>
        <a:lstStyle/>
        <a:p>
          <a:pPr algn="ctr" rtl="1"/>
          <a:r>
            <a:rPr lang="ar-TN" sz="3200" b="1" dirty="0"/>
            <a:t>الفرص</a:t>
          </a:r>
          <a:r>
            <a:rPr lang="ar-TN" sz="2400" b="1" dirty="0"/>
            <a:t>
- التحكم في التكاليف والمواعيد النهائية والمواصفات
- الأداء الاقتصادي والسمعة المهنية
- توقع المتطلبات الجديدة لـ </a:t>
          </a:r>
          <a:r>
            <a:rPr lang="fr-FR" sz="2400" b="1" dirty="0"/>
            <a:t>ISO 9001v2015
-</a:t>
          </a:r>
          <a:r>
            <a:rPr lang="ar-TN" sz="2400" b="1" dirty="0"/>
            <a:t>الامتثال للقوانين واللوائح</a:t>
          </a:r>
          <a:endParaRPr lang="fr-TN" sz="2400" b="1" dirty="0"/>
        </a:p>
      </dgm:t>
    </dgm:pt>
    <dgm:pt modelId="{A726DC8F-64C3-459D-BBF0-86975FF9515B}" type="parTrans" cxnId="{107FAB97-9DDF-4DFD-865A-B99F07A098D7}">
      <dgm:prSet/>
      <dgm:spPr/>
      <dgm:t>
        <a:bodyPr/>
        <a:lstStyle/>
        <a:p>
          <a:endParaRPr lang="fr-TN"/>
        </a:p>
      </dgm:t>
    </dgm:pt>
    <dgm:pt modelId="{2E326CF3-8B52-4297-A805-C229D2509036}" type="sibTrans" cxnId="{107FAB97-9DDF-4DFD-865A-B99F07A098D7}">
      <dgm:prSet/>
      <dgm:spPr/>
      <dgm:t>
        <a:bodyPr/>
        <a:lstStyle/>
        <a:p>
          <a:endParaRPr lang="fr-TN"/>
        </a:p>
      </dgm:t>
    </dgm:pt>
    <dgm:pt modelId="{1225C58C-9B6E-4912-B5BB-2F2D1B2D9DCF}">
      <dgm:prSet/>
      <dgm:spPr/>
      <dgm:t>
        <a:bodyPr/>
        <a:lstStyle/>
        <a:p>
          <a:endParaRPr lang="fr-TN"/>
        </a:p>
      </dgm:t>
    </dgm:pt>
    <dgm:pt modelId="{A6C223FF-41AB-4BC0-A8D5-3B4D669C3D0E}" type="parTrans" cxnId="{8B8C37C2-1D01-46FA-8BF5-5D56481E7A07}">
      <dgm:prSet/>
      <dgm:spPr/>
      <dgm:t>
        <a:bodyPr/>
        <a:lstStyle/>
        <a:p>
          <a:endParaRPr lang="fr-TN"/>
        </a:p>
      </dgm:t>
    </dgm:pt>
    <dgm:pt modelId="{3476313F-2E75-4C40-A488-97F4D317A9CD}" type="sibTrans" cxnId="{8B8C37C2-1D01-46FA-8BF5-5D56481E7A07}">
      <dgm:prSet/>
      <dgm:spPr/>
      <dgm:t>
        <a:bodyPr/>
        <a:lstStyle/>
        <a:p>
          <a:endParaRPr lang="fr-TN"/>
        </a:p>
      </dgm:t>
    </dgm:pt>
    <dgm:pt modelId="{453610D1-270E-40EF-8481-8801AE788501}">
      <dgm:prSet/>
      <dgm:spPr/>
      <dgm:t>
        <a:bodyPr/>
        <a:lstStyle/>
        <a:p>
          <a:endParaRPr lang="fr-TN"/>
        </a:p>
      </dgm:t>
    </dgm:pt>
    <dgm:pt modelId="{7EB7C821-1463-4CBC-8D5B-B50676B05DA7}" type="parTrans" cxnId="{6118A7CE-8811-4357-8CD5-CA05AA84568F}">
      <dgm:prSet/>
      <dgm:spPr/>
      <dgm:t>
        <a:bodyPr/>
        <a:lstStyle/>
        <a:p>
          <a:endParaRPr lang="fr-TN"/>
        </a:p>
      </dgm:t>
    </dgm:pt>
    <dgm:pt modelId="{3B3011BD-BBDD-40A8-AF91-2923C26BB05E}" type="sibTrans" cxnId="{6118A7CE-8811-4357-8CD5-CA05AA84568F}">
      <dgm:prSet/>
      <dgm:spPr/>
      <dgm:t>
        <a:bodyPr/>
        <a:lstStyle/>
        <a:p>
          <a:endParaRPr lang="fr-TN"/>
        </a:p>
      </dgm:t>
    </dgm:pt>
    <dgm:pt modelId="{DA9762D7-1DF4-41D0-A450-3EA74DF61FFD}">
      <dgm:prSet custT="1"/>
      <dgm:spPr>
        <a:solidFill>
          <a:srgbClr val="FF0000"/>
        </a:solidFill>
      </dgm:spPr>
      <dgm:t>
        <a:bodyPr/>
        <a:lstStyle/>
        <a:p>
          <a:pPr algn="ctr" rtl="1"/>
          <a:r>
            <a:rPr lang="ar-TN" sz="2800" b="1" dirty="0"/>
            <a:t>التهديدات
- بيئة اقتصادية وصناعية متزايدة التعقيد وعدم اليقين والتقلب
- مشروع معيار </a:t>
          </a:r>
          <a:r>
            <a:rPr lang="fr-FR" sz="2800" b="1" dirty="0"/>
            <a:t>ISO 9001 </a:t>
          </a:r>
          <a:r>
            <a:rPr lang="ar-TN" sz="2800" b="1" dirty="0"/>
            <a:t>لم يتم التحقق من صحته بعد
- زيادة تعقيد المشاريع مما يزيد من المخاط</a:t>
          </a:r>
          <a:endParaRPr lang="fr-TN" sz="2800" b="1" dirty="0"/>
        </a:p>
      </dgm:t>
    </dgm:pt>
    <dgm:pt modelId="{D0A7A23F-A625-486B-8822-9A68A8A64684}" type="parTrans" cxnId="{6BA16065-A0A0-48FC-8073-80B88BAD6644}">
      <dgm:prSet/>
      <dgm:spPr/>
      <dgm:t>
        <a:bodyPr/>
        <a:lstStyle/>
        <a:p>
          <a:endParaRPr lang="fr-TN"/>
        </a:p>
      </dgm:t>
    </dgm:pt>
    <dgm:pt modelId="{E049A85B-F7A7-4D1F-9771-004573FAF4BD}" type="sibTrans" cxnId="{6BA16065-A0A0-48FC-8073-80B88BAD6644}">
      <dgm:prSet/>
      <dgm:spPr/>
      <dgm:t>
        <a:bodyPr/>
        <a:lstStyle/>
        <a:p>
          <a:endParaRPr lang="fr-TN"/>
        </a:p>
      </dgm:t>
    </dgm:pt>
    <dgm:pt modelId="{45D77D6B-E3AB-42B6-8E74-435F7CAB56D0}" type="pres">
      <dgm:prSet presAssocID="{40F98138-CA35-4751-BCB0-03BAED90A736}" presName="diagram" presStyleCnt="0">
        <dgm:presLayoutVars>
          <dgm:chMax val="1"/>
          <dgm:dir/>
          <dgm:animLvl val="ctr"/>
          <dgm:resizeHandles val="exact"/>
        </dgm:presLayoutVars>
      </dgm:prSet>
      <dgm:spPr/>
    </dgm:pt>
    <dgm:pt modelId="{FB9A5932-F088-4A4C-862B-487946E583B7}" type="pres">
      <dgm:prSet presAssocID="{40F98138-CA35-4751-BCB0-03BAED90A736}" presName="matrix" presStyleCnt="0"/>
      <dgm:spPr/>
    </dgm:pt>
    <dgm:pt modelId="{C004160C-D23D-409E-A126-BD3D03D3D72F}" type="pres">
      <dgm:prSet presAssocID="{40F98138-CA35-4751-BCB0-03BAED90A736}" presName="tile1" presStyleLbl="node1" presStyleIdx="0" presStyleCnt="4"/>
      <dgm:spPr/>
    </dgm:pt>
    <dgm:pt modelId="{E9708310-86A1-4583-A4A4-070F34416A97}" type="pres">
      <dgm:prSet presAssocID="{40F98138-CA35-4751-BCB0-03BAED90A736}" presName="tile1text" presStyleLbl="node1" presStyleIdx="0" presStyleCnt="4">
        <dgm:presLayoutVars>
          <dgm:chMax val="0"/>
          <dgm:chPref val="0"/>
          <dgm:bulletEnabled val="1"/>
        </dgm:presLayoutVars>
      </dgm:prSet>
      <dgm:spPr/>
    </dgm:pt>
    <dgm:pt modelId="{637E4405-0163-4477-86FC-33FD1F42E023}" type="pres">
      <dgm:prSet presAssocID="{40F98138-CA35-4751-BCB0-03BAED90A736}" presName="tile2" presStyleLbl="node1" presStyleIdx="1" presStyleCnt="4" custLinFactY="2660" custLinFactNeighborX="-100000" custLinFactNeighborY="100000"/>
      <dgm:spPr/>
    </dgm:pt>
    <dgm:pt modelId="{1EAF29B5-07BE-41C2-AE5E-721500CC7C0B}" type="pres">
      <dgm:prSet presAssocID="{40F98138-CA35-4751-BCB0-03BAED90A736}" presName="tile2text" presStyleLbl="node1" presStyleIdx="1" presStyleCnt="4">
        <dgm:presLayoutVars>
          <dgm:chMax val="0"/>
          <dgm:chPref val="0"/>
          <dgm:bulletEnabled val="1"/>
        </dgm:presLayoutVars>
      </dgm:prSet>
      <dgm:spPr/>
    </dgm:pt>
    <dgm:pt modelId="{413E3B9E-D802-439C-A196-4A34B2E906B1}" type="pres">
      <dgm:prSet presAssocID="{40F98138-CA35-4751-BCB0-03BAED90A736}" presName="tile3" presStyleLbl="node1" presStyleIdx="2" presStyleCnt="4" custLinFactY="-18593" custLinFactNeighborX="99832" custLinFactNeighborY="-100000"/>
      <dgm:spPr/>
    </dgm:pt>
    <dgm:pt modelId="{CAA50BB0-3C95-464A-8B48-5BA5204D4775}" type="pres">
      <dgm:prSet presAssocID="{40F98138-CA35-4751-BCB0-03BAED90A736}" presName="tile3text" presStyleLbl="node1" presStyleIdx="2" presStyleCnt="4">
        <dgm:presLayoutVars>
          <dgm:chMax val="0"/>
          <dgm:chPref val="0"/>
          <dgm:bulletEnabled val="1"/>
        </dgm:presLayoutVars>
      </dgm:prSet>
      <dgm:spPr/>
    </dgm:pt>
    <dgm:pt modelId="{BD551178-D018-4AC7-86DF-E30528F0F9CB}" type="pres">
      <dgm:prSet presAssocID="{40F98138-CA35-4751-BCB0-03BAED90A736}" presName="tile4" presStyleLbl="node1" presStyleIdx="3" presStyleCnt="4" custLinFactNeighborX="-690" custLinFactNeighborY="1075"/>
      <dgm:spPr/>
    </dgm:pt>
    <dgm:pt modelId="{864E5080-5B0B-4C63-9159-A89ADD80C742}" type="pres">
      <dgm:prSet presAssocID="{40F98138-CA35-4751-BCB0-03BAED90A736}" presName="tile4text" presStyleLbl="node1" presStyleIdx="3" presStyleCnt="4">
        <dgm:presLayoutVars>
          <dgm:chMax val="0"/>
          <dgm:chPref val="0"/>
          <dgm:bulletEnabled val="1"/>
        </dgm:presLayoutVars>
      </dgm:prSet>
      <dgm:spPr/>
    </dgm:pt>
    <dgm:pt modelId="{A4072E26-2DB9-41EC-8F40-504A2530B6F6}" type="pres">
      <dgm:prSet presAssocID="{40F98138-CA35-4751-BCB0-03BAED90A736}" presName="centerTile" presStyleLbl="fgShp" presStyleIdx="0" presStyleCnt="1" custScaleX="81761" custScaleY="71795" custLinFactNeighborX="-13846" custLinFactNeighborY="-7484">
        <dgm:presLayoutVars>
          <dgm:chMax val="0"/>
          <dgm:chPref val="0"/>
        </dgm:presLayoutVars>
      </dgm:prSet>
      <dgm:spPr/>
    </dgm:pt>
  </dgm:ptLst>
  <dgm:cxnLst>
    <dgm:cxn modelId="{DF60C824-F3F4-483D-8DAC-B479E9476883}" srcId="{83465703-9726-4635-B0F1-46DA538E8431}" destId="{962342F9-19AF-4EB4-9FC0-AF51811E9DA3}" srcOrd="2" destOrd="0" parTransId="{EB7C652D-85C9-49B1-8F20-3F56945F6B50}" sibTransId="{D2295702-F2BF-4F8C-8B4A-F9909D004DC6}"/>
    <dgm:cxn modelId="{96DE0030-C6AE-4CB6-8678-0FD0C23606A6}" srcId="{83465703-9726-4635-B0F1-46DA538E8431}" destId="{6D077FB0-39DA-4621-B5A4-4BAC68EEC156}" srcOrd="7" destOrd="0" parTransId="{91671E42-57E0-4B14-9263-1E5D720B301C}" sibTransId="{1540CE71-3713-47C7-BE08-D8036C4E2EB2}"/>
    <dgm:cxn modelId="{9868FD34-DB2E-4A26-BCCA-F853E1A3AF8A}" srcId="{83465703-9726-4635-B0F1-46DA538E8431}" destId="{C5045A25-E8DA-4A36-B354-5E1B304956EA}" srcOrd="0" destOrd="0" parTransId="{F2F004F3-B49B-4CCE-80F5-9035A5741DF5}" sibTransId="{2666D739-F4A3-4B27-85D0-C07FFC7AE96B}"/>
    <dgm:cxn modelId="{FA615E37-97F3-491F-A36C-09B0F0F4C60C}" type="presOf" srcId="{DA9762D7-1DF4-41D0-A450-3EA74DF61FFD}" destId="{864E5080-5B0B-4C63-9159-A89ADD80C742}" srcOrd="1" destOrd="0" presId="urn:microsoft.com/office/officeart/2005/8/layout/matrix1"/>
    <dgm:cxn modelId="{6BA16065-A0A0-48FC-8073-80B88BAD6644}" srcId="{83465703-9726-4635-B0F1-46DA538E8431}" destId="{DA9762D7-1DF4-41D0-A450-3EA74DF61FFD}" srcOrd="3" destOrd="0" parTransId="{D0A7A23F-A625-486B-8822-9A68A8A64684}" sibTransId="{E049A85B-F7A7-4D1F-9771-004573FAF4BD}"/>
    <dgm:cxn modelId="{64629151-5CD5-4A70-8251-747D3F7D4EBE}" type="presOf" srcId="{DA9762D7-1DF4-41D0-A450-3EA74DF61FFD}" destId="{BD551178-D018-4AC7-86DF-E30528F0F9CB}" srcOrd="0" destOrd="0" presId="urn:microsoft.com/office/officeart/2005/8/layout/matrix1"/>
    <dgm:cxn modelId="{19BCCC52-E34C-4C5D-993F-6F822756F836}" srcId="{83465703-9726-4635-B0F1-46DA538E8431}" destId="{D9CBF960-6959-4DA4-A7F2-B4661F41B7B9}" srcOrd="6" destOrd="0" parTransId="{A4E96689-503F-4C42-8CD0-322C4650D743}" sibTransId="{5BFD7917-15E9-4A84-AA3A-C6A588A39415}"/>
    <dgm:cxn modelId="{1C61FD56-D3B3-46AC-9FF2-51CA9FA2B2EC}" type="presOf" srcId="{962342F9-19AF-4EB4-9FC0-AF51811E9DA3}" destId="{413E3B9E-D802-439C-A196-4A34B2E906B1}" srcOrd="0" destOrd="0" presId="urn:microsoft.com/office/officeart/2005/8/layout/matrix1"/>
    <dgm:cxn modelId="{107FAB97-9DDF-4DFD-865A-B99F07A098D7}" srcId="{83465703-9726-4635-B0F1-46DA538E8431}" destId="{1F3A384E-CAC2-45B3-A5B9-1FD5C6C186EB}" srcOrd="1" destOrd="0" parTransId="{A726DC8F-64C3-459D-BBF0-86975FF9515B}" sibTransId="{2E326CF3-8B52-4297-A805-C229D2509036}"/>
    <dgm:cxn modelId="{27181DA5-6813-4B2E-8C50-6009DB531DC0}" type="presOf" srcId="{962342F9-19AF-4EB4-9FC0-AF51811E9DA3}" destId="{CAA50BB0-3C95-464A-8B48-5BA5204D4775}" srcOrd="1" destOrd="0" presId="urn:microsoft.com/office/officeart/2005/8/layout/matrix1"/>
    <dgm:cxn modelId="{08CB58B6-31D5-4959-BE35-614856572A97}" type="presOf" srcId="{C5045A25-E8DA-4A36-B354-5E1B304956EA}" destId="{E9708310-86A1-4583-A4A4-070F34416A97}" srcOrd="1" destOrd="0" presId="urn:microsoft.com/office/officeart/2005/8/layout/matrix1"/>
    <dgm:cxn modelId="{633908BA-8A40-4452-9D87-7CDF02DF7674}" srcId="{83465703-9726-4635-B0F1-46DA538E8431}" destId="{E378DC90-959F-4647-8831-6287740FA6DA}" srcOrd="4" destOrd="0" parTransId="{B57F50FA-1112-4FC5-B212-75514AF2D347}" sibTransId="{A4C7D28B-7CB1-4733-992E-BF1B2128828A}"/>
    <dgm:cxn modelId="{8B8C37C2-1D01-46FA-8BF5-5D56481E7A07}" srcId="{40F98138-CA35-4751-BCB0-03BAED90A736}" destId="{1225C58C-9B6E-4912-B5BB-2F2D1B2D9DCF}" srcOrd="1" destOrd="0" parTransId="{A6C223FF-41AB-4BC0-A8D5-3B4D669C3D0E}" sibTransId="{3476313F-2E75-4C40-A488-97F4D317A9CD}"/>
    <dgm:cxn modelId="{2EE6FDC3-8E11-4657-B6D5-62024A80B1A7}" type="presOf" srcId="{1F3A384E-CAC2-45B3-A5B9-1FD5C6C186EB}" destId="{637E4405-0163-4477-86FC-33FD1F42E023}" srcOrd="0" destOrd="0" presId="urn:microsoft.com/office/officeart/2005/8/layout/matrix1"/>
    <dgm:cxn modelId="{6118A7CE-8811-4357-8CD5-CA05AA84568F}" srcId="{40F98138-CA35-4751-BCB0-03BAED90A736}" destId="{453610D1-270E-40EF-8481-8801AE788501}" srcOrd="2" destOrd="0" parTransId="{7EB7C821-1463-4CBC-8D5B-B50676B05DA7}" sibTransId="{3B3011BD-BBDD-40A8-AF91-2923C26BB05E}"/>
    <dgm:cxn modelId="{30E778E2-1D3C-443A-841F-717AA272004D}" srcId="{40F98138-CA35-4751-BCB0-03BAED90A736}" destId="{83465703-9726-4635-B0F1-46DA538E8431}" srcOrd="0" destOrd="0" parTransId="{CFA5F095-92B8-4B51-A341-9467189DD489}" sibTransId="{E5E0E396-2451-4E5F-AD01-251C5ECCEEE5}"/>
    <dgm:cxn modelId="{9251F3EE-2131-4E96-895B-925FB1237C09}" type="presOf" srcId="{40F98138-CA35-4751-BCB0-03BAED90A736}" destId="{45D77D6B-E3AB-42B6-8E74-435F7CAB56D0}" srcOrd="0" destOrd="0" presId="urn:microsoft.com/office/officeart/2005/8/layout/matrix1"/>
    <dgm:cxn modelId="{435CA2EF-42C7-4FD0-BA48-0A22BE1A9D26}" srcId="{83465703-9726-4635-B0F1-46DA538E8431}" destId="{58B93868-32C3-4906-B201-0FFC25F5E613}" srcOrd="5" destOrd="0" parTransId="{2C2E6961-6360-4047-A1C4-8E388D81A371}" sibTransId="{0BD4A459-316E-4B89-B32C-AE4330E7FBAB}"/>
    <dgm:cxn modelId="{A127BEF9-DEF3-4647-AEEF-B187ABBD74E1}" type="presOf" srcId="{C5045A25-E8DA-4A36-B354-5E1B304956EA}" destId="{C004160C-D23D-409E-A126-BD3D03D3D72F}" srcOrd="0" destOrd="0" presId="urn:microsoft.com/office/officeart/2005/8/layout/matrix1"/>
    <dgm:cxn modelId="{03170DFB-E58F-464E-B425-231C3376C7AA}" type="presOf" srcId="{1F3A384E-CAC2-45B3-A5B9-1FD5C6C186EB}" destId="{1EAF29B5-07BE-41C2-AE5E-721500CC7C0B}" srcOrd="1" destOrd="0" presId="urn:microsoft.com/office/officeart/2005/8/layout/matrix1"/>
    <dgm:cxn modelId="{662800FE-3B2B-4328-8D67-EF4D2E9B5D3C}" type="presOf" srcId="{83465703-9726-4635-B0F1-46DA538E8431}" destId="{A4072E26-2DB9-41EC-8F40-504A2530B6F6}" srcOrd="0" destOrd="0" presId="urn:microsoft.com/office/officeart/2005/8/layout/matrix1"/>
    <dgm:cxn modelId="{0251BE4E-EA2C-4B98-A8A3-4AFAE8B5392A}" type="presParOf" srcId="{45D77D6B-E3AB-42B6-8E74-435F7CAB56D0}" destId="{FB9A5932-F088-4A4C-862B-487946E583B7}" srcOrd="0" destOrd="0" presId="urn:microsoft.com/office/officeart/2005/8/layout/matrix1"/>
    <dgm:cxn modelId="{16D4B963-8A4D-4781-A070-1245E21218A1}" type="presParOf" srcId="{FB9A5932-F088-4A4C-862B-487946E583B7}" destId="{C004160C-D23D-409E-A126-BD3D03D3D72F}" srcOrd="0" destOrd="0" presId="urn:microsoft.com/office/officeart/2005/8/layout/matrix1"/>
    <dgm:cxn modelId="{E1A51C39-ADEE-4B86-92CE-5936F9A0E4B6}" type="presParOf" srcId="{FB9A5932-F088-4A4C-862B-487946E583B7}" destId="{E9708310-86A1-4583-A4A4-070F34416A97}" srcOrd="1" destOrd="0" presId="urn:microsoft.com/office/officeart/2005/8/layout/matrix1"/>
    <dgm:cxn modelId="{CBF29917-7DE1-41C8-A070-5AFB7FFA5E42}" type="presParOf" srcId="{FB9A5932-F088-4A4C-862B-487946E583B7}" destId="{637E4405-0163-4477-86FC-33FD1F42E023}" srcOrd="2" destOrd="0" presId="urn:microsoft.com/office/officeart/2005/8/layout/matrix1"/>
    <dgm:cxn modelId="{EF9A338D-E4E9-44B0-87B0-4819E561E326}" type="presParOf" srcId="{FB9A5932-F088-4A4C-862B-487946E583B7}" destId="{1EAF29B5-07BE-41C2-AE5E-721500CC7C0B}" srcOrd="3" destOrd="0" presId="urn:microsoft.com/office/officeart/2005/8/layout/matrix1"/>
    <dgm:cxn modelId="{C04304F4-FBC2-4D42-B40A-1A63311E8C93}" type="presParOf" srcId="{FB9A5932-F088-4A4C-862B-487946E583B7}" destId="{413E3B9E-D802-439C-A196-4A34B2E906B1}" srcOrd="4" destOrd="0" presId="urn:microsoft.com/office/officeart/2005/8/layout/matrix1"/>
    <dgm:cxn modelId="{E2239977-7F01-4D56-9D66-14BCE6480E5C}" type="presParOf" srcId="{FB9A5932-F088-4A4C-862B-487946E583B7}" destId="{CAA50BB0-3C95-464A-8B48-5BA5204D4775}" srcOrd="5" destOrd="0" presId="urn:microsoft.com/office/officeart/2005/8/layout/matrix1"/>
    <dgm:cxn modelId="{21FCCCC7-142C-41EF-AABB-6B8B47A8676A}" type="presParOf" srcId="{FB9A5932-F088-4A4C-862B-487946E583B7}" destId="{BD551178-D018-4AC7-86DF-E30528F0F9CB}" srcOrd="6" destOrd="0" presId="urn:microsoft.com/office/officeart/2005/8/layout/matrix1"/>
    <dgm:cxn modelId="{6B58D8B2-3591-4271-BFC1-1945C1AC9DD0}" type="presParOf" srcId="{FB9A5932-F088-4A4C-862B-487946E583B7}" destId="{864E5080-5B0B-4C63-9159-A89ADD80C742}" srcOrd="7" destOrd="0" presId="urn:microsoft.com/office/officeart/2005/8/layout/matrix1"/>
    <dgm:cxn modelId="{0E743E81-3D7F-4F68-8DCA-D77F42DA6E08}" type="presParOf" srcId="{45D77D6B-E3AB-42B6-8E74-435F7CAB56D0}" destId="{A4072E26-2DB9-41EC-8F40-504A2530B6F6}"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A7F6411-65F7-4911-A800-8053609B5707}"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fr-TN"/>
        </a:p>
      </dgm:t>
    </dgm:pt>
    <dgm:pt modelId="{ABD72A60-7D67-4779-98FC-18EEF5DFB307}">
      <dgm:prSet phldrT="[Texte]"/>
      <dgm:spPr>
        <a:solidFill>
          <a:schemeClr val="accent4">
            <a:lumMod val="60000"/>
            <a:lumOff val="40000"/>
          </a:schemeClr>
        </a:solidFill>
      </dgm:spPr>
      <dgm:t>
        <a:bodyPr/>
        <a:lstStyle/>
        <a:p>
          <a:r>
            <a:rPr lang="ar-TN" dirty="0"/>
            <a:t>الاخذ</a:t>
          </a:r>
          <a:endParaRPr lang="fr-TN" dirty="0"/>
        </a:p>
      </dgm:t>
    </dgm:pt>
    <dgm:pt modelId="{482BC517-F90B-4A8C-956E-21DBD2D19706}" type="parTrans" cxnId="{77915DB2-8EFD-4DBD-AAA4-2AAB7E0F8318}">
      <dgm:prSet/>
      <dgm:spPr/>
      <dgm:t>
        <a:bodyPr/>
        <a:lstStyle/>
        <a:p>
          <a:endParaRPr lang="fr-TN"/>
        </a:p>
      </dgm:t>
    </dgm:pt>
    <dgm:pt modelId="{2FD9203B-EFB8-4751-94E7-CEE7CFF218B9}" type="sibTrans" cxnId="{77915DB2-8EFD-4DBD-AAA4-2AAB7E0F8318}">
      <dgm:prSet/>
      <dgm:spPr/>
      <dgm:t>
        <a:bodyPr/>
        <a:lstStyle/>
        <a:p>
          <a:endParaRPr lang="fr-TN"/>
        </a:p>
      </dgm:t>
    </dgm:pt>
    <dgm:pt modelId="{A8E57997-22BD-4DD9-807E-113E7699A309}">
      <dgm:prSet phldrT="[Texte]"/>
      <dgm:spPr>
        <a:solidFill>
          <a:srgbClr val="FF0000"/>
        </a:solidFill>
      </dgm:spPr>
      <dgm:t>
        <a:bodyPr/>
        <a:lstStyle/>
        <a:p>
          <a:r>
            <a:rPr lang="ar-TN" dirty="0"/>
            <a:t>تجنب</a:t>
          </a:r>
          <a:endParaRPr lang="fr-TN" dirty="0"/>
        </a:p>
      </dgm:t>
    </dgm:pt>
    <dgm:pt modelId="{5A6239A1-E6B9-4F58-A692-B912A90FB424}" type="parTrans" cxnId="{B83CC88D-F854-4C0D-9CC4-3A1071CBDC57}">
      <dgm:prSet/>
      <dgm:spPr/>
      <dgm:t>
        <a:bodyPr/>
        <a:lstStyle/>
        <a:p>
          <a:endParaRPr lang="fr-TN"/>
        </a:p>
      </dgm:t>
    </dgm:pt>
    <dgm:pt modelId="{04E9CC78-E7DE-4A27-B33E-2215EF4ADB03}" type="sibTrans" cxnId="{B83CC88D-F854-4C0D-9CC4-3A1071CBDC57}">
      <dgm:prSet/>
      <dgm:spPr/>
      <dgm:t>
        <a:bodyPr/>
        <a:lstStyle/>
        <a:p>
          <a:endParaRPr lang="fr-TN"/>
        </a:p>
      </dgm:t>
    </dgm:pt>
    <dgm:pt modelId="{EC07DB37-802B-4D35-97F7-742FA9036995}">
      <dgm:prSet phldrT="[Texte]"/>
      <dgm:spPr/>
      <dgm:t>
        <a:bodyPr/>
        <a:lstStyle/>
        <a:p>
          <a:r>
            <a:rPr lang="ar-TN" dirty="0"/>
            <a:t>مشاركة</a:t>
          </a:r>
          <a:endParaRPr lang="fr-TN" dirty="0"/>
        </a:p>
      </dgm:t>
    </dgm:pt>
    <dgm:pt modelId="{7CFDD8D7-665F-45B0-86C6-9DDA488B6BF1}" type="parTrans" cxnId="{B3E2757B-80A5-430A-B227-274AD6DF6127}">
      <dgm:prSet/>
      <dgm:spPr/>
      <dgm:t>
        <a:bodyPr/>
        <a:lstStyle/>
        <a:p>
          <a:endParaRPr lang="fr-TN"/>
        </a:p>
      </dgm:t>
    </dgm:pt>
    <dgm:pt modelId="{BCD05DB1-5FF7-4BD7-9E54-26CCC50A532B}" type="sibTrans" cxnId="{B3E2757B-80A5-430A-B227-274AD6DF6127}">
      <dgm:prSet/>
      <dgm:spPr/>
      <dgm:t>
        <a:bodyPr/>
        <a:lstStyle/>
        <a:p>
          <a:endParaRPr lang="fr-TN"/>
        </a:p>
      </dgm:t>
    </dgm:pt>
    <dgm:pt modelId="{F6F27074-5DDF-4BFE-85FB-865C4A3FF4FD}">
      <dgm:prSet phldrT="[Texte]"/>
      <dgm:spPr>
        <a:solidFill>
          <a:srgbClr val="00B050"/>
        </a:solidFill>
      </dgm:spPr>
      <dgm:t>
        <a:bodyPr/>
        <a:lstStyle/>
        <a:p>
          <a:r>
            <a:rPr lang="ar-TN" dirty="0"/>
            <a:t>تقليص</a:t>
          </a:r>
          <a:endParaRPr lang="fr-TN" dirty="0"/>
        </a:p>
      </dgm:t>
    </dgm:pt>
    <dgm:pt modelId="{4C72A475-8AC5-4133-80DC-01EC4AE660BC}" type="parTrans" cxnId="{5506A48F-0E74-46FB-8C52-E434805F7EFB}">
      <dgm:prSet/>
      <dgm:spPr/>
      <dgm:t>
        <a:bodyPr/>
        <a:lstStyle/>
        <a:p>
          <a:endParaRPr lang="fr-TN"/>
        </a:p>
      </dgm:t>
    </dgm:pt>
    <dgm:pt modelId="{E7AF5703-0A1E-42CB-8C6F-03976362B927}" type="sibTrans" cxnId="{5506A48F-0E74-46FB-8C52-E434805F7EFB}">
      <dgm:prSet/>
      <dgm:spPr/>
      <dgm:t>
        <a:bodyPr/>
        <a:lstStyle/>
        <a:p>
          <a:endParaRPr lang="fr-TN"/>
        </a:p>
      </dgm:t>
    </dgm:pt>
    <dgm:pt modelId="{85635B37-090E-42E7-8289-5D9C609C450E}" type="pres">
      <dgm:prSet presAssocID="{BA7F6411-65F7-4911-A800-8053609B5707}" presName="matrix" presStyleCnt="0">
        <dgm:presLayoutVars>
          <dgm:chMax val="1"/>
          <dgm:dir/>
          <dgm:resizeHandles val="exact"/>
        </dgm:presLayoutVars>
      </dgm:prSet>
      <dgm:spPr/>
    </dgm:pt>
    <dgm:pt modelId="{2C9EDFA6-C6AF-420B-8E7F-49788A0CB7BA}" type="pres">
      <dgm:prSet presAssocID="{BA7F6411-65F7-4911-A800-8053609B5707}" presName="diamond" presStyleLbl="bgShp" presStyleIdx="0" presStyleCnt="1" custLinFactNeighborX="-18571" custLinFactNeighborY="-15102"/>
      <dgm:spPr/>
    </dgm:pt>
    <dgm:pt modelId="{83B3A1C7-3F88-43C6-9838-4B4D55F01B70}" type="pres">
      <dgm:prSet presAssocID="{BA7F6411-65F7-4911-A800-8053609B5707}" presName="quad1" presStyleLbl="node1" presStyleIdx="0" presStyleCnt="4">
        <dgm:presLayoutVars>
          <dgm:chMax val="0"/>
          <dgm:chPref val="0"/>
          <dgm:bulletEnabled val="1"/>
        </dgm:presLayoutVars>
      </dgm:prSet>
      <dgm:spPr/>
    </dgm:pt>
    <dgm:pt modelId="{0F227CD2-6F7A-43EB-B21F-0166836B6682}" type="pres">
      <dgm:prSet presAssocID="{BA7F6411-65F7-4911-A800-8053609B5707}" presName="quad2" presStyleLbl="node1" presStyleIdx="1" presStyleCnt="4">
        <dgm:presLayoutVars>
          <dgm:chMax val="0"/>
          <dgm:chPref val="0"/>
          <dgm:bulletEnabled val="1"/>
        </dgm:presLayoutVars>
      </dgm:prSet>
      <dgm:spPr/>
    </dgm:pt>
    <dgm:pt modelId="{E7392D76-2BB3-43D4-9041-2F88B50FFB40}" type="pres">
      <dgm:prSet presAssocID="{BA7F6411-65F7-4911-A800-8053609B5707}" presName="quad3" presStyleLbl="node1" presStyleIdx="2" presStyleCnt="4">
        <dgm:presLayoutVars>
          <dgm:chMax val="0"/>
          <dgm:chPref val="0"/>
          <dgm:bulletEnabled val="1"/>
        </dgm:presLayoutVars>
      </dgm:prSet>
      <dgm:spPr/>
    </dgm:pt>
    <dgm:pt modelId="{5C113393-358E-4E9E-B5D0-ED24CC1A31F5}" type="pres">
      <dgm:prSet presAssocID="{BA7F6411-65F7-4911-A800-8053609B5707}" presName="quad4" presStyleLbl="node1" presStyleIdx="3" presStyleCnt="4">
        <dgm:presLayoutVars>
          <dgm:chMax val="0"/>
          <dgm:chPref val="0"/>
          <dgm:bulletEnabled val="1"/>
        </dgm:presLayoutVars>
      </dgm:prSet>
      <dgm:spPr/>
    </dgm:pt>
  </dgm:ptLst>
  <dgm:cxnLst>
    <dgm:cxn modelId="{7AA1771F-4EAC-427D-BA1F-79AB7A5BAFD1}" type="presOf" srcId="{BA7F6411-65F7-4911-A800-8053609B5707}" destId="{85635B37-090E-42E7-8289-5D9C609C450E}" srcOrd="0" destOrd="0" presId="urn:microsoft.com/office/officeart/2005/8/layout/matrix3"/>
    <dgm:cxn modelId="{77069743-D257-45BA-8CB6-3B6F9EF2718B}" type="presOf" srcId="{A8E57997-22BD-4DD9-807E-113E7699A309}" destId="{0F227CD2-6F7A-43EB-B21F-0166836B6682}" srcOrd="0" destOrd="0" presId="urn:microsoft.com/office/officeart/2005/8/layout/matrix3"/>
    <dgm:cxn modelId="{B3E2757B-80A5-430A-B227-274AD6DF6127}" srcId="{BA7F6411-65F7-4911-A800-8053609B5707}" destId="{EC07DB37-802B-4D35-97F7-742FA9036995}" srcOrd="2" destOrd="0" parTransId="{7CFDD8D7-665F-45B0-86C6-9DDA488B6BF1}" sibTransId="{BCD05DB1-5FF7-4BD7-9E54-26CCC50A532B}"/>
    <dgm:cxn modelId="{B83CC88D-F854-4C0D-9CC4-3A1071CBDC57}" srcId="{BA7F6411-65F7-4911-A800-8053609B5707}" destId="{A8E57997-22BD-4DD9-807E-113E7699A309}" srcOrd="1" destOrd="0" parTransId="{5A6239A1-E6B9-4F58-A692-B912A90FB424}" sibTransId="{04E9CC78-E7DE-4A27-B33E-2215EF4ADB03}"/>
    <dgm:cxn modelId="{5506A48F-0E74-46FB-8C52-E434805F7EFB}" srcId="{BA7F6411-65F7-4911-A800-8053609B5707}" destId="{F6F27074-5DDF-4BFE-85FB-865C4A3FF4FD}" srcOrd="3" destOrd="0" parTransId="{4C72A475-8AC5-4133-80DC-01EC4AE660BC}" sibTransId="{E7AF5703-0A1E-42CB-8C6F-03976362B927}"/>
    <dgm:cxn modelId="{E8EE83A5-C301-49D5-8892-590B83D5E4C0}" type="presOf" srcId="{EC07DB37-802B-4D35-97F7-742FA9036995}" destId="{E7392D76-2BB3-43D4-9041-2F88B50FFB40}" srcOrd="0" destOrd="0" presId="urn:microsoft.com/office/officeart/2005/8/layout/matrix3"/>
    <dgm:cxn modelId="{5B1FA2A7-1CA4-4B2A-8C1F-B38420156D04}" type="presOf" srcId="{ABD72A60-7D67-4779-98FC-18EEF5DFB307}" destId="{83B3A1C7-3F88-43C6-9838-4B4D55F01B70}" srcOrd="0" destOrd="0" presId="urn:microsoft.com/office/officeart/2005/8/layout/matrix3"/>
    <dgm:cxn modelId="{77915DB2-8EFD-4DBD-AAA4-2AAB7E0F8318}" srcId="{BA7F6411-65F7-4911-A800-8053609B5707}" destId="{ABD72A60-7D67-4779-98FC-18EEF5DFB307}" srcOrd="0" destOrd="0" parTransId="{482BC517-F90B-4A8C-956E-21DBD2D19706}" sibTransId="{2FD9203B-EFB8-4751-94E7-CEE7CFF218B9}"/>
    <dgm:cxn modelId="{F3F784BC-74EE-4F55-AF5F-3055B37D811D}" type="presOf" srcId="{F6F27074-5DDF-4BFE-85FB-865C4A3FF4FD}" destId="{5C113393-358E-4E9E-B5D0-ED24CC1A31F5}" srcOrd="0" destOrd="0" presId="urn:microsoft.com/office/officeart/2005/8/layout/matrix3"/>
    <dgm:cxn modelId="{896531BB-4EA6-4BA7-A446-CF22D3CBC28D}" type="presParOf" srcId="{85635B37-090E-42E7-8289-5D9C609C450E}" destId="{2C9EDFA6-C6AF-420B-8E7F-49788A0CB7BA}" srcOrd="0" destOrd="0" presId="urn:microsoft.com/office/officeart/2005/8/layout/matrix3"/>
    <dgm:cxn modelId="{F0D0EBA9-B589-4044-A462-EBE2C3BD00F5}" type="presParOf" srcId="{85635B37-090E-42E7-8289-5D9C609C450E}" destId="{83B3A1C7-3F88-43C6-9838-4B4D55F01B70}" srcOrd="1" destOrd="0" presId="urn:microsoft.com/office/officeart/2005/8/layout/matrix3"/>
    <dgm:cxn modelId="{A343A671-BE6F-406A-BA13-80D9BDA82115}" type="presParOf" srcId="{85635B37-090E-42E7-8289-5D9C609C450E}" destId="{0F227CD2-6F7A-43EB-B21F-0166836B6682}" srcOrd="2" destOrd="0" presId="urn:microsoft.com/office/officeart/2005/8/layout/matrix3"/>
    <dgm:cxn modelId="{2A9EC46F-641A-47D6-8266-80208761CAC0}" type="presParOf" srcId="{85635B37-090E-42E7-8289-5D9C609C450E}" destId="{E7392D76-2BB3-43D4-9041-2F88B50FFB40}" srcOrd="3" destOrd="0" presId="urn:microsoft.com/office/officeart/2005/8/layout/matrix3"/>
    <dgm:cxn modelId="{920FD8EA-60D5-445D-951A-FC358372A3D1}" type="presParOf" srcId="{85635B37-090E-42E7-8289-5D9C609C450E}" destId="{5C113393-358E-4E9E-B5D0-ED24CC1A31F5}"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9FC7854-8F49-4E68-96FB-B783529CA280}"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fr-TN"/>
        </a:p>
      </dgm:t>
    </dgm:pt>
    <dgm:pt modelId="{AEF5CE38-FD6B-4187-990D-B34D9197E2B8}">
      <dgm:prSet/>
      <dgm:spPr>
        <a:solidFill>
          <a:srgbClr val="FFC000"/>
        </a:solidFill>
      </dgm:spPr>
      <dgm:t>
        <a:bodyPr/>
        <a:lstStyle/>
        <a:p>
          <a:r>
            <a:rPr lang="ar-SA" b="1">
              <a:effectLst/>
              <a:latin typeface="Calibri" panose="020F0502020204030204" pitchFamily="34" charset="0"/>
              <a:ea typeface="Times New Roman" panose="02020603050405020304" pitchFamily="18" charset="0"/>
              <a:cs typeface="Arial" panose="020B0604020202020204" pitchFamily="34" charset="0"/>
            </a:rPr>
            <a:t>تحديد استراتيجيات التحكم</a:t>
          </a:r>
          <a:endParaRPr lang="fr-TN"/>
        </a:p>
      </dgm:t>
    </dgm:pt>
    <dgm:pt modelId="{65D8F498-8B8F-433F-A65D-262D627795AA}" type="parTrans" cxnId="{19FDACD6-A8E2-4F95-8121-326A05DA121F}">
      <dgm:prSet/>
      <dgm:spPr/>
      <dgm:t>
        <a:bodyPr/>
        <a:lstStyle/>
        <a:p>
          <a:endParaRPr lang="fr-TN"/>
        </a:p>
      </dgm:t>
    </dgm:pt>
    <dgm:pt modelId="{83C325BD-3BBE-43D1-8E08-5C37CC26BAD7}" type="sibTrans" cxnId="{19FDACD6-A8E2-4F95-8121-326A05DA121F}">
      <dgm:prSet/>
      <dgm:spPr/>
      <dgm:t>
        <a:bodyPr/>
        <a:lstStyle/>
        <a:p>
          <a:endParaRPr lang="fr-TN"/>
        </a:p>
      </dgm:t>
    </dgm:pt>
    <dgm:pt modelId="{431D0BE7-AAA7-4F20-A802-9953E2BF0508}">
      <dgm:prSet/>
      <dgm:spPr>
        <a:solidFill>
          <a:srgbClr val="00B0F0"/>
        </a:solidFill>
      </dgm:spPr>
      <dgm:t>
        <a:bodyPr/>
        <a:lstStyle/>
        <a:p>
          <a:pPr rtl="1"/>
          <a:r>
            <a:rPr lang="ar-SA" b="1" dirty="0">
              <a:effectLst/>
              <a:latin typeface="Calibri" panose="020F0502020204030204" pitchFamily="34" charset="0"/>
              <a:ea typeface="Times New Roman" panose="02020603050405020304" pitchFamily="18" charset="0"/>
              <a:cs typeface="Arial" panose="020B0604020202020204" pitchFamily="34" charset="0"/>
            </a:rPr>
            <a:t>تنفيذ خطط التحكم</a:t>
          </a:r>
          <a:r>
            <a:rPr lang="fr-TN" dirty="0">
              <a:effectLst/>
              <a:latin typeface="Arial" panose="020B0604020202020204" pitchFamily="34" charset="0"/>
              <a:ea typeface="Times New Roman" panose="02020603050405020304" pitchFamily="18" charset="0"/>
              <a:cs typeface="Arial" panose="020B0604020202020204" pitchFamily="34" charset="0"/>
            </a:rPr>
            <a:t>: </a:t>
          </a:r>
          <a:r>
            <a:rPr lang="ar-SA" dirty="0">
              <a:effectLst/>
              <a:latin typeface="Calibri" panose="020F0502020204030204" pitchFamily="34" charset="0"/>
              <a:ea typeface="Times New Roman" panose="02020603050405020304" pitchFamily="18" charset="0"/>
              <a:cs typeface="Arial" panose="020B0604020202020204" pitchFamily="34" charset="0"/>
            </a:rPr>
            <a:t>من خلال</a:t>
          </a:r>
          <a:endParaRPr lang="fr-TN" dirty="0">
            <a:latin typeface="Calibri" panose="020F0502020204030204" pitchFamily="34" charset="0"/>
            <a:ea typeface="Calibri" panose="020F0502020204030204" pitchFamily="34" charset="0"/>
            <a:cs typeface="Arial" panose="020B0604020202020204" pitchFamily="34" charset="0"/>
          </a:endParaRPr>
        </a:p>
      </dgm:t>
    </dgm:pt>
    <dgm:pt modelId="{1DBB2118-B903-4012-A10E-2771AAE24AC1}" type="parTrans" cxnId="{E7E4FAEB-CFEA-4F02-8DB6-06EE197C29F3}">
      <dgm:prSet/>
      <dgm:spPr/>
      <dgm:t>
        <a:bodyPr/>
        <a:lstStyle/>
        <a:p>
          <a:endParaRPr lang="fr-TN"/>
        </a:p>
      </dgm:t>
    </dgm:pt>
    <dgm:pt modelId="{DD0A38D5-98F9-4621-A775-86C78485FC61}" type="sibTrans" cxnId="{E7E4FAEB-CFEA-4F02-8DB6-06EE197C29F3}">
      <dgm:prSet/>
      <dgm:spPr/>
      <dgm:t>
        <a:bodyPr/>
        <a:lstStyle/>
        <a:p>
          <a:endParaRPr lang="fr-TN"/>
        </a:p>
      </dgm:t>
    </dgm:pt>
    <dgm:pt modelId="{4D0A9850-D85B-48A2-AB8F-D0D081397E00}">
      <dgm:prSet custT="1"/>
      <dgm:spPr/>
      <dgm:t>
        <a:bodyPr/>
        <a:lstStyle/>
        <a:p>
          <a:pPr algn="r" rtl="1">
            <a:buFontTx/>
            <a:buNone/>
          </a:pPr>
          <a:r>
            <a:rPr lang="ar-SA" sz="4000" dirty="0">
              <a:effectLst/>
              <a:latin typeface="Calibri" panose="020F0502020204030204" pitchFamily="34" charset="0"/>
              <a:ea typeface="Times New Roman" panose="02020603050405020304" pitchFamily="18" charset="0"/>
              <a:cs typeface="Arial" panose="020B0604020202020204" pitchFamily="34" charset="0"/>
            </a:rPr>
            <a:t>مثل تجنب المخاطر أو تقليلها أو قبولها أو نقلها</a:t>
          </a:r>
          <a:endParaRPr lang="fr-TN" sz="4000" dirty="0"/>
        </a:p>
      </dgm:t>
    </dgm:pt>
    <dgm:pt modelId="{0A470971-0789-4E4A-B995-06A65C312626}" type="parTrans" cxnId="{EEB264AF-D9CC-4BE8-9BF1-BBBC66B6D780}">
      <dgm:prSet/>
      <dgm:spPr/>
      <dgm:t>
        <a:bodyPr/>
        <a:lstStyle/>
        <a:p>
          <a:endParaRPr lang="fr-TN"/>
        </a:p>
      </dgm:t>
    </dgm:pt>
    <dgm:pt modelId="{611BA241-0604-47FA-A37F-37C0018930BF}" type="sibTrans" cxnId="{EEB264AF-D9CC-4BE8-9BF1-BBBC66B6D780}">
      <dgm:prSet/>
      <dgm:spPr/>
      <dgm:t>
        <a:bodyPr/>
        <a:lstStyle/>
        <a:p>
          <a:endParaRPr lang="fr-TN"/>
        </a:p>
      </dgm:t>
    </dgm:pt>
    <dgm:pt modelId="{D20E693C-B570-425D-A2D7-A461D62F3FC0}">
      <dgm:prSet custT="1"/>
      <dgm:spPr/>
      <dgm:t>
        <a:bodyPr/>
        <a:lstStyle/>
        <a:p>
          <a:pPr rtl="1"/>
          <a:r>
            <a:rPr lang="fr-FR" sz="2400" b="1" dirty="0">
              <a:solidFill>
                <a:srgbClr val="414042"/>
              </a:solidFill>
              <a:effectLst/>
              <a:latin typeface="SymbolMT"/>
              <a:ea typeface="Calibri" panose="020F0502020204030204" pitchFamily="34" charset="0"/>
              <a:cs typeface="+mn-cs"/>
            </a:rPr>
            <a:t>• </a:t>
          </a:r>
          <a:r>
            <a:rPr lang="ar-SA" sz="2400" b="1" dirty="0">
              <a:solidFill>
                <a:srgbClr val="414042"/>
              </a:solidFill>
              <a:effectLst/>
              <a:latin typeface="ArialMT"/>
              <a:ea typeface="Calibri" panose="020F0502020204030204" pitchFamily="34" charset="0"/>
              <a:cs typeface="+mn-cs"/>
            </a:rPr>
            <a:t>الإجراءات المقترحة</a:t>
          </a:r>
          <a:br>
            <a:rPr lang="fr-FR" sz="2400" b="1" dirty="0">
              <a:solidFill>
                <a:srgbClr val="414042"/>
              </a:solidFill>
              <a:effectLst/>
              <a:latin typeface="ArialMT"/>
              <a:ea typeface="Calibri" panose="020F0502020204030204" pitchFamily="34" charset="0"/>
              <a:cs typeface="+mn-cs"/>
            </a:rPr>
          </a:br>
          <a:r>
            <a:rPr lang="fr-FR" sz="2400" b="1" dirty="0">
              <a:solidFill>
                <a:srgbClr val="414042"/>
              </a:solidFill>
              <a:effectLst/>
              <a:latin typeface="SymbolMT"/>
              <a:ea typeface="Calibri" panose="020F0502020204030204" pitchFamily="34" charset="0"/>
              <a:cs typeface="+mn-cs"/>
            </a:rPr>
            <a:t>• </a:t>
          </a:r>
          <a:r>
            <a:rPr lang="ar-SA" sz="2400" b="1" dirty="0">
              <a:solidFill>
                <a:srgbClr val="414042"/>
              </a:solidFill>
              <a:effectLst/>
              <a:latin typeface="ArialMT"/>
              <a:ea typeface="Calibri" panose="020F0502020204030204" pitchFamily="34" charset="0"/>
              <a:cs typeface="+mn-cs"/>
            </a:rPr>
            <a:t>أسباب اختيار خيارات المعالجة والفوائد المتوقعة؛</a:t>
          </a:r>
          <a:br>
            <a:rPr lang="fr-FR" sz="2400" b="1" dirty="0">
              <a:solidFill>
                <a:srgbClr val="414042"/>
              </a:solidFill>
              <a:effectLst/>
              <a:latin typeface="ArialMT"/>
              <a:ea typeface="Calibri" panose="020F0502020204030204" pitchFamily="34" charset="0"/>
              <a:cs typeface="+mn-cs"/>
            </a:rPr>
          </a:br>
          <a:r>
            <a:rPr lang="fr-FR" sz="2400" b="1" dirty="0">
              <a:solidFill>
                <a:srgbClr val="414042"/>
              </a:solidFill>
              <a:effectLst/>
              <a:latin typeface="SymbolMT"/>
              <a:ea typeface="Calibri" panose="020F0502020204030204" pitchFamily="34" charset="0"/>
              <a:cs typeface="+mn-cs"/>
            </a:rPr>
            <a:t>• </a:t>
          </a:r>
          <a:r>
            <a:rPr lang="ar-SA" sz="2400" b="1" dirty="0">
              <a:solidFill>
                <a:srgbClr val="414042"/>
              </a:solidFill>
              <a:effectLst/>
              <a:latin typeface="ArialMT"/>
              <a:ea typeface="Calibri" panose="020F0502020204030204" pitchFamily="34" charset="0"/>
              <a:cs typeface="+mn-cs"/>
            </a:rPr>
            <a:t>الموارد </a:t>
          </a:r>
          <a:r>
            <a:rPr lang="ar-TN" sz="2400" b="1" dirty="0">
              <a:solidFill>
                <a:srgbClr val="414042"/>
              </a:solidFill>
              <a:effectLst/>
              <a:latin typeface="ArialMT"/>
              <a:ea typeface="Calibri" panose="020F0502020204030204" pitchFamily="34" charset="0"/>
              <a:cs typeface="+mn-cs"/>
            </a:rPr>
            <a:t>الا</a:t>
          </a:r>
          <a:r>
            <a:rPr lang="ar-SA" sz="2400" b="1" dirty="0">
              <a:solidFill>
                <a:srgbClr val="414042"/>
              </a:solidFill>
              <a:effectLst/>
              <a:latin typeface="ArialMT"/>
              <a:ea typeface="Calibri" panose="020F0502020204030204" pitchFamily="34" charset="0"/>
              <a:cs typeface="+mn-cs"/>
            </a:rPr>
            <a:t>ًزمة</a:t>
          </a:r>
          <a:br>
            <a:rPr lang="fr-FR" sz="2400" b="1" dirty="0">
              <a:solidFill>
                <a:srgbClr val="414042"/>
              </a:solidFill>
              <a:effectLst/>
              <a:latin typeface="ArialMT"/>
              <a:ea typeface="Calibri" panose="020F0502020204030204" pitchFamily="34" charset="0"/>
              <a:cs typeface="+mn-cs"/>
            </a:rPr>
          </a:br>
          <a:r>
            <a:rPr lang="fr-FR" sz="2400" b="1" dirty="0">
              <a:solidFill>
                <a:srgbClr val="414042"/>
              </a:solidFill>
              <a:effectLst/>
              <a:latin typeface="SymbolMT"/>
              <a:ea typeface="Calibri" panose="020F0502020204030204" pitchFamily="34" charset="0"/>
              <a:cs typeface="+mn-cs"/>
            </a:rPr>
            <a:t>• </a:t>
          </a:r>
          <a:r>
            <a:rPr lang="ar-SA" sz="2400" b="1" dirty="0">
              <a:solidFill>
                <a:srgbClr val="414042"/>
              </a:solidFill>
              <a:effectLst/>
              <a:latin typeface="ArialMT"/>
              <a:ea typeface="Calibri" panose="020F0502020204030204" pitchFamily="34" charset="0"/>
              <a:cs typeface="+mn-cs"/>
            </a:rPr>
            <a:t>متى يُتوقع اتخاذ الاجراءات واستكمالها</a:t>
          </a:r>
          <a:br>
            <a:rPr lang="fr-FR" sz="2400" b="1" dirty="0">
              <a:solidFill>
                <a:srgbClr val="414042"/>
              </a:solidFill>
              <a:effectLst/>
              <a:latin typeface="ArialMT"/>
              <a:ea typeface="Calibri" panose="020F0502020204030204" pitchFamily="34" charset="0"/>
              <a:cs typeface="+mn-cs"/>
            </a:rPr>
          </a:br>
          <a:r>
            <a:rPr lang="fr-FR" sz="2400" b="1" dirty="0">
              <a:solidFill>
                <a:srgbClr val="414042"/>
              </a:solidFill>
              <a:effectLst/>
              <a:latin typeface="SymbolMT"/>
              <a:ea typeface="Calibri" panose="020F0502020204030204" pitchFamily="34" charset="0"/>
              <a:cs typeface="+mn-cs"/>
            </a:rPr>
            <a:t>• </a:t>
          </a:r>
          <a:r>
            <a:rPr lang="ar-SA" sz="2400" b="1" dirty="0">
              <a:solidFill>
                <a:srgbClr val="414042"/>
              </a:solidFill>
              <a:effectLst/>
              <a:latin typeface="ArialMT"/>
              <a:ea typeface="Calibri" panose="020F0502020204030204" pitchFamily="34" charset="0"/>
              <a:cs typeface="+mn-cs"/>
            </a:rPr>
            <a:t>الأشخاص المسا</a:t>
          </a:r>
          <a:r>
            <a:rPr lang="ar-TN" sz="2400" b="1" dirty="0">
              <a:solidFill>
                <a:srgbClr val="414042"/>
              </a:solidFill>
              <a:effectLst/>
              <a:latin typeface="ArialMT"/>
              <a:ea typeface="Calibri" panose="020F0502020204030204" pitchFamily="34" charset="0"/>
              <a:cs typeface="+mn-cs"/>
            </a:rPr>
            <a:t>ئ</a:t>
          </a:r>
          <a:r>
            <a:rPr lang="ar-SA" sz="2400" b="1" dirty="0">
              <a:solidFill>
                <a:srgbClr val="414042"/>
              </a:solidFill>
              <a:effectLst/>
              <a:latin typeface="ArialMT"/>
              <a:ea typeface="Calibri" panose="020F0502020204030204" pitchFamily="34" charset="0"/>
              <a:cs typeface="+mn-cs"/>
            </a:rPr>
            <a:t>لون والمسؤولون عن الموافقة على الخطة وتنفيذها</a:t>
          </a:r>
          <a:br>
            <a:rPr lang="fr-FR" sz="2400" b="1" dirty="0">
              <a:solidFill>
                <a:srgbClr val="414042"/>
              </a:solidFill>
              <a:effectLst/>
              <a:latin typeface="ArialMT"/>
              <a:ea typeface="Calibri" panose="020F0502020204030204" pitchFamily="34" charset="0"/>
              <a:cs typeface="+mn-cs"/>
            </a:rPr>
          </a:br>
          <a:r>
            <a:rPr lang="fr-FR" sz="2400" b="1" dirty="0">
              <a:solidFill>
                <a:srgbClr val="414042"/>
              </a:solidFill>
              <a:effectLst/>
              <a:latin typeface="SymbolMT"/>
              <a:ea typeface="Calibri" panose="020F0502020204030204" pitchFamily="34" charset="0"/>
              <a:cs typeface="+mn-cs"/>
            </a:rPr>
            <a:t>• </a:t>
          </a:r>
          <a:r>
            <a:rPr lang="ar-SA" sz="2400" b="1" dirty="0">
              <a:solidFill>
                <a:srgbClr val="414042"/>
              </a:solidFill>
              <a:effectLst/>
              <a:latin typeface="ArialMT"/>
              <a:ea typeface="Calibri" panose="020F0502020204030204" pitchFamily="34" charset="0"/>
              <a:cs typeface="+mn-cs"/>
            </a:rPr>
            <a:t>مقاييس الأداء</a:t>
          </a:r>
          <a:br>
            <a:rPr lang="fr-FR" sz="2400" b="1" dirty="0">
              <a:solidFill>
                <a:srgbClr val="414042"/>
              </a:solidFill>
              <a:effectLst/>
              <a:latin typeface="ArialMT"/>
              <a:ea typeface="Calibri" panose="020F0502020204030204" pitchFamily="34" charset="0"/>
              <a:cs typeface="+mn-cs"/>
            </a:rPr>
          </a:br>
          <a:r>
            <a:rPr lang="fr-FR" sz="2400" b="1" dirty="0">
              <a:solidFill>
                <a:srgbClr val="414042"/>
              </a:solidFill>
              <a:effectLst/>
              <a:latin typeface="SymbolMT"/>
              <a:ea typeface="Calibri" panose="020F0502020204030204" pitchFamily="34" charset="0"/>
              <a:cs typeface="+mn-cs"/>
            </a:rPr>
            <a:t>• </a:t>
          </a:r>
          <a:r>
            <a:rPr lang="ar-SA" sz="2400" b="1" dirty="0">
              <a:solidFill>
                <a:srgbClr val="414042"/>
              </a:solidFill>
              <a:effectLst/>
              <a:latin typeface="ArialMT"/>
              <a:ea typeface="Calibri" panose="020F0502020204030204" pitchFamily="34" charset="0"/>
              <a:cs typeface="+mn-cs"/>
            </a:rPr>
            <a:t>القيود</a:t>
          </a:r>
          <a:br>
            <a:rPr lang="fr-FR" sz="2400" b="1" dirty="0">
              <a:solidFill>
                <a:srgbClr val="414042"/>
              </a:solidFill>
              <a:effectLst/>
              <a:latin typeface="ArialMT"/>
              <a:ea typeface="Calibri" panose="020F0502020204030204" pitchFamily="34" charset="0"/>
              <a:cs typeface="+mn-cs"/>
            </a:rPr>
          </a:br>
          <a:r>
            <a:rPr lang="fr-FR" sz="2400" b="1" dirty="0">
              <a:solidFill>
                <a:srgbClr val="414042"/>
              </a:solidFill>
              <a:effectLst/>
              <a:latin typeface="ArialMT"/>
              <a:ea typeface="Calibri" panose="020F0502020204030204" pitchFamily="34" charset="0"/>
              <a:cs typeface="+mn-cs"/>
            </a:rPr>
            <a:t>• </a:t>
          </a:r>
          <a:r>
            <a:rPr lang="ar-SA" sz="2400" b="1" dirty="0">
              <a:solidFill>
                <a:srgbClr val="414042"/>
              </a:solidFill>
              <a:effectLst/>
              <a:latin typeface="ArialMT"/>
              <a:ea typeface="Calibri" panose="020F0502020204030204" pitchFamily="34" charset="0"/>
              <a:cs typeface="+mn-cs"/>
            </a:rPr>
            <a:t>التقارير والمراقبة المطلوبة</a:t>
          </a:r>
          <a:endParaRPr lang="fr-TN" sz="2400" b="1" dirty="0">
            <a:cs typeface="+mn-cs"/>
          </a:endParaRPr>
        </a:p>
      </dgm:t>
    </dgm:pt>
    <dgm:pt modelId="{2AAB68D8-928E-4B04-ADDC-42D1EB39AD80}" type="parTrans" cxnId="{E176137C-934B-4EDA-AF98-74DD152D6BBC}">
      <dgm:prSet/>
      <dgm:spPr/>
      <dgm:t>
        <a:bodyPr/>
        <a:lstStyle/>
        <a:p>
          <a:endParaRPr lang="fr-TN"/>
        </a:p>
      </dgm:t>
    </dgm:pt>
    <dgm:pt modelId="{8B08644A-1DD9-42B1-88E5-1FF767E63CE5}" type="sibTrans" cxnId="{E176137C-934B-4EDA-AF98-74DD152D6BBC}">
      <dgm:prSet/>
      <dgm:spPr/>
      <dgm:t>
        <a:bodyPr/>
        <a:lstStyle/>
        <a:p>
          <a:endParaRPr lang="fr-TN"/>
        </a:p>
      </dgm:t>
    </dgm:pt>
    <dgm:pt modelId="{12361E51-3A4D-4E29-85D7-293D712CFDE0}" type="pres">
      <dgm:prSet presAssocID="{B9FC7854-8F49-4E68-96FB-B783529CA280}" presName="Name0" presStyleCnt="0">
        <dgm:presLayoutVars>
          <dgm:dir/>
          <dgm:animLvl val="lvl"/>
          <dgm:resizeHandles/>
        </dgm:presLayoutVars>
      </dgm:prSet>
      <dgm:spPr/>
    </dgm:pt>
    <dgm:pt modelId="{1F679FB3-ABE9-4C00-960E-0B7F91698CB0}" type="pres">
      <dgm:prSet presAssocID="{AEF5CE38-FD6B-4187-990D-B34D9197E2B8}" presName="linNode" presStyleCnt="0"/>
      <dgm:spPr/>
    </dgm:pt>
    <dgm:pt modelId="{BCBE2F68-029F-47FB-BB1E-EA7369E50D84}" type="pres">
      <dgm:prSet presAssocID="{AEF5CE38-FD6B-4187-990D-B34D9197E2B8}" presName="parentShp" presStyleLbl="node1" presStyleIdx="0" presStyleCnt="2">
        <dgm:presLayoutVars>
          <dgm:bulletEnabled val="1"/>
        </dgm:presLayoutVars>
      </dgm:prSet>
      <dgm:spPr/>
    </dgm:pt>
    <dgm:pt modelId="{04EF7022-FD0E-4EC2-A575-95F772A6BB91}" type="pres">
      <dgm:prSet presAssocID="{AEF5CE38-FD6B-4187-990D-B34D9197E2B8}" presName="childShp" presStyleLbl="bgAccFollowNode1" presStyleIdx="0" presStyleCnt="2">
        <dgm:presLayoutVars>
          <dgm:bulletEnabled val="1"/>
        </dgm:presLayoutVars>
      </dgm:prSet>
      <dgm:spPr/>
    </dgm:pt>
    <dgm:pt modelId="{4007095D-D6DC-4BC4-AA02-A0309B443C7F}" type="pres">
      <dgm:prSet presAssocID="{83C325BD-3BBE-43D1-8E08-5C37CC26BAD7}" presName="spacing" presStyleCnt="0"/>
      <dgm:spPr/>
    </dgm:pt>
    <dgm:pt modelId="{8BB74B2B-83A6-457F-A78F-FAD1F8CCA774}" type="pres">
      <dgm:prSet presAssocID="{431D0BE7-AAA7-4F20-A802-9953E2BF0508}" presName="linNode" presStyleCnt="0"/>
      <dgm:spPr/>
    </dgm:pt>
    <dgm:pt modelId="{55278C87-EF3A-4FBF-B975-B982AF863D31}" type="pres">
      <dgm:prSet presAssocID="{431D0BE7-AAA7-4F20-A802-9953E2BF0508}" presName="parentShp" presStyleLbl="node1" presStyleIdx="1" presStyleCnt="2">
        <dgm:presLayoutVars>
          <dgm:bulletEnabled val="1"/>
        </dgm:presLayoutVars>
      </dgm:prSet>
      <dgm:spPr/>
    </dgm:pt>
    <dgm:pt modelId="{476444E2-4EBC-4444-B120-8A19DC1687E1}" type="pres">
      <dgm:prSet presAssocID="{431D0BE7-AAA7-4F20-A802-9953E2BF0508}" presName="childShp" presStyleLbl="bgAccFollowNode1" presStyleIdx="1" presStyleCnt="2">
        <dgm:presLayoutVars>
          <dgm:bulletEnabled val="1"/>
        </dgm:presLayoutVars>
      </dgm:prSet>
      <dgm:spPr/>
    </dgm:pt>
  </dgm:ptLst>
  <dgm:cxnLst>
    <dgm:cxn modelId="{4043020B-D29F-4007-A278-1F6343663E63}" type="presOf" srcId="{431D0BE7-AAA7-4F20-A802-9953E2BF0508}" destId="{55278C87-EF3A-4FBF-B975-B982AF863D31}" srcOrd="0" destOrd="0" presId="urn:microsoft.com/office/officeart/2005/8/layout/vList6"/>
    <dgm:cxn modelId="{8120C867-0B44-4C18-81A8-CF2AD1D738F5}" type="presOf" srcId="{AEF5CE38-FD6B-4187-990D-B34D9197E2B8}" destId="{BCBE2F68-029F-47FB-BB1E-EA7369E50D84}" srcOrd="0" destOrd="0" presId="urn:microsoft.com/office/officeart/2005/8/layout/vList6"/>
    <dgm:cxn modelId="{E176137C-934B-4EDA-AF98-74DD152D6BBC}" srcId="{431D0BE7-AAA7-4F20-A802-9953E2BF0508}" destId="{D20E693C-B570-425D-A2D7-A461D62F3FC0}" srcOrd="0" destOrd="0" parTransId="{2AAB68D8-928E-4B04-ADDC-42D1EB39AD80}" sibTransId="{8B08644A-1DD9-42B1-88E5-1FF767E63CE5}"/>
    <dgm:cxn modelId="{D541757E-93EE-45DA-A0E8-F37501A0C523}" type="presOf" srcId="{4D0A9850-D85B-48A2-AB8F-D0D081397E00}" destId="{04EF7022-FD0E-4EC2-A575-95F772A6BB91}" srcOrd="0" destOrd="0" presId="urn:microsoft.com/office/officeart/2005/8/layout/vList6"/>
    <dgm:cxn modelId="{26458F8B-730A-40D5-A6C2-9D845968F7E1}" type="presOf" srcId="{D20E693C-B570-425D-A2D7-A461D62F3FC0}" destId="{476444E2-4EBC-4444-B120-8A19DC1687E1}" srcOrd="0" destOrd="0" presId="urn:microsoft.com/office/officeart/2005/8/layout/vList6"/>
    <dgm:cxn modelId="{EEB264AF-D9CC-4BE8-9BF1-BBBC66B6D780}" srcId="{AEF5CE38-FD6B-4187-990D-B34D9197E2B8}" destId="{4D0A9850-D85B-48A2-AB8F-D0D081397E00}" srcOrd="0" destOrd="0" parTransId="{0A470971-0789-4E4A-B995-06A65C312626}" sibTransId="{611BA241-0604-47FA-A37F-37C0018930BF}"/>
    <dgm:cxn modelId="{19FDACD6-A8E2-4F95-8121-326A05DA121F}" srcId="{B9FC7854-8F49-4E68-96FB-B783529CA280}" destId="{AEF5CE38-FD6B-4187-990D-B34D9197E2B8}" srcOrd="0" destOrd="0" parTransId="{65D8F498-8B8F-433F-A65D-262D627795AA}" sibTransId="{83C325BD-3BBE-43D1-8E08-5C37CC26BAD7}"/>
    <dgm:cxn modelId="{15D64CE5-7E91-4906-BE78-BEE01C332897}" type="presOf" srcId="{B9FC7854-8F49-4E68-96FB-B783529CA280}" destId="{12361E51-3A4D-4E29-85D7-293D712CFDE0}" srcOrd="0" destOrd="0" presId="urn:microsoft.com/office/officeart/2005/8/layout/vList6"/>
    <dgm:cxn modelId="{E7E4FAEB-CFEA-4F02-8DB6-06EE197C29F3}" srcId="{B9FC7854-8F49-4E68-96FB-B783529CA280}" destId="{431D0BE7-AAA7-4F20-A802-9953E2BF0508}" srcOrd="1" destOrd="0" parTransId="{1DBB2118-B903-4012-A10E-2771AAE24AC1}" sibTransId="{DD0A38D5-98F9-4621-A775-86C78485FC61}"/>
    <dgm:cxn modelId="{49D7CF0F-4D31-4DF4-81AE-12DD524D08EA}" type="presParOf" srcId="{12361E51-3A4D-4E29-85D7-293D712CFDE0}" destId="{1F679FB3-ABE9-4C00-960E-0B7F91698CB0}" srcOrd="0" destOrd="0" presId="urn:microsoft.com/office/officeart/2005/8/layout/vList6"/>
    <dgm:cxn modelId="{D2AF8037-1A2C-4245-948E-11F453BCE8C3}" type="presParOf" srcId="{1F679FB3-ABE9-4C00-960E-0B7F91698CB0}" destId="{BCBE2F68-029F-47FB-BB1E-EA7369E50D84}" srcOrd="0" destOrd="0" presId="urn:microsoft.com/office/officeart/2005/8/layout/vList6"/>
    <dgm:cxn modelId="{110B1BF9-B560-4EDF-85D4-627B682F81EE}" type="presParOf" srcId="{1F679FB3-ABE9-4C00-960E-0B7F91698CB0}" destId="{04EF7022-FD0E-4EC2-A575-95F772A6BB91}" srcOrd="1" destOrd="0" presId="urn:microsoft.com/office/officeart/2005/8/layout/vList6"/>
    <dgm:cxn modelId="{9282A65F-57F3-4D90-A2BD-D2B68CCC1194}" type="presParOf" srcId="{12361E51-3A4D-4E29-85D7-293D712CFDE0}" destId="{4007095D-D6DC-4BC4-AA02-A0309B443C7F}" srcOrd="1" destOrd="0" presId="urn:microsoft.com/office/officeart/2005/8/layout/vList6"/>
    <dgm:cxn modelId="{A5F13BD2-6A46-4FF4-85A2-58F71DBE11EE}" type="presParOf" srcId="{12361E51-3A4D-4E29-85D7-293D712CFDE0}" destId="{8BB74B2B-83A6-457F-A78F-FAD1F8CCA774}" srcOrd="2" destOrd="0" presId="urn:microsoft.com/office/officeart/2005/8/layout/vList6"/>
    <dgm:cxn modelId="{9664A07B-7253-4416-8EF2-131A1FD32379}" type="presParOf" srcId="{8BB74B2B-83A6-457F-A78F-FAD1F8CCA774}" destId="{55278C87-EF3A-4FBF-B975-B982AF863D31}" srcOrd="0" destOrd="0" presId="urn:microsoft.com/office/officeart/2005/8/layout/vList6"/>
    <dgm:cxn modelId="{CA608A1F-F99C-4D51-B4E0-B82BF93807BA}" type="presParOf" srcId="{8BB74B2B-83A6-457F-A78F-FAD1F8CCA774}" destId="{476444E2-4EBC-4444-B120-8A19DC1687E1}"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6B9A9F5-BAC7-48C3-882F-3CF1844BCF03}"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fr-TN"/>
        </a:p>
      </dgm:t>
    </dgm:pt>
    <dgm:pt modelId="{7A7E26F0-F636-400E-B4CF-2A9045BDE05F}">
      <dgm:prSet phldrT="[Texte]" custT="1"/>
      <dgm:spPr>
        <a:solidFill>
          <a:srgbClr val="FF0000"/>
        </a:solidFill>
      </dgm:spPr>
      <dgm:t>
        <a:bodyPr/>
        <a:lstStyle/>
        <a:p>
          <a:r>
            <a:rPr lang="ar-TN" sz="2800" b="1" dirty="0"/>
            <a:t>فوائد إدارة المخاطر</a:t>
          </a:r>
          <a:endParaRPr lang="fr-TN" sz="2800" b="1" dirty="0"/>
        </a:p>
      </dgm:t>
    </dgm:pt>
    <dgm:pt modelId="{D3EE840C-6234-4236-B20A-F20DC20DE2AD}" type="parTrans" cxnId="{DEF337CC-01AA-40F0-9C7D-AC841ECDDB56}">
      <dgm:prSet/>
      <dgm:spPr/>
      <dgm:t>
        <a:bodyPr/>
        <a:lstStyle/>
        <a:p>
          <a:endParaRPr lang="fr-TN"/>
        </a:p>
      </dgm:t>
    </dgm:pt>
    <dgm:pt modelId="{374E4D8A-5C00-4973-BFAE-9BD7FAB83176}" type="sibTrans" cxnId="{DEF337CC-01AA-40F0-9C7D-AC841ECDDB56}">
      <dgm:prSet/>
      <dgm:spPr/>
      <dgm:t>
        <a:bodyPr/>
        <a:lstStyle/>
        <a:p>
          <a:endParaRPr lang="fr-TN"/>
        </a:p>
      </dgm:t>
    </dgm:pt>
    <dgm:pt modelId="{6E58CD22-E449-4011-931D-0CCB41420297}">
      <dgm:prSet custT="1"/>
      <dgm:spPr>
        <a:solidFill>
          <a:srgbClr val="FFC000"/>
        </a:solidFill>
      </dgm:spPr>
      <dgm:t>
        <a:bodyPr/>
        <a:lstStyle/>
        <a:p>
          <a:r>
            <a:rPr lang="ar-TN" sz="2000" b="1" dirty="0">
              <a:effectLst/>
              <a:latin typeface="Calibri" panose="020F0502020204030204" pitchFamily="34" charset="0"/>
              <a:ea typeface="Calibri" panose="020F0502020204030204" pitchFamily="34" charset="0"/>
            </a:rPr>
            <a:t>تقليل التكاليف</a:t>
          </a:r>
        </a:p>
      </dgm:t>
    </dgm:pt>
    <dgm:pt modelId="{46CC8A54-FF68-4E73-8E8C-BFF086877CF4}" type="parTrans" cxnId="{22EB7B3D-B1D5-48B9-8216-ABFD3B57AF4F}">
      <dgm:prSet/>
      <dgm:spPr/>
      <dgm:t>
        <a:bodyPr/>
        <a:lstStyle/>
        <a:p>
          <a:endParaRPr lang="fr-TN"/>
        </a:p>
      </dgm:t>
    </dgm:pt>
    <dgm:pt modelId="{8CDC1026-D6DE-4E9C-B0CB-9EC8B5694996}" type="sibTrans" cxnId="{22EB7B3D-B1D5-48B9-8216-ABFD3B57AF4F}">
      <dgm:prSet/>
      <dgm:spPr/>
      <dgm:t>
        <a:bodyPr/>
        <a:lstStyle/>
        <a:p>
          <a:endParaRPr lang="fr-TN"/>
        </a:p>
      </dgm:t>
    </dgm:pt>
    <dgm:pt modelId="{CBE9A44A-F7F4-42B0-97E4-6A62126D182B}">
      <dgm:prSet custT="1"/>
      <dgm:spPr/>
      <dgm:t>
        <a:bodyPr/>
        <a:lstStyle/>
        <a:p>
          <a:r>
            <a:rPr lang="ar-TN" sz="2000" b="1" dirty="0">
              <a:latin typeface="Calibri" panose="020F0502020204030204" pitchFamily="34" charset="0"/>
              <a:ea typeface="Calibri" panose="020F0502020204030204" pitchFamily="34" charset="0"/>
            </a:rPr>
            <a:t>تحسين التخطيط</a:t>
          </a:r>
        </a:p>
      </dgm:t>
    </dgm:pt>
    <dgm:pt modelId="{A548EEF4-C62A-45C8-9716-FAD4137B100E}" type="parTrans" cxnId="{49CB0D62-FD3F-4D8A-925A-6375236AEA61}">
      <dgm:prSet/>
      <dgm:spPr/>
      <dgm:t>
        <a:bodyPr/>
        <a:lstStyle/>
        <a:p>
          <a:endParaRPr lang="fr-TN"/>
        </a:p>
      </dgm:t>
    </dgm:pt>
    <dgm:pt modelId="{4B080E34-ADCC-4A67-9449-CE6030BC8849}" type="sibTrans" cxnId="{49CB0D62-FD3F-4D8A-925A-6375236AEA61}">
      <dgm:prSet/>
      <dgm:spPr/>
      <dgm:t>
        <a:bodyPr/>
        <a:lstStyle/>
        <a:p>
          <a:endParaRPr lang="fr-TN"/>
        </a:p>
      </dgm:t>
    </dgm:pt>
    <dgm:pt modelId="{41608AAC-3FBE-49C5-9CE0-C67FFC7B2011}">
      <dgm:prSet custT="1"/>
      <dgm:spPr>
        <a:solidFill>
          <a:srgbClr val="FFC000"/>
        </a:solidFill>
      </dgm:spPr>
      <dgm:t>
        <a:bodyPr/>
        <a:lstStyle/>
        <a:p>
          <a:r>
            <a:rPr lang="ar-TN" sz="2000" b="1" dirty="0">
              <a:effectLst/>
              <a:latin typeface="Calibri" panose="020F0502020204030204" pitchFamily="34" charset="0"/>
              <a:ea typeface="Calibri" panose="020F0502020204030204" pitchFamily="34" charset="0"/>
            </a:rPr>
            <a:t>زيادة المرونة</a:t>
          </a:r>
        </a:p>
      </dgm:t>
    </dgm:pt>
    <dgm:pt modelId="{0D921BFE-9FCD-4836-9E79-71D47D4C28EC}" type="parTrans" cxnId="{F6FBE8B9-B827-4F9A-A5D4-167E2676E039}">
      <dgm:prSet/>
      <dgm:spPr/>
      <dgm:t>
        <a:bodyPr/>
        <a:lstStyle/>
        <a:p>
          <a:endParaRPr lang="fr-TN"/>
        </a:p>
      </dgm:t>
    </dgm:pt>
    <dgm:pt modelId="{036C29CC-4900-492B-A132-C0816D1F5040}" type="sibTrans" cxnId="{F6FBE8B9-B827-4F9A-A5D4-167E2676E039}">
      <dgm:prSet/>
      <dgm:spPr/>
      <dgm:t>
        <a:bodyPr/>
        <a:lstStyle/>
        <a:p>
          <a:endParaRPr lang="fr-TN"/>
        </a:p>
      </dgm:t>
    </dgm:pt>
    <dgm:pt modelId="{ADAD02CC-49AC-45F1-8181-34F1FDE8CE30}">
      <dgm:prSet custT="1"/>
      <dgm:spPr/>
      <dgm:t>
        <a:bodyPr/>
        <a:lstStyle/>
        <a:p>
          <a:r>
            <a:rPr lang="ar-TN" sz="2000" b="1" dirty="0">
              <a:latin typeface="Calibri" panose="020F0502020204030204" pitchFamily="34" charset="0"/>
              <a:ea typeface="Calibri" panose="020F0502020204030204" pitchFamily="34" charset="0"/>
            </a:rPr>
            <a:t>زيادة الكفاءة</a:t>
          </a:r>
        </a:p>
      </dgm:t>
    </dgm:pt>
    <dgm:pt modelId="{F1C94253-C439-43CB-BB34-59AC4241C719}" type="parTrans" cxnId="{64E8969E-7320-4051-97F1-EF8A0677D1CC}">
      <dgm:prSet/>
      <dgm:spPr/>
      <dgm:t>
        <a:bodyPr/>
        <a:lstStyle/>
        <a:p>
          <a:endParaRPr lang="fr-TN"/>
        </a:p>
      </dgm:t>
    </dgm:pt>
    <dgm:pt modelId="{1BC724CB-72A4-453E-8A1C-1D4F1BB56C93}" type="sibTrans" cxnId="{64E8969E-7320-4051-97F1-EF8A0677D1CC}">
      <dgm:prSet/>
      <dgm:spPr/>
      <dgm:t>
        <a:bodyPr/>
        <a:lstStyle/>
        <a:p>
          <a:endParaRPr lang="fr-TN"/>
        </a:p>
      </dgm:t>
    </dgm:pt>
    <dgm:pt modelId="{44C0BD04-CEDA-49A1-B0BB-623271515091}">
      <dgm:prSet custT="1"/>
      <dgm:spPr>
        <a:solidFill>
          <a:srgbClr val="FFC000"/>
        </a:solidFill>
      </dgm:spPr>
      <dgm:t>
        <a:bodyPr/>
        <a:lstStyle/>
        <a:p>
          <a:r>
            <a:rPr lang="ar-TN" sz="2000" b="1" dirty="0">
              <a:effectLst/>
              <a:latin typeface="Calibri" panose="020F0502020204030204" pitchFamily="34" charset="0"/>
              <a:ea typeface="Calibri" panose="020F0502020204030204" pitchFamily="34" charset="0"/>
            </a:rPr>
            <a:t>تحسين الجودة</a:t>
          </a:r>
          <a:endParaRPr lang="fr-TN" sz="2000" b="1" dirty="0">
            <a:effectLst/>
            <a:latin typeface="Calibri" panose="020F0502020204030204" pitchFamily="34" charset="0"/>
            <a:ea typeface="Calibri" panose="020F0502020204030204" pitchFamily="34" charset="0"/>
          </a:endParaRPr>
        </a:p>
      </dgm:t>
    </dgm:pt>
    <dgm:pt modelId="{5ECBBA37-BA7B-4D8D-93EC-0869DC57DE0E}" type="parTrans" cxnId="{5145BC34-1D76-4E3C-9982-D21CFA60A05F}">
      <dgm:prSet/>
      <dgm:spPr/>
      <dgm:t>
        <a:bodyPr/>
        <a:lstStyle/>
        <a:p>
          <a:endParaRPr lang="fr-TN"/>
        </a:p>
      </dgm:t>
    </dgm:pt>
    <dgm:pt modelId="{F745F27C-0937-4DDE-B599-E0A21298B8B0}" type="sibTrans" cxnId="{5145BC34-1D76-4E3C-9982-D21CFA60A05F}">
      <dgm:prSet/>
      <dgm:spPr/>
      <dgm:t>
        <a:bodyPr/>
        <a:lstStyle/>
        <a:p>
          <a:endParaRPr lang="fr-TN"/>
        </a:p>
      </dgm:t>
    </dgm:pt>
    <dgm:pt modelId="{CD2F9054-9625-4A27-8031-84BA5E9B7128}">
      <dgm:prSet custT="1"/>
      <dgm:spPr/>
      <dgm:t>
        <a:bodyPr/>
        <a:lstStyle/>
        <a:p>
          <a:r>
            <a:rPr lang="ar-TN" sz="2000" b="1" dirty="0">
              <a:effectLst/>
              <a:latin typeface="Calibri" panose="020F0502020204030204" pitchFamily="34" charset="0"/>
              <a:ea typeface="Calibri" panose="020F0502020204030204" pitchFamily="34" charset="0"/>
            </a:rPr>
            <a:t>منح ميزة تنافسية</a:t>
          </a:r>
          <a:endParaRPr lang="fr-TN" sz="2000" b="1" dirty="0"/>
        </a:p>
      </dgm:t>
    </dgm:pt>
    <dgm:pt modelId="{0C457CBB-4992-416A-B788-F8400FFCB4A8}" type="parTrans" cxnId="{EB010260-7416-4D58-B97A-F4E34D3A95C6}">
      <dgm:prSet/>
      <dgm:spPr/>
      <dgm:t>
        <a:bodyPr/>
        <a:lstStyle/>
        <a:p>
          <a:endParaRPr lang="fr-TN"/>
        </a:p>
      </dgm:t>
    </dgm:pt>
    <dgm:pt modelId="{466C1280-1A33-4E79-AC76-F9D14CCD12A8}" type="sibTrans" cxnId="{EB010260-7416-4D58-B97A-F4E34D3A95C6}">
      <dgm:prSet/>
      <dgm:spPr/>
      <dgm:t>
        <a:bodyPr/>
        <a:lstStyle/>
        <a:p>
          <a:endParaRPr lang="fr-TN"/>
        </a:p>
      </dgm:t>
    </dgm:pt>
    <dgm:pt modelId="{034E5DD4-0C25-4BE5-821F-94E20434675D}">
      <dgm:prSet custT="1"/>
      <dgm:spPr>
        <a:solidFill>
          <a:srgbClr val="FFC000"/>
        </a:solidFill>
      </dgm:spPr>
      <dgm:t>
        <a:bodyPr/>
        <a:lstStyle/>
        <a:p>
          <a:r>
            <a:rPr lang="ar-TN" sz="1800" b="1" dirty="0">
              <a:effectLst/>
              <a:latin typeface="Calibri" panose="020F0502020204030204" pitchFamily="34" charset="0"/>
              <a:ea typeface="Calibri" panose="020F0502020204030204" pitchFamily="34" charset="0"/>
            </a:rPr>
            <a:t>زيادة وعي الموظفين بالمخاطر</a:t>
          </a:r>
          <a:endParaRPr lang="fr-TN" sz="1800" b="1" dirty="0"/>
        </a:p>
      </dgm:t>
    </dgm:pt>
    <dgm:pt modelId="{03959A3F-69B7-4D6B-8596-8E51560C1BCF}" type="parTrans" cxnId="{3304CB80-65EC-423C-83AB-BF1CA57216D6}">
      <dgm:prSet/>
      <dgm:spPr/>
      <dgm:t>
        <a:bodyPr/>
        <a:lstStyle/>
        <a:p>
          <a:endParaRPr lang="fr-TN"/>
        </a:p>
      </dgm:t>
    </dgm:pt>
    <dgm:pt modelId="{DBE995F3-30B8-4D30-83A7-C0B9C8C71D7A}" type="sibTrans" cxnId="{3304CB80-65EC-423C-83AB-BF1CA57216D6}">
      <dgm:prSet/>
      <dgm:spPr/>
      <dgm:t>
        <a:bodyPr/>
        <a:lstStyle/>
        <a:p>
          <a:endParaRPr lang="fr-TN"/>
        </a:p>
      </dgm:t>
    </dgm:pt>
    <dgm:pt modelId="{8CB31B29-D2FC-4D2E-BD43-60CFD4C82E7D}">
      <dgm:prSet custT="1"/>
      <dgm:spPr/>
      <dgm:t>
        <a:bodyPr/>
        <a:lstStyle/>
        <a:p>
          <a:r>
            <a:rPr lang="ar-TN" sz="1600" b="1" dirty="0">
              <a:effectLst/>
              <a:latin typeface="Calibri" panose="020F0502020204030204" pitchFamily="34" charset="0"/>
              <a:ea typeface="Calibri" panose="020F0502020204030204" pitchFamily="34" charset="0"/>
            </a:rPr>
            <a:t>الحد من المخاطر والقضاء عليها من خلال تثقيف الموظفين والإدارات</a:t>
          </a:r>
        </a:p>
      </dgm:t>
    </dgm:pt>
    <dgm:pt modelId="{BF3C8CEA-FC12-4AC9-8A2D-7615D4472FC3}" type="parTrans" cxnId="{51FFA5B8-0962-4F44-8A9F-CCB20486BB2B}">
      <dgm:prSet/>
      <dgm:spPr/>
      <dgm:t>
        <a:bodyPr/>
        <a:lstStyle/>
        <a:p>
          <a:endParaRPr lang="fr-TN"/>
        </a:p>
      </dgm:t>
    </dgm:pt>
    <dgm:pt modelId="{E618422B-85E2-4DEA-BAEC-36D09A494588}" type="sibTrans" cxnId="{51FFA5B8-0962-4F44-8A9F-CCB20486BB2B}">
      <dgm:prSet/>
      <dgm:spPr/>
      <dgm:t>
        <a:bodyPr/>
        <a:lstStyle/>
        <a:p>
          <a:endParaRPr lang="fr-TN"/>
        </a:p>
      </dgm:t>
    </dgm:pt>
    <dgm:pt modelId="{FD0F7F7E-EBDF-4B55-B612-BF4F6BB98A61}">
      <dgm:prSet custT="1"/>
      <dgm:spPr>
        <a:solidFill>
          <a:srgbClr val="FFC000"/>
        </a:solidFill>
      </dgm:spPr>
      <dgm:t>
        <a:bodyPr/>
        <a:lstStyle/>
        <a:p>
          <a:r>
            <a:rPr lang="ar-TN" sz="2000" b="1" dirty="0">
              <a:effectLst/>
              <a:latin typeface="Calibri" panose="020F0502020204030204" pitchFamily="34" charset="0"/>
              <a:ea typeface="Calibri" panose="020F0502020204030204" pitchFamily="34" charset="0"/>
            </a:rPr>
            <a:t>زيادة ثقة المستثمرين</a:t>
          </a:r>
          <a:endParaRPr lang="fr-TN" sz="2000" b="1" dirty="0">
            <a:effectLst/>
            <a:latin typeface="Calibri" panose="020F0502020204030204" pitchFamily="34" charset="0"/>
            <a:ea typeface="Calibri" panose="020F0502020204030204" pitchFamily="34" charset="0"/>
          </a:endParaRPr>
        </a:p>
      </dgm:t>
    </dgm:pt>
    <dgm:pt modelId="{C57583E4-77E2-4B44-9C5C-EA1F2D174B77}" type="parTrans" cxnId="{EDF9CB43-EB47-4573-ACC2-B226132D1B9C}">
      <dgm:prSet/>
      <dgm:spPr/>
      <dgm:t>
        <a:bodyPr/>
        <a:lstStyle/>
        <a:p>
          <a:endParaRPr lang="fr-TN"/>
        </a:p>
      </dgm:t>
    </dgm:pt>
    <dgm:pt modelId="{2AE6D3E4-9C59-4802-95C9-277CB4A060E9}" type="sibTrans" cxnId="{EDF9CB43-EB47-4573-ACC2-B226132D1B9C}">
      <dgm:prSet/>
      <dgm:spPr/>
      <dgm:t>
        <a:bodyPr/>
        <a:lstStyle/>
        <a:p>
          <a:endParaRPr lang="fr-TN"/>
        </a:p>
      </dgm:t>
    </dgm:pt>
    <dgm:pt modelId="{0774C7F4-42B1-4FC1-B392-207492B2DADC}">
      <dgm:prSet custT="1"/>
      <dgm:spPr/>
      <dgm:t>
        <a:bodyPr/>
        <a:lstStyle/>
        <a:p>
          <a:r>
            <a:rPr lang="ar-TN" sz="2000" b="1" dirty="0">
              <a:effectLst/>
              <a:latin typeface="Calibri" panose="020F0502020204030204" pitchFamily="34" charset="0"/>
              <a:ea typeface="Calibri" panose="020F0502020204030204" pitchFamily="34" charset="0"/>
            </a:rPr>
            <a:t>تحسين معدل النجاح في جميع العمليات والقرارات</a:t>
          </a:r>
          <a:endParaRPr lang="fr-TN" sz="2000" b="1" dirty="0">
            <a:effectLst/>
            <a:latin typeface="Calibri" panose="020F0502020204030204" pitchFamily="34" charset="0"/>
            <a:ea typeface="Calibri" panose="020F0502020204030204" pitchFamily="34" charset="0"/>
          </a:endParaRPr>
        </a:p>
      </dgm:t>
    </dgm:pt>
    <dgm:pt modelId="{2B63082A-93C2-4810-9676-5F1E1893187B}" type="parTrans" cxnId="{4AE927AC-2FDC-4E39-9431-7BDF8028A630}">
      <dgm:prSet/>
      <dgm:spPr/>
      <dgm:t>
        <a:bodyPr/>
        <a:lstStyle/>
        <a:p>
          <a:endParaRPr lang="fr-TN"/>
        </a:p>
      </dgm:t>
    </dgm:pt>
    <dgm:pt modelId="{71C74680-BD41-45D5-AFB4-785346C75872}" type="sibTrans" cxnId="{4AE927AC-2FDC-4E39-9431-7BDF8028A630}">
      <dgm:prSet/>
      <dgm:spPr/>
      <dgm:t>
        <a:bodyPr/>
        <a:lstStyle/>
        <a:p>
          <a:endParaRPr lang="fr-TN"/>
        </a:p>
      </dgm:t>
    </dgm:pt>
    <dgm:pt modelId="{668FF8A7-85B1-46EE-932F-D6D66AAD7BAC}" type="pres">
      <dgm:prSet presAssocID="{86B9A9F5-BAC7-48C3-882F-3CF1844BCF03}" presName="Name0" presStyleCnt="0">
        <dgm:presLayoutVars>
          <dgm:chMax val="1"/>
          <dgm:dir/>
          <dgm:animLvl val="ctr"/>
          <dgm:resizeHandles val="exact"/>
        </dgm:presLayoutVars>
      </dgm:prSet>
      <dgm:spPr/>
    </dgm:pt>
    <dgm:pt modelId="{C22F4E19-A806-46C0-8C4C-6B7BA6CC1697}" type="pres">
      <dgm:prSet presAssocID="{7A7E26F0-F636-400E-B4CF-2A9045BDE05F}" presName="centerShape" presStyleLbl="node0" presStyleIdx="0" presStyleCnt="1"/>
      <dgm:spPr/>
    </dgm:pt>
    <dgm:pt modelId="{E2FF4962-3BD6-4289-B479-66062B9CA9BF}" type="pres">
      <dgm:prSet presAssocID="{BF3C8CEA-FC12-4AC9-8A2D-7615D4472FC3}" presName="parTrans" presStyleLbl="sibTrans2D1" presStyleIdx="0" presStyleCnt="10"/>
      <dgm:spPr/>
    </dgm:pt>
    <dgm:pt modelId="{651B48F2-D11C-4459-A6DA-08C207C47DB6}" type="pres">
      <dgm:prSet presAssocID="{BF3C8CEA-FC12-4AC9-8A2D-7615D4472FC3}" presName="connectorText" presStyleLbl="sibTrans2D1" presStyleIdx="0" presStyleCnt="10"/>
      <dgm:spPr/>
    </dgm:pt>
    <dgm:pt modelId="{3C29D077-8574-437A-BFF6-E9B2170B343D}" type="pres">
      <dgm:prSet presAssocID="{8CB31B29-D2FC-4D2E-BD43-60CFD4C82E7D}" presName="node" presStyleLbl="node1" presStyleIdx="0" presStyleCnt="10">
        <dgm:presLayoutVars>
          <dgm:bulletEnabled val="1"/>
        </dgm:presLayoutVars>
      </dgm:prSet>
      <dgm:spPr/>
    </dgm:pt>
    <dgm:pt modelId="{B21286F3-9C0D-4E85-9310-450724A6EA97}" type="pres">
      <dgm:prSet presAssocID="{03959A3F-69B7-4D6B-8596-8E51560C1BCF}" presName="parTrans" presStyleLbl="sibTrans2D1" presStyleIdx="1" presStyleCnt="10"/>
      <dgm:spPr/>
    </dgm:pt>
    <dgm:pt modelId="{7D070D72-BA09-4F02-8472-1F80772165CC}" type="pres">
      <dgm:prSet presAssocID="{03959A3F-69B7-4D6B-8596-8E51560C1BCF}" presName="connectorText" presStyleLbl="sibTrans2D1" presStyleIdx="1" presStyleCnt="10"/>
      <dgm:spPr/>
    </dgm:pt>
    <dgm:pt modelId="{407A45F1-7812-45D9-BFBA-AF5F100E3DB9}" type="pres">
      <dgm:prSet presAssocID="{034E5DD4-0C25-4BE5-821F-94E20434675D}" presName="node" presStyleLbl="node1" presStyleIdx="1" presStyleCnt="10">
        <dgm:presLayoutVars>
          <dgm:bulletEnabled val="1"/>
        </dgm:presLayoutVars>
      </dgm:prSet>
      <dgm:spPr/>
    </dgm:pt>
    <dgm:pt modelId="{C7E00B1E-FF73-4920-ADFC-A115FE53A8DA}" type="pres">
      <dgm:prSet presAssocID="{0C457CBB-4992-416A-B788-F8400FFCB4A8}" presName="parTrans" presStyleLbl="sibTrans2D1" presStyleIdx="2" presStyleCnt="10"/>
      <dgm:spPr/>
    </dgm:pt>
    <dgm:pt modelId="{88B75777-8F75-43AA-8C11-D53CFB79FA29}" type="pres">
      <dgm:prSet presAssocID="{0C457CBB-4992-416A-B788-F8400FFCB4A8}" presName="connectorText" presStyleLbl="sibTrans2D1" presStyleIdx="2" presStyleCnt="10"/>
      <dgm:spPr/>
    </dgm:pt>
    <dgm:pt modelId="{2A4DC3E1-A2F6-48EE-BDD2-48B31ABFE65D}" type="pres">
      <dgm:prSet presAssocID="{CD2F9054-9625-4A27-8031-84BA5E9B7128}" presName="node" presStyleLbl="node1" presStyleIdx="2" presStyleCnt="10">
        <dgm:presLayoutVars>
          <dgm:bulletEnabled val="1"/>
        </dgm:presLayoutVars>
      </dgm:prSet>
      <dgm:spPr/>
    </dgm:pt>
    <dgm:pt modelId="{1AC16C60-0261-4DC2-B01E-990B602F0C77}" type="pres">
      <dgm:prSet presAssocID="{5ECBBA37-BA7B-4D8D-93EC-0869DC57DE0E}" presName="parTrans" presStyleLbl="sibTrans2D1" presStyleIdx="3" presStyleCnt="10"/>
      <dgm:spPr/>
    </dgm:pt>
    <dgm:pt modelId="{C9F2F729-BCB4-4E08-8BA7-26D229D366E1}" type="pres">
      <dgm:prSet presAssocID="{5ECBBA37-BA7B-4D8D-93EC-0869DC57DE0E}" presName="connectorText" presStyleLbl="sibTrans2D1" presStyleIdx="3" presStyleCnt="10"/>
      <dgm:spPr/>
    </dgm:pt>
    <dgm:pt modelId="{6606266C-81B4-4444-B2DE-1EBCF93D453D}" type="pres">
      <dgm:prSet presAssocID="{44C0BD04-CEDA-49A1-B0BB-623271515091}" presName="node" presStyleLbl="node1" presStyleIdx="3" presStyleCnt="10">
        <dgm:presLayoutVars>
          <dgm:bulletEnabled val="1"/>
        </dgm:presLayoutVars>
      </dgm:prSet>
      <dgm:spPr/>
    </dgm:pt>
    <dgm:pt modelId="{2F5003B1-5F89-4ACB-A926-B45B184AF582}" type="pres">
      <dgm:prSet presAssocID="{F1C94253-C439-43CB-BB34-59AC4241C719}" presName="parTrans" presStyleLbl="sibTrans2D1" presStyleIdx="4" presStyleCnt="10"/>
      <dgm:spPr/>
    </dgm:pt>
    <dgm:pt modelId="{CD72A22F-345E-4DE4-B45D-AC76803D86EE}" type="pres">
      <dgm:prSet presAssocID="{F1C94253-C439-43CB-BB34-59AC4241C719}" presName="connectorText" presStyleLbl="sibTrans2D1" presStyleIdx="4" presStyleCnt="10"/>
      <dgm:spPr/>
    </dgm:pt>
    <dgm:pt modelId="{2E9A98E5-7269-410C-8596-866C968D66C3}" type="pres">
      <dgm:prSet presAssocID="{ADAD02CC-49AC-45F1-8181-34F1FDE8CE30}" presName="node" presStyleLbl="node1" presStyleIdx="4" presStyleCnt="10">
        <dgm:presLayoutVars>
          <dgm:bulletEnabled val="1"/>
        </dgm:presLayoutVars>
      </dgm:prSet>
      <dgm:spPr/>
    </dgm:pt>
    <dgm:pt modelId="{7F84B7FC-B347-4B0D-87E3-FE0E43550D1B}" type="pres">
      <dgm:prSet presAssocID="{0D921BFE-9FCD-4836-9E79-71D47D4C28EC}" presName="parTrans" presStyleLbl="sibTrans2D1" presStyleIdx="5" presStyleCnt="10"/>
      <dgm:spPr/>
    </dgm:pt>
    <dgm:pt modelId="{CE409454-4DB3-4F2B-B6C9-AA2DD0214BE4}" type="pres">
      <dgm:prSet presAssocID="{0D921BFE-9FCD-4836-9E79-71D47D4C28EC}" presName="connectorText" presStyleLbl="sibTrans2D1" presStyleIdx="5" presStyleCnt="10"/>
      <dgm:spPr/>
    </dgm:pt>
    <dgm:pt modelId="{0D287E31-A206-4D9D-949C-71A4AB0285DE}" type="pres">
      <dgm:prSet presAssocID="{41608AAC-3FBE-49C5-9CE0-C67FFC7B2011}" presName="node" presStyleLbl="node1" presStyleIdx="5" presStyleCnt="10">
        <dgm:presLayoutVars>
          <dgm:bulletEnabled val="1"/>
        </dgm:presLayoutVars>
      </dgm:prSet>
      <dgm:spPr/>
    </dgm:pt>
    <dgm:pt modelId="{CED58A96-66F8-40B6-96B9-844361FCFA5E}" type="pres">
      <dgm:prSet presAssocID="{A548EEF4-C62A-45C8-9716-FAD4137B100E}" presName="parTrans" presStyleLbl="sibTrans2D1" presStyleIdx="6" presStyleCnt="10"/>
      <dgm:spPr/>
    </dgm:pt>
    <dgm:pt modelId="{EDF9D81A-C524-46E4-8308-25AECF4D612D}" type="pres">
      <dgm:prSet presAssocID="{A548EEF4-C62A-45C8-9716-FAD4137B100E}" presName="connectorText" presStyleLbl="sibTrans2D1" presStyleIdx="6" presStyleCnt="10"/>
      <dgm:spPr/>
    </dgm:pt>
    <dgm:pt modelId="{DC9EDE0F-7F5D-48E5-833D-729A4F0C1340}" type="pres">
      <dgm:prSet presAssocID="{CBE9A44A-F7F4-42B0-97E4-6A62126D182B}" presName="node" presStyleLbl="node1" presStyleIdx="6" presStyleCnt="10">
        <dgm:presLayoutVars>
          <dgm:bulletEnabled val="1"/>
        </dgm:presLayoutVars>
      </dgm:prSet>
      <dgm:spPr/>
    </dgm:pt>
    <dgm:pt modelId="{B9351DDD-DA7C-4515-B328-A6BEEB0DD920}" type="pres">
      <dgm:prSet presAssocID="{46CC8A54-FF68-4E73-8E8C-BFF086877CF4}" presName="parTrans" presStyleLbl="sibTrans2D1" presStyleIdx="7" presStyleCnt="10"/>
      <dgm:spPr/>
    </dgm:pt>
    <dgm:pt modelId="{98B83DB2-2F46-4B6A-B595-8A71DDF282BD}" type="pres">
      <dgm:prSet presAssocID="{46CC8A54-FF68-4E73-8E8C-BFF086877CF4}" presName="connectorText" presStyleLbl="sibTrans2D1" presStyleIdx="7" presStyleCnt="10"/>
      <dgm:spPr/>
    </dgm:pt>
    <dgm:pt modelId="{1E4F6235-CF5B-4946-A92A-BA2848D031F8}" type="pres">
      <dgm:prSet presAssocID="{6E58CD22-E449-4011-931D-0CCB41420297}" presName="node" presStyleLbl="node1" presStyleIdx="7" presStyleCnt="10">
        <dgm:presLayoutVars>
          <dgm:bulletEnabled val="1"/>
        </dgm:presLayoutVars>
      </dgm:prSet>
      <dgm:spPr/>
    </dgm:pt>
    <dgm:pt modelId="{FC6E8362-A048-4BA5-9B26-B09FE180A757}" type="pres">
      <dgm:prSet presAssocID="{2B63082A-93C2-4810-9676-5F1E1893187B}" presName="parTrans" presStyleLbl="sibTrans2D1" presStyleIdx="8" presStyleCnt="10"/>
      <dgm:spPr/>
    </dgm:pt>
    <dgm:pt modelId="{D9118500-902A-4ADE-867E-6599543DA5E6}" type="pres">
      <dgm:prSet presAssocID="{2B63082A-93C2-4810-9676-5F1E1893187B}" presName="connectorText" presStyleLbl="sibTrans2D1" presStyleIdx="8" presStyleCnt="10"/>
      <dgm:spPr/>
    </dgm:pt>
    <dgm:pt modelId="{C623CB02-296A-4AC6-8E22-2D577E96360B}" type="pres">
      <dgm:prSet presAssocID="{0774C7F4-42B1-4FC1-B392-207492B2DADC}" presName="node" presStyleLbl="node1" presStyleIdx="8" presStyleCnt="10">
        <dgm:presLayoutVars>
          <dgm:bulletEnabled val="1"/>
        </dgm:presLayoutVars>
      </dgm:prSet>
      <dgm:spPr/>
    </dgm:pt>
    <dgm:pt modelId="{167BD922-4EAF-4E30-8952-03743915795F}" type="pres">
      <dgm:prSet presAssocID="{C57583E4-77E2-4B44-9C5C-EA1F2D174B77}" presName="parTrans" presStyleLbl="sibTrans2D1" presStyleIdx="9" presStyleCnt="10"/>
      <dgm:spPr/>
    </dgm:pt>
    <dgm:pt modelId="{B1D17F4E-C962-42FC-ADC2-F822F57455B7}" type="pres">
      <dgm:prSet presAssocID="{C57583E4-77E2-4B44-9C5C-EA1F2D174B77}" presName="connectorText" presStyleLbl="sibTrans2D1" presStyleIdx="9" presStyleCnt="10"/>
      <dgm:spPr/>
    </dgm:pt>
    <dgm:pt modelId="{5F8E5701-7657-4A70-A14A-82279317B99B}" type="pres">
      <dgm:prSet presAssocID="{FD0F7F7E-EBDF-4B55-B612-BF4F6BB98A61}" presName="node" presStyleLbl="node1" presStyleIdx="9" presStyleCnt="10">
        <dgm:presLayoutVars>
          <dgm:bulletEnabled val="1"/>
        </dgm:presLayoutVars>
      </dgm:prSet>
      <dgm:spPr/>
    </dgm:pt>
  </dgm:ptLst>
  <dgm:cxnLst>
    <dgm:cxn modelId="{24655C03-7135-40C0-A3D2-9E58D7DBDBAD}" type="presOf" srcId="{A548EEF4-C62A-45C8-9716-FAD4137B100E}" destId="{EDF9D81A-C524-46E4-8308-25AECF4D612D}" srcOrd="1" destOrd="0" presId="urn:microsoft.com/office/officeart/2005/8/layout/radial5"/>
    <dgm:cxn modelId="{D28B8A06-97EA-48F8-A3DC-E10E9389A3F4}" type="presOf" srcId="{0774C7F4-42B1-4FC1-B392-207492B2DADC}" destId="{C623CB02-296A-4AC6-8E22-2D577E96360B}" srcOrd="0" destOrd="0" presId="urn:microsoft.com/office/officeart/2005/8/layout/radial5"/>
    <dgm:cxn modelId="{D6575708-AD90-494A-ACD5-4C065024F8A1}" type="presOf" srcId="{2B63082A-93C2-4810-9676-5F1E1893187B}" destId="{D9118500-902A-4ADE-867E-6599543DA5E6}" srcOrd="1" destOrd="0" presId="urn:microsoft.com/office/officeart/2005/8/layout/radial5"/>
    <dgm:cxn modelId="{15826A0C-65CA-4AE1-89CD-8B805ED43AD1}" type="presOf" srcId="{ADAD02CC-49AC-45F1-8181-34F1FDE8CE30}" destId="{2E9A98E5-7269-410C-8596-866C968D66C3}" srcOrd="0" destOrd="0" presId="urn:microsoft.com/office/officeart/2005/8/layout/radial5"/>
    <dgm:cxn modelId="{4909221A-F086-4931-92A8-6B89DDA99C16}" type="presOf" srcId="{FD0F7F7E-EBDF-4B55-B612-BF4F6BB98A61}" destId="{5F8E5701-7657-4A70-A14A-82279317B99B}" srcOrd="0" destOrd="0" presId="urn:microsoft.com/office/officeart/2005/8/layout/radial5"/>
    <dgm:cxn modelId="{5F3DD628-7F69-4C76-8E34-E82A132E97D0}" type="presOf" srcId="{A548EEF4-C62A-45C8-9716-FAD4137B100E}" destId="{CED58A96-66F8-40B6-96B9-844361FCFA5E}" srcOrd="0" destOrd="0" presId="urn:microsoft.com/office/officeart/2005/8/layout/radial5"/>
    <dgm:cxn modelId="{D636532E-C9B3-435A-8383-616D5EB5223B}" type="presOf" srcId="{C57583E4-77E2-4B44-9C5C-EA1F2D174B77}" destId="{167BD922-4EAF-4E30-8952-03743915795F}" srcOrd="0" destOrd="0" presId="urn:microsoft.com/office/officeart/2005/8/layout/radial5"/>
    <dgm:cxn modelId="{87E7C02F-834E-4226-ABC0-96B4E64B62C9}" type="presOf" srcId="{F1C94253-C439-43CB-BB34-59AC4241C719}" destId="{CD72A22F-345E-4DE4-B45D-AC76803D86EE}" srcOrd="1" destOrd="0" presId="urn:microsoft.com/office/officeart/2005/8/layout/radial5"/>
    <dgm:cxn modelId="{5145BC34-1D76-4E3C-9982-D21CFA60A05F}" srcId="{7A7E26F0-F636-400E-B4CF-2A9045BDE05F}" destId="{44C0BD04-CEDA-49A1-B0BB-623271515091}" srcOrd="3" destOrd="0" parTransId="{5ECBBA37-BA7B-4D8D-93EC-0869DC57DE0E}" sibTransId="{F745F27C-0937-4DDE-B599-E0A21298B8B0}"/>
    <dgm:cxn modelId="{22EB7B3D-B1D5-48B9-8216-ABFD3B57AF4F}" srcId="{7A7E26F0-F636-400E-B4CF-2A9045BDE05F}" destId="{6E58CD22-E449-4011-931D-0CCB41420297}" srcOrd="7" destOrd="0" parTransId="{46CC8A54-FF68-4E73-8E8C-BFF086877CF4}" sibTransId="{8CDC1026-D6DE-4E9C-B0CB-9EC8B5694996}"/>
    <dgm:cxn modelId="{FAA17D40-2403-4550-B480-A45EE65FEF2C}" type="presOf" srcId="{41608AAC-3FBE-49C5-9CE0-C67FFC7B2011}" destId="{0D287E31-A206-4D9D-949C-71A4AB0285DE}" srcOrd="0" destOrd="0" presId="urn:microsoft.com/office/officeart/2005/8/layout/radial5"/>
    <dgm:cxn modelId="{DB6B385D-83F2-4C00-ABFD-38B7328B0B10}" type="presOf" srcId="{46CC8A54-FF68-4E73-8E8C-BFF086877CF4}" destId="{98B83DB2-2F46-4B6A-B595-8A71DDF282BD}" srcOrd="1" destOrd="0" presId="urn:microsoft.com/office/officeart/2005/8/layout/radial5"/>
    <dgm:cxn modelId="{8B64885F-F234-452B-84E5-16CED6D46479}" type="presOf" srcId="{46CC8A54-FF68-4E73-8E8C-BFF086877CF4}" destId="{B9351DDD-DA7C-4515-B328-A6BEEB0DD920}" srcOrd="0" destOrd="0" presId="urn:microsoft.com/office/officeart/2005/8/layout/radial5"/>
    <dgm:cxn modelId="{EB010260-7416-4D58-B97A-F4E34D3A95C6}" srcId="{7A7E26F0-F636-400E-B4CF-2A9045BDE05F}" destId="{CD2F9054-9625-4A27-8031-84BA5E9B7128}" srcOrd="2" destOrd="0" parTransId="{0C457CBB-4992-416A-B788-F8400FFCB4A8}" sibTransId="{466C1280-1A33-4E79-AC76-F9D14CCD12A8}"/>
    <dgm:cxn modelId="{49CB0D62-FD3F-4D8A-925A-6375236AEA61}" srcId="{7A7E26F0-F636-400E-B4CF-2A9045BDE05F}" destId="{CBE9A44A-F7F4-42B0-97E4-6A62126D182B}" srcOrd="6" destOrd="0" parTransId="{A548EEF4-C62A-45C8-9716-FAD4137B100E}" sibTransId="{4B080E34-ADCC-4A67-9449-CE6030BC8849}"/>
    <dgm:cxn modelId="{EDF9CB43-EB47-4573-ACC2-B226132D1B9C}" srcId="{7A7E26F0-F636-400E-B4CF-2A9045BDE05F}" destId="{FD0F7F7E-EBDF-4B55-B612-BF4F6BB98A61}" srcOrd="9" destOrd="0" parTransId="{C57583E4-77E2-4B44-9C5C-EA1F2D174B77}" sibTransId="{2AE6D3E4-9C59-4802-95C9-277CB4A060E9}"/>
    <dgm:cxn modelId="{00036544-4933-4E4F-818E-9698CCAB6EDE}" type="presOf" srcId="{86B9A9F5-BAC7-48C3-882F-3CF1844BCF03}" destId="{668FF8A7-85B1-46EE-932F-D6D66AAD7BAC}" srcOrd="0" destOrd="0" presId="urn:microsoft.com/office/officeart/2005/8/layout/radial5"/>
    <dgm:cxn modelId="{69F32B54-141F-4ED9-8381-5E791247175D}" type="presOf" srcId="{CD2F9054-9625-4A27-8031-84BA5E9B7128}" destId="{2A4DC3E1-A2F6-48EE-BDD2-48B31ABFE65D}" srcOrd="0" destOrd="0" presId="urn:microsoft.com/office/officeart/2005/8/layout/radial5"/>
    <dgm:cxn modelId="{86C26C7F-ABDD-40E4-BC06-ECF3544D12A6}" type="presOf" srcId="{BF3C8CEA-FC12-4AC9-8A2D-7615D4472FC3}" destId="{E2FF4962-3BD6-4289-B479-66062B9CA9BF}" srcOrd="0" destOrd="0" presId="urn:microsoft.com/office/officeart/2005/8/layout/radial5"/>
    <dgm:cxn modelId="{1C299C80-AA7A-4B48-996E-2E1C90D77B47}" type="presOf" srcId="{7A7E26F0-F636-400E-B4CF-2A9045BDE05F}" destId="{C22F4E19-A806-46C0-8C4C-6B7BA6CC1697}" srcOrd="0" destOrd="0" presId="urn:microsoft.com/office/officeart/2005/8/layout/radial5"/>
    <dgm:cxn modelId="{3304CB80-65EC-423C-83AB-BF1CA57216D6}" srcId="{7A7E26F0-F636-400E-B4CF-2A9045BDE05F}" destId="{034E5DD4-0C25-4BE5-821F-94E20434675D}" srcOrd="1" destOrd="0" parTransId="{03959A3F-69B7-4D6B-8596-8E51560C1BCF}" sibTransId="{DBE995F3-30B8-4D30-83A7-C0B9C8C71D7A}"/>
    <dgm:cxn modelId="{CB1FB688-0187-46D4-83A2-8EF7A79369B7}" type="presOf" srcId="{03959A3F-69B7-4D6B-8596-8E51560C1BCF}" destId="{7D070D72-BA09-4F02-8472-1F80772165CC}" srcOrd="1" destOrd="0" presId="urn:microsoft.com/office/officeart/2005/8/layout/radial5"/>
    <dgm:cxn modelId="{CAC73693-4826-498D-8560-1167AA8187F1}" type="presOf" srcId="{5ECBBA37-BA7B-4D8D-93EC-0869DC57DE0E}" destId="{1AC16C60-0261-4DC2-B01E-990B602F0C77}" srcOrd="0" destOrd="0" presId="urn:microsoft.com/office/officeart/2005/8/layout/radial5"/>
    <dgm:cxn modelId="{B0076295-83EB-46A6-808A-5FF06646DE05}" type="presOf" srcId="{2B63082A-93C2-4810-9676-5F1E1893187B}" destId="{FC6E8362-A048-4BA5-9B26-B09FE180A757}" srcOrd="0" destOrd="0" presId="urn:microsoft.com/office/officeart/2005/8/layout/radial5"/>
    <dgm:cxn modelId="{64E8969E-7320-4051-97F1-EF8A0677D1CC}" srcId="{7A7E26F0-F636-400E-B4CF-2A9045BDE05F}" destId="{ADAD02CC-49AC-45F1-8181-34F1FDE8CE30}" srcOrd="4" destOrd="0" parTransId="{F1C94253-C439-43CB-BB34-59AC4241C719}" sibTransId="{1BC724CB-72A4-453E-8A1C-1D4F1BB56C93}"/>
    <dgm:cxn modelId="{964103AC-68F0-43EF-ADCF-C355ECDEB549}" type="presOf" srcId="{0D921BFE-9FCD-4836-9E79-71D47D4C28EC}" destId="{7F84B7FC-B347-4B0D-87E3-FE0E43550D1B}" srcOrd="0" destOrd="0" presId="urn:microsoft.com/office/officeart/2005/8/layout/radial5"/>
    <dgm:cxn modelId="{4AE927AC-2FDC-4E39-9431-7BDF8028A630}" srcId="{7A7E26F0-F636-400E-B4CF-2A9045BDE05F}" destId="{0774C7F4-42B1-4FC1-B392-207492B2DADC}" srcOrd="8" destOrd="0" parTransId="{2B63082A-93C2-4810-9676-5F1E1893187B}" sibTransId="{71C74680-BD41-45D5-AFB4-785346C75872}"/>
    <dgm:cxn modelId="{A5A34CAC-BAC1-497D-AE7D-9A8EC45932E0}" type="presOf" srcId="{F1C94253-C439-43CB-BB34-59AC4241C719}" destId="{2F5003B1-5F89-4ACB-A926-B45B184AF582}" srcOrd="0" destOrd="0" presId="urn:microsoft.com/office/officeart/2005/8/layout/radial5"/>
    <dgm:cxn modelId="{E2795CB0-DB08-4CDD-9453-A69FEABAAF8D}" type="presOf" srcId="{44C0BD04-CEDA-49A1-B0BB-623271515091}" destId="{6606266C-81B4-4444-B2DE-1EBCF93D453D}" srcOrd="0" destOrd="0" presId="urn:microsoft.com/office/officeart/2005/8/layout/radial5"/>
    <dgm:cxn modelId="{833648B5-D097-423A-8FDF-155C216FA1C8}" type="presOf" srcId="{C57583E4-77E2-4B44-9C5C-EA1F2D174B77}" destId="{B1D17F4E-C962-42FC-ADC2-F822F57455B7}" srcOrd="1" destOrd="0" presId="urn:microsoft.com/office/officeart/2005/8/layout/radial5"/>
    <dgm:cxn modelId="{51FFA5B8-0962-4F44-8A9F-CCB20486BB2B}" srcId="{7A7E26F0-F636-400E-B4CF-2A9045BDE05F}" destId="{8CB31B29-D2FC-4D2E-BD43-60CFD4C82E7D}" srcOrd="0" destOrd="0" parTransId="{BF3C8CEA-FC12-4AC9-8A2D-7615D4472FC3}" sibTransId="{E618422B-85E2-4DEA-BAEC-36D09A494588}"/>
    <dgm:cxn modelId="{F6FBE8B9-B827-4F9A-A5D4-167E2676E039}" srcId="{7A7E26F0-F636-400E-B4CF-2A9045BDE05F}" destId="{41608AAC-3FBE-49C5-9CE0-C67FFC7B2011}" srcOrd="5" destOrd="0" parTransId="{0D921BFE-9FCD-4836-9E79-71D47D4C28EC}" sibTransId="{036C29CC-4900-492B-A132-C0816D1F5040}"/>
    <dgm:cxn modelId="{EF3356BF-B909-46E2-A491-312D9FBEB5A5}" type="presOf" srcId="{03959A3F-69B7-4D6B-8596-8E51560C1BCF}" destId="{B21286F3-9C0D-4E85-9310-450724A6EA97}" srcOrd="0" destOrd="0" presId="urn:microsoft.com/office/officeart/2005/8/layout/radial5"/>
    <dgm:cxn modelId="{0FB0DBC1-4259-421D-9AA7-209C1DED80BB}" type="presOf" srcId="{0C457CBB-4992-416A-B788-F8400FFCB4A8}" destId="{C7E00B1E-FF73-4920-ADFC-A115FE53A8DA}" srcOrd="0" destOrd="0" presId="urn:microsoft.com/office/officeart/2005/8/layout/radial5"/>
    <dgm:cxn modelId="{C749D4CA-0AE5-465A-909C-8A871F42D4C9}" type="presOf" srcId="{0C457CBB-4992-416A-B788-F8400FFCB4A8}" destId="{88B75777-8F75-43AA-8C11-D53CFB79FA29}" srcOrd="1" destOrd="0" presId="urn:microsoft.com/office/officeart/2005/8/layout/radial5"/>
    <dgm:cxn modelId="{DEF337CC-01AA-40F0-9C7D-AC841ECDDB56}" srcId="{86B9A9F5-BAC7-48C3-882F-3CF1844BCF03}" destId="{7A7E26F0-F636-400E-B4CF-2A9045BDE05F}" srcOrd="0" destOrd="0" parTransId="{D3EE840C-6234-4236-B20A-F20DC20DE2AD}" sibTransId="{374E4D8A-5C00-4973-BFAE-9BD7FAB83176}"/>
    <dgm:cxn modelId="{4149B7D1-4C27-49F5-81F3-EFCC7F2CAB91}" type="presOf" srcId="{BF3C8CEA-FC12-4AC9-8A2D-7615D4472FC3}" destId="{651B48F2-D11C-4459-A6DA-08C207C47DB6}" srcOrd="1" destOrd="0" presId="urn:microsoft.com/office/officeart/2005/8/layout/radial5"/>
    <dgm:cxn modelId="{699298E6-C44D-4A3A-9FDA-3879B71F06FB}" type="presOf" srcId="{6E58CD22-E449-4011-931D-0CCB41420297}" destId="{1E4F6235-CF5B-4946-A92A-BA2848D031F8}" srcOrd="0" destOrd="0" presId="urn:microsoft.com/office/officeart/2005/8/layout/radial5"/>
    <dgm:cxn modelId="{08DBB3EE-8434-4D26-B879-85DADC61FDF8}" type="presOf" srcId="{5ECBBA37-BA7B-4D8D-93EC-0869DC57DE0E}" destId="{C9F2F729-BCB4-4E08-8BA7-26D229D366E1}" srcOrd="1" destOrd="0" presId="urn:microsoft.com/office/officeart/2005/8/layout/radial5"/>
    <dgm:cxn modelId="{92EEFBF5-4F74-446C-97DC-722AA917C4EC}" type="presOf" srcId="{034E5DD4-0C25-4BE5-821F-94E20434675D}" destId="{407A45F1-7812-45D9-BFBA-AF5F100E3DB9}" srcOrd="0" destOrd="0" presId="urn:microsoft.com/office/officeart/2005/8/layout/radial5"/>
    <dgm:cxn modelId="{07F758F9-6B68-4E9A-AEE5-73907D183DF5}" type="presOf" srcId="{CBE9A44A-F7F4-42B0-97E4-6A62126D182B}" destId="{DC9EDE0F-7F5D-48E5-833D-729A4F0C1340}" srcOrd="0" destOrd="0" presId="urn:microsoft.com/office/officeart/2005/8/layout/radial5"/>
    <dgm:cxn modelId="{11A41EFA-4465-47F7-B08B-B3CC574F7C36}" type="presOf" srcId="{8CB31B29-D2FC-4D2E-BD43-60CFD4C82E7D}" destId="{3C29D077-8574-437A-BFF6-E9B2170B343D}" srcOrd="0" destOrd="0" presId="urn:microsoft.com/office/officeart/2005/8/layout/radial5"/>
    <dgm:cxn modelId="{62FDFEFE-2644-4A35-9E76-0624204A5FC2}" type="presOf" srcId="{0D921BFE-9FCD-4836-9E79-71D47D4C28EC}" destId="{CE409454-4DB3-4F2B-B6C9-AA2DD0214BE4}" srcOrd="1" destOrd="0" presId="urn:microsoft.com/office/officeart/2005/8/layout/radial5"/>
    <dgm:cxn modelId="{0DB851E6-245A-4250-8D6A-719092D88CCE}" type="presParOf" srcId="{668FF8A7-85B1-46EE-932F-D6D66AAD7BAC}" destId="{C22F4E19-A806-46C0-8C4C-6B7BA6CC1697}" srcOrd="0" destOrd="0" presId="urn:microsoft.com/office/officeart/2005/8/layout/radial5"/>
    <dgm:cxn modelId="{D0EEA448-D90D-4F21-99A4-197BC820D0C8}" type="presParOf" srcId="{668FF8A7-85B1-46EE-932F-D6D66AAD7BAC}" destId="{E2FF4962-3BD6-4289-B479-66062B9CA9BF}" srcOrd="1" destOrd="0" presId="urn:microsoft.com/office/officeart/2005/8/layout/radial5"/>
    <dgm:cxn modelId="{B165AF12-B86B-4E06-87E3-55442CFE80A2}" type="presParOf" srcId="{E2FF4962-3BD6-4289-B479-66062B9CA9BF}" destId="{651B48F2-D11C-4459-A6DA-08C207C47DB6}" srcOrd="0" destOrd="0" presId="urn:microsoft.com/office/officeart/2005/8/layout/radial5"/>
    <dgm:cxn modelId="{1994E253-91B9-4501-B222-7E0C974232A9}" type="presParOf" srcId="{668FF8A7-85B1-46EE-932F-D6D66AAD7BAC}" destId="{3C29D077-8574-437A-BFF6-E9B2170B343D}" srcOrd="2" destOrd="0" presId="urn:microsoft.com/office/officeart/2005/8/layout/radial5"/>
    <dgm:cxn modelId="{8DB1E66F-46BD-4795-82BB-747CB66F825E}" type="presParOf" srcId="{668FF8A7-85B1-46EE-932F-D6D66AAD7BAC}" destId="{B21286F3-9C0D-4E85-9310-450724A6EA97}" srcOrd="3" destOrd="0" presId="urn:microsoft.com/office/officeart/2005/8/layout/radial5"/>
    <dgm:cxn modelId="{16CF74C2-02C5-4D66-BA0B-D34C253E0F15}" type="presParOf" srcId="{B21286F3-9C0D-4E85-9310-450724A6EA97}" destId="{7D070D72-BA09-4F02-8472-1F80772165CC}" srcOrd="0" destOrd="0" presId="urn:microsoft.com/office/officeart/2005/8/layout/radial5"/>
    <dgm:cxn modelId="{E83B18EF-9091-4F89-8260-477409A212B1}" type="presParOf" srcId="{668FF8A7-85B1-46EE-932F-D6D66AAD7BAC}" destId="{407A45F1-7812-45D9-BFBA-AF5F100E3DB9}" srcOrd="4" destOrd="0" presId="urn:microsoft.com/office/officeart/2005/8/layout/radial5"/>
    <dgm:cxn modelId="{8B9F005A-0A2A-4167-A6B1-2A7F27085339}" type="presParOf" srcId="{668FF8A7-85B1-46EE-932F-D6D66AAD7BAC}" destId="{C7E00B1E-FF73-4920-ADFC-A115FE53A8DA}" srcOrd="5" destOrd="0" presId="urn:microsoft.com/office/officeart/2005/8/layout/radial5"/>
    <dgm:cxn modelId="{417FB348-A74B-453A-974F-E59DA7CD167B}" type="presParOf" srcId="{C7E00B1E-FF73-4920-ADFC-A115FE53A8DA}" destId="{88B75777-8F75-43AA-8C11-D53CFB79FA29}" srcOrd="0" destOrd="0" presId="urn:microsoft.com/office/officeart/2005/8/layout/radial5"/>
    <dgm:cxn modelId="{A94E94EA-F246-4485-A4ED-417F11986E45}" type="presParOf" srcId="{668FF8A7-85B1-46EE-932F-D6D66AAD7BAC}" destId="{2A4DC3E1-A2F6-48EE-BDD2-48B31ABFE65D}" srcOrd="6" destOrd="0" presId="urn:microsoft.com/office/officeart/2005/8/layout/radial5"/>
    <dgm:cxn modelId="{E0267E5B-4350-43AD-8FE3-07B26969607B}" type="presParOf" srcId="{668FF8A7-85B1-46EE-932F-D6D66AAD7BAC}" destId="{1AC16C60-0261-4DC2-B01E-990B602F0C77}" srcOrd="7" destOrd="0" presId="urn:microsoft.com/office/officeart/2005/8/layout/radial5"/>
    <dgm:cxn modelId="{4855C80D-8593-4262-A652-09DE3EBF320D}" type="presParOf" srcId="{1AC16C60-0261-4DC2-B01E-990B602F0C77}" destId="{C9F2F729-BCB4-4E08-8BA7-26D229D366E1}" srcOrd="0" destOrd="0" presId="urn:microsoft.com/office/officeart/2005/8/layout/radial5"/>
    <dgm:cxn modelId="{5F94CE72-3411-48C8-8D68-07CBEB77C506}" type="presParOf" srcId="{668FF8A7-85B1-46EE-932F-D6D66AAD7BAC}" destId="{6606266C-81B4-4444-B2DE-1EBCF93D453D}" srcOrd="8" destOrd="0" presId="urn:microsoft.com/office/officeart/2005/8/layout/radial5"/>
    <dgm:cxn modelId="{CFB3598E-12D8-41DD-BD9B-7AE405B76956}" type="presParOf" srcId="{668FF8A7-85B1-46EE-932F-D6D66AAD7BAC}" destId="{2F5003B1-5F89-4ACB-A926-B45B184AF582}" srcOrd="9" destOrd="0" presId="urn:microsoft.com/office/officeart/2005/8/layout/radial5"/>
    <dgm:cxn modelId="{B74EB3A9-1F26-4D3A-AEEF-4A01DA08E07A}" type="presParOf" srcId="{2F5003B1-5F89-4ACB-A926-B45B184AF582}" destId="{CD72A22F-345E-4DE4-B45D-AC76803D86EE}" srcOrd="0" destOrd="0" presId="urn:microsoft.com/office/officeart/2005/8/layout/radial5"/>
    <dgm:cxn modelId="{2E63A927-7CF3-4D09-9680-5436801C957D}" type="presParOf" srcId="{668FF8A7-85B1-46EE-932F-D6D66AAD7BAC}" destId="{2E9A98E5-7269-410C-8596-866C968D66C3}" srcOrd="10" destOrd="0" presId="urn:microsoft.com/office/officeart/2005/8/layout/radial5"/>
    <dgm:cxn modelId="{D59F6166-F6B4-4239-B0C1-18A80546B5AA}" type="presParOf" srcId="{668FF8A7-85B1-46EE-932F-D6D66AAD7BAC}" destId="{7F84B7FC-B347-4B0D-87E3-FE0E43550D1B}" srcOrd="11" destOrd="0" presId="urn:microsoft.com/office/officeart/2005/8/layout/radial5"/>
    <dgm:cxn modelId="{96F45213-D17C-42A5-9DE1-A4303BD6906E}" type="presParOf" srcId="{7F84B7FC-B347-4B0D-87E3-FE0E43550D1B}" destId="{CE409454-4DB3-4F2B-B6C9-AA2DD0214BE4}" srcOrd="0" destOrd="0" presId="urn:microsoft.com/office/officeart/2005/8/layout/radial5"/>
    <dgm:cxn modelId="{6450591F-17E6-4874-8F90-4D4972A5190E}" type="presParOf" srcId="{668FF8A7-85B1-46EE-932F-D6D66AAD7BAC}" destId="{0D287E31-A206-4D9D-949C-71A4AB0285DE}" srcOrd="12" destOrd="0" presId="urn:microsoft.com/office/officeart/2005/8/layout/radial5"/>
    <dgm:cxn modelId="{4411811F-A6A7-4806-A191-1C9595F67F6D}" type="presParOf" srcId="{668FF8A7-85B1-46EE-932F-D6D66AAD7BAC}" destId="{CED58A96-66F8-40B6-96B9-844361FCFA5E}" srcOrd="13" destOrd="0" presId="urn:microsoft.com/office/officeart/2005/8/layout/radial5"/>
    <dgm:cxn modelId="{C64755DC-7ECC-4CD2-ADB3-0D85B93487C6}" type="presParOf" srcId="{CED58A96-66F8-40B6-96B9-844361FCFA5E}" destId="{EDF9D81A-C524-46E4-8308-25AECF4D612D}" srcOrd="0" destOrd="0" presId="urn:microsoft.com/office/officeart/2005/8/layout/radial5"/>
    <dgm:cxn modelId="{3416ED21-05E8-4496-806F-A30D77C4D601}" type="presParOf" srcId="{668FF8A7-85B1-46EE-932F-D6D66AAD7BAC}" destId="{DC9EDE0F-7F5D-48E5-833D-729A4F0C1340}" srcOrd="14" destOrd="0" presId="urn:microsoft.com/office/officeart/2005/8/layout/radial5"/>
    <dgm:cxn modelId="{D337F643-0D9A-4699-9A6A-B0834FBF5815}" type="presParOf" srcId="{668FF8A7-85B1-46EE-932F-D6D66AAD7BAC}" destId="{B9351DDD-DA7C-4515-B328-A6BEEB0DD920}" srcOrd="15" destOrd="0" presId="urn:microsoft.com/office/officeart/2005/8/layout/radial5"/>
    <dgm:cxn modelId="{AA65E3DB-D6ED-4703-A548-44F86B39AAD3}" type="presParOf" srcId="{B9351DDD-DA7C-4515-B328-A6BEEB0DD920}" destId="{98B83DB2-2F46-4B6A-B595-8A71DDF282BD}" srcOrd="0" destOrd="0" presId="urn:microsoft.com/office/officeart/2005/8/layout/radial5"/>
    <dgm:cxn modelId="{41ACDFD2-9DCD-469C-98E5-4A06409DDA34}" type="presParOf" srcId="{668FF8A7-85B1-46EE-932F-D6D66AAD7BAC}" destId="{1E4F6235-CF5B-4946-A92A-BA2848D031F8}" srcOrd="16" destOrd="0" presId="urn:microsoft.com/office/officeart/2005/8/layout/radial5"/>
    <dgm:cxn modelId="{FDA81DF8-6967-48FC-A166-764B6CF55CC2}" type="presParOf" srcId="{668FF8A7-85B1-46EE-932F-D6D66AAD7BAC}" destId="{FC6E8362-A048-4BA5-9B26-B09FE180A757}" srcOrd="17" destOrd="0" presId="urn:microsoft.com/office/officeart/2005/8/layout/radial5"/>
    <dgm:cxn modelId="{57DDE21D-B7A4-4E15-A020-5566F6F60E25}" type="presParOf" srcId="{FC6E8362-A048-4BA5-9B26-B09FE180A757}" destId="{D9118500-902A-4ADE-867E-6599543DA5E6}" srcOrd="0" destOrd="0" presId="urn:microsoft.com/office/officeart/2005/8/layout/radial5"/>
    <dgm:cxn modelId="{C58037E4-830E-42B1-B7F8-CCD2520E80DF}" type="presParOf" srcId="{668FF8A7-85B1-46EE-932F-D6D66AAD7BAC}" destId="{C623CB02-296A-4AC6-8E22-2D577E96360B}" srcOrd="18" destOrd="0" presId="urn:microsoft.com/office/officeart/2005/8/layout/radial5"/>
    <dgm:cxn modelId="{6015F0F7-F18D-40DB-A637-2213704C3BE3}" type="presParOf" srcId="{668FF8A7-85B1-46EE-932F-D6D66AAD7BAC}" destId="{167BD922-4EAF-4E30-8952-03743915795F}" srcOrd="19" destOrd="0" presId="urn:microsoft.com/office/officeart/2005/8/layout/radial5"/>
    <dgm:cxn modelId="{A088592F-DAD4-4CDE-9DC4-DF2E314A714A}" type="presParOf" srcId="{167BD922-4EAF-4E30-8952-03743915795F}" destId="{B1D17F4E-C962-42FC-ADC2-F822F57455B7}" srcOrd="0" destOrd="0" presId="urn:microsoft.com/office/officeart/2005/8/layout/radial5"/>
    <dgm:cxn modelId="{8D9C4EDC-71DC-4196-8106-2CF3786DBEA5}" type="presParOf" srcId="{668FF8A7-85B1-46EE-932F-D6D66AAD7BAC}" destId="{5F8E5701-7657-4A70-A14A-82279317B99B}" srcOrd="20" destOrd="0" presId="urn:microsoft.com/office/officeart/2005/8/layout/radial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67DC52-7C09-4958-A395-AB0EC4E93C87}">
      <dsp:nvSpPr>
        <dsp:cNvPr id="0" name=""/>
        <dsp:cNvSpPr/>
      </dsp:nvSpPr>
      <dsp:spPr>
        <a:xfrm>
          <a:off x="3010439" y="1626018"/>
          <a:ext cx="4941611" cy="1283311"/>
        </a:xfrm>
        <a:prstGeom prst="ellipse">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ar-TN" sz="2800" b="1" kern="1200" dirty="0">
              <a:solidFill>
                <a:schemeClr val="tx1"/>
              </a:solidFill>
              <a:effectLst/>
              <a:latin typeface="Calibri" panose="020F0502020204030204" pitchFamily="34" charset="0"/>
              <a:ea typeface="Calibri" panose="020F0502020204030204" pitchFamily="34" charset="0"/>
              <a:cs typeface="Arial" panose="020B0604020202020204" pitchFamily="34" charset="0"/>
            </a:rPr>
            <a:t>مسار</a:t>
          </a:r>
          <a:r>
            <a:rPr lang="ar-TN" sz="2800" b="1" kern="1200" baseline="0" dirty="0">
              <a:solidFill>
                <a:schemeClr val="tx1"/>
              </a:solidFill>
              <a:effectLst/>
              <a:latin typeface="Calibri" panose="020F0502020204030204" pitchFamily="34" charset="0"/>
              <a:ea typeface="Calibri" panose="020F0502020204030204" pitchFamily="34" charset="0"/>
              <a:cs typeface="Arial" panose="020B0604020202020204" pitchFamily="34" charset="0"/>
            </a:rPr>
            <a:t> دائم ومتواصل من شانه ان يرفع  في فرص النجاح</a:t>
          </a:r>
          <a:endParaRPr lang="fr-TN" sz="2800" b="1" kern="12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dsp:txBody>
      <dsp:txXfrm>
        <a:off x="3734121" y="1813955"/>
        <a:ext cx="3494247" cy="907437"/>
      </dsp:txXfrm>
    </dsp:sp>
    <dsp:sp modelId="{48ABDB3F-5C67-46A8-A628-638276D2021B}">
      <dsp:nvSpPr>
        <dsp:cNvPr id="0" name=""/>
        <dsp:cNvSpPr/>
      </dsp:nvSpPr>
      <dsp:spPr>
        <a:xfrm>
          <a:off x="5232869" y="1257394"/>
          <a:ext cx="348876" cy="348876"/>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fr-TN" sz="500" kern="1200"/>
        </a:p>
      </dsp:txBody>
      <dsp:txXfrm>
        <a:off x="5279113" y="1390804"/>
        <a:ext cx="256388" cy="82056"/>
      </dsp:txXfrm>
    </dsp:sp>
    <dsp:sp modelId="{E47F2233-2617-4D9B-87E2-AA08F608EFFA}">
      <dsp:nvSpPr>
        <dsp:cNvPr id="0" name=""/>
        <dsp:cNvSpPr/>
      </dsp:nvSpPr>
      <dsp:spPr>
        <a:xfrm>
          <a:off x="3060512" y="3276655"/>
          <a:ext cx="4655274" cy="1133902"/>
        </a:xfrm>
        <a:prstGeom prst="ellipse">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ar-SA" sz="2800" b="1" kern="1200" dirty="0">
              <a:solidFill>
                <a:schemeClr val="tx1"/>
              </a:solidFill>
            </a:rPr>
            <a:t>زيادة الثقة لدى أصحاب المصلحة</a:t>
          </a:r>
          <a:endParaRPr lang="fr-TN" sz="2800" b="1" kern="1200" dirty="0">
            <a:solidFill>
              <a:schemeClr val="tx1"/>
            </a:solidFill>
          </a:endParaRPr>
        </a:p>
      </dsp:txBody>
      <dsp:txXfrm>
        <a:off x="3742261" y="3442711"/>
        <a:ext cx="3291776" cy="801790"/>
      </dsp:txXfrm>
    </dsp:sp>
    <dsp:sp modelId="{658D2BD9-32EC-4507-BE36-7E272AF368E4}">
      <dsp:nvSpPr>
        <dsp:cNvPr id="0" name=""/>
        <dsp:cNvSpPr/>
      </dsp:nvSpPr>
      <dsp:spPr>
        <a:xfrm>
          <a:off x="5156671" y="2841378"/>
          <a:ext cx="348876" cy="348876"/>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fr-TN" sz="500" kern="1200"/>
        </a:p>
      </dsp:txBody>
      <dsp:txXfrm>
        <a:off x="5202915" y="2974788"/>
        <a:ext cx="256388" cy="82056"/>
      </dsp:txXfrm>
    </dsp:sp>
    <dsp:sp modelId="{3B71A2C3-D59D-47F0-8040-6D37CF138C31}">
      <dsp:nvSpPr>
        <dsp:cNvPr id="0" name=""/>
        <dsp:cNvSpPr/>
      </dsp:nvSpPr>
      <dsp:spPr>
        <a:xfrm>
          <a:off x="3099270" y="50304"/>
          <a:ext cx="4637932" cy="1242769"/>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ar-TN" sz="2500" kern="1200" dirty="0">
              <a:solidFill>
                <a:schemeClr val="tx1"/>
              </a:solidFill>
            </a:rPr>
            <a:t>أ</a:t>
          </a:r>
          <a:r>
            <a:rPr lang="ar-TN" sz="3600" b="1" kern="1200" dirty="0">
              <a:solidFill>
                <a:schemeClr val="tx1"/>
              </a:solidFill>
            </a:rPr>
            <a:t>داة حقيقية للقيادة واتخاذ القرار</a:t>
          </a:r>
          <a:endParaRPr lang="fr-TN" sz="3600" b="1" kern="1200" dirty="0">
            <a:solidFill>
              <a:schemeClr val="tx1"/>
            </a:solidFill>
          </a:endParaRPr>
        </a:p>
      </dsp:txBody>
      <dsp:txXfrm>
        <a:off x="3778479" y="232303"/>
        <a:ext cx="3279514" cy="878771"/>
      </dsp:txXfrm>
    </dsp:sp>
    <dsp:sp modelId="{2923EFFF-DC4B-4DE8-AB8C-D3CAFD99E90C}">
      <dsp:nvSpPr>
        <dsp:cNvPr id="0" name=""/>
        <dsp:cNvSpPr/>
      </dsp:nvSpPr>
      <dsp:spPr>
        <a:xfrm>
          <a:off x="5156671" y="4350522"/>
          <a:ext cx="348876" cy="348876"/>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fr-TN" sz="500" kern="1200"/>
        </a:p>
      </dsp:txBody>
      <dsp:txXfrm>
        <a:off x="5202915" y="4483932"/>
        <a:ext cx="256388" cy="82056"/>
      </dsp:txXfrm>
    </dsp:sp>
    <dsp:sp modelId="{A0829ADF-12DC-4D80-BD3E-EFB9DDB7998D}">
      <dsp:nvSpPr>
        <dsp:cNvPr id="0" name=""/>
        <dsp:cNvSpPr/>
      </dsp:nvSpPr>
      <dsp:spPr>
        <a:xfrm>
          <a:off x="2794470" y="4854761"/>
          <a:ext cx="5468480" cy="196636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ar-TN" sz="2800" b="1" kern="1200" dirty="0">
              <a:solidFill>
                <a:schemeClr val="tx1"/>
              </a:solidFill>
            </a:rPr>
            <a:t>توفر استجابة فعالة للمخاطر، فهي بالتالي تعزز خلق القيمة، وتوفر ضمانات معقولة فيما يتعلق بتحقيق الأهداف</a:t>
          </a:r>
          <a:endParaRPr lang="fr-TN" sz="2800" b="1" kern="1200" dirty="0">
            <a:solidFill>
              <a:schemeClr val="tx1"/>
            </a:solidFill>
          </a:endParaRPr>
        </a:p>
      </dsp:txBody>
      <dsp:txXfrm>
        <a:off x="3595310" y="5142729"/>
        <a:ext cx="3866800" cy="1390433"/>
      </dsp:txXfrm>
    </dsp:sp>
    <dsp:sp modelId="{008EC132-DCED-4704-B448-B7BAF6747913}">
      <dsp:nvSpPr>
        <dsp:cNvPr id="0" name=""/>
        <dsp:cNvSpPr/>
      </dsp:nvSpPr>
      <dsp:spPr>
        <a:xfrm>
          <a:off x="5385272" y="7050755"/>
          <a:ext cx="348876" cy="348876"/>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fr-TN" sz="500" kern="1200"/>
        </a:p>
      </dsp:txBody>
      <dsp:txXfrm>
        <a:off x="5431516" y="7184165"/>
        <a:ext cx="256388" cy="82056"/>
      </dsp:txXfrm>
    </dsp:sp>
    <dsp:sp modelId="{1F211BFD-19EA-42EA-AD0E-FD97067C5351}">
      <dsp:nvSpPr>
        <dsp:cNvPr id="0" name=""/>
        <dsp:cNvSpPr/>
      </dsp:nvSpPr>
      <dsp:spPr>
        <a:xfrm>
          <a:off x="2941241" y="7340385"/>
          <a:ext cx="5225825" cy="1257338"/>
        </a:xfrm>
        <a:prstGeom prst="ellips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914400">
            <a:lnSpc>
              <a:spcPct val="100000"/>
            </a:lnSpc>
            <a:spcBef>
              <a:spcPct val="0"/>
            </a:spcBef>
            <a:spcAft>
              <a:spcPts val="0"/>
            </a:spcAft>
            <a:buNone/>
          </a:pPr>
          <a:r>
            <a:rPr lang="ar-SA" sz="2800" b="1" kern="1200" baseline="0" dirty="0">
              <a:solidFill>
                <a:prstClr val="black"/>
              </a:solidFill>
              <a:effectLst/>
              <a:latin typeface="Calibri" panose="020F0502020204030204" pitchFamily="34" charset="0"/>
              <a:ea typeface="Calibri" panose="020F0502020204030204" pitchFamily="34" charset="0"/>
              <a:cs typeface="Arial" panose="020B0604020202020204" pitchFamily="34" charset="0"/>
            </a:rPr>
            <a:t>حماية الموارد </a:t>
          </a:r>
          <a:endParaRPr lang="fr-TN" sz="2800" b="1" kern="1200" baseline="0" dirty="0">
            <a:solidFill>
              <a:prstClr val="black"/>
            </a:solidFill>
            <a:effectLst/>
            <a:latin typeface="Calibri" panose="020F0502020204030204" pitchFamily="34" charset="0"/>
            <a:ea typeface="Calibri" panose="020F0502020204030204" pitchFamily="34" charset="0"/>
            <a:cs typeface="Arial" panose="020B0604020202020204" pitchFamily="34" charset="0"/>
          </a:endParaRPr>
        </a:p>
      </dsp:txBody>
      <dsp:txXfrm>
        <a:off x="3706545" y="7524518"/>
        <a:ext cx="3695217" cy="889072"/>
      </dsp:txXfrm>
    </dsp:sp>
    <dsp:sp modelId="{F50428CC-1D3D-40FC-A6F7-BBD3414345C8}">
      <dsp:nvSpPr>
        <dsp:cNvPr id="0" name=""/>
        <dsp:cNvSpPr/>
      </dsp:nvSpPr>
      <dsp:spPr>
        <a:xfrm rot="21507787">
          <a:off x="11140415" y="4053468"/>
          <a:ext cx="1178733" cy="223762"/>
        </a:xfrm>
        <a:prstGeom prst="leftRightArrow">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fr-TN" sz="900" kern="1200"/>
        </a:p>
      </dsp:txBody>
      <dsp:txXfrm>
        <a:off x="11140427" y="4099120"/>
        <a:ext cx="1111604" cy="134258"/>
      </dsp:txXfrm>
    </dsp:sp>
    <dsp:sp modelId="{04FD6498-CD97-4810-ACE7-76B647411425}">
      <dsp:nvSpPr>
        <dsp:cNvPr id="0" name=""/>
        <dsp:cNvSpPr/>
      </dsp:nvSpPr>
      <dsp:spPr>
        <a:xfrm>
          <a:off x="10485576" y="2861221"/>
          <a:ext cx="2814229" cy="2584091"/>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ar-TN" sz="4200" b="1" kern="1200" dirty="0">
              <a:solidFill>
                <a:schemeClr val="bg1"/>
              </a:solidFill>
            </a:rPr>
            <a:t>أهمية</a:t>
          </a:r>
          <a:r>
            <a:rPr lang="ar-TN" sz="4200" b="1" kern="1200" baseline="0" dirty="0">
              <a:solidFill>
                <a:schemeClr val="bg1"/>
              </a:solidFill>
            </a:rPr>
            <a:t> إدارة المخاطر</a:t>
          </a:r>
          <a:endParaRPr lang="fr-TN" sz="4200" b="1" kern="1200" dirty="0">
            <a:solidFill>
              <a:schemeClr val="bg1"/>
            </a:solidFill>
          </a:endParaRPr>
        </a:p>
      </dsp:txBody>
      <dsp:txXfrm>
        <a:off x="10897710" y="3239652"/>
        <a:ext cx="1989961" cy="18272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4D18B0-CC93-47B0-9322-188F49B9F851}">
      <dsp:nvSpPr>
        <dsp:cNvPr id="0" name=""/>
        <dsp:cNvSpPr/>
      </dsp:nvSpPr>
      <dsp:spPr>
        <a:xfrm>
          <a:off x="2763283" y="775292"/>
          <a:ext cx="6250857" cy="6250857"/>
        </a:xfrm>
        <a:prstGeom prst="blockArc">
          <a:avLst>
            <a:gd name="adj1" fmla="val 10744840"/>
            <a:gd name="adj2" fmla="val 16954279"/>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2128F15-88DF-4D0B-9173-54A9BC716BB3}">
      <dsp:nvSpPr>
        <dsp:cNvPr id="0" name=""/>
        <dsp:cNvSpPr/>
      </dsp:nvSpPr>
      <dsp:spPr>
        <a:xfrm>
          <a:off x="2761856" y="929664"/>
          <a:ext cx="6250857" cy="6250857"/>
        </a:xfrm>
        <a:prstGeom prst="blockArc">
          <a:avLst>
            <a:gd name="adj1" fmla="val 4605437"/>
            <a:gd name="adj2" fmla="val 10918698"/>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D0EBEE5-FEB1-4E1D-BD7D-F2C02FBABB9C}">
      <dsp:nvSpPr>
        <dsp:cNvPr id="0" name=""/>
        <dsp:cNvSpPr/>
      </dsp:nvSpPr>
      <dsp:spPr>
        <a:xfrm>
          <a:off x="4336423" y="976628"/>
          <a:ext cx="6250857" cy="6250857"/>
        </a:xfrm>
        <a:prstGeom prst="blockArc">
          <a:avLst>
            <a:gd name="adj1" fmla="val 21369123"/>
            <a:gd name="adj2" fmla="val 6399576"/>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A7F384D-8142-4ED2-B887-EB599218896A}">
      <dsp:nvSpPr>
        <dsp:cNvPr id="0" name=""/>
        <dsp:cNvSpPr/>
      </dsp:nvSpPr>
      <dsp:spPr>
        <a:xfrm>
          <a:off x="4330124" y="712076"/>
          <a:ext cx="6250857" cy="6250857"/>
        </a:xfrm>
        <a:prstGeom prst="blockArc">
          <a:avLst>
            <a:gd name="adj1" fmla="val 15168473"/>
            <a:gd name="adj2" fmla="val 67202"/>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F3BC3E3-A6D4-47C9-ADEA-3E0A697A6BF4}">
      <dsp:nvSpPr>
        <dsp:cNvPr id="0" name=""/>
        <dsp:cNvSpPr/>
      </dsp:nvSpPr>
      <dsp:spPr>
        <a:xfrm>
          <a:off x="4953001" y="2235209"/>
          <a:ext cx="3386448" cy="3275546"/>
        </a:xfrm>
        <a:prstGeom prst="ellips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ar-TN" sz="3800" b="1" kern="1200" dirty="0">
              <a:solidFill>
                <a:srgbClr val="FF0000"/>
              </a:solidFill>
            </a:rPr>
            <a:t>ما معنى </a:t>
          </a:r>
          <a:r>
            <a:rPr lang="ar-TN" sz="3800" b="1" kern="1200" dirty="0" err="1">
              <a:solidFill>
                <a:srgbClr val="FF0000"/>
              </a:solidFill>
            </a:rPr>
            <a:t>الخطراو</a:t>
          </a:r>
          <a:r>
            <a:rPr lang="ar-TN" sz="3800" b="1" kern="1200" dirty="0">
              <a:solidFill>
                <a:srgbClr val="FF0000"/>
              </a:solidFill>
            </a:rPr>
            <a:t> المخاطرة</a:t>
          </a:r>
          <a:endParaRPr lang="fr-TN" sz="3800" kern="1200" dirty="0">
            <a:solidFill>
              <a:srgbClr val="FF0000"/>
            </a:solidFill>
          </a:endParaRPr>
        </a:p>
        <a:p>
          <a:pPr marL="0" lvl="0" algn="ctr" defTabSz="1466850">
            <a:lnSpc>
              <a:spcPct val="90000"/>
            </a:lnSpc>
            <a:spcBef>
              <a:spcPct val="0"/>
            </a:spcBef>
            <a:spcAft>
              <a:spcPct val="35000"/>
            </a:spcAft>
            <a:buNone/>
          </a:pPr>
          <a:endParaRPr lang="ar-TN" sz="3800" kern="1200" dirty="0"/>
        </a:p>
      </dsp:txBody>
      <dsp:txXfrm>
        <a:off x="5448935" y="2714902"/>
        <a:ext cx="2394580" cy="2316160"/>
      </dsp:txXfrm>
    </dsp:sp>
    <dsp:sp modelId="{A502EDF6-A39E-4591-9B07-0D31025407C7}">
      <dsp:nvSpPr>
        <dsp:cNvPr id="0" name=""/>
        <dsp:cNvSpPr/>
      </dsp:nvSpPr>
      <dsp:spPr>
        <a:xfrm>
          <a:off x="4952986" y="-264441"/>
          <a:ext cx="3200404" cy="237091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ar-TN" sz="2800" b="1" kern="1200" dirty="0">
              <a:effectLst/>
              <a:latin typeface="Calibri" panose="020F0502020204030204" pitchFamily="34" charset="0"/>
              <a:ea typeface="Calibri" panose="020F0502020204030204" pitchFamily="34" charset="0"/>
              <a:cs typeface="+mj-cs"/>
            </a:rPr>
            <a:t>يرتبط مفهوم المخاطرة بمفاهيم الأضرار والأحداث غير المرغوبة والشدة</a:t>
          </a:r>
          <a:endParaRPr lang="fr-TN" sz="2800" kern="1200" dirty="0"/>
        </a:p>
      </dsp:txBody>
      <dsp:txXfrm>
        <a:off x="5421674" y="82772"/>
        <a:ext cx="2263028" cy="1676490"/>
      </dsp:txXfrm>
    </dsp:sp>
    <dsp:sp modelId="{F35DA1A2-D84B-41CE-9865-9A2FE7D7FF28}">
      <dsp:nvSpPr>
        <dsp:cNvPr id="0" name=""/>
        <dsp:cNvSpPr/>
      </dsp:nvSpPr>
      <dsp:spPr>
        <a:xfrm>
          <a:off x="9000697" y="2524402"/>
          <a:ext cx="3014334" cy="2745555"/>
        </a:xfrm>
        <a:prstGeom prst="ellips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ar-TN" sz="2800" b="1" kern="1200" dirty="0">
              <a:latin typeface="Calibri" panose="020F0502020204030204" pitchFamily="34" charset="0"/>
              <a:ea typeface="Calibri" panose="020F0502020204030204" pitchFamily="34" charset="0"/>
              <a:cs typeface="+mj-cs"/>
            </a:rPr>
            <a:t>إمكانية أن يؤثر وقوع حدث ما سلباً على تحقيق أهداف المؤسسة</a:t>
          </a:r>
          <a:endParaRPr lang="fr-TN" sz="2800" b="1" kern="1200" dirty="0">
            <a:latin typeface="Calibri" panose="020F0502020204030204" pitchFamily="34" charset="0"/>
            <a:ea typeface="Calibri" panose="020F0502020204030204" pitchFamily="34" charset="0"/>
            <a:cs typeface="+mj-cs"/>
          </a:endParaRPr>
        </a:p>
      </dsp:txBody>
      <dsp:txXfrm>
        <a:off x="9442136" y="2926479"/>
        <a:ext cx="2131456" cy="1941401"/>
      </dsp:txXfrm>
    </dsp:sp>
    <dsp:sp modelId="{7A1CC133-8910-4398-A2BF-4D6CCA2063ED}">
      <dsp:nvSpPr>
        <dsp:cNvPr id="0" name=""/>
        <dsp:cNvSpPr/>
      </dsp:nvSpPr>
      <dsp:spPr>
        <a:xfrm>
          <a:off x="4876803" y="5661171"/>
          <a:ext cx="3419658" cy="273127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ar-TN" sz="2700" b="1" i="0" kern="1200" dirty="0"/>
            <a:t>المخاطرة تعبير يشير إلى خطر مستقبلي محتمل ناجم عن إجراء عمل ما</a:t>
          </a:r>
          <a:endParaRPr lang="ar-TN" sz="2700" b="1" kern="1200" dirty="0"/>
        </a:p>
      </dsp:txBody>
      <dsp:txXfrm>
        <a:off x="5377600" y="6061156"/>
        <a:ext cx="2418064" cy="1931300"/>
      </dsp:txXfrm>
    </dsp:sp>
    <dsp:sp modelId="{14B9C831-5F67-40DB-8731-4C942AA6F95D}">
      <dsp:nvSpPr>
        <dsp:cNvPr id="0" name=""/>
        <dsp:cNvSpPr/>
      </dsp:nvSpPr>
      <dsp:spPr>
        <a:xfrm>
          <a:off x="1295395" y="2616205"/>
          <a:ext cx="3081629" cy="2666996"/>
        </a:xfrm>
        <a:prstGeom prst="ellips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ar-TN" sz="2700" b="1" i="0" kern="1200" dirty="0"/>
            <a:t>يمكن النظر للمخاطرة على أنها فرصة يمكن أن تأتي بنواحٍ إيجابية</a:t>
          </a:r>
          <a:endParaRPr lang="ar-TN" sz="2700" b="1" kern="1200" dirty="0"/>
        </a:p>
      </dsp:txBody>
      <dsp:txXfrm>
        <a:off x="1746689" y="3006778"/>
        <a:ext cx="2179041" cy="18858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5A2754-B0CD-47BD-BB68-53B852457506}">
      <dsp:nvSpPr>
        <dsp:cNvPr id="0" name=""/>
        <dsp:cNvSpPr/>
      </dsp:nvSpPr>
      <dsp:spPr>
        <a:xfrm>
          <a:off x="5090160" y="2768"/>
          <a:ext cx="7635240" cy="983248"/>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171450" lvl="1" indent="-171450" algn="l" defTabSz="711200">
            <a:lnSpc>
              <a:spcPct val="90000"/>
            </a:lnSpc>
            <a:spcBef>
              <a:spcPct val="0"/>
            </a:spcBef>
            <a:spcAft>
              <a:spcPct val="15000"/>
            </a:spcAft>
            <a:buChar char="•"/>
          </a:pPr>
          <a:endParaRPr lang="fr-TN" sz="1600" kern="1200" dirty="0"/>
        </a:p>
        <a:p>
          <a:pPr marL="228600" lvl="1" indent="-228600" algn="r" defTabSz="1066800" rtl="1">
            <a:lnSpc>
              <a:spcPct val="90000"/>
            </a:lnSpc>
            <a:spcBef>
              <a:spcPct val="0"/>
            </a:spcBef>
            <a:spcAft>
              <a:spcPct val="15000"/>
            </a:spcAft>
            <a:buChar char="•"/>
          </a:pPr>
          <a:r>
            <a:rPr lang="ar-TN" sz="2400" b="1" kern="1200" dirty="0"/>
            <a:t>يجب </a:t>
          </a:r>
          <a:r>
            <a:rPr lang="ar-TN" sz="2400" b="1" kern="1200" dirty="0">
              <a:solidFill>
                <a:srgbClr val="FF0000"/>
              </a:solidFill>
            </a:rPr>
            <a:t>دمج</a:t>
          </a:r>
          <a:r>
            <a:rPr lang="ar-TN" sz="2400" b="1" kern="1200" dirty="0"/>
            <a:t> إدارة المخاطر في جميع العمليات والأنشطة الخاصة بالمنشأة</a:t>
          </a:r>
          <a:r>
            <a:rPr lang="ar-TN" sz="1600" kern="1200" dirty="0"/>
            <a:t>.</a:t>
          </a:r>
          <a:endParaRPr lang="fr-TN" sz="1600" kern="1200" dirty="0"/>
        </a:p>
      </dsp:txBody>
      <dsp:txXfrm>
        <a:off x="5090160" y="125674"/>
        <a:ext cx="7266522" cy="737436"/>
      </dsp:txXfrm>
    </dsp:sp>
    <dsp:sp modelId="{97067005-3C35-4D8C-95AB-888BBF95C3DF}">
      <dsp:nvSpPr>
        <dsp:cNvPr id="0" name=""/>
        <dsp:cNvSpPr/>
      </dsp:nvSpPr>
      <dsp:spPr>
        <a:xfrm>
          <a:off x="0" y="2768"/>
          <a:ext cx="5090160" cy="98324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ar-TN" sz="2800" b="1" kern="1200" dirty="0"/>
            <a:t>الدمج</a:t>
          </a:r>
          <a:endParaRPr lang="fr-TN" sz="2800" kern="1200" dirty="0"/>
        </a:p>
      </dsp:txBody>
      <dsp:txXfrm>
        <a:off x="47998" y="50766"/>
        <a:ext cx="4994164" cy="887252"/>
      </dsp:txXfrm>
    </dsp:sp>
    <dsp:sp modelId="{2F1CAAE3-40BA-451A-90C5-7B0859641DD4}">
      <dsp:nvSpPr>
        <dsp:cNvPr id="0" name=""/>
        <dsp:cNvSpPr/>
      </dsp:nvSpPr>
      <dsp:spPr>
        <a:xfrm>
          <a:off x="5090160" y="1084342"/>
          <a:ext cx="7635240" cy="983248"/>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r" defTabSz="1066800" rtl="1">
            <a:lnSpc>
              <a:spcPct val="90000"/>
            </a:lnSpc>
            <a:spcBef>
              <a:spcPct val="0"/>
            </a:spcBef>
            <a:spcAft>
              <a:spcPct val="15000"/>
            </a:spcAft>
            <a:buChar char="•"/>
          </a:pPr>
          <a:r>
            <a:rPr lang="ar-TN" sz="2400" b="1" kern="1200" dirty="0"/>
            <a:t>يجب أن يكون مسار  إدارة المخاطر </a:t>
          </a:r>
          <a:r>
            <a:rPr lang="ar-TN" sz="2400" b="1" kern="1200" dirty="0">
              <a:solidFill>
                <a:srgbClr val="FF0000"/>
              </a:solidFill>
            </a:rPr>
            <a:t>منظماً وشاملاً</a:t>
          </a:r>
          <a:endParaRPr lang="fr-TN" sz="2400" b="1" kern="1200" dirty="0">
            <a:solidFill>
              <a:srgbClr val="FF0000"/>
            </a:solidFill>
          </a:endParaRPr>
        </a:p>
      </dsp:txBody>
      <dsp:txXfrm>
        <a:off x="5090160" y="1207248"/>
        <a:ext cx="7266522" cy="737436"/>
      </dsp:txXfrm>
    </dsp:sp>
    <dsp:sp modelId="{81285113-E3C6-4837-ACC1-8F8F5D46D689}">
      <dsp:nvSpPr>
        <dsp:cNvPr id="0" name=""/>
        <dsp:cNvSpPr/>
      </dsp:nvSpPr>
      <dsp:spPr>
        <a:xfrm>
          <a:off x="0" y="1084342"/>
          <a:ext cx="5090160" cy="98324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ar-TN" sz="1800" b="1" kern="1200" dirty="0"/>
            <a:t> </a:t>
          </a:r>
          <a:r>
            <a:rPr lang="ar-TN" sz="2800" b="1" kern="1200" dirty="0">
              <a:solidFill>
                <a:prstClr val="white"/>
              </a:solidFill>
              <a:latin typeface="Calibri"/>
              <a:ea typeface="+mn-ea"/>
              <a:cs typeface="Arial" panose="020B0604020202020204" pitchFamily="34" charset="0"/>
            </a:rPr>
            <a:t>النظام والشمولية</a:t>
          </a:r>
          <a:endParaRPr lang="fr-TN" sz="2800" b="1" kern="1200" dirty="0">
            <a:solidFill>
              <a:prstClr val="white"/>
            </a:solidFill>
            <a:latin typeface="Calibri"/>
            <a:ea typeface="+mn-ea"/>
            <a:cs typeface="Arial" panose="020B0604020202020204" pitchFamily="34" charset="0"/>
          </a:endParaRPr>
        </a:p>
      </dsp:txBody>
      <dsp:txXfrm>
        <a:off x="47998" y="1132340"/>
        <a:ext cx="4994164" cy="887252"/>
      </dsp:txXfrm>
    </dsp:sp>
    <dsp:sp modelId="{8B9F2225-E79D-4622-B4A5-3AC80D69AE3E}">
      <dsp:nvSpPr>
        <dsp:cNvPr id="0" name=""/>
        <dsp:cNvSpPr/>
      </dsp:nvSpPr>
      <dsp:spPr>
        <a:xfrm>
          <a:off x="5090160" y="2165915"/>
          <a:ext cx="7635240" cy="983248"/>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r" defTabSz="889000" rtl="1">
            <a:lnSpc>
              <a:spcPct val="90000"/>
            </a:lnSpc>
            <a:spcBef>
              <a:spcPct val="0"/>
            </a:spcBef>
            <a:spcAft>
              <a:spcPct val="15000"/>
            </a:spcAft>
            <a:buChar char="•"/>
          </a:pPr>
          <a:r>
            <a:rPr lang="ar-TN" sz="2000" b="1" kern="1200" dirty="0"/>
            <a:t>يجب </a:t>
          </a:r>
          <a:r>
            <a:rPr lang="ar-TN" sz="2000" b="1" kern="1200" dirty="0">
              <a:solidFill>
                <a:srgbClr val="FF0000"/>
              </a:solidFill>
            </a:rPr>
            <a:t>تكييف</a:t>
          </a:r>
          <a:r>
            <a:rPr lang="ar-TN" sz="2000" b="1" kern="1200" dirty="0"/>
            <a:t> العمليات وإطار إدارة المخاطر بحيث يناسبان </a:t>
          </a:r>
          <a:r>
            <a:rPr lang="ar-TN" sz="2000" b="1" kern="1200" dirty="0">
              <a:solidFill>
                <a:srgbClr val="FF0000"/>
              </a:solidFill>
            </a:rPr>
            <a:t>أهداف المؤسسة </a:t>
          </a:r>
          <a:r>
            <a:rPr lang="ar-TN" sz="2000" b="1" kern="1200" dirty="0"/>
            <a:t>والعاملين بها</a:t>
          </a:r>
          <a:endParaRPr lang="fr-TN" sz="2000" b="1" kern="1200" dirty="0"/>
        </a:p>
        <a:p>
          <a:pPr marL="171450" lvl="1" indent="-171450" algn="l" defTabSz="711200">
            <a:lnSpc>
              <a:spcPct val="90000"/>
            </a:lnSpc>
            <a:spcBef>
              <a:spcPct val="0"/>
            </a:spcBef>
            <a:spcAft>
              <a:spcPct val="15000"/>
            </a:spcAft>
            <a:buChar char="•"/>
          </a:pPr>
          <a:endParaRPr lang="fr-TN" sz="1600" kern="1200" dirty="0"/>
        </a:p>
      </dsp:txBody>
      <dsp:txXfrm>
        <a:off x="5090160" y="2288821"/>
        <a:ext cx="7266522" cy="737436"/>
      </dsp:txXfrm>
    </dsp:sp>
    <dsp:sp modelId="{5EC955C6-3F7F-4BE7-8463-EB62ED472FBF}">
      <dsp:nvSpPr>
        <dsp:cNvPr id="0" name=""/>
        <dsp:cNvSpPr/>
      </dsp:nvSpPr>
      <dsp:spPr>
        <a:xfrm>
          <a:off x="0" y="2165915"/>
          <a:ext cx="5090160" cy="98324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ar-TN" sz="2800" b="1" kern="1200" dirty="0"/>
            <a:t>التكييف</a:t>
          </a:r>
          <a:r>
            <a:rPr lang="fr-FR" sz="2800" b="1" kern="1200" dirty="0"/>
            <a:t> </a:t>
          </a:r>
        </a:p>
        <a:p>
          <a:pPr marL="0" marR="0" lvl="0" indent="0" algn="ctr" defTabSz="914400" eaLnBrk="1" fontAlgn="auto" latinLnBrk="0" hangingPunct="1">
            <a:lnSpc>
              <a:spcPct val="100000"/>
            </a:lnSpc>
            <a:spcBef>
              <a:spcPct val="0"/>
            </a:spcBef>
            <a:spcAft>
              <a:spcPts val="0"/>
            </a:spcAft>
            <a:buClrTx/>
            <a:buSzTx/>
            <a:buFontTx/>
            <a:buNone/>
            <a:tabLst/>
            <a:defRPr/>
          </a:pPr>
          <a:r>
            <a:rPr lang="fr-FR" sz="1800" b="1" kern="1200" dirty="0"/>
            <a:t>la </a:t>
          </a:r>
          <a:r>
            <a:rPr lang="fr-FR" sz="1800" b="1" kern="1200" dirty="0" err="1"/>
            <a:t>coherence</a:t>
          </a:r>
          <a:endParaRPr lang="fr-TN" sz="1800" kern="1200" dirty="0"/>
        </a:p>
        <a:p>
          <a:pPr marL="0" lvl="0" algn="ctr" defTabSz="2578100">
            <a:lnSpc>
              <a:spcPct val="90000"/>
            </a:lnSpc>
            <a:spcBef>
              <a:spcPct val="0"/>
            </a:spcBef>
            <a:spcAft>
              <a:spcPct val="35000"/>
            </a:spcAft>
            <a:buNone/>
          </a:pPr>
          <a:endParaRPr lang="fr-TN" sz="1800" kern="1200" dirty="0"/>
        </a:p>
      </dsp:txBody>
      <dsp:txXfrm>
        <a:off x="47998" y="2213913"/>
        <a:ext cx="4994164" cy="887252"/>
      </dsp:txXfrm>
    </dsp:sp>
    <dsp:sp modelId="{A6B14F52-6D5D-4B7D-AE5C-FFD32F8840DB}">
      <dsp:nvSpPr>
        <dsp:cNvPr id="0" name=""/>
        <dsp:cNvSpPr/>
      </dsp:nvSpPr>
      <dsp:spPr>
        <a:xfrm>
          <a:off x="5090160" y="3247489"/>
          <a:ext cx="7635240" cy="983248"/>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r" defTabSz="1066800" rtl="1">
            <a:lnSpc>
              <a:spcPct val="90000"/>
            </a:lnSpc>
            <a:spcBef>
              <a:spcPct val="0"/>
            </a:spcBef>
            <a:spcAft>
              <a:spcPct val="15000"/>
            </a:spcAft>
            <a:buChar char="•"/>
          </a:pPr>
          <a:r>
            <a:rPr lang="ar-TN" sz="2400" b="1" kern="1200" dirty="0"/>
            <a:t>يجب </a:t>
          </a:r>
          <a:r>
            <a:rPr lang="ar-TN" sz="2400" b="1" kern="1200" dirty="0">
              <a:solidFill>
                <a:srgbClr val="FF0000"/>
              </a:solidFill>
            </a:rPr>
            <a:t>إشراك</a:t>
          </a:r>
          <a:r>
            <a:rPr lang="ar-TN" sz="2400" b="1" kern="1200" dirty="0"/>
            <a:t> الإدارات العليا في نظام إدارة المخاطر؛ يجب أن تكون شاملة.</a:t>
          </a:r>
          <a:endParaRPr lang="fr-TN" sz="2400" b="1" kern="1200" dirty="0"/>
        </a:p>
      </dsp:txBody>
      <dsp:txXfrm>
        <a:off x="5090160" y="3370395"/>
        <a:ext cx="7266522" cy="737436"/>
      </dsp:txXfrm>
    </dsp:sp>
    <dsp:sp modelId="{EF019A85-29E3-42E3-AAE0-378C9B076E87}">
      <dsp:nvSpPr>
        <dsp:cNvPr id="0" name=""/>
        <dsp:cNvSpPr/>
      </dsp:nvSpPr>
      <dsp:spPr>
        <a:xfrm>
          <a:off x="0" y="3247489"/>
          <a:ext cx="5090160" cy="98324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ar-TN" sz="2800" b="1" kern="1200" dirty="0"/>
            <a:t>التشريك </a:t>
          </a:r>
          <a:endParaRPr lang="fr-FR" sz="2800" b="1" kern="1200" dirty="0"/>
        </a:p>
        <a:p>
          <a:pPr marL="0" marR="0" lvl="0" indent="0" algn="ctr" defTabSz="914400" eaLnBrk="1" fontAlgn="auto" latinLnBrk="0" hangingPunct="1">
            <a:lnSpc>
              <a:spcPct val="100000"/>
            </a:lnSpc>
            <a:spcBef>
              <a:spcPct val="0"/>
            </a:spcBef>
            <a:spcAft>
              <a:spcPts val="0"/>
            </a:spcAft>
            <a:buClrTx/>
            <a:buSzTx/>
            <a:buFontTx/>
            <a:buNone/>
            <a:tabLst/>
            <a:defRPr/>
          </a:pPr>
          <a:r>
            <a:rPr lang="fr-FR" sz="2300" kern="1200" dirty="0"/>
            <a:t>PARTICIPATION</a:t>
          </a:r>
          <a:r>
            <a:rPr lang="ar-TN" sz="2300" kern="1200" dirty="0"/>
            <a:t> </a:t>
          </a:r>
          <a:endParaRPr lang="fr-TN" sz="2300" kern="1200" dirty="0"/>
        </a:p>
        <a:p>
          <a:pPr marL="0" lvl="0" algn="ctr" defTabSz="1778000">
            <a:lnSpc>
              <a:spcPct val="90000"/>
            </a:lnSpc>
            <a:spcBef>
              <a:spcPct val="0"/>
            </a:spcBef>
            <a:spcAft>
              <a:spcPct val="35000"/>
            </a:spcAft>
            <a:buNone/>
          </a:pPr>
          <a:endParaRPr lang="fr-TN" sz="2300" kern="1200" dirty="0"/>
        </a:p>
      </dsp:txBody>
      <dsp:txXfrm>
        <a:off x="47998" y="3295487"/>
        <a:ext cx="4994164" cy="887252"/>
      </dsp:txXfrm>
    </dsp:sp>
    <dsp:sp modelId="{5BB62AB6-FB11-4788-89BC-D5996218710A}">
      <dsp:nvSpPr>
        <dsp:cNvPr id="0" name=""/>
        <dsp:cNvSpPr/>
      </dsp:nvSpPr>
      <dsp:spPr>
        <a:xfrm>
          <a:off x="5090160" y="4329062"/>
          <a:ext cx="7635240" cy="983248"/>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r" defTabSz="889000" rtl="1">
            <a:lnSpc>
              <a:spcPct val="90000"/>
            </a:lnSpc>
            <a:spcBef>
              <a:spcPct val="0"/>
            </a:spcBef>
            <a:spcAft>
              <a:spcPct val="15000"/>
            </a:spcAft>
            <a:buChar char="•"/>
          </a:pPr>
          <a:r>
            <a:rPr lang="ar-TN" sz="2000" b="1" kern="1200" dirty="0"/>
            <a:t>يجب أن تكون إدارة المخاطر </a:t>
          </a:r>
          <a:r>
            <a:rPr lang="ar-TN" sz="2000" b="1" kern="1200" dirty="0">
              <a:solidFill>
                <a:srgbClr val="FF0000"/>
              </a:solidFill>
            </a:rPr>
            <a:t>ديناميكية</a:t>
          </a:r>
          <a:r>
            <a:rPr lang="ar-TN" sz="2000" b="1" kern="1200" dirty="0"/>
            <a:t> ومتكررة؛ لتشجيع التفكير الوقائي، وتوقع التغيرات المفاجئة والكشف عنها، والاعتراف والاستجابة للتغيرات.</a:t>
          </a:r>
          <a:endParaRPr lang="fr-TN" sz="2000" b="1" kern="1200" dirty="0"/>
        </a:p>
      </dsp:txBody>
      <dsp:txXfrm>
        <a:off x="5090160" y="4451968"/>
        <a:ext cx="7266522" cy="737436"/>
      </dsp:txXfrm>
    </dsp:sp>
    <dsp:sp modelId="{6A48B3F7-8085-452B-921D-FAE74164E1EB}">
      <dsp:nvSpPr>
        <dsp:cNvPr id="0" name=""/>
        <dsp:cNvSpPr/>
      </dsp:nvSpPr>
      <dsp:spPr>
        <a:xfrm>
          <a:off x="0" y="4329062"/>
          <a:ext cx="5090160" cy="98324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ar-TN" sz="2800" b="1" kern="1200" dirty="0"/>
            <a:t>ديناميكية </a:t>
          </a:r>
          <a:r>
            <a:rPr lang="ar-TN" sz="2800" b="1" kern="1200" dirty="0">
              <a:solidFill>
                <a:prstClr val="white"/>
              </a:solidFill>
              <a:latin typeface="Calibri"/>
              <a:ea typeface="+mn-ea"/>
              <a:cs typeface="Arial" panose="020B0604020202020204" pitchFamily="34" charset="0"/>
            </a:rPr>
            <a:t>ومتكررة</a:t>
          </a:r>
          <a:endParaRPr lang="fr-TN" sz="2800" b="1" kern="1200" dirty="0">
            <a:solidFill>
              <a:prstClr val="white"/>
            </a:solidFill>
            <a:latin typeface="Calibri"/>
            <a:ea typeface="+mn-ea"/>
            <a:cs typeface="Arial" panose="020B0604020202020204" pitchFamily="34" charset="0"/>
          </a:endParaRPr>
        </a:p>
        <a:p>
          <a:pPr marL="0" lvl="0" algn="ctr" defTabSz="1022350">
            <a:lnSpc>
              <a:spcPct val="90000"/>
            </a:lnSpc>
            <a:spcBef>
              <a:spcPct val="0"/>
            </a:spcBef>
            <a:spcAft>
              <a:spcPct val="35000"/>
            </a:spcAft>
            <a:buNone/>
          </a:pPr>
          <a:endParaRPr lang="fr-TN" sz="2300" kern="1200" dirty="0"/>
        </a:p>
      </dsp:txBody>
      <dsp:txXfrm>
        <a:off x="47998" y="4377060"/>
        <a:ext cx="4994164" cy="887252"/>
      </dsp:txXfrm>
    </dsp:sp>
    <dsp:sp modelId="{A9AA2634-0592-469C-ACD1-488F1A95BDC3}">
      <dsp:nvSpPr>
        <dsp:cNvPr id="0" name=""/>
        <dsp:cNvSpPr/>
      </dsp:nvSpPr>
      <dsp:spPr>
        <a:xfrm>
          <a:off x="5090160" y="5410635"/>
          <a:ext cx="7635240" cy="983248"/>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r" defTabSz="889000" rtl="1">
            <a:lnSpc>
              <a:spcPct val="90000"/>
            </a:lnSpc>
            <a:spcBef>
              <a:spcPct val="0"/>
            </a:spcBef>
            <a:spcAft>
              <a:spcPct val="15000"/>
            </a:spcAft>
            <a:buChar char="•"/>
          </a:pPr>
          <a:r>
            <a:rPr lang="ar-TN" sz="2000" b="1" i="0" kern="1200" dirty="0"/>
            <a:t>تستند إدارة المخاطر </a:t>
          </a:r>
          <a:r>
            <a:rPr lang="ar-TN" sz="2000" b="1" i="0" kern="1200" dirty="0">
              <a:solidFill>
                <a:srgbClr val="FF0000"/>
              </a:solidFill>
            </a:rPr>
            <a:t>إلى أفضل المعلومات المتاحة</a:t>
          </a:r>
          <a:r>
            <a:rPr lang="ar-TN" sz="2000" b="1" i="0" kern="1200" dirty="0"/>
            <a:t>: فمن المهم مراعاة وفهم جميع المعلومات المتاحة وذات الصلة بالنشاط</a:t>
          </a:r>
          <a:endParaRPr lang="fr-TN" sz="2000" kern="1200" dirty="0"/>
        </a:p>
      </dsp:txBody>
      <dsp:txXfrm>
        <a:off x="5090160" y="5533541"/>
        <a:ext cx="7266522" cy="737436"/>
      </dsp:txXfrm>
    </dsp:sp>
    <dsp:sp modelId="{1D5659CC-1810-4D7E-87AA-2C66B166D0D1}">
      <dsp:nvSpPr>
        <dsp:cNvPr id="0" name=""/>
        <dsp:cNvSpPr/>
      </dsp:nvSpPr>
      <dsp:spPr>
        <a:xfrm>
          <a:off x="0" y="5410635"/>
          <a:ext cx="5090160" cy="98324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ar-TN" sz="2600" b="1" kern="1200" dirty="0"/>
            <a:t>أفضل المعلومات المتاحة</a:t>
          </a:r>
          <a:endParaRPr lang="fr-TN" sz="2600" kern="1200" dirty="0"/>
        </a:p>
        <a:p>
          <a:pPr marL="0" lvl="0" algn="ctr" defTabSz="1244600">
            <a:lnSpc>
              <a:spcPct val="90000"/>
            </a:lnSpc>
            <a:spcBef>
              <a:spcPct val="0"/>
            </a:spcBef>
            <a:spcAft>
              <a:spcPct val="35000"/>
            </a:spcAft>
            <a:buNone/>
          </a:pPr>
          <a:endParaRPr lang="fr-TN" sz="2600" kern="1200" dirty="0"/>
        </a:p>
      </dsp:txBody>
      <dsp:txXfrm>
        <a:off x="47998" y="5458633"/>
        <a:ext cx="4994164" cy="887252"/>
      </dsp:txXfrm>
    </dsp:sp>
    <dsp:sp modelId="{0024860F-EF0A-477B-A218-ADE86B465B22}">
      <dsp:nvSpPr>
        <dsp:cNvPr id="0" name=""/>
        <dsp:cNvSpPr/>
      </dsp:nvSpPr>
      <dsp:spPr>
        <a:xfrm>
          <a:off x="5090160" y="6492209"/>
          <a:ext cx="7635240" cy="983248"/>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r" defTabSz="889000" rtl="1">
            <a:lnSpc>
              <a:spcPct val="90000"/>
            </a:lnSpc>
            <a:spcBef>
              <a:spcPct val="0"/>
            </a:spcBef>
            <a:spcAft>
              <a:spcPct val="15000"/>
            </a:spcAft>
            <a:buChar char="•"/>
          </a:pPr>
          <a:r>
            <a:rPr lang="ar-TN" sz="2000" b="1" kern="1200" dirty="0">
              <a:solidFill>
                <a:srgbClr val="FF0000"/>
              </a:solidFill>
            </a:rPr>
            <a:t>العوامل البشرية والثقافية </a:t>
          </a:r>
          <a:r>
            <a:rPr lang="ar-TN" sz="2000" b="1" kern="1200" dirty="0"/>
            <a:t>هي القوى العاملة التي لها أهمية قصوى في إدارة المخاطر، وينبغي النظر لها في جميع مراحل إدارة المخاطر</a:t>
          </a:r>
          <a:r>
            <a:rPr lang="ar-TN" sz="1600" kern="1200" dirty="0"/>
            <a:t>.</a:t>
          </a:r>
          <a:endParaRPr lang="fr-TN" sz="1600" kern="1200" dirty="0"/>
        </a:p>
      </dsp:txBody>
      <dsp:txXfrm>
        <a:off x="5090160" y="6615115"/>
        <a:ext cx="7266522" cy="737436"/>
      </dsp:txXfrm>
    </dsp:sp>
    <dsp:sp modelId="{824C1B1B-6618-4123-9017-B86228CF9F44}">
      <dsp:nvSpPr>
        <dsp:cNvPr id="0" name=""/>
        <dsp:cNvSpPr/>
      </dsp:nvSpPr>
      <dsp:spPr>
        <a:xfrm>
          <a:off x="0" y="6492209"/>
          <a:ext cx="5090160" cy="98324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ar-TN" sz="2600" b="1" kern="1200" dirty="0"/>
            <a:t>العوامل البشرية والثقافية </a:t>
          </a:r>
          <a:endParaRPr lang="fr-TN" sz="2600" kern="1200" dirty="0"/>
        </a:p>
        <a:p>
          <a:pPr marL="0" lvl="0" algn="ctr" defTabSz="1111250">
            <a:lnSpc>
              <a:spcPct val="90000"/>
            </a:lnSpc>
            <a:spcBef>
              <a:spcPct val="0"/>
            </a:spcBef>
            <a:spcAft>
              <a:spcPct val="35000"/>
            </a:spcAft>
            <a:buNone/>
          </a:pPr>
          <a:endParaRPr lang="fr-TN" sz="2600" kern="1200" dirty="0"/>
        </a:p>
      </dsp:txBody>
      <dsp:txXfrm>
        <a:off x="47998" y="6540207"/>
        <a:ext cx="4994164" cy="887252"/>
      </dsp:txXfrm>
    </dsp:sp>
    <dsp:sp modelId="{A903DD9F-9B29-4115-854F-0EFCF1B8ED23}">
      <dsp:nvSpPr>
        <dsp:cNvPr id="0" name=""/>
        <dsp:cNvSpPr/>
      </dsp:nvSpPr>
      <dsp:spPr>
        <a:xfrm>
          <a:off x="5090160" y="7573782"/>
          <a:ext cx="7635240" cy="983248"/>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r" defTabSz="889000" rtl="1">
            <a:lnSpc>
              <a:spcPct val="90000"/>
            </a:lnSpc>
            <a:spcBef>
              <a:spcPct val="0"/>
            </a:spcBef>
            <a:spcAft>
              <a:spcPct val="15000"/>
            </a:spcAft>
            <a:buChar char="•"/>
          </a:pPr>
          <a:r>
            <a:rPr lang="ar-TN" sz="2000" b="1" kern="1200" dirty="0"/>
            <a:t>ويجري </a:t>
          </a:r>
          <a:r>
            <a:rPr lang="ar-TN" sz="2000" b="1" kern="1200" dirty="0">
              <a:solidFill>
                <a:srgbClr val="FF0000"/>
              </a:solidFill>
            </a:rPr>
            <a:t>تحسين إطار إدارة المخاطر </a:t>
          </a:r>
          <a:r>
            <a:rPr lang="ar-TN" sz="2000" b="1" kern="1200" dirty="0"/>
            <a:t>باستمرار من خلال التعلم والخبرة، فالمنظمات ذات النضج في إدارة المخاطر، هي التي تستثمر في إدارة المخاطر على المدى الطويل وتظهر الإنجاز الطبيعي لأهدافها</a:t>
          </a:r>
          <a:endParaRPr lang="fr-TN" sz="2000" b="1" kern="1200" dirty="0"/>
        </a:p>
      </dsp:txBody>
      <dsp:txXfrm>
        <a:off x="5090160" y="7696688"/>
        <a:ext cx="7266522" cy="737436"/>
      </dsp:txXfrm>
    </dsp:sp>
    <dsp:sp modelId="{23A7BEB8-A706-4786-949E-A851837CBC82}">
      <dsp:nvSpPr>
        <dsp:cNvPr id="0" name=""/>
        <dsp:cNvSpPr/>
      </dsp:nvSpPr>
      <dsp:spPr>
        <a:xfrm>
          <a:off x="0" y="7573782"/>
          <a:ext cx="5090160" cy="98324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ar-TN" sz="2600" b="1" kern="1200"/>
            <a:t>تحسين إطار إدارة المخاطر </a:t>
          </a:r>
          <a:endParaRPr lang="fr-TN" sz="2600" kern="1200"/>
        </a:p>
      </dsp:txBody>
      <dsp:txXfrm>
        <a:off x="47998" y="7621780"/>
        <a:ext cx="4994164" cy="8872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E3E891-BFEC-4F56-BF02-D6158B4B1C5D}">
      <dsp:nvSpPr>
        <dsp:cNvPr id="0" name=""/>
        <dsp:cNvSpPr/>
      </dsp:nvSpPr>
      <dsp:spPr>
        <a:xfrm>
          <a:off x="0" y="0"/>
          <a:ext cx="9915905" cy="1568196"/>
        </a:xfrm>
        <a:prstGeom prst="roundRect">
          <a:avLst>
            <a:gd name="adj" fmla="val 1000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ar-TN" sz="6500" kern="1200" dirty="0"/>
            <a:t>تحديد المخاطر</a:t>
          </a:r>
          <a:endParaRPr lang="fr-TN" sz="6500" kern="1200" dirty="0"/>
        </a:p>
      </dsp:txBody>
      <dsp:txXfrm>
        <a:off x="45931" y="45931"/>
        <a:ext cx="8040221" cy="1476334"/>
      </dsp:txXfrm>
    </dsp:sp>
    <dsp:sp modelId="{C91A603E-806F-4B1C-A140-D5F544036330}">
      <dsp:nvSpPr>
        <dsp:cNvPr id="0" name=""/>
        <dsp:cNvSpPr/>
      </dsp:nvSpPr>
      <dsp:spPr>
        <a:xfrm>
          <a:off x="740473" y="1786001"/>
          <a:ext cx="9915905" cy="15681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ar-TN" sz="6500" kern="1200" dirty="0"/>
            <a:t>تحليل المخاطر</a:t>
          </a:r>
          <a:endParaRPr lang="fr-TN" sz="6500" kern="1200" dirty="0"/>
        </a:p>
      </dsp:txBody>
      <dsp:txXfrm>
        <a:off x="786404" y="1831932"/>
        <a:ext cx="8064243" cy="1476334"/>
      </dsp:txXfrm>
    </dsp:sp>
    <dsp:sp modelId="{A6EA3883-E810-486C-B353-D6EDC54E3B7C}">
      <dsp:nvSpPr>
        <dsp:cNvPr id="0" name=""/>
        <dsp:cNvSpPr/>
      </dsp:nvSpPr>
      <dsp:spPr>
        <a:xfrm>
          <a:off x="1480947" y="3572002"/>
          <a:ext cx="9915905" cy="1568196"/>
        </a:xfrm>
        <a:prstGeom prst="roundRect">
          <a:avLst>
            <a:gd name="adj" fmla="val 100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ar-TN" sz="6500" kern="1200" dirty="0"/>
            <a:t>تقييم المخاطر</a:t>
          </a:r>
          <a:endParaRPr lang="fr-TN" sz="6500" kern="1200" dirty="0"/>
        </a:p>
      </dsp:txBody>
      <dsp:txXfrm>
        <a:off x="1526878" y="3617933"/>
        <a:ext cx="8064243" cy="1476334"/>
      </dsp:txXfrm>
    </dsp:sp>
    <dsp:sp modelId="{7F6B8808-A9A6-4BDB-9FFA-97C32376E447}">
      <dsp:nvSpPr>
        <dsp:cNvPr id="0" name=""/>
        <dsp:cNvSpPr/>
      </dsp:nvSpPr>
      <dsp:spPr>
        <a:xfrm>
          <a:off x="2221420" y="5358003"/>
          <a:ext cx="9915905" cy="1568196"/>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ar-TN" sz="6500" kern="1200" dirty="0"/>
            <a:t>معالجة المخاطر</a:t>
          </a:r>
          <a:endParaRPr lang="fr-TN" sz="6500" kern="1200" dirty="0"/>
        </a:p>
      </dsp:txBody>
      <dsp:txXfrm>
        <a:off x="2267351" y="5403934"/>
        <a:ext cx="8064243" cy="1476334"/>
      </dsp:txXfrm>
    </dsp:sp>
    <dsp:sp modelId="{FC089CC1-DFD9-4238-B47D-26E93135FFCE}">
      <dsp:nvSpPr>
        <dsp:cNvPr id="0" name=""/>
        <dsp:cNvSpPr/>
      </dsp:nvSpPr>
      <dsp:spPr>
        <a:xfrm>
          <a:off x="2961894" y="7144004"/>
          <a:ext cx="9915905" cy="1568196"/>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ar-TN" sz="6500" kern="1200" dirty="0"/>
            <a:t>المراقبة والمتابعة الدورية</a:t>
          </a:r>
          <a:endParaRPr lang="fr-TN" sz="6500" kern="1200" dirty="0"/>
        </a:p>
      </dsp:txBody>
      <dsp:txXfrm>
        <a:off x="3007825" y="7189935"/>
        <a:ext cx="8064243" cy="1476334"/>
      </dsp:txXfrm>
    </dsp:sp>
    <dsp:sp modelId="{FE5E0009-2872-45A7-B724-6BE09929854D}">
      <dsp:nvSpPr>
        <dsp:cNvPr id="0" name=""/>
        <dsp:cNvSpPr/>
      </dsp:nvSpPr>
      <dsp:spPr>
        <a:xfrm>
          <a:off x="8896578" y="1145654"/>
          <a:ext cx="1019327" cy="1019327"/>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fr-TN" sz="3600" kern="1200"/>
        </a:p>
      </dsp:txBody>
      <dsp:txXfrm>
        <a:off x="9125927" y="1145654"/>
        <a:ext cx="560629" cy="767044"/>
      </dsp:txXfrm>
    </dsp:sp>
    <dsp:sp modelId="{7987499B-0B52-4835-8B35-3D66800E11CB}">
      <dsp:nvSpPr>
        <dsp:cNvPr id="0" name=""/>
        <dsp:cNvSpPr/>
      </dsp:nvSpPr>
      <dsp:spPr>
        <a:xfrm>
          <a:off x="9637052" y="2931655"/>
          <a:ext cx="1019327" cy="1019327"/>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fr-TN" sz="3600" kern="1200"/>
        </a:p>
      </dsp:txBody>
      <dsp:txXfrm>
        <a:off x="9866401" y="2931655"/>
        <a:ext cx="560629" cy="767044"/>
      </dsp:txXfrm>
    </dsp:sp>
    <dsp:sp modelId="{53DD0BC3-D272-40C3-BEF5-F0C0DD3CFE46}">
      <dsp:nvSpPr>
        <dsp:cNvPr id="0" name=""/>
        <dsp:cNvSpPr/>
      </dsp:nvSpPr>
      <dsp:spPr>
        <a:xfrm>
          <a:off x="10377525" y="4691519"/>
          <a:ext cx="1019327" cy="1019327"/>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fr-TN" sz="3600" kern="1200"/>
        </a:p>
      </dsp:txBody>
      <dsp:txXfrm>
        <a:off x="10606874" y="4691519"/>
        <a:ext cx="560629" cy="767044"/>
      </dsp:txXfrm>
    </dsp:sp>
    <dsp:sp modelId="{1378B81F-A7DE-4869-98AD-28221423A631}">
      <dsp:nvSpPr>
        <dsp:cNvPr id="0" name=""/>
        <dsp:cNvSpPr/>
      </dsp:nvSpPr>
      <dsp:spPr>
        <a:xfrm>
          <a:off x="11117999" y="6494945"/>
          <a:ext cx="1019327" cy="1019327"/>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fr-TN" sz="3600" kern="1200"/>
        </a:p>
      </dsp:txBody>
      <dsp:txXfrm>
        <a:off x="11347348" y="6494945"/>
        <a:ext cx="560629" cy="7670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04160C-D23D-409E-A126-BD3D03D3D72F}">
      <dsp:nvSpPr>
        <dsp:cNvPr id="0" name=""/>
        <dsp:cNvSpPr/>
      </dsp:nvSpPr>
      <dsp:spPr>
        <a:xfrm rot="16200000">
          <a:off x="704850" y="-704850"/>
          <a:ext cx="3695700" cy="51054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ar-TN" sz="2800" b="1" kern="1200" dirty="0"/>
            <a:t>نقاط القوة</a:t>
          </a:r>
        </a:p>
        <a:p>
          <a:pPr marL="0" lvl="0" indent="0" algn="ctr" defTabSz="1244600">
            <a:lnSpc>
              <a:spcPct val="90000"/>
            </a:lnSpc>
            <a:spcBef>
              <a:spcPct val="0"/>
            </a:spcBef>
            <a:spcAft>
              <a:spcPct val="35000"/>
            </a:spcAft>
            <a:buNone/>
          </a:pPr>
          <a:r>
            <a:rPr lang="ar-TN" sz="2800" b="1" kern="1200" dirty="0"/>
            <a:t>المهارات والموارد المتاحة</a:t>
          </a:r>
        </a:p>
        <a:p>
          <a:pPr marL="0" lvl="0" indent="0" algn="ctr" defTabSz="1244600">
            <a:lnSpc>
              <a:spcPct val="90000"/>
            </a:lnSpc>
            <a:spcBef>
              <a:spcPct val="0"/>
            </a:spcBef>
            <a:spcAft>
              <a:spcPct val="35000"/>
            </a:spcAft>
            <a:buNone/>
          </a:pPr>
          <a:r>
            <a:rPr lang="ar-TN" sz="2800" b="1" kern="1200" dirty="0"/>
            <a:t>طريقة ومعيار تقييم المخاطر</a:t>
          </a:r>
          <a:endParaRPr lang="fr-FR" sz="2800" b="1" kern="1200" dirty="0"/>
        </a:p>
      </dsp:txBody>
      <dsp:txXfrm rot="5400000">
        <a:off x="0" y="0"/>
        <a:ext cx="5105400" cy="2771775"/>
      </dsp:txXfrm>
    </dsp:sp>
    <dsp:sp modelId="{637E4405-0163-4477-86FC-33FD1F42E023}">
      <dsp:nvSpPr>
        <dsp:cNvPr id="0" name=""/>
        <dsp:cNvSpPr/>
      </dsp:nvSpPr>
      <dsp:spPr>
        <a:xfrm>
          <a:off x="0" y="3695700"/>
          <a:ext cx="5105400" cy="3695700"/>
        </a:xfrm>
        <a:prstGeom prst="round1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rtl="1">
            <a:lnSpc>
              <a:spcPct val="90000"/>
            </a:lnSpc>
            <a:spcBef>
              <a:spcPct val="0"/>
            </a:spcBef>
            <a:spcAft>
              <a:spcPct val="35000"/>
            </a:spcAft>
            <a:buNone/>
          </a:pPr>
          <a:r>
            <a:rPr lang="ar-TN" sz="3200" b="1" kern="1200" dirty="0"/>
            <a:t>الفرص</a:t>
          </a:r>
          <a:r>
            <a:rPr lang="ar-TN" sz="2400" b="1" kern="1200" dirty="0"/>
            <a:t>
- التحكم في التكاليف والمواعيد النهائية والمواصفات
- الأداء الاقتصادي والسمعة المهنية
- توقع المتطلبات الجديدة لـ </a:t>
          </a:r>
          <a:r>
            <a:rPr lang="fr-FR" sz="2400" b="1" kern="1200" dirty="0"/>
            <a:t>ISO 9001v2015
-</a:t>
          </a:r>
          <a:r>
            <a:rPr lang="ar-TN" sz="2400" b="1" kern="1200" dirty="0"/>
            <a:t>الامتثال للقوانين واللوائح</a:t>
          </a:r>
          <a:endParaRPr lang="fr-TN" sz="2400" b="1" kern="1200" dirty="0"/>
        </a:p>
      </dsp:txBody>
      <dsp:txXfrm>
        <a:off x="0" y="3695700"/>
        <a:ext cx="5105400" cy="2771775"/>
      </dsp:txXfrm>
    </dsp:sp>
    <dsp:sp modelId="{413E3B9E-D802-439C-A196-4A34B2E906B1}">
      <dsp:nvSpPr>
        <dsp:cNvPr id="0" name=""/>
        <dsp:cNvSpPr/>
      </dsp:nvSpPr>
      <dsp:spPr>
        <a:xfrm rot="10800000">
          <a:off x="5096822" y="0"/>
          <a:ext cx="5105400" cy="3695700"/>
        </a:xfrm>
        <a:prstGeom prst="round1Rect">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ar-TN" sz="2800" b="1" kern="1200" dirty="0"/>
            <a:t>نقاط الضعف
- المخاطر المتنوعة وغير المتوقعة
- قلة الخبرة في إدارة المخاطر
- عدم وجود معلومات صريحة عن المخاطر</a:t>
          </a:r>
          <a:endParaRPr lang="fr-TN" sz="2800" b="1" kern="1200" dirty="0"/>
        </a:p>
      </dsp:txBody>
      <dsp:txXfrm rot="10800000">
        <a:off x="5096822" y="923924"/>
        <a:ext cx="5105400" cy="2771775"/>
      </dsp:txXfrm>
    </dsp:sp>
    <dsp:sp modelId="{BD551178-D018-4AC7-86DF-E30528F0F9CB}">
      <dsp:nvSpPr>
        <dsp:cNvPr id="0" name=""/>
        <dsp:cNvSpPr/>
      </dsp:nvSpPr>
      <dsp:spPr>
        <a:xfrm rot="5400000">
          <a:off x="5775022" y="2990850"/>
          <a:ext cx="3695700" cy="5105400"/>
        </a:xfrm>
        <a:prstGeom prst="round1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rtl="1">
            <a:lnSpc>
              <a:spcPct val="90000"/>
            </a:lnSpc>
            <a:spcBef>
              <a:spcPct val="0"/>
            </a:spcBef>
            <a:spcAft>
              <a:spcPct val="35000"/>
            </a:spcAft>
            <a:buNone/>
          </a:pPr>
          <a:r>
            <a:rPr lang="ar-TN" sz="2800" b="1" kern="1200" dirty="0"/>
            <a:t>التهديدات
- بيئة اقتصادية وصناعية متزايدة التعقيد وعدم اليقين والتقلب
- مشروع معيار </a:t>
          </a:r>
          <a:r>
            <a:rPr lang="fr-FR" sz="2800" b="1" kern="1200" dirty="0"/>
            <a:t>ISO 9001 </a:t>
          </a:r>
          <a:r>
            <a:rPr lang="ar-TN" sz="2800" b="1" kern="1200" dirty="0"/>
            <a:t>لم يتم التحقق من صحته بعد
- زيادة تعقيد المشاريع مما يزيد من المخاط</a:t>
          </a:r>
          <a:endParaRPr lang="fr-TN" sz="2800" b="1" kern="1200" dirty="0"/>
        </a:p>
      </dsp:txBody>
      <dsp:txXfrm rot="-5400000">
        <a:off x="5070173" y="4619624"/>
        <a:ext cx="5105400" cy="2771775"/>
      </dsp:txXfrm>
    </dsp:sp>
    <dsp:sp modelId="{A4072E26-2DB9-41EC-8F40-504A2530B6F6}">
      <dsp:nvSpPr>
        <dsp:cNvPr id="0" name=""/>
        <dsp:cNvSpPr/>
      </dsp:nvSpPr>
      <dsp:spPr>
        <a:xfrm>
          <a:off x="3428995" y="2894074"/>
          <a:ext cx="2504535" cy="1326663"/>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a:t>S       W</a:t>
          </a:r>
        </a:p>
        <a:p>
          <a:pPr marL="0" lvl="0" indent="0" algn="ctr" defTabSz="1066800">
            <a:lnSpc>
              <a:spcPct val="90000"/>
            </a:lnSpc>
            <a:spcBef>
              <a:spcPct val="0"/>
            </a:spcBef>
            <a:spcAft>
              <a:spcPct val="35000"/>
            </a:spcAft>
            <a:buNone/>
          </a:pPr>
          <a:r>
            <a:rPr lang="fr-FR" sz="2400" b="1" kern="1200" dirty="0"/>
            <a:t>O       T</a:t>
          </a:r>
        </a:p>
      </dsp:txBody>
      <dsp:txXfrm>
        <a:off x="3493757" y="2958836"/>
        <a:ext cx="2375011" cy="119713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9EDFA6-C6AF-420B-8E7F-49788A0CB7BA}">
      <dsp:nvSpPr>
        <dsp:cNvPr id="0" name=""/>
        <dsp:cNvSpPr/>
      </dsp:nvSpPr>
      <dsp:spPr>
        <a:xfrm>
          <a:off x="0" y="0"/>
          <a:ext cx="4419600" cy="4419600"/>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B3A1C7-3F88-43C6-9838-4B4D55F01B70}">
      <dsp:nvSpPr>
        <dsp:cNvPr id="0" name=""/>
        <dsp:cNvSpPr/>
      </dsp:nvSpPr>
      <dsp:spPr>
        <a:xfrm>
          <a:off x="915162" y="419861"/>
          <a:ext cx="1723644" cy="1723644"/>
        </a:xfrm>
        <a:prstGeom prst="round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TN" sz="4000" kern="1200" dirty="0"/>
            <a:t>الاخذ</a:t>
          </a:r>
          <a:endParaRPr lang="fr-TN" sz="4000" kern="1200" dirty="0"/>
        </a:p>
      </dsp:txBody>
      <dsp:txXfrm>
        <a:off x="999303" y="504002"/>
        <a:ext cx="1555362" cy="1555362"/>
      </dsp:txXfrm>
    </dsp:sp>
    <dsp:sp modelId="{0F227CD2-6F7A-43EB-B21F-0166836B6682}">
      <dsp:nvSpPr>
        <dsp:cNvPr id="0" name=""/>
        <dsp:cNvSpPr/>
      </dsp:nvSpPr>
      <dsp:spPr>
        <a:xfrm>
          <a:off x="2771394" y="419861"/>
          <a:ext cx="1723644" cy="1723644"/>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TN" sz="4000" kern="1200" dirty="0"/>
            <a:t>تجنب</a:t>
          </a:r>
          <a:endParaRPr lang="fr-TN" sz="4000" kern="1200" dirty="0"/>
        </a:p>
      </dsp:txBody>
      <dsp:txXfrm>
        <a:off x="2855535" y="504002"/>
        <a:ext cx="1555362" cy="1555362"/>
      </dsp:txXfrm>
    </dsp:sp>
    <dsp:sp modelId="{E7392D76-2BB3-43D4-9041-2F88B50FFB40}">
      <dsp:nvSpPr>
        <dsp:cNvPr id="0" name=""/>
        <dsp:cNvSpPr/>
      </dsp:nvSpPr>
      <dsp:spPr>
        <a:xfrm>
          <a:off x="915162" y="2276094"/>
          <a:ext cx="1723644" cy="17236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TN" sz="4000" kern="1200" dirty="0"/>
            <a:t>مشاركة</a:t>
          </a:r>
          <a:endParaRPr lang="fr-TN" sz="4000" kern="1200" dirty="0"/>
        </a:p>
      </dsp:txBody>
      <dsp:txXfrm>
        <a:off x="999303" y="2360235"/>
        <a:ext cx="1555362" cy="1555362"/>
      </dsp:txXfrm>
    </dsp:sp>
    <dsp:sp modelId="{5C113393-358E-4E9E-B5D0-ED24CC1A31F5}">
      <dsp:nvSpPr>
        <dsp:cNvPr id="0" name=""/>
        <dsp:cNvSpPr/>
      </dsp:nvSpPr>
      <dsp:spPr>
        <a:xfrm>
          <a:off x="2771394" y="2276094"/>
          <a:ext cx="1723644" cy="1723644"/>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TN" sz="4000" kern="1200" dirty="0"/>
            <a:t>تقليص</a:t>
          </a:r>
          <a:endParaRPr lang="fr-TN" sz="4000" kern="1200" dirty="0"/>
        </a:p>
      </dsp:txBody>
      <dsp:txXfrm>
        <a:off x="2855535" y="2360235"/>
        <a:ext cx="1555362" cy="155536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EF7022-FD0E-4EC2-A575-95F772A6BB91}">
      <dsp:nvSpPr>
        <dsp:cNvPr id="0" name=""/>
        <dsp:cNvSpPr/>
      </dsp:nvSpPr>
      <dsp:spPr>
        <a:xfrm>
          <a:off x="4876800" y="933"/>
          <a:ext cx="7315200" cy="3639777"/>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t" anchorCtr="0">
          <a:noAutofit/>
        </a:bodyPr>
        <a:lstStyle/>
        <a:p>
          <a:pPr marL="285750" lvl="1" indent="-285750" algn="r" defTabSz="1778000" rtl="1">
            <a:lnSpc>
              <a:spcPct val="90000"/>
            </a:lnSpc>
            <a:spcBef>
              <a:spcPct val="0"/>
            </a:spcBef>
            <a:spcAft>
              <a:spcPct val="15000"/>
            </a:spcAft>
            <a:buFontTx/>
            <a:buNone/>
          </a:pPr>
          <a:r>
            <a:rPr lang="ar-SA" sz="4000" kern="1200" dirty="0">
              <a:effectLst/>
              <a:latin typeface="Calibri" panose="020F0502020204030204" pitchFamily="34" charset="0"/>
              <a:ea typeface="Times New Roman" panose="02020603050405020304" pitchFamily="18" charset="0"/>
              <a:cs typeface="Arial" panose="020B0604020202020204" pitchFamily="34" charset="0"/>
            </a:rPr>
            <a:t>مثل تجنب المخاطر أو تقليلها أو قبولها أو نقلها</a:t>
          </a:r>
          <a:endParaRPr lang="fr-TN" sz="4000" kern="1200" dirty="0"/>
        </a:p>
      </dsp:txBody>
      <dsp:txXfrm>
        <a:off x="4876800" y="455905"/>
        <a:ext cx="5950284" cy="2729833"/>
      </dsp:txXfrm>
    </dsp:sp>
    <dsp:sp modelId="{BCBE2F68-029F-47FB-BB1E-EA7369E50D84}">
      <dsp:nvSpPr>
        <dsp:cNvPr id="0" name=""/>
        <dsp:cNvSpPr/>
      </dsp:nvSpPr>
      <dsp:spPr>
        <a:xfrm>
          <a:off x="0" y="933"/>
          <a:ext cx="4876800" cy="3639777"/>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ar-SA" sz="6500" b="1" kern="1200">
              <a:effectLst/>
              <a:latin typeface="Calibri" panose="020F0502020204030204" pitchFamily="34" charset="0"/>
              <a:ea typeface="Times New Roman" panose="02020603050405020304" pitchFamily="18" charset="0"/>
              <a:cs typeface="Arial" panose="020B0604020202020204" pitchFamily="34" charset="0"/>
            </a:rPr>
            <a:t>تحديد استراتيجيات التحكم</a:t>
          </a:r>
          <a:endParaRPr lang="fr-TN" sz="6500" kern="1200"/>
        </a:p>
      </dsp:txBody>
      <dsp:txXfrm>
        <a:off x="177679" y="178612"/>
        <a:ext cx="4521442" cy="3284419"/>
      </dsp:txXfrm>
    </dsp:sp>
    <dsp:sp modelId="{476444E2-4EBC-4444-B120-8A19DC1687E1}">
      <dsp:nvSpPr>
        <dsp:cNvPr id="0" name=""/>
        <dsp:cNvSpPr/>
      </dsp:nvSpPr>
      <dsp:spPr>
        <a:xfrm>
          <a:off x="4876800" y="4004688"/>
          <a:ext cx="7315200" cy="3639777"/>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r" defTabSz="1066800" rtl="1">
            <a:lnSpc>
              <a:spcPct val="90000"/>
            </a:lnSpc>
            <a:spcBef>
              <a:spcPct val="0"/>
            </a:spcBef>
            <a:spcAft>
              <a:spcPct val="15000"/>
            </a:spcAft>
            <a:buChar char="•"/>
          </a:pPr>
          <a:r>
            <a:rPr lang="fr-FR" sz="2400" b="1" kern="1200" dirty="0">
              <a:solidFill>
                <a:srgbClr val="414042"/>
              </a:solidFill>
              <a:effectLst/>
              <a:latin typeface="SymbolMT"/>
              <a:ea typeface="Calibri" panose="020F0502020204030204" pitchFamily="34" charset="0"/>
              <a:cs typeface="+mn-cs"/>
            </a:rPr>
            <a:t>• </a:t>
          </a:r>
          <a:r>
            <a:rPr lang="ar-SA" sz="2400" b="1" kern="1200" dirty="0">
              <a:solidFill>
                <a:srgbClr val="414042"/>
              </a:solidFill>
              <a:effectLst/>
              <a:latin typeface="ArialMT"/>
              <a:ea typeface="Calibri" panose="020F0502020204030204" pitchFamily="34" charset="0"/>
              <a:cs typeface="+mn-cs"/>
            </a:rPr>
            <a:t>الإجراءات المقترحة</a:t>
          </a:r>
          <a:br>
            <a:rPr lang="fr-FR" sz="2400" b="1" kern="1200" dirty="0">
              <a:solidFill>
                <a:srgbClr val="414042"/>
              </a:solidFill>
              <a:effectLst/>
              <a:latin typeface="ArialMT"/>
              <a:ea typeface="Calibri" panose="020F0502020204030204" pitchFamily="34" charset="0"/>
              <a:cs typeface="+mn-cs"/>
            </a:rPr>
          </a:br>
          <a:r>
            <a:rPr lang="fr-FR" sz="2400" b="1" kern="1200" dirty="0">
              <a:solidFill>
                <a:srgbClr val="414042"/>
              </a:solidFill>
              <a:effectLst/>
              <a:latin typeface="SymbolMT"/>
              <a:ea typeface="Calibri" panose="020F0502020204030204" pitchFamily="34" charset="0"/>
              <a:cs typeface="+mn-cs"/>
            </a:rPr>
            <a:t>• </a:t>
          </a:r>
          <a:r>
            <a:rPr lang="ar-SA" sz="2400" b="1" kern="1200" dirty="0">
              <a:solidFill>
                <a:srgbClr val="414042"/>
              </a:solidFill>
              <a:effectLst/>
              <a:latin typeface="ArialMT"/>
              <a:ea typeface="Calibri" panose="020F0502020204030204" pitchFamily="34" charset="0"/>
              <a:cs typeface="+mn-cs"/>
            </a:rPr>
            <a:t>أسباب اختيار خيارات المعالجة والفوائد المتوقعة؛</a:t>
          </a:r>
          <a:br>
            <a:rPr lang="fr-FR" sz="2400" b="1" kern="1200" dirty="0">
              <a:solidFill>
                <a:srgbClr val="414042"/>
              </a:solidFill>
              <a:effectLst/>
              <a:latin typeface="ArialMT"/>
              <a:ea typeface="Calibri" panose="020F0502020204030204" pitchFamily="34" charset="0"/>
              <a:cs typeface="+mn-cs"/>
            </a:rPr>
          </a:br>
          <a:r>
            <a:rPr lang="fr-FR" sz="2400" b="1" kern="1200" dirty="0">
              <a:solidFill>
                <a:srgbClr val="414042"/>
              </a:solidFill>
              <a:effectLst/>
              <a:latin typeface="SymbolMT"/>
              <a:ea typeface="Calibri" panose="020F0502020204030204" pitchFamily="34" charset="0"/>
              <a:cs typeface="+mn-cs"/>
            </a:rPr>
            <a:t>• </a:t>
          </a:r>
          <a:r>
            <a:rPr lang="ar-SA" sz="2400" b="1" kern="1200" dirty="0">
              <a:solidFill>
                <a:srgbClr val="414042"/>
              </a:solidFill>
              <a:effectLst/>
              <a:latin typeface="ArialMT"/>
              <a:ea typeface="Calibri" panose="020F0502020204030204" pitchFamily="34" charset="0"/>
              <a:cs typeface="+mn-cs"/>
            </a:rPr>
            <a:t>الموارد </a:t>
          </a:r>
          <a:r>
            <a:rPr lang="ar-TN" sz="2400" b="1" kern="1200" dirty="0">
              <a:solidFill>
                <a:srgbClr val="414042"/>
              </a:solidFill>
              <a:effectLst/>
              <a:latin typeface="ArialMT"/>
              <a:ea typeface="Calibri" panose="020F0502020204030204" pitchFamily="34" charset="0"/>
              <a:cs typeface="+mn-cs"/>
            </a:rPr>
            <a:t>الا</a:t>
          </a:r>
          <a:r>
            <a:rPr lang="ar-SA" sz="2400" b="1" kern="1200" dirty="0">
              <a:solidFill>
                <a:srgbClr val="414042"/>
              </a:solidFill>
              <a:effectLst/>
              <a:latin typeface="ArialMT"/>
              <a:ea typeface="Calibri" panose="020F0502020204030204" pitchFamily="34" charset="0"/>
              <a:cs typeface="+mn-cs"/>
            </a:rPr>
            <a:t>ًزمة</a:t>
          </a:r>
          <a:br>
            <a:rPr lang="fr-FR" sz="2400" b="1" kern="1200" dirty="0">
              <a:solidFill>
                <a:srgbClr val="414042"/>
              </a:solidFill>
              <a:effectLst/>
              <a:latin typeface="ArialMT"/>
              <a:ea typeface="Calibri" panose="020F0502020204030204" pitchFamily="34" charset="0"/>
              <a:cs typeface="+mn-cs"/>
            </a:rPr>
          </a:br>
          <a:r>
            <a:rPr lang="fr-FR" sz="2400" b="1" kern="1200" dirty="0">
              <a:solidFill>
                <a:srgbClr val="414042"/>
              </a:solidFill>
              <a:effectLst/>
              <a:latin typeface="SymbolMT"/>
              <a:ea typeface="Calibri" panose="020F0502020204030204" pitchFamily="34" charset="0"/>
              <a:cs typeface="+mn-cs"/>
            </a:rPr>
            <a:t>• </a:t>
          </a:r>
          <a:r>
            <a:rPr lang="ar-SA" sz="2400" b="1" kern="1200" dirty="0">
              <a:solidFill>
                <a:srgbClr val="414042"/>
              </a:solidFill>
              <a:effectLst/>
              <a:latin typeface="ArialMT"/>
              <a:ea typeface="Calibri" panose="020F0502020204030204" pitchFamily="34" charset="0"/>
              <a:cs typeface="+mn-cs"/>
            </a:rPr>
            <a:t>متى يُتوقع اتخاذ الاجراءات واستكمالها</a:t>
          </a:r>
          <a:br>
            <a:rPr lang="fr-FR" sz="2400" b="1" kern="1200" dirty="0">
              <a:solidFill>
                <a:srgbClr val="414042"/>
              </a:solidFill>
              <a:effectLst/>
              <a:latin typeface="ArialMT"/>
              <a:ea typeface="Calibri" panose="020F0502020204030204" pitchFamily="34" charset="0"/>
              <a:cs typeface="+mn-cs"/>
            </a:rPr>
          </a:br>
          <a:r>
            <a:rPr lang="fr-FR" sz="2400" b="1" kern="1200" dirty="0">
              <a:solidFill>
                <a:srgbClr val="414042"/>
              </a:solidFill>
              <a:effectLst/>
              <a:latin typeface="SymbolMT"/>
              <a:ea typeface="Calibri" panose="020F0502020204030204" pitchFamily="34" charset="0"/>
              <a:cs typeface="+mn-cs"/>
            </a:rPr>
            <a:t>• </a:t>
          </a:r>
          <a:r>
            <a:rPr lang="ar-SA" sz="2400" b="1" kern="1200" dirty="0">
              <a:solidFill>
                <a:srgbClr val="414042"/>
              </a:solidFill>
              <a:effectLst/>
              <a:latin typeface="ArialMT"/>
              <a:ea typeface="Calibri" panose="020F0502020204030204" pitchFamily="34" charset="0"/>
              <a:cs typeface="+mn-cs"/>
            </a:rPr>
            <a:t>الأشخاص المسا</a:t>
          </a:r>
          <a:r>
            <a:rPr lang="ar-TN" sz="2400" b="1" kern="1200" dirty="0">
              <a:solidFill>
                <a:srgbClr val="414042"/>
              </a:solidFill>
              <a:effectLst/>
              <a:latin typeface="ArialMT"/>
              <a:ea typeface="Calibri" panose="020F0502020204030204" pitchFamily="34" charset="0"/>
              <a:cs typeface="+mn-cs"/>
            </a:rPr>
            <a:t>ئ</a:t>
          </a:r>
          <a:r>
            <a:rPr lang="ar-SA" sz="2400" b="1" kern="1200" dirty="0">
              <a:solidFill>
                <a:srgbClr val="414042"/>
              </a:solidFill>
              <a:effectLst/>
              <a:latin typeface="ArialMT"/>
              <a:ea typeface="Calibri" panose="020F0502020204030204" pitchFamily="34" charset="0"/>
              <a:cs typeface="+mn-cs"/>
            </a:rPr>
            <a:t>لون والمسؤولون عن الموافقة على الخطة وتنفيذها</a:t>
          </a:r>
          <a:br>
            <a:rPr lang="fr-FR" sz="2400" b="1" kern="1200" dirty="0">
              <a:solidFill>
                <a:srgbClr val="414042"/>
              </a:solidFill>
              <a:effectLst/>
              <a:latin typeface="ArialMT"/>
              <a:ea typeface="Calibri" panose="020F0502020204030204" pitchFamily="34" charset="0"/>
              <a:cs typeface="+mn-cs"/>
            </a:rPr>
          </a:br>
          <a:r>
            <a:rPr lang="fr-FR" sz="2400" b="1" kern="1200" dirty="0">
              <a:solidFill>
                <a:srgbClr val="414042"/>
              </a:solidFill>
              <a:effectLst/>
              <a:latin typeface="SymbolMT"/>
              <a:ea typeface="Calibri" panose="020F0502020204030204" pitchFamily="34" charset="0"/>
              <a:cs typeface="+mn-cs"/>
            </a:rPr>
            <a:t>• </a:t>
          </a:r>
          <a:r>
            <a:rPr lang="ar-SA" sz="2400" b="1" kern="1200" dirty="0">
              <a:solidFill>
                <a:srgbClr val="414042"/>
              </a:solidFill>
              <a:effectLst/>
              <a:latin typeface="ArialMT"/>
              <a:ea typeface="Calibri" panose="020F0502020204030204" pitchFamily="34" charset="0"/>
              <a:cs typeface="+mn-cs"/>
            </a:rPr>
            <a:t>مقاييس الأداء</a:t>
          </a:r>
          <a:br>
            <a:rPr lang="fr-FR" sz="2400" b="1" kern="1200" dirty="0">
              <a:solidFill>
                <a:srgbClr val="414042"/>
              </a:solidFill>
              <a:effectLst/>
              <a:latin typeface="ArialMT"/>
              <a:ea typeface="Calibri" panose="020F0502020204030204" pitchFamily="34" charset="0"/>
              <a:cs typeface="+mn-cs"/>
            </a:rPr>
          </a:br>
          <a:r>
            <a:rPr lang="fr-FR" sz="2400" b="1" kern="1200" dirty="0">
              <a:solidFill>
                <a:srgbClr val="414042"/>
              </a:solidFill>
              <a:effectLst/>
              <a:latin typeface="SymbolMT"/>
              <a:ea typeface="Calibri" panose="020F0502020204030204" pitchFamily="34" charset="0"/>
              <a:cs typeface="+mn-cs"/>
            </a:rPr>
            <a:t>• </a:t>
          </a:r>
          <a:r>
            <a:rPr lang="ar-SA" sz="2400" b="1" kern="1200" dirty="0">
              <a:solidFill>
                <a:srgbClr val="414042"/>
              </a:solidFill>
              <a:effectLst/>
              <a:latin typeface="ArialMT"/>
              <a:ea typeface="Calibri" panose="020F0502020204030204" pitchFamily="34" charset="0"/>
              <a:cs typeface="+mn-cs"/>
            </a:rPr>
            <a:t>القيود</a:t>
          </a:r>
          <a:br>
            <a:rPr lang="fr-FR" sz="2400" b="1" kern="1200" dirty="0">
              <a:solidFill>
                <a:srgbClr val="414042"/>
              </a:solidFill>
              <a:effectLst/>
              <a:latin typeface="ArialMT"/>
              <a:ea typeface="Calibri" panose="020F0502020204030204" pitchFamily="34" charset="0"/>
              <a:cs typeface="+mn-cs"/>
            </a:rPr>
          </a:br>
          <a:r>
            <a:rPr lang="fr-FR" sz="2400" b="1" kern="1200" dirty="0">
              <a:solidFill>
                <a:srgbClr val="414042"/>
              </a:solidFill>
              <a:effectLst/>
              <a:latin typeface="ArialMT"/>
              <a:ea typeface="Calibri" panose="020F0502020204030204" pitchFamily="34" charset="0"/>
              <a:cs typeface="+mn-cs"/>
            </a:rPr>
            <a:t>• </a:t>
          </a:r>
          <a:r>
            <a:rPr lang="ar-SA" sz="2400" b="1" kern="1200" dirty="0">
              <a:solidFill>
                <a:srgbClr val="414042"/>
              </a:solidFill>
              <a:effectLst/>
              <a:latin typeface="ArialMT"/>
              <a:ea typeface="Calibri" panose="020F0502020204030204" pitchFamily="34" charset="0"/>
              <a:cs typeface="+mn-cs"/>
            </a:rPr>
            <a:t>التقارير والمراقبة المطلوبة</a:t>
          </a:r>
          <a:endParaRPr lang="fr-TN" sz="2400" b="1" kern="1200" dirty="0">
            <a:cs typeface="+mn-cs"/>
          </a:endParaRPr>
        </a:p>
      </dsp:txBody>
      <dsp:txXfrm>
        <a:off x="4876800" y="4459660"/>
        <a:ext cx="5950284" cy="2729833"/>
      </dsp:txXfrm>
    </dsp:sp>
    <dsp:sp modelId="{55278C87-EF3A-4FBF-B975-B982AF863D31}">
      <dsp:nvSpPr>
        <dsp:cNvPr id="0" name=""/>
        <dsp:cNvSpPr/>
      </dsp:nvSpPr>
      <dsp:spPr>
        <a:xfrm>
          <a:off x="0" y="4004688"/>
          <a:ext cx="4876800" cy="3639777"/>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rtl="1">
            <a:lnSpc>
              <a:spcPct val="90000"/>
            </a:lnSpc>
            <a:spcBef>
              <a:spcPct val="0"/>
            </a:spcBef>
            <a:spcAft>
              <a:spcPct val="35000"/>
            </a:spcAft>
            <a:buNone/>
          </a:pPr>
          <a:r>
            <a:rPr lang="ar-SA" sz="6500" b="1" kern="1200" dirty="0">
              <a:effectLst/>
              <a:latin typeface="Calibri" panose="020F0502020204030204" pitchFamily="34" charset="0"/>
              <a:ea typeface="Times New Roman" panose="02020603050405020304" pitchFamily="18" charset="0"/>
              <a:cs typeface="Arial" panose="020B0604020202020204" pitchFamily="34" charset="0"/>
            </a:rPr>
            <a:t>تنفيذ خطط التحكم</a:t>
          </a:r>
          <a:r>
            <a:rPr lang="fr-TN" sz="6500" kern="1200" dirty="0">
              <a:effectLst/>
              <a:latin typeface="Arial" panose="020B0604020202020204" pitchFamily="34" charset="0"/>
              <a:ea typeface="Times New Roman" panose="02020603050405020304" pitchFamily="18" charset="0"/>
              <a:cs typeface="Arial" panose="020B0604020202020204" pitchFamily="34" charset="0"/>
            </a:rPr>
            <a:t>: </a:t>
          </a:r>
          <a:r>
            <a:rPr lang="ar-SA" sz="6500" kern="1200" dirty="0">
              <a:effectLst/>
              <a:latin typeface="Calibri" panose="020F0502020204030204" pitchFamily="34" charset="0"/>
              <a:ea typeface="Times New Roman" panose="02020603050405020304" pitchFamily="18" charset="0"/>
              <a:cs typeface="Arial" panose="020B0604020202020204" pitchFamily="34" charset="0"/>
            </a:rPr>
            <a:t>من خلال</a:t>
          </a:r>
          <a:endParaRPr lang="fr-TN" sz="6500" kern="1200" dirty="0">
            <a:latin typeface="Calibri" panose="020F0502020204030204" pitchFamily="34" charset="0"/>
            <a:ea typeface="Calibri" panose="020F0502020204030204" pitchFamily="34" charset="0"/>
            <a:cs typeface="Arial" panose="020B0604020202020204" pitchFamily="34" charset="0"/>
          </a:endParaRPr>
        </a:p>
      </dsp:txBody>
      <dsp:txXfrm>
        <a:off x="177679" y="4182367"/>
        <a:ext cx="4521442" cy="328441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2F4E19-A806-46C0-8C4C-6B7BA6CC1697}">
      <dsp:nvSpPr>
        <dsp:cNvPr id="0" name=""/>
        <dsp:cNvSpPr/>
      </dsp:nvSpPr>
      <dsp:spPr>
        <a:xfrm>
          <a:off x="5122664" y="3090664"/>
          <a:ext cx="1946671" cy="1946671"/>
        </a:xfrm>
        <a:prstGeom prst="ellips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ar-TN" sz="2800" b="1" kern="1200" dirty="0"/>
            <a:t>فوائد إدارة المخاطر</a:t>
          </a:r>
          <a:endParaRPr lang="fr-TN" sz="2800" b="1" kern="1200" dirty="0"/>
        </a:p>
      </dsp:txBody>
      <dsp:txXfrm>
        <a:off x="5407747" y="3375747"/>
        <a:ext cx="1376505" cy="1376505"/>
      </dsp:txXfrm>
    </dsp:sp>
    <dsp:sp modelId="{E2FF4962-3BD6-4289-B479-66062B9CA9BF}">
      <dsp:nvSpPr>
        <dsp:cNvPr id="0" name=""/>
        <dsp:cNvSpPr/>
      </dsp:nvSpPr>
      <dsp:spPr>
        <a:xfrm rot="16200000">
          <a:off x="5691461" y="2019348"/>
          <a:ext cx="809077" cy="6618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fr-TN" sz="2800" kern="1200"/>
        </a:p>
      </dsp:txBody>
      <dsp:txXfrm>
        <a:off x="5790741" y="2251002"/>
        <a:ext cx="610517" cy="397120"/>
      </dsp:txXfrm>
    </dsp:sp>
    <dsp:sp modelId="{3C29D077-8574-437A-BFF6-E9B2170B343D}">
      <dsp:nvSpPr>
        <dsp:cNvPr id="0" name=""/>
        <dsp:cNvSpPr/>
      </dsp:nvSpPr>
      <dsp:spPr>
        <a:xfrm>
          <a:off x="5317331" y="6766"/>
          <a:ext cx="1557337" cy="15573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ar-TN" sz="1600" b="1" kern="1200" dirty="0">
              <a:effectLst/>
              <a:latin typeface="Calibri" panose="020F0502020204030204" pitchFamily="34" charset="0"/>
              <a:ea typeface="Calibri" panose="020F0502020204030204" pitchFamily="34" charset="0"/>
            </a:rPr>
            <a:t>الحد من المخاطر والقضاء عليها من خلال تثقيف الموظفين والإدارات</a:t>
          </a:r>
        </a:p>
      </dsp:txBody>
      <dsp:txXfrm>
        <a:off x="5545398" y="234833"/>
        <a:ext cx="1101203" cy="1101203"/>
      </dsp:txXfrm>
    </dsp:sp>
    <dsp:sp modelId="{B21286F3-9C0D-4E85-9310-450724A6EA97}">
      <dsp:nvSpPr>
        <dsp:cNvPr id="0" name=""/>
        <dsp:cNvSpPr/>
      </dsp:nvSpPr>
      <dsp:spPr>
        <a:xfrm rot="18360000">
          <a:off x="6698759" y="2346639"/>
          <a:ext cx="809077" cy="6618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fr-TN" sz="2800" kern="1200"/>
        </a:p>
      </dsp:txBody>
      <dsp:txXfrm>
        <a:off x="6739684" y="2559332"/>
        <a:ext cx="610517" cy="397120"/>
      </dsp:txXfrm>
    </dsp:sp>
    <dsp:sp modelId="{407A45F1-7812-45D9-BFBA-AF5F100E3DB9}">
      <dsp:nvSpPr>
        <dsp:cNvPr id="0" name=""/>
        <dsp:cNvSpPr/>
      </dsp:nvSpPr>
      <dsp:spPr>
        <a:xfrm>
          <a:off x="7244423" y="632916"/>
          <a:ext cx="1557337" cy="1557337"/>
        </a:xfrm>
        <a:prstGeom prst="ellips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ar-TN" sz="1800" b="1" kern="1200" dirty="0">
              <a:effectLst/>
              <a:latin typeface="Calibri" panose="020F0502020204030204" pitchFamily="34" charset="0"/>
              <a:ea typeface="Calibri" panose="020F0502020204030204" pitchFamily="34" charset="0"/>
            </a:rPr>
            <a:t>زيادة وعي الموظفين بالمخاطر</a:t>
          </a:r>
          <a:endParaRPr lang="fr-TN" sz="1800" b="1" kern="1200" dirty="0"/>
        </a:p>
      </dsp:txBody>
      <dsp:txXfrm>
        <a:off x="7472490" y="860983"/>
        <a:ext cx="1101203" cy="1101203"/>
      </dsp:txXfrm>
    </dsp:sp>
    <dsp:sp modelId="{C7E00B1E-FF73-4920-ADFC-A115FE53A8DA}">
      <dsp:nvSpPr>
        <dsp:cNvPr id="0" name=""/>
        <dsp:cNvSpPr/>
      </dsp:nvSpPr>
      <dsp:spPr>
        <a:xfrm rot="20520000">
          <a:off x="7321303" y="3203497"/>
          <a:ext cx="809077" cy="6618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fr-TN" sz="2800" kern="1200"/>
        </a:p>
      </dsp:txBody>
      <dsp:txXfrm>
        <a:off x="7326162" y="3366550"/>
        <a:ext cx="610517" cy="397120"/>
      </dsp:txXfrm>
    </dsp:sp>
    <dsp:sp modelId="{2A4DC3E1-A2F6-48EE-BDD2-48B31ABFE65D}">
      <dsp:nvSpPr>
        <dsp:cNvPr id="0" name=""/>
        <dsp:cNvSpPr/>
      </dsp:nvSpPr>
      <dsp:spPr>
        <a:xfrm>
          <a:off x="8435431" y="2272198"/>
          <a:ext cx="1557337" cy="15573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ar-TN" sz="2000" b="1" kern="1200" dirty="0">
              <a:effectLst/>
              <a:latin typeface="Calibri" panose="020F0502020204030204" pitchFamily="34" charset="0"/>
              <a:ea typeface="Calibri" panose="020F0502020204030204" pitchFamily="34" charset="0"/>
            </a:rPr>
            <a:t>منح ميزة تنافسية</a:t>
          </a:r>
          <a:endParaRPr lang="fr-TN" sz="2000" b="1" kern="1200" dirty="0"/>
        </a:p>
      </dsp:txBody>
      <dsp:txXfrm>
        <a:off x="8663498" y="2500265"/>
        <a:ext cx="1101203" cy="1101203"/>
      </dsp:txXfrm>
    </dsp:sp>
    <dsp:sp modelId="{1AC16C60-0261-4DC2-B01E-990B602F0C77}">
      <dsp:nvSpPr>
        <dsp:cNvPr id="0" name=""/>
        <dsp:cNvSpPr/>
      </dsp:nvSpPr>
      <dsp:spPr>
        <a:xfrm rot="1080000">
          <a:off x="7321303" y="4262633"/>
          <a:ext cx="809077" cy="6618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fr-TN" sz="2800" kern="1200"/>
        </a:p>
      </dsp:txBody>
      <dsp:txXfrm>
        <a:off x="7326162" y="4364328"/>
        <a:ext cx="610517" cy="397120"/>
      </dsp:txXfrm>
    </dsp:sp>
    <dsp:sp modelId="{6606266C-81B4-4444-B2DE-1EBCF93D453D}">
      <dsp:nvSpPr>
        <dsp:cNvPr id="0" name=""/>
        <dsp:cNvSpPr/>
      </dsp:nvSpPr>
      <dsp:spPr>
        <a:xfrm>
          <a:off x="8435431" y="4298463"/>
          <a:ext cx="1557337" cy="1557337"/>
        </a:xfrm>
        <a:prstGeom prst="ellips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ar-TN" sz="2000" b="1" kern="1200" dirty="0">
              <a:effectLst/>
              <a:latin typeface="Calibri" panose="020F0502020204030204" pitchFamily="34" charset="0"/>
              <a:ea typeface="Calibri" panose="020F0502020204030204" pitchFamily="34" charset="0"/>
            </a:rPr>
            <a:t>تحسين الجودة</a:t>
          </a:r>
          <a:endParaRPr lang="fr-TN" sz="2000" b="1" kern="1200" dirty="0">
            <a:effectLst/>
            <a:latin typeface="Calibri" panose="020F0502020204030204" pitchFamily="34" charset="0"/>
            <a:ea typeface="Calibri" panose="020F0502020204030204" pitchFamily="34" charset="0"/>
          </a:endParaRPr>
        </a:p>
      </dsp:txBody>
      <dsp:txXfrm>
        <a:off x="8663498" y="4526530"/>
        <a:ext cx="1101203" cy="1101203"/>
      </dsp:txXfrm>
    </dsp:sp>
    <dsp:sp modelId="{2F5003B1-5F89-4ACB-A926-B45B184AF582}">
      <dsp:nvSpPr>
        <dsp:cNvPr id="0" name=""/>
        <dsp:cNvSpPr/>
      </dsp:nvSpPr>
      <dsp:spPr>
        <a:xfrm rot="3240000">
          <a:off x="6698759" y="5119492"/>
          <a:ext cx="809077" cy="6618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fr-TN" sz="2800" kern="1200"/>
        </a:p>
      </dsp:txBody>
      <dsp:txXfrm>
        <a:off x="6739684" y="5171547"/>
        <a:ext cx="610517" cy="397120"/>
      </dsp:txXfrm>
    </dsp:sp>
    <dsp:sp modelId="{2E9A98E5-7269-410C-8596-866C968D66C3}">
      <dsp:nvSpPr>
        <dsp:cNvPr id="0" name=""/>
        <dsp:cNvSpPr/>
      </dsp:nvSpPr>
      <dsp:spPr>
        <a:xfrm>
          <a:off x="7244423" y="5937746"/>
          <a:ext cx="1557337" cy="15573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ar-TN" sz="2000" b="1" kern="1200" dirty="0">
              <a:latin typeface="Calibri" panose="020F0502020204030204" pitchFamily="34" charset="0"/>
              <a:ea typeface="Calibri" panose="020F0502020204030204" pitchFamily="34" charset="0"/>
            </a:rPr>
            <a:t>زيادة الكفاءة</a:t>
          </a:r>
        </a:p>
      </dsp:txBody>
      <dsp:txXfrm>
        <a:off x="7472490" y="6165813"/>
        <a:ext cx="1101203" cy="1101203"/>
      </dsp:txXfrm>
    </dsp:sp>
    <dsp:sp modelId="{7F84B7FC-B347-4B0D-87E3-FE0E43550D1B}">
      <dsp:nvSpPr>
        <dsp:cNvPr id="0" name=""/>
        <dsp:cNvSpPr/>
      </dsp:nvSpPr>
      <dsp:spPr>
        <a:xfrm rot="5400000">
          <a:off x="5691461" y="5446783"/>
          <a:ext cx="809077" cy="6618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fr-TN" sz="2800" kern="1200"/>
        </a:p>
      </dsp:txBody>
      <dsp:txXfrm>
        <a:off x="5790741" y="5479877"/>
        <a:ext cx="610517" cy="397120"/>
      </dsp:txXfrm>
    </dsp:sp>
    <dsp:sp modelId="{0D287E31-A206-4D9D-949C-71A4AB0285DE}">
      <dsp:nvSpPr>
        <dsp:cNvPr id="0" name=""/>
        <dsp:cNvSpPr/>
      </dsp:nvSpPr>
      <dsp:spPr>
        <a:xfrm>
          <a:off x="5317331" y="6563896"/>
          <a:ext cx="1557337" cy="1557337"/>
        </a:xfrm>
        <a:prstGeom prst="ellips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ar-TN" sz="2000" b="1" kern="1200" dirty="0">
              <a:effectLst/>
              <a:latin typeface="Calibri" panose="020F0502020204030204" pitchFamily="34" charset="0"/>
              <a:ea typeface="Calibri" panose="020F0502020204030204" pitchFamily="34" charset="0"/>
            </a:rPr>
            <a:t>زيادة المرونة</a:t>
          </a:r>
        </a:p>
      </dsp:txBody>
      <dsp:txXfrm>
        <a:off x="5545398" y="6791963"/>
        <a:ext cx="1101203" cy="1101203"/>
      </dsp:txXfrm>
    </dsp:sp>
    <dsp:sp modelId="{CED58A96-66F8-40B6-96B9-844361FCFA5E}">
      <dsp:nvSpPr>
        <dsp:cNvPr id="0" name=""/>
        <dsp:cNvSpPr/>
      </dsp:nvSpPr>
      <dsp:spPr>
        <a:xfrm rot="7560000">
          <a:off x="4684163" y="5119492"/>
          <a:ext cx="809077" cy="6618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fr-TN" sz="2800" kern="1200"/>
        </a:p>
      </dsp:txBody>
      <dsp:txXfrm rot="10800000">
        <a:off x="4841798" y="5171547"/>
        <a:ext cx="610517" cy="397120"/>
      </dsp:txXfrm>
    </dsp:sp>
    <dsp:sp modelId="{DC9EDE0F-7F5D-48E5-833D-729A4F0C1340}">
      <dsp:nvSpPr>
        <dsp:cNvPr id="0" name=""/>
        <dsp:cNvSpPr/>
      </dsp:nvSpPr>
      <dsp:spPr>
        <a:xfrm>
          <a:off x="3390239" y="5937746"/>
          <a:ext cx="1557337" cy="15573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ar-TN" sz="2000" b="1" kern="1200" dirty="0">
              <a:latin typeface="Calibri" panose="020F0502020204030204" pitchFamily="34" charset="0"/>
              <a:ea typeface="Calibri" panose="020F0502020204030204" pitchFamily="34" charset="0"/>
            </a:rPr>
            <a:t>تحسين التخطيط</a:t>
          </a:r>
        </a:p>
      </dsp:txBody>
      <dsp:txXfrm>
        <a:off x="3618306" y="6165813"/>
        <a:ext cx="1101203" cy="1101203"/>
      </dsp:txXfrm>
    </dsp:sp>
    <dsp:sp modelId="{B9351DDD-DA7C-4515-B328-A6BEEB0DD920}">
      <dsp:nvSpPr>
        <dsp:cNvPr id="0" name=""/>
        <dsp:cNvSpPr/>
      </dsp:nvSpPr>
      <dsp:spPr>
        <a:xfrm rot="9720000">
          <a:off x="4061619" y="4262633"/>
          <a:ext cx="809077" cy="6618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fr-TN" sz="2800" kern="1200"/>
        </a:p>
      </dsp:txBody>
      <dsp:txXfrm rot="10800000">
        <a:off x="4255320" y="4364328"/>
        <a:ext cx="610517" cy="397120"/>
      </dsp:txXfrm>
    </dsp:sp>
    <dsp:sp modelId="{1E4F6235-CF5B-4946-A92A-BA2848D031F8}">
      <dsp:nvSpPr>
        <dsp:cNvPr id="0" name=""/>
        <dsp:cNvSpPr/>
      </dsp:nvSpPr>
      <dsp:spPr>
        <a:xfrm>
          <a:off x="2199230" y="4298463"/>
          <a:ext cx="1557337" cy="1557337"/>
        </a:xfrm>
        <a:prstGeom prst="ellips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ar-TN" sz="2000" b="1" kern="1200" dirty="0">
              <a:effectLst/>
              <a:latin typeface="Calibri" panose="020F0502020204030204" pitchFamily="34" charset="0"/>
              <a:ea typeface="Calibri" panose="020F0502020204030204" pitchFamily="34" charset="0"/>
            </a:rPr>
            <a:t>تقليل التكاليف</a:t>
          </a:r>
        </a:p>
      </dsp:txBody>
      <dsp:txXfrm>
        <a:off x="2427297" y="4526530"/>
        <a:ext cx="1101203" cy="1101203"/>
      </dsp:txXfrm>
    </dsp:sp>
    <dsp:sp modelId="{FC6E8362-A048-4BA5-9B26-B09FE180A757}">
      <dsp:nvSpPr>
        <dsp:cNvPr id="0" name=""/>
        <dsp:cNvSpPr/>
      </dsp:nvSpPr>
      <dsp:spPr>
        <a:xfrm rot="11880000">
          <a:off x="4061619" y="3203497"/>
          <a:ext cx="809077" cy="6618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fr-TN" sz="2800" kern="1200"/>
        </a:p>
      </dsp:txBody>
      <dsp:txXfrm rot="10800000">
        <a:off x="4255320" y="3366550"/>
        <a:ext cx="610517" cy="397120"/>
      </dsp:txXfrm>
    </dsp:sp>
    <dsp:sp modelId="{C623CB02-296A-4AC6-8E22-2D577E96360B}">
      <dsp:nvSpPr>
        <dsp:cNvPr id="0" name=""/>
        <dsp:cNvSpPr/>
      </dsp:nvSpPr>
      <dsp:spPr>
        <a:xfrm>
          <a:off x="2199230" y="2272198"/>
          <a:ext cx="1557337" cy="15573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ar-TN" sz="2000" b="1" kern="1200" dirty="0">
              <a:effectLst/>
              <a:latin typeface="Calibri" panose="020F0502020204030204" pitchFamily="34" charset="0"/>
              <a:ea typeface="Calibri" panose="020F0502020204030204" pitchFamily="34" charset="0"/>
            </a:rPr>
            <a:t>تحسين معدل النجاح في جميع العمليات والقرارات</a:t>
          </a:r>
          <a:endParaRPr lang="fr-TN" sz="2000" b="1" kern="1200" dirty="0">
            <a:effectLst/>
            <a:latin typeface="Calibri" panose="020F0502020204030204" pitchFamily="34" charset="0"/>
            <a:ea typeface="Calibri" panose="020F0502020204030204" pitchFamily="34" charset="0"/>
          </a:endParaRPr>
        </a:p>
      </dsp:txBody>
      <dsp:txXfrm>
        <a:off x="2427297" y="2500265"/>
        <a:ext cx="1101203" cy="1101203"/>
      </dsp:txXfrm>
    </dsp:sp>
    <dsp:sp modelId="{167BD922-4EAF-4E30-8952-03743915795F}">
      <dsp:nvSpPr>
        <dsp:cNvPr id="0" name=""/>
        <dsp:cNvSpPr/>
      </dsp:nvSpPr>
      <dsp:spPr>
        <a:xfrm rot="14040000">
          <a:off x="4684163" y="2346639"/>
          <a:ext cx="809077" cy="6618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fr-TN" sz="2800" kern="1200"/>
        </a:p>
      </dsp:txBody>
      <dsp:txXfrm rot="10800000">
        <a:off x="4841798" y="2559332"/>
        <a:ext cx="610517" cy="397120"/>
      </dsp:txXfrm>
    </dsp:sp>
    <dsp:sp modelId="{5F8E5701-7657-4A70-A14A-82279317B99B}">
      <dsp:nvSpPr>
        <dsp:cNvPr id="0" name=""/>
        <dsp:cNvSpPr/>
      </dsp:nvSpPr>
      <dsp:spPr>
        <a:xfrm>
          <a:off x="3390239" y="632916"/>
          <a:ext cx="1557337" cy="1557337"/>
        </a:xfrm>
        <a:prstGeom prst="ellips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ar-TN" sz="2000" b="1" kern="1200" dirty="0">
              <a:effectLst/>
              <a:latin typeface="Calibri" panose="020F0502020204030204" pitchFamily="34" charset="0"/>
              <a:ea typeface="Calibri" panose="020F0502020204030204" pitchFamily="34" charset="0"/>
            </a:rPr>
            <a:t>زيادة ثقة المستثمرين</a:t>
          </a:r>
          <a:endParaRPr lang="fr-TN" sz="2000" b="1" kern="1200" dirty="0">
            <a:effectLst/>
            <a:latin typeface="Calibri" panose="020F0502020204030204" pitchFamily="34" charset="0"/>
            <a:ea typeface="Calibri" panose="020F0502020204030204" pitchFamily="34" charset="0"/>
          </a:endParaRPr>
        </a:p>
      </dsp:txBody>
      <dsp:txXfrm>
        <a:off x="3618306" y="860983"/>
        <a:ext cx="1101203" cy="1101203"/>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8.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TN"/>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2CC6C9-98E2-4102-A148-6BF70A067A60}" type="datetimeFigureOut">
              <a:rPr lang="fr-TN" smtClean="0"/>
              <a:t>05/06/2025</a:t>
            </a:fld>
            <a:endParaRPr lang="fr-TN"/>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TN"/>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TN"/>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TN"/>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C7AE65-0294-466B-AD11-89056B55330E}" type="slidenum">
              <a:rPr lang="fr-TN" smtClean="0"/>
              <a:t>‹#›</a:t>
            </a:fld>
            <a:endParaRPr lang="fr-TN"/>
          </a:p>
        </p:txBody>
      </p:sp>
    </p:spTree>
    <p:extLst>
      <p:ext uri="{BB962C8B-B14F-4D97-AF65-F5344CB8AC3E}">
        <p14:creationId xmlns:p14="http://schemas.microsoft.com/office/powerpoint/2010/main" val="3943179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TN" dirty="0"/>
          </a:p>
        </p:txBody>
      </p:sp>
      <p:sp>
        <p:nvSpPr>
          <p:cNvPr id="4" name="Espace réservé du numéro de diapositive 3"/>
          <p:cNvSpPr>
            <a:spLocks noGrp="1"/>
          </p:cNvSpPr>
          <p:nvPr>
            <p:ph type="sldNum" sz="quarter" idx="5"/>
          </p:nvPr>
        </p:nvSpPr>
        <p:spPr/>
        <p:txBody>
          <a:bodyPr/>
          <a:lstStyle/>
          <a:p>
            <a:fld id="{8DC7AE65-0294-466B-AD11-89056B55330E}" type="slidenum">
              <a:rPr lang="fr-TN" smtClean="0"/>
              <a:t>35</a:t>
            </a:fld>
            <a:endParaRPr lang="fr-TN"/>
          </a:p>
        </p:txBody>
      </p:sp>
    </p:spTree>
    <p:extLst>
      <p:ext uri="{BB962C8B-B14F-4D97-AF65-F5344CB8AC3E}">
        <p14:creationId xmlns:p14="http://schemas.microsoft.com/office/powerpoint/2010/main" val="1279632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TN" dirty="0"/>
          </a:p>
        </p:txBody>
      </p:sp>
      <p:sp>
        <p:nvSpPr>
          <p:cNvPr id="4" name="Espace réservé du numéro de diapositive 3"/>
          <p:cNvSpPr>
            <a:spLocks noGrp="1"/>
          </p:cNvSpPr>
          <p:nvPr>
            <p:ph type="sldNum" sz="quarter" idx="5"/>
          </p:nvPr>
        </p:nvSpPr>
        <p:spPr/>
        <p:txBody>
          <a:bodyPr/>
          <a:lstStyle/>
          <a:p>
            <a:fld id="{8DC7AE65-0294-466B-AD11-89056B55330E}" type="slidenum">
              <a:rPr lang="fr-TN" smtClean="0"/>
              <a:t>36</a:t>
            </a:fld>
            <a:endParaRPr lang="fr-TN"/>
          </a:p>
        </p:txBody>
      </p:sp>
    </p:spTree>
    <p:extLst>
      <p:ext uri="{BB962C8B-B14F-4D97-AF65-F5344CB8AC3E}">
        <p14:creationId xmlns:p14="http://schemas.microsoft.com/office/powerpoint/2010/main" val="4055372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TN" dirty="0"/>
          </a:p>
        </p:txBody>
      </p:sp>
      <p:sp>
        <p:nvSpPr>
          <p:cNvPr id="4" name="Espace réservé du numéro de diapositive 3"/>
          <p:cNvSpPr>
            <a:spLocks noGrp="1"/>
          </p:cNvSpPr>
          <p:nvPr>
            <p:ph type="sldNum" sz="quarter" idx="5"/>
          </p:nvPr>
        </p:nvSpPr>
        <p:spPr/>
        <p:txBody>
          <a:bodyPr/>
          <a:lstStyle/>
          <a:p>
            <a:fld id="{8DC7AE65-0294-466B-AD11-89056B55330E}" type="slidenum">
              <a:rPr lang="fr-TN" smtClean="0"/>
              <a:t>37</a:t>
            </a:fld>
            <a:endParaRPr lang="fr-TN"/>
          </a:p>
        </p:txBody>
      </p:sp>
    </p:spTree>
    <p:extLst>
      <p:ext uri="{BB962C8B-B14F-4D97-AF65-F5344CB8AC3E}">
        <p14:creationId xmlns:p14="http://schemas.microsoft.com/office/powerpoint/2010/main" val="312113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TN" dirty="0"/>
          </a:p>
        </p:txBody>
      </p:sp>
      <p:sp>
        <p:nvSpPr>
          <p:cNvPr id="4" name="Espace réservé du numéro de diapositive 3"/>
          <p:cNvSpPr>
            <a:spLocks noGrp="1"/>
          </p:cNvSpPr>
          <p:nvPr>
            <p:ph type="sldNum" sz="quarter" idx="5"/>
          </p:nvPr>
        </p:nvSpPr>
        <p:spPr/>
        <p:txBody>
          <a:bodyPr/>
          <a:lstStyle/>
          <a:p>
            <a:fld id="{8DC7AE65-0294-466B-AD11-89056B55330E}" type="slidenum">
              <a:rPr lang="fr-TN" smtClean="0"/>
              <a:t>38</a:t>
            </a:fld>
            <a:endParaRPr lang="fr-TN"/>
          </a:p>
        </p:txBody>
      </p:sp>
    </p:spTree>
    <p:extLst>
      <p:ext uri="{BB962C8B-B14F-4D97-AF65-F5344CB8AC3E}">
        <p14:creationId xmlns:p14="http://schemas.microsoft.com/office/powerpoint/2010/main" val="615568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gif"/><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gif"/><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gif"/><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openxmlformats.org/officeDocument/2006/relationships/image" Target="../media/image5.gif"/><Relationship Id="rId3" Type="http://schemas.openxmlformats.org/officeDocument/2006/relationships/diagramLayout" Target="../diagrams/layout1.xml"/><Relationship Id="rId7" Type="http://schemas.openxmlformats.org/officeDocument/2006/relationships/image" Target="../media/image9.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gif"/><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gif"/><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8" Type="http://schemas.openxmlformats.org/officeDocument/2006/relationships/image" Target="../media/image5.gif"/><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gif"/></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gif"/></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gif"/></Relationships>
</file>

<file path=ppt/slides/_rels/slide2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gif"/></Relationships>
</file>

<file path=ppt/slides/_rels/slide2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0.xml.rels><?xml version="1.0" encoding="UTF-8" standalone="yes"?>
<Relationships xmlns="http://schemas.openxmlformats.org/package/2006/relationships"><Relationship Id="rId8" Type="http://schemas.openxmlformats.org/officeDocument/2006/relationships/image" Target="../media/image5.gif"/><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gif"/></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gif"/><Relationship Id="rId5" Type="http://schemas.openxmlformats.org/officeDocument/2006/relationships/image" Target="../media/image24.jpg"/><Relationship Id="rId4" Type="http://schemas.openxmlformats.org/officeDocument/2006/relationships/image" Target="../media/image23.jpg"/></Relationships>
</file>

<file path=ppt/slides/_rels/slide36.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2.png"/><Relationship Id="rId7" Type="http://schemas.openxmlformats.org/officeDocument/2006/relationships/diagramColors" Target="../diagrams/colors10.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gif"/><Relationship Id="rId5" Type="http://schemas.openxmlformats.org/officeDocument/2006/relationships/image" Target="../media/image26.jpg"/><Relationship Id="rId4" Type="http://schemas.openxmlformats.org/officeDocument/2006/relationships/image" Target="../media/image25.jp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5.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05111" y="311144"/>
            <a:ext cx="2932140" cy="2204456"/>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2"/>
            <a:stretch>
              <a:fillRect/>
            </a:stretch>
          </a:blipFill>
        </p:spPr>
      </p:sp>
      <p:sp>
        <p:nvSpPr>
          <p:cNvPr id="3" name="Freeform 3"/>
          <p:cNvSpPr/>
          <p:nvPr/>
        </p:nvSpPr>
        <p:spPr>
          <a:xfrm>
            <a:off x="8077200" y="35602"/>
            <a:ext cx="1369880" cy="2341324"/>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3"/>
            <a:stretch>
              <a:fillRect t="-1626" r="-8351"/>
            </a:stretch>
          </a:blipFill>
        </p:spPr>
      </p:sp>
      <p:sp>
        <p:nvSpPr>
          <p:cNvPr id="4" name="Freeform 4"/>
          <p:cNvSpPr/>
          <p:nvPr/>
        </p:nvSpPr>
        <p:spPr>
          <a:xfrm>
            <a:off x="0" y="7048500"/>
            <a:ext cx="18288000" cy="3266032"/>
          </a:xfrm>
          <a:custGeom>
            <a:avLst/>
            <a:gdLst/>
            <a:ahLst/>
            <a:cxnLst/>
            <a:rect l="l" t="t" r="r" b="b"/>
            <a:pathLst>
              <a:path w="19079995" h="5314193">
                <a:moveTo>
                  <a:pt x="0" y="0"/>
                </a:moveTo>
                <a:lnTo>
                  <a:pt x="19079996" y="0"/>
                </a:lnTo>
                <a:lnTo>
                  <a:pt x="19079996" y="5314194"/>
                </a:lnTo>
                <a:lnTo>
                  <a:pt x="0" y="5314194"/>
                </a:lnTo>
                <a:lnTo>
                  <a:pt x="0" y="0"/>
                </a:lnTo>
                <a:close/>
              </a:path>
            </a:pathLst>
          </a:custGeom>
          <a:blipFill>
            <a:blip r:embed="rId4"/>
            <a:stretch>
              <a:fillRect t="-14851" b="-17393"/>
            </a:stretch>
          </a:blipFill>
          <a:ln cap="sq">
            <a:noFill/>
            <a:prstDash val="solid"/>
            <a:miter/>
          </a:ln>
        </p:spPr>
      </p:sp>
      <p:sp>
        <p:nvSpPr>
          <p:cNvPr id="5" name="TextBox 4">
            <a:extLst>
              <a:ext uri="{FF2B5EF4-FFF2-40B4-BE49-F238E27FC236}">
                <a16:creationId xmlns:a16="http://schemas.microsoft.com/office/drawing/2014/main" id="{ABE36FAB-DF32-F564-A363-ED38DC671A73}"/>
              </a:ext>
            </a:extLst>
          </p:cNvPr>
          <p:cNvSpPr txBox="1"/>
          <p:nvPr/>
        </p:nvSpPr>
        <p:spPr>
          <a:xfrm>
            <a:off x="2864055" y="3519419"/>
            <a:ext cx="11796169" cy="2308324"/>
          </a:xfrm>
          <a:prstGeom prst="rect">
            <a:avLst/>
          </a:prstGeom>
          <a:noFill/>
        </p:spPr>
        <p:txBody>
          <a:bodyPr wrap="square" rtlCol="0">
            <a:spAutoFit/>
          </a:bodyPr>
          <a:lstStyle/>
          <a:p>
            <a:pPr algn="ctr"/>
            <a:r>
              <a:rPr lang="ar-TN" sz="4800" b="1" dirty="0">
                <a:solidFill>
                  <a:schemeClr val="accent6">
                    <a:lumMod val="75000"/>
                  </a:schemeClr>
                </a:solidFill>
              </a:rPr>
              <a:t>إدارة المخاطر   </a:t>
            </a:r>
          </a:p>
          <a:p>
            <a:pPr algn="ctr"/>
            <a:r>
              <a:rPr lang="fr-FR" sz="4800" b="1" dirty="0">
                <a:solidFill>
                  <a:schemeClr val="accent6">
                    <a:lumMod val="75000"/>
                  </a:schemeClr>
                </a:solidFill>
              </a:rPr>
              <a:t>RISK MANAGEMENT</a:t>
            </a:r>
            <a:endParaRPr lang="ar-TN" sz="4800" b="1" dirty="0">
              <a:solidFill>
                <a:schemeClr val="accent6">
                  <a:lumMod val="75000"/>
                </a:schemeClr>
              </a:solidFill>
            </a:endParaRPr>
          </a:p>
          <a:p>
            <a:pPr algn="ctr"/>
            <a:endParaRPr lang="en-US" sz="4800" b="1" dirty="0">
              <a:solidFill>
                <a:schemeClr val="accent6">
                  <a:lumMod val="75000"/>
                </a:schemeClr>
              </a:solidFill>
            </a:endParaRPr>
          </a:p>
        </p:txBody>
      </p:sp>
      <p:pic>
        <p:nvPicPr>
          <p:cNvPr id="7" name="Picture 6">
            <a:extLst>
              <a:ext uri="{FF2B5EF4-FFF2-40B4-BE49-F238E27FC236}">
                <a16:creationId xmlns:a16="http://schemas.microsoft.com/office/drawing/2014/main" id="{0C9425F9-876B-FADF-F9AE-7BB793CC427D}"/>
              </a:ext>
            </a:extLst>
          </p:cNvPr>
          <p:cNvPicPr>
            <a:picLocks noChangeAspect="1"/>
          </p:cNvPicPr>
          <p:nvPr/>
        </p:nvPicPr>
        <p:blipFill>
          <a:blip r:embed="rId5"/>
          <a:stretch>
            <a:fillRect/>
          </a:stretch>
        </p:blipFill>
        <p:spPr>
          <a:xfrm>
            <a:off x="14563297" y="195741"/>
            <a:ext cx="2717302" cy="2216237"/>
          </a:xfrm>
          <a:prstGeom prst="rect">
            <a:avLst/>
          </a:prstGeom>
        </p:spPr>
      </p:pic>
      <p:sp>
        <p:nvSpPr>
          <p:cNvPr id="8" name="TextBox 7">
            <a:extLst>
              <a:ext uri="{FF2B5EF4-FFF2-40B4-BE49-F238E27FC236}">
                <a16:creationId xmlns:a16="http://schemas.microsoft.com/office/drawing/2014/main" id="{F861C566-132F-1125-AA73-F6AB4CC0FD69}"/>
              </a:ext>
            </a:extLst>
          </p:cNvPr>
          <p:cNvSpPr txBox="1"/>
          <p:nvPr/>
        </p:nvSpPr>
        <p:spPr>
          <a:xfrm>
            <a:off x="4380639" y="4358770"/>
            <a:ext cx="9640161" cy="3046988"/>
          </a:xfrm>
          <a:prstGeom prst="rect">
            <a:avLst/>
          </a:prstGeom>
          <a:noFill/>
        </p:spPr>
        <p:txBody>
          <a:bodyPr wrap="square" rtlCol="0">
            <a:spAutoFit/>
          </a:bodyPr>
          <a:lstStyle/>
          <a:p>
            <a:pPr algn="ctr"/>
            <a:endParaRPr lang="en-US" sz="3200" b="1">
              <a:solidFill>
                <a:schemeClr val="tx2">
                  <a:lumMod val="75000"/>
                </a:schemeClr>
              </a:solidFill>
            </a:endParaRPr>
          </a:p>
          <a:p>
            <a:pPr algn="ctr"/>
            <a:endParaRPr lang="en-US" sz="3200" b="1">
              <a:solidFill>
                <a:schemeClr val="tx2">
                  <a:lumMod val="75000"/>
                </a:schemeClr>
              </a:solidFill>
            </a:endParaRPr>
          </a:p>
          <a:p>
            <a:pPr algn="ctr"/>
            <a:r>
              <a:rPr lang="ar-TN" sz="3200" b="1">
                <a:latin typeface="Arial Black" pitchFamily="34" charset="0"/>
              </a:rPr>
              <a:t>إعداد وتقديم :هالة  ناصف   تونس</a:t>
            </a:r>
            <a:br>
              <a:rPr lang="fr-FR" sz="3200" b="1">
                <a:latin typeface="Arial Black" pitchFamily="34" charset="0"/>
              </a:rPr>
            </a:br>
            <a:r>
              <a:rPr lang="ar-TN" sz="3200" b="1">
                <a:latin typeface="Arial Black" pitchFamily="34" charset="0"/>
              </a:rPr>
              <a:t>إدارة الجودة</a:t>
            </a:r>
            <a:endParaRPr lang="ar-TN" sz="3200" b="1">
              <a:solidFill>
                <a:schemeClr val="tx2">
                  <a:lumMod val="75000"/>
                </a:schemeClr>
              </a:solidFill>
            </a:endParaRPr>
          </a:p>
          <a:p>
            <a:pPr algn="ctr"/>
            <a:r>
              <a:rPr lang="ar-TN" sz="3200" b="1">
                <a:solidFill>
                  <a:schemeClr val="tx2">
                    <a:lumMod val="75000"/>
                  </a:schemeClr>
                </a:solidFill>
              </a:rPr>
              <a:t> 4-5 ماي2025</a:t>
            </a:r>
          </a:p>
          <a:p>
            <a:pPr algn="ctr"/>
            <a:endParaRPr lang="en-US" sz="3200" b="1" dirty="0">
              <a:solidFill>
                <a:schemeClr val="tx2">
                  <a:lumMod val="75000"/>
                </a:schemeClr>
              </a:solidFill>
            </a:endParaRPr>
          </a:p>
        </p:txBody>
      </p:sp>
      <p:sp>
        <p:nvSpPr>
          <p:cNvPr id="10" name="ZoneTexte 9">
            <a:extLst>
              <a:ext uri="{FF2B5EF4-FFF2-40B4-BE49-F238E27FC236}">
                <a16:creationId xmlns:a16="http://schemas.microsoft.com/office/drawing/2014/main" id="{6D89F086-8488-4662-83F2-C7114409118D}"/>
              </a:ext>
            </a:extLst>
          </p:cNvPr>
          <p:cNvSpPr txBox="1"/>
          <p:nvPr/>
        </p:nvSpPr>
        <p:spPr>
          <a:xfrm>
            <a:off x="4572000" y="2376926"/>
            <a:ext cx="10591800" cy="707886"/>
          </a:xfrm>
          <a:prstGeom prst="rect">
            <a:avLst/>
          </a:prstGeom>
          <a:noFill/>
        </p:spPr>
        <p:txBody>
          <a:bodyPr wrap="square">
            <a:spAutoFit/>
          </a:bodyPr>
          <a:lstStyle/>
          <a:p>
            <a:r>
              <a:rPr lang="ar-TN" sz="4000" b="1" spc="150" dirty="0">
                <a:ln w="11430">
                  <a:noFill/>
                </a:ln>
                <a:solidFill>
                  <a:srgbClr val="C00000"/>
                </a:solidFill>
                <a:effectLst>
                  <a:outerShdw blurRad="25400" algn="tl" rotWithShape="0">
                    <a:srgbClr val="000000">
                      <a:alpha val="43000"/>
                    </a:srgbClr>
                  </a:outerShdw>
                </a:effectLst>
                <a:latin typeface="Arial Black" pitchFamily="34" charset="0"/>
              </a:rPr>
              <a:t>الشركة الوطنية لاستغلال وتوزيع المياه </a:t>
            </a:r>
            <a:endParaRPr lang="fr-TN" sz="4000" b="1" spc="150" dirty="0">
              <a:ln w="11430">
                <a:noFill/>
              </a:ln>
              <a:solidFill>
                <a:srgbClr val="C00000"/>
              </a:solidFill>
              <a:effectLst>
                <a:outerShdw blurRad="25400" algn="tl" rotWithShape="0">
                  <a:srgbClr val="000000">
                    <a:alpha val="43000"/>
                  </a:srgbClr>
                </a:outerShdw>
              </a:effectLst>
              <a:latin typeface="Arial Black" pitchFamily="34" charset="0"/>
            </a:endParaRPr>
          </a:p>
        </p:txBody>
      </p:sp>
      <p:pic>
        <p:nvPicPr>
          <p:cNvPr id="6" name="Picture 2" descr="D:\base de données 2022\2022 Sonede\Sonede logo.jpg">
            <a:extLst>
              <a:ext uri="{FF2B5EF4-FFF2-40B4-BE49-F238E27FC236}">
                <a16:creationId xmlns:a16="http://schemas.microsoft.com/office/drawing/2014/main" id="{3C3E5692-AAD3-3179-9739-79F72848366B}"/>
              </a:ext>
            </a:extLst>
          </p:cNvPr>
          <p:cNvPicPr>
            <a:picLocks noChangeAspect="1" noChangeArrowheads="1"/>
          </p:cNvPicPr>
          <p:nvPr/>
        </p:nvPicPr>
        <p:blipFill>
          <a:blip r:embed="rId6"/>
          <a:srcRect/>
          <a:stretch>
            <a:fillRect/>
          </a:stretch>
        </p:blipFill>
        <p:spPr bwMode="auto">
          <a:xfrm>
            <a:off x="11715046" y="363016"/>
            <a:ext cx="1648849" cy="1732484"/>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
        <p:nvSpPr>
          <p:cNvPr id="3" name="Untertitel 1">
            <a:extLst>
              <a:ext uri="{FF2B5EF4-FFF2-40B4-BE49-F238E27FC236}">
                <a16:creationId xmlns:a16="http://schemas.microsoft.com/office/drawing/2014/main" id="{F155072F-A134-CD07-2B63-2F9E2B803051}"/>
              </a:ext>
            </a:extLst>
          </p:cNvPr>
          <p:cNvSpPr txBox="1">
            <a:spLocks/>
          </p:cNvSpPr>
          <p:nvPr/>
        </p:nvSpPr>
        <p:spPr>
          <a:xfrm>
            <a:off x="1371600" y="495300"/>
            <a:ext cx="15621000" cy="9067800"/>
          </a:xfrm>
          <a:prstGeom prst="rect">
            <a:avLst/>
          </a:prstGeom>
          <a:solidFill>
            <a:schemeClr val="accent2">
              <a:lumMod val="20000"/>
              <a:lumOff val="80000"/>
            </a:schemeClr>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rtl="1"/>
            <a:r>
              <a:rPr lang="ar-TN" sz="4000" b="1" dirty="0">
                <a:latin typeface="+mj-lt"/>
              </a:rPr>
              <a:t>                             هالة  ناصف</a:t>
            </a:r>
          </a:p>
          <a:p>
            <a:pPr algn="r" rtl="1"/>
            <a:r>
              <a:rPr lang="ar-TN" sz="4000" b="1" dirty="0">
                <a:latin typeface="+mj-lt"/>
              </a:rPr>
              <a:t>-مدربة محترفة للمدربين من  </a:t>
            </a:r>
            <a:r>
              <a:rPr lang="fr-FR" sz="4000" b="1" dirty="0">
                <a:latin typeface="+mj-lt"/>
              </a:rPr>
              <a:t>LICORNE </a:t>
            </a:r>
            <a:r>
              <a:rPr lang="fr-FR" sz="4000" b="1" dirty="0" err="1">
                <a:latin typeface="+mj-lt"/>
              </a:rPr>
              <a:t>Academy</a:t>
            </a:r>
            <a:r>
              <a:rPr lang="fr-FR" sz="4000" b="1" dirty="0">
                <a:latin typeface="+mj-lt"/>
              </a:rPr>
              <a:t> </a:t>
            </a:r>
          </a:p>
          <a:p>
            <a:pPr algn="r" rtl="1"/>
            <a:r>
              <a:rPr lang="fr-FR" sz="4000" b="1" dirty="0">
                <a:latin typeface="+mj-lt"/>
              </a:rPr>
              <a:t>- </a:t>
            </a:r>
            <a:r>
              <a:rPr lang="ar-TN" sz="4000" b="1" dirty="0">
                <a:latin typeface="+mj-lt"/>
              </a:rPr>
              <a:t>رئيسة مصلحة بإدارة الجودة بالشركة الوطنية لاستغلال وتوزيع المياه</a:t>
            </a:r>
            <a:r>
              <a:rPr lang="fr-FR" sz="4000" b="1" dirty="0">
                <a:latin typeface="+mj-lt"/>
              </a:rPr>
              <a:t>SONEDE </a:t>
            </a:r>
          </a:p>
          <a:p>
            <a:pPr algn="r" rtl="1"/>
            <a:r>
              <a:rPr lang="fr-FR" sz="4000" b="1" dirty="0">
                <a:latin typeface="+mj-lt"/>
              </a:rPr>
              <a:t>-</a:t>
            </a:r>
            <a:r>
              <a:rPr lang="ar-TN" sz="4000" b="1" dirty="0">
                <a:latin typeface="+mj-lt"/>
              </a:rPr>
              <a:t>شهادة الماجستير في الجودة الشاملة  </a:t>
            </a:r>
            <a:r>
              <a:rPr lang="fr-FR" sz="4000" b="1" dirty="0">
                <a:latin typeface="+mj-lt"/>
              </a:rPr>
              <a:t>ISG </a:t>
            </a:r>
          </a:p>
          <a:p>
            <a:pPr algn="r" rtl="1"/>
            <a:r>
              <a:rPr lang="fr-FR" sz="4000" b="1" dirty="0">
                <a:latin typeface="+mj-lt"/>
              </a:rPr>
              <a:t> - </a:t>
            </a:r>
            <a:r>
              <a:rPr lang="ar-TN" sz="4000" b="1" dirty="0">
                <a:latin typeface="+mj-lt"/>
              </a:rPr>
              <a:t>شهادة التفتيش حسب متطلبات ادارة التنمية المستدامة </a:t>
            </a:r>
            <a:r>
              <a:rPr lang="fr-FR" sz="4000" b="1" dirty="0">
                <a:latin typeface="+mj-lt"/>
              </a:rPr>
              <a:t>TSM</a:t>
            </a:r>
          </a:p>
          <a:p>
            <a:pPr algn="r" rtl="1"/>
            <a:r>
              <a:rPr lang="fr-FR" sz="4000" b="1" dirty="0">
                <a:latin typeface="+mj-lt"/>
              </a:rPr>
              <a:t>- </a:t>
            </a:r>
            <a:r>
              <a:rPr lang="ar-TN" sz="4000" b="1" dirty="0">
                <a:latin typeface="+mj-lt"/>
              </a:rPr>
              <a:t>شهادة مختصة في وضع منظومة </a:t>
            </a:r>
            <a:r>
              <a:rPr lang="fr-FR" sz="4000" b="1" dirty="0">
                <a:latin typeface="+mj-lt"/>
              </a:rPr>
              <a:t>TSM</a:t>
            </a:r>
            <a:r>
              <a:rPr lang="ar-TN" sz="4000" b="1" dirty="0">
                <a:latin typeface="+mj-lt"/>
              </a:rPr>
              <a:t>من الشركة </a:t>
            </a:r>
            <a:r>
              <a:rPr lang="ar-TN" sz="4000" b="1" dirty="0" err="1">
                <a:latin typeface="+mj-lt"/>
              </a:rPr>
              <a:t>القابضةو</a:t>
            </a:r>
            <a:r>
              <a:rPr lang="fr-FR" sz="4000" b="1" dirty="0">
                <a:latin typeface="+mj-lt"/>
              </a:rPr>
              <a:t>GIZ </a:t>
            </a:r>
          </a:p>
          <a:p>
            <a:pPr algn="r" rtl="1"/>
            <a:r>
              <a:rPr lang="fr-FR" sz="4000" b="1" dirty="0">
                <a:latin typeface="+mj-lt"/>
              </a:rPr>
              <a:t>-</a:t>
            </a:r>
            <a:r>
              <a:rPr lang="ar-TN" sz="4000" b="1" dirty="0">
                <a:latin typeface="+mj-lt"/>
              </a:rPr>
              <a:t> مدققة طرف ثالث في الايزو 9001و14001 نسخة 2015من طرف </a:t>
            </a:r>
            <a:r>
              <a:rPr lang="fr-FR" sz="4000" b="1" dirty="0">
                <a:latin typeface="+mj-lt"/>
              </a:rPr>
              <a:t>TUVM</a:t>
            </a:r>
          </a:p>
          <a:p>
            <a:pPr algn="r" rtl="1"/>
            <a:r>
              <a:rPr lang="fr-FR" sz="4000" b="1" dirty="0">
                <a:latin typeface="+mj-lt"/>
              </a:rPr>
              <a:t> - </a:t>
            </a:r>
            <a:r>
              <a:rPr lang="ar-TN" sz="4000" b="1" dirty="0">
                <a:latin typeface="+mj-lt"/>
              </a:rPr>
              <a:t>مختصة في وضع أنظمة الإدارة ايزو 9001 -14001-</a:t>
            </a:r>
            <a:r>
              <a:rPr lang="fr-FR" sz="4000" b="1" dirty="0">
                <a:latin typeface="+mj-lt"/>
              </a:rPr>
              <a:t>26000</a:t>
            </a:r>
            <a:r>
              <a:rPr lang="ar-TN" sz="4000" b="1" dirty="0">
                <a:latin typeface="+mj-lt"/>
              </a:rPr>
              <a:t>- -17025-31000</a:t>
            </a:r>
          </a:p>
          <a:p>
            <a:pPr algn="r" rtl="1"/>
            <a:r>
              <a:rPr lang="fr-FR" sz="4000" b="1" dirty="0">
                <a:latin typeface="+mj-lt"/>
              </a:rPr>
              <a:t>-</a:t>
            </a:r>
            <a:r>
              <a:rPr lang="ar-TN" sz="4000" b="1" dirty="0">
                <a:latin typeface="+mj-lt"/>
              </a:rPr>
              <a:t>شهادة العلوم التجريبية من كلية العلوم والتصرف </a:t>
            </a:r>
            <a:r>
              <a:rPr lang="ar-TN" sz="4000" b="1" dirty="0" err="1">
                <a:latin typeface="+mj-lt"/>
              </a:rPr>
              <a:t>بباردو</a:t>
            </a:r>
            <a:r>
              <a:rPr lang="fr-FR" sz="4000" b="1" dirty="0">
                <a:latin typeface="+mj-lt"/>
              </a:rPr>
              <a:t>ISG </a:t>
            </a:r>
          </a:p>
          <a:p>
            <a:pPr algn="r" rtl="1"/>
            <a:r>
              <a:rPr lang="ar-TN" sz="4000" b="1" dirty="0">
                <a:latin typeface="+mj-lt"/>
              </a:rPr>
              <a:t>عضو مقرر في لجنة المخاطر المتعلقة بالمشتريات العامة والمشتريات الالكترونية</a:t>
            </a:r>
            <a:r>
              <a:rPr lang="fr-FR" sz="4000" b="1" dirty="0">
                <a:latin typeface="+mj-lt"/>
              </a:rPr>
              <a:t>TUNEPS</a:t>
            </a:r>
            <a:endParaRPr lang="ar-TN" sz="4000" b="1" dirty="0">
              <a:latin typeface="+mj-lt"/>
            </a:endParaRPr>
          </a:p>
          <a:p>
            <a:pPr algn="r" rtl="1"/>
            <a:r>
              <a:rPr lang="ar-TN" sz="4000" b="1" dirty="0">
                <a:latin typeface="+mj-lt"/>
              </a:rPr>
              <a:t>الاشراف على إرساء المنظومة المزدوجة </a:t>
            </a:r>
            <a:r>
              <a:rPr lang="ar-TN" sz="4000" b="1" dirty="0" err="1">
                <a:latin typeface="+mj-lt"/>
              </a:rPr>
              <a:t>للايزو</a:t>
            </a:r>
            <a:r>
              <a:rPr lang="ar-TN" sz="4000" b="1" dirty="0">
                <a:latin typeface="+mj-lt"/>
              </a:rPr>
              <a:t> 9001 و14001في ثلاث محطات لتحلية المياه وحاليا بمحطة تحلية مياه البحر بجربة</a:t>
            </a:r>
          </a:p>
        </p:txBody>
      </p:sp>
      <p:pic>
        <p:nvPicPr>
          <p:cNvPr id="5" name="Image 4">
            <a:extLst>
              <a:ext uri="{FF2B5EF4-FFF2-40B4-BE49-F238E27FC236}">
                <a16:creationId xmlns:a16="http://schemas.microsoft.com/office/drawing/2014/main" id="{A81C09B1-0478-1A37-2E2E-317708A4B7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700216"/>
            <a:ext cx="1257300" cy="15544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5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fade">
                                      <p:cBhvr>
                                        <p:cTn id="57" dur="500"/>
                                        <p:tgtEl>
                                          <p:spTgt spid="3">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0" end="10"/>
                                            </p:txEl>
                                          </p:spTgt>
                                        </p:tgtEl>
                                        <p:attrNameLst>
                                          <p:attrName>style.visibility</p:attrName>
                                        </p:attrNameLst>
                                      </p:cBhvr>
                                      <p:to>
                                        <p:strVal val="visible"/>
                                      </p:to>
                                    </p:set>
                                    <p:animEffect transition="in" filter="fade">
                                      <p:cBhvr>
                                        <p:cTn id="6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04800" y="665181"/>
            <a:ext cx="15430500" cy="94488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ctr" rtl="1">
              <a:lnSpc>
                <a:spcPct val="115000"/>
              </a:lnSpc>
              <a:spcAft>
                <a:spcPts val="1000"/>
              </a:spcAft>
            </a:pPr>
            <a:r>
              <a:rPr lang="ar-TN" sz="4400" b="1" dirty="0">
                <a:solidFill>
                  <a:srgbClr val="FF0000"/>
                </a:solidFill>
                <a:latin typeface="Calibri" panose="020F0502020204030204" pitchFamily="34" charset="0"/>
                <a:ea typeface="Calibri" panose="020F0502020204030204" pitchFamily="34" charset="0"/>
                <a:cs typeface="+mj-cs"/>
              </a:rPr>
              <a:t>البرنامج</a:t>
            </a:r>
            <a:endParaRPr lang="ar-TN" sz="4400" b="1" dirty="0">
              <a:solidFill>
                <a:srgbClr val="FF0000"/>
              </a:solidFill>
              <a:effectLst/>
              <a:latin typeface="Calibri" panose="020F0502020204030204" pitchFamily="34" charset="0"/>
              <a:ea typeface="Calibri" panose="020F0502020204030204" pitchFamily="34" charset="0"/>
              <a:cs typeface="+mj-cs"/>
            </a:endParaRPr>
          </a:p>
          <a:p>
            <a:pPr algn="r" rtl="1">
              <a:lnSpc>
                <a:spcPct val="115000"/>
              </a:lnSpc>
              <a:spcAft>
                <a:spcPts val="1000"/>
              </a:spcAft>
            </a:pPr>
            <a:endParaRPr lang="fr-FR" sz="3600" b="1" dirty="0">
              <a:latin typeface="Calibri" panose="020F0502020204030204" pitchFamily="34" charset="0"/>
              <a:ea typeface="Calibri" panose="020F0502020204030204" pitchFamily="34" charset="0"/>
              <a:cs typeface="+mj-cs"/>
            </a:endParaRPr>
          </a:p>
          <a:p>
            <a:pPr algn="r" rtl="1">
              <a:lnSpc>
                <a:spcPct val="115000"/>
              </a:lnSpc>
              <a:spcAft>
                <a:spcPts val="1000"/>
              </a:spcAft>
            </a:pPr>
            <a:endParaRPr lang="ar-TN" sz="3600" b="1" dirty="0">
              <a:latin typeface="Calibri" panose="020F0502020204030204" pitchFamily="34" charset="0"/>
              <a:ea typeface="Calibri" panose="020F0502020204030204" pitchFamily="34" charset="0"/>
              <a:cs typeface="+mj-cs"/>
            </a:endParaRPr>
          </a:p>
          <a:p>
            <a:pPr marL="857250" indent="-857250" algn="r" rtl="1">
              <a:lnSpc>
                <a:spcPct val="115000"/>
              </a:lnSpc>
              <a:spcAft>
                <a:spcPts val="1000"/>
              </a:spcAft>
              <a:buFont typeface="+mj-lt"/>
              <a:buAutoNum type="romanUcPeriod"/>
            </a:pPr>
            <a:r>
              <a:rPr lang="fr-FR" sz="3600" b="1" dirty="0">
                <a:effectLst/>
                <a:latin typeface="Calibri" panose="020F0502020204030204" pitchFamily="34" charset="0"/>
                <a:ea typeface="Calibri" panose="020F0502020204030204" pitchFamily="34" charset="0"/>
                <a:cs typeface="+mj-cs"/>
              </a:rPr>
              <a:t>	</a:t>
            </a:r>
            <a:r>
              <a:rPr lang="ar-TN" sz="3600" b="1" dirty="0">
                <a:effectLst/>
                <a:latin typeface="Calibri" panose="020F0502020204030204" pitchFamily="34" charset="0"/>
                <a:ea typeface="Calibri" panose="020F0502020204030204" pitchFamily="34" charset="0"/>
                <a:cs typeface="+mj-cs"/>
              </a:rPr>
              <a:t>أهمية </a:t>
            </a:r>
            <a:r>
              <a:rPr lang="ar-TN" sz="3600" b="1" dirty="0">
                <a:effectLst/>
                <a:latin typeface="Calibri" panose="020F0502020204030204" pitchFamily="34" charset="0"/>
                <a:ea typeface="Calibri" panose="020F0502020204030204" pitchFamily="34" charset="0"/>
              </a:rPr>
              <a:t>إدارة المخاطر</a:t>
            </a:r>
            <a:endParaRPr lang="fr-TN" sz="3600" b="1" dirty="0">
              <a:effectLst/>
              <a:latin typeface="Calibri" panose="020F0502020204030204" pitchFamily="34" charset="0"/>
              <a:ea typeface="Calibri" panose="020F0502020204030204" pitchFamily="34" charset="0"/>
            </a:endParaRPr>
          </a:p>
          <a:p>
            <a:pPr marL="857250" indent="-857250" algn="r" rtl="1">
              <a:lnSpc>
                <a:spcPct val="115000"/>
              </a:lnSpc>
              <a:spcAft>
                <a:spcPts val="1000"/>
              </a:spcAft>
              <a:buFont typeface="+mj-lt"/>
              <a:buAutoNum type="romanUcPeriod"/>
            </a:pPr>
            <a:r>
              <a:rPr lang="fr-FR" sz="3600" b="1" dirty="0">
                <a:effectLst/>
                <a:latin typeface="Calibri" panose="020F0502020204030204" pitchFamily="34" charset="0"/>
                <a:ea typeface="Calibri" panose="020F0502020204030204" pitchFamily="34" charset="0"/>
              </a:rPr>
              <a:t>	</a:t>
            </a:r>
            <a:r>
              <a:rPr lang="ar-TN" sz="3600" b="1" dirty="0">
                <a:effectLst/>
                <a:latin typeface="Calibri" panose="020F0502020204030204" pitchFamily="34" charset="0"/>
                <a:ea typeface="Calibri" panose="020F0502020204030204" pitchFamily="34" charset="0"/>
              </a:rPr>
              <a:t>تحديد المخاطر وتقييمها</a:t>
            </a:r>
            <a:endParaRPr lang="fr-TN" sz="3600" b="1" dirty="0">
              <a:effectLst/>
              <a:latin typeface="Calibri" panose="020F0502020204030204" pitchFamily="34" charset="0"/>
              <a:ea typeface="Calibri" panose="020F0502020204030204" pitchFamily="34" charset="0"/>
            </a:endParaRPr>
          </a:p>
          <a:p>
            <a:pPr marL="857250" indent="-857250" algn="r" rtl="1">
              <a:lnSpc>
                <a:spcPct val="115000"/>
              </a:lnSpc>
              <a:spcAft>
                <a:spcPts val="1000"/>
              </a:spcAft>
              <a:buFont typeface="+mj-lt"/>
              <a:buAutoNum type="romanUcPeriod"/>
            </a:pPr>
            <a:r>
              <a:rPr lang="fr-FR" sz="3600" b="1" dirty="0">
                <a:effectLst/>
                <a:latin typeface="Calibri" panose="020F0502020204030204" pitchFamily="34" charset="0"/>
                <a:ea typeface="Calibri" panose="020F0502020204030204" pitchFamily="34" charset="0"/>
              </a:rPr>
              <a:t>	</a:t>
            </a:r>
            <a:r>
              <a:rPr lang="ar-TN" sz="3600" b="1" dirty="0">
                <a:effectLst/>
                <a:latin typeface="Calibri" panose="020F0502020204030204" pitchFamily="34" charset="0"/>
                <a:ea typeface="Calibri" panose="020F0502020204030204" pitchFamily="34" charset="0"/>
              </a:rPr>
              <a:t>معالجة المخاطر</a:t>
            </a:r>
            <a:endParaRPr lang="fr-TN" sz="3600" b="1" dirty="0">
              <a:effectLst/>
              <a:latin typeface="Calibri" panose="020F0502020204030204" pitchFamily="34" charset="0"/>
              <a:ea typeface="Calibri" panose="020F0502020204030204" pitchFamily="34" charset="0"/>
            </a:endParaRPr>
          </a:p>
          <a:p>
            <a:pPr marL="857250" indent="-857250" algn="r" rtl="1">
              <a:lnSpc>
                <a:spcPct val="115000"/>
              </a:lnSpc>
              <a:spcAft>
                <a:spcPts val="1000"/>
              </a:spcAft>
              <a:buFont typeface="+mj-lt"/>
              <a:buAutoNum type="romanUcPeriod"/>
            </a:pPr>
            <a:r>
              <a:rPr lang="fr-FR" sz="3600" b="1" dirty="0">
                <a:effectLst/>
                <a:latin typeface="Calibri" panose="020F0502020204030204" pitchFamily="34" charset="0"/>
                <a:ea typeface="Calibri" panose="020F0502020204030204" pitchFamily="34" charset="0"/>
              </a:rPr>
              <a:t>	</a:t>
            </a:r>
            <a:r>
              <a:rPr lang="ar-TN" sz="3600" b="1" dirty="0">
                <a:effectLst/>
                <a:latin typeface="Calibri" panose="020F0502020204030204" pitchFamily="34" charset="0"/>
                <a:ea typeface="Calibri" panose="020F0502020204030204" pitchFamily="34" charset="0"/>
              </a:rPr>
              <a:t>فوائد إدارة المخاطر</a:t>
            </a:r>
            <a:endParaRPr lang="fr-FR" sz="3600" b="1" dirty="0">
              <a:effectLst/>
              <a:latin typeface="Calibri" panose="020F0502020204030204" pitchFamily="34" charset="0"/>
              <a:ea typeface="Calibri" panose="020F0502020204030204" pitchFamily="34" charset="0"/>
            </a:endParaRPr>
          </a:p>
          <a:p>
            <a:pPr algn="r" rtl="1">
              <a:lnSpc>
                <a:spcPct val="115000"/>
              </a:lnSpc>
              <a:spcAft>
                <a:spcPts val="1000"/>
              </a:spcAft>
            </a:pPr>
            <a:endParaRPr lang="fr-TN" sz="3600" b="1" dirty="0">
              <a:effectLst/>
              <a:latin typeface="Calibri" panose="020F0502020204030204" pitchFamily="34" charset="0"/>
              <a:ea typeface="Calibri" panose="020F0502020204030204" pitchFamily="34" charset="0"/>
            </a:endParaRPr>
          </a:p>
          <a:p>
            <a:pPr algn="r" rtl="1">
              <a:lnSpc>
                <a:spcPct val="115000"/>
              </a:lnSpc>
              <a:spcAft>
                <a:spcPts val="1000"/>
              </a:spcAft>
            </a:pPr>
            <a:r>
              <a:rPr lang="ar-TN" sz="3600" b="1" dirty="0">
                <a:solidFill>
                  <a:srgbClr val="FF0000"/>
                </a:solidFill>
                <a:effectLst/>
                <a:latin typeface="Calibri" panose="020F0502020204030204" pitchFamily="34" charset="0"/>
                <a:ea typeface="Calibri" panose="020F0502020204030204" pitchFamily="34" charset="0"/>
              </a:rPr>
              <a:t>دراسة حالة 1 </a:t>
            </a:r>
            <a:r>
              <a:rPr lang="ar-TN" sz="3600" b="1" dirty="0">
                <a:effectLst/>
                <a:latin typeface="Calibri" panose="020F0502020204030204" pitchFamily="34" charset="0"/>
                <a:ea typeface="Calibri" panose="020F0502020204030204" pitchFamily="34" charset="0"/>
              </a:rPr>
              <a:t>: تحليل المخاطر البيئية في محطة تحلية المياه المالحة في جربة</a:t>
            </a:r>
            <a:endParaRPr lang="fr-TN" sz="3600" b="1" dirty="0">
              <a:effectLst/>
              <a:latin typeface="Calibri" panose="020F0502020204030204" pitchFamily="34" charset="0"/>
              <a:ea typeface="Calibri" panose="020F0502020204030204" pitchFamily="34" charset="0"/>
            </a:endParaRPr>
          </a:p>
          <a:p>
            <a:pPr algn="r" rtl="1">
              <a:lnSpc>
                <a:spcPct val="115000"/>
              </a:lnSpc>
              <a:spcAft>
                <a:spcPts val="1000"/>
              </a:spcAft>
            </a:pPr>
            <a:r>
              <a:rPr lang="ar-TN" sz="3600" b="1" dirty="0">
                <a:solidFill>
                  <a:srgbClr val="FF0000"/>
                </a:solidFill>
                <a:effectLst/>
                <a:latin typeface="Calibri" panose="020F0502020204030204" pitchFamily="34" charset="0"/>
                <a:ea typeface="Calibri" panose="020F0502020204030204" pitchFamily="34" charset="0"/>
              </a:rPr>
              <a:t>دراسة حالة2  </a:t>
            </a:r>
            <a:r>
              <a:rPr lang="ar-TN" sz="3600" b="1" dirty="0">
                <a:effectLst/>
                <a:latin typeface="Calibri" panose="020F0502020204030204" pitchFamily="34" charset="0"/>
                <a:ea typeface="Calibri" panose="020F0502020204030204" pitchFamily="34" charset="0"/>
              </a:rPr>
              <a:t>: إدارة المخاطر المتعلقة بالمشتريات العامة والمشتريات الإلكترونية  </a:t>
            </a:r>
          </a:p>
          <a:p>
            <a:pPr algn="r" rtl="1">
              <a:lnSpc>
                <a:spcPct val="115000"/>
              </a:lnSpc>
              <a:spcAft>
                <a:spcPts val="1000"/>
              </a:spcAft>
            </a:pPr>
            <a:r>
              <a:rPr lang="ar-TN" sz="3600" b="1" dirty="0">
                <a:latin typeface="Calibri" panose="020F0502020204030204" pitchFamily="34" charset="0"/>
                <a:ea typeface="Calibri" panose="020F0502020204030204" pitchFamily="34" charset="0"/>
                <a:cs typeface="+mj-cs"/>
              </a:rPr>
              <a:t>  </a:t>
            </a:r>
          </a:p>
          <a:p>
            <a:pPr algn="r" rtl="1">
              <a:lnSpc>
                <a:spcPct val="115000"/>
              </a:lnSpc>
              <a:spcAft>
                <a:spcPts val="1000"/>
              </a:spcAft>
            </a:pPr>
            <a:endParaRPr lang="fr-TN" sz="3600" b="1" dirty="0">
              <a:effectLst/>
              <a:latin typeface="Calibri" panose="020F0502020204030204" pitchFamily="34" charset="0"/>
              <a:ea typeface="Calibri" panose="020F0502020204030204" pitchFamily="34" charset="0"/>
              <a:cs typeface="+mj-cs"/>
            </a:endParaRPr>
          </a:p>
        </p:txBody>
      </p:sp>
      <p:sp>
        <p:nvSpPr>
          <p:cNvPr id="3" name="Freeform 2">
            <a:extLst>
              <a:ext uri="{FF2B5EF4-FFF2-40B4-BE49-F238E27FC236}">
                <a16:creationId xmlns:a16="http://schemas.microsoft.com/office/drawing/2014/main" id="{40135A63-B504-ACFD-D409-45BC3B5F9DEB}"/>
              </a:ext>
            </a:extLst>
          </p:cNvPr>
          <p:cNvSpPr/>
          <p:nvPr/>
        </p:nvSpPr>
        <p:spPr>
          <a:xfrm>
            <a:off x="405111" y="311144"/>
            <a:ext cx="2932140" cy="2204456"/>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3"/>
            <a:stretch>
              <a:fillRect/>
            </a:stretch>
          </a:blipFill>
        </p:spPr>
      </p:sp>
      <p:pic>
        <p:nvPicPr>
          <p:cNvPr id="4" name="Picture 6">
            <a:extLst>
              <a:ext uri="{FF2B5EF4-FFF2-40B4-BE49-F238E27FC236}">
                <a16:creationId xmlns:a16="http://schemas.microsoft.com/office/drawing/2014/main" id="{D55A31EB-A8F5-0247-5149-D556A549DC72}"/>
              </a:ext>
            </a:extLst>
          </p:cNvPr>
          <p:cNvPicPr>
            <a:picLocks noChangeAspect="1"/>
          </p:cNvPicPr>
          <p:nvPr/>
        </p:nvPicPr>
        <p:blipFill>
          <a:blip r:embed="rId4"/>
          <a:stretch>
            <a:fillRect/>
          </a:stretch>
        </p:blipFill>
        <p:spPr>
          <a:xfrm>
            <a:off x="14325600" y="0"/>
            <a:ext cx="2717302" cy="2216237"/>
          </a:xfrm>
          <a:prstGeom prst="rect">
            <a:avLst/>
          </a:prstGeom>
        </p:spPr>
      </p:pic>
      <p:pic>
        <p:nvPicPr>
          <p:cNvPr id="5" name="Picture 2" descr="D:\base de données 2022\2022 Sonede\Sonede logo.jpg">
            <a:extLst>
              <a:ext uri="{FF2B5EF4-FFF2-40B4-BE49-F238E27FC236}">
                <a16:creationId xmlns:a16="http://schemas.microsoft.com/office/drawing/2014/main" id="{C96F455F-DDD2-79CD-4363-E8918299FD66}"/>
              </a:ext>
            </a:extLst>
          </p:cNvPr>
          <p:cNvPicPr>
            <a:picLocks noChangeAspect="1" noChangeArrowheads="1"/>
          </p:cNvPicPr>
          <p:nvPr/>
        </p:nvPicPr>
        <p:blipFill>
          <a:blip r:embed="rId5"/>
          <a:srcRect/>
          <a:stretch>
            <a:fillRect/>
          </a:stretch>
        </p:blipFill>
        <p:spPr bwMode="auto">
          <a:xfrm>
            <a:off x="11049000" y="665180"/>
            <a:ext cx="1721339" cy="1808651"/>
          </a:xfrm>
          <a:prstGeom prst="rect">
            <a:avLst/>
          </a:prstGeom>
          <a:noFill/>
        </p:spPr>
      </p:pic>
    </p:spTree>
    <p:extLst>
      <p:ext uri="{BB962C8B-B14F-4D97-AF65-F5344CB8AC3E}">
        <p14:creationId xmlns:p14="http://schemas.microsoft.com/office/powerpoint/2010/main" val="1932437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82180" y="647700"/>
            <a:ext cx="15705620" cy="92202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ctr" rtl="1">
              <a:lnSpc>
                <a:spcPct val="115000"/>
              </a:lnSpc>
              <a:spcAft>
                <a:spcPts val="1000"/>
              </a:spcAft>
            </a:pPr>
            <a:r>
              <a:rPr lang="ar-TN" sz="44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مفهوم إدارة المخاطر</a:t>
            </a:r>
            <a:endParaRPr lang="fr-FR" sz="44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algn="ctr" rtl="1">
              <a:lnSpc>
                <a:spcPct val="115000"/>
              </a:lnSpc>
              <a:spcAft>
                <a:spcPts val="1000"/>
              </a:spcAft>
            </a:pPr>
            <a:r>
              <a:rPr lang="ar-TN" sz="4400" b="1" dirty="0">
                <a:effectLst/>
                <a:latin typeface="Calibri" panose="020F0502020204030204" pitchFamily="34" charset="0"/>
                <a:ea typeface="Calibri" panose="020F0502020204030204" pitchFamily="34" charset="0"/>
                <a:cs typeface="Arial" panose="020B0604020202020204" pitchFamily="34" charset="0"/>
              </a:rPr>
              <a:t>إدارة المخاطر      وفقا </a:t>
            </a:r>
            <a:r>
              <a:rPr lang="ar-TN" sz="4400" b="1" dirty="0" err="1">
                <a:effectLst/>
                <a:latin typeface="Calibri" panose="020F0502020204030204" pitchFamily="34" charset="0"/>
                <a:ea typeface="Calibri" panose="020F0502020204030204" pitchFamily="34" charset="0"/>
                <a:cs typeface="Arial" panose="020B0604020202020204" pitchFamily="34" charset="0"/>
              </a:rPr>
              <a:t>للايزو</a:t>
            </a:r>
            <a:r>
              <a:rPr lang="ar-TN" sz="4400" b="1" dirty="0">
                <a:effectLst/>
                <a:latin typeface="Calibri" panose="020F0502020204030204" pitchFamily="34" charset="0"/>
                <a:ea typeface="Calibri" panose="020F0502020204030204" pitchFamily="34" charset="0"/>
                <a:cs typeface="Arial" panose="020B0604020202020204" pitchFamily="34" charset="0"/>
              </a:rPr>
              <a:t> 31000 نسخة 2018</a:t>
            </a:r>
            <a:endParaRPr lang="fr-TN" sz="4400" b="1"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115000"/>
              </a:lnSpc>
              <a:spcAft>
                <a:spcPts val="1000"/>
              </a:spcAft>
            </a:pPr>
            <a:r>
              <a:rPr lang="ar-TN" sz="4400" b="1" dirty="0">
                <a:solidFill>
                  <a:srgbClr val="FF0000"/>
                </a:solidFill>
                <a:latin typeface="Calibri" panose="020F0502020204030204" pitchFamily="34" charset="0"/>
                <a:ea typeface="Calibri" panose="020F0502020204030204" pitchFamily="34" charset="0"/>
                <a:cs typeface="Arial" panose="020B0604020202020204" pitchFamily="34" charset="0"/>
              </a:rPr>
              <a:t>ماهي الايزو 31000 </a:t>
            </a:r>
            <a:endParaRPr lang="fr-FR" sz="4400" b="1" dirty="0">
              <a:solidFill>
                <a:srgbClr val="FF0000"/>
              </a:solidFill>
              <a:latin typeface="Calibri" panose="020F0502020204030204" pitchFamily="34" charset="0"/>
              <a:ea typeface="Calibri" panose="020F0502020204030204" pitchFamily="34" charset="0"/>
              <a:cs typeface="Arial" panose="020B0604020202020204" pitchFamily="34" charset="0"/>
            </a:endParaRPr>
          </a:p>
          <a:p>
            <a:pPr algn="ctr" rtl="1">
              <a:lnSpc>
                <a:spcPct val="115000"/>
              </a:lnSpc>
              <a:spcAft>
                <a:spcPts val="1000"/>
              </a:spcAft>
            </a:pPr>
            <a:endParaRPr lang="fr-FR" sz="4400" b="1" dirty="0">
              <a:solidFill>
                <a:srgbClr val="FF0000"/>
              </a:solidFill>
              <a:latin typeface="Calibri" panose="020F0502020204030204" pitchFamily="34" charset="0"/>
              <a:ea typeface="Calibri" panose="020F0502020204030204" pitchFamily="34" charset="0"/>
              <a:cs typeface="Arial" panose="020B0604020202020204" pitchFamily="34" charset="0"/>
            </a:endParaRPr>
          </a:p>
          <a:p>
            <a:pPr algn="ctr" rtl="1">
              <a:lnSpc>
                <a:spcPct val="115000"/>
              </a:lnSpc>
              <a:spcAft>
                <a:spcPts val="1000"/>
              </a:spcAft>
            </a:pPr>
            <a:r>
              <a:rPr lang="ar-TN" sz="44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إدارة المخاطر هي مجموعة من المبادئ والإرشادات التي توفر الإطار لإدارة أي شكل من أشكال المخاطر. يمكن استخدام هذا المعيار من قبل أي نوع من المنظمات بغض النظر عن الحجم أو النشاط أو القطاع</a:t>
            </a:r>
            <a:endParaRPr lang="fr-TN"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a:extLst>
              <a:ext uri="{FF2B5EF4-FFF2-40B4-BE49-F238E27FC236}">
                <a16:creationId xmlns:a16="http://schemas.microsoft.com/office/drawing/2014/main" id="{8D79808E-FC35-700B-B922-EF55975EB9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30325" y="1524000"/>
            <a:ext cx="3275495" cy="1524000"/>
          </a:xfrm>
          <a:prstGeom prst="rect">
            <a:avLst/>
          </a:prstGeom>
        </p:spPr>
      </p:pic>
      <p:pic>
        <p:nvPicPr>
          <p:cNvPr id="6" name="Image 5">
            <a:extLst>
              <a:ext uri="{FF2B5EF4-FFF2-40B4-BE49-F238E27FC236}">
                <a16:creationId xmlns:a16="http://schemas.microsoft.com/office/drawing/2014/main" id="{5D13BF82-2A24-2F4A-5A7F-D4588AC324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2180" y="1409700"/>
            <a:ext cx="2857500" cy="1905000"/>
          </a:xfrm>
          <a:prstGeom prst="rect">
            <a:avLst/>
          </a:prstGeom>
        </p:spPr>
      </p:pic>
      <p:pic>
        <p:nvPicPr>
          <p:cNvPr id="3" name="Picture 2" descr="D:\base de données 2022\2022 Sonede\Sonede logo.jpg">
            <a:extLst>
              <a:ext uri="{FF2B5EF4-FFF2-40B4-BE49-F238E27FC236}">
                <a16:creationId xmlns:a16="http://schemas.microsoft.com/office/drawing/2014/main" id="{AFF70C78-F9B8-C333-7358-2773A5E21E1E}"/>
              </a:ext>
            </a:extLst>
          </p:cNvPr>
          <p:cNvPicPr>
            <a:picLocks noChangeAspect="1" noChangeArrowheads="1"/>
          </p:cNvPicPr>
          <p:nvPr/>
        </p:nvPicPr>
        <p:blipFill>
          <a:blip r:embed="rId5"/>
          <a:srcRect/>
          <a:stretch>
            <a:fillRect/>
          </a:stretch>
        </p:blipFill>
        <p:spPr bwMode="auto">
          <a:xfrm>
            <a:off x="16826150" y="377316"/>
            <a:ext cx="959339" cy="1008000"/>
          </a:xfrm>
          <a:prstGeom prst="rect">
            <a:avLst/>
          </a:prstGeom>
          <a:noFill/>
        </p:spPr>
      </p:pic>
    </p:spTree>
    <p:extLst>
      <p:ext uri="{BB962C8B-B14F-4D97-AF65-F5344CB8AC3E}">
        <p14:creationId xmlns:p14="http://schemas.microsoft.com/office/powerpoint/2010/main" val="428104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sz="quarter"/>
          </p:nvPr>
        </p:nvSpPr>
        <p:spPr>
          <a:xfrm>
            <a:off x="3304914" y="245660"/>
            <a:ext cx="10854639" cy="1740090"/>
          </a:xfrm>
          <a:noFill/>
        </p:spPr>
        <p:txBody>
          <a:bodyPr>
            <a:normAutofit/>
          </a:bodyPr>
          <a:lstStyle/>
          <a:p>
            <a:pPr algn="r"/>
            <a:br>
              <a:rPr lang="ar-TN" sz="3600" b="1" dirty="0">
                <a:solidFill>
                  <a:srgbClr val="1313AD"/>
                </a:solidFill>
                <a:latin typeface="Comic Sans MS" pitchFamily="66" charset="0"/>
                <a:cs typeface="Arial" pitchFamily="34" charset="0"/>
              </a:rPr>
            </a:br>
            <a:br>
              <a:rPr lang="fr-FR" sz="3600" b="1" dirty="0">
                <a:solidFill>
                  <a:srgbClr val="1313AD"/>
                </a:solidFill>
                <a:latin typeface="Comic Sans MS" pitchFamily="66" charset="0"/>
                <a:cs typeface="Arial" pitchFamily="34" charset="0"/>
              </a:rPr>
            </a:br>
            <a:endParaRPr lang="en-GB" sz="3600" b="1" dirty="0">
              <a:solidFill>
                <a:srgbClr val="0070C0"/>
              </a:solidFill>
              <a:latin typeface="Calibri" pitchFamily="34" charset="0"/>
              <a:cs typeface="Calibri" pitchFamily="34" charset="0"/>
            </a:endParaRPr>
          </a:p>
        </p:txBody>
      </p:sp>
      <p:graphicFrame>
        <p:nvGraphicFramePr>
          <p:cNvPr id="6" name="Diagramme 5"/>
          <p:cNvGraphicFramePr/>
          <p:nvPr>
            <p:extLst>
              <p:ext uri="{D42A27DB-BD31-4B8C-83A1-F6EECF244321}">
                <p14:modId xmlns:p14="http://schemas.microsoft.com/office/powerpoint/2010/main" val="4160953019"/>
              </p:ext>
            </p:extLst>
          </p:nvPr>
        </p:nvGraphicFramePr>
        <p:xfrm>
          <a:off x="2082330" y="1293145"/>
          <a:ext cx="13299806" cy="86729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 3">
            <a:extLst>
              <a:ext uri="{FF2B5EF4-FFF2-40B4-BE49-F238E27FC236}">
                <a16:creationId xmlns:a16="http://schemas.microsoft.com/office/drawing/2014/main" id="{71597E28-5B73-E981-F324-C7EEF59CDB48}"/>
              </a:ext>
            </a:extLst>
          </p:cNvPr>
          <p:cNvPicPr>
            <a:picLocks noChangeAspect="1"/>
          </p:cNvPicPr>
          <p:nvPr/>
        </p:nvPicPr>
        <p:blipFill>
          <a:blip r:embed="rId7"/>
          <a:stretch>
            <a:fillRect/>
          </a:stretch>
        </p:blipFill>
        <p:spPr>
          <a:xfrm>
            <a:off x="15392400" y="4000500"/>
            <a:ext cx="1752600" cy="2017951"/>
          </a:xfrm>
          <a:prstGeom prst="rect">
            <a:avLst/>
          </a:prstGeom>
        </p:spPr>
      </p:pic>
      <p:sp>
        <p:nvSpPr>
          <p:cNvPr id="2" name="Flèche : gauche 1">
            <a:extLst>
              <a:ext uri="{FF2B5EF4-FFF2-40B4-BE49-F238E27FC236}">
                <a16:creationId xmlns:a16="http://schemas.microsoft.com/office/drawing/2014/main" id="{8C615692-386A-E008-53E6-B2698B89053B}"/>
              </a:ext>
            </a:extLst>
          </p:cNvPr>
          <p:cNvSpPr/>
          <p:nvPr/>
        </p:nvSpPr>
        <p:spPr>
          <a:xfrm>
            <a:off x="9906000" y="4134524"/>
            <a:ext cx="1447800" cy="2017951"/>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TN"/>
          </a:p>
        </p:txBody>
      </p:sp>
      <p:pic>
        <p:nvPicPr>
          <p:cNvPr id="5" name="Picture 2" descr="D:\base de données 2022\2022 Sonede\Sonede logo.jpg">
            <a:extLst>
              <a:ext uri="{FF2B5EF4-FFF2-40B4-BE49-F238E27FC236}">
                <a16:creationId xmlns:a16="http://schemas.microsoft.com/office/drawing/2014/main" id="{608B7AA0-82A2-3F96-4594-0FBD5437B7D3}"/>
              </a:ext>
            </a:extLst>
          </p:cNvPr>
          <p:cNvPicPr>
            <a:picLocks noChangeAspect="1" noChangeArrowheads="1"/>
          </p:cNvPicPr>
          <p:nvPr/>
        </p:nvPicPr>
        <p:blipFill>
          <a:blip r:embed="rId8"/>
          <a:srcRect/>
          <a:stretch>
            <a:fillRect/>
          </a:stretch>
        </p:blipFill>
        <p:spPr bwMode="auto">
          <a:xfrm>
            <a:off x="16238220" y="342900"/>
            <a:ext cx="959339" cy="1008000"/>
          </a:xfrm>
          <a:prstGeom prst="rect">
            <a:avLst/>
          </a:prstGeom>
          <a:noFill/>
        </p:spPr>
      </p:pic>
      <p:sp>
        <p:nvSpPr>
          <p:cNvPr id="8" name="ZoneTexte 7">
            <a:extLst>
              <a:ext uri="{FF2B5EF4-FFF2-40B4-BE49-F238E27FC236}">
                <a16:creationId xmlns:a16="http://schemas.microsoft.com/office/drawing/2014/main" id="{C785A9E8-286E-DF24-CC09-998C12B5A99C}"/>
              </a:ext>
            </a:extLst>
          </p:cNvPr>
          <p:cNvSpPr txBox="1"/>
          <p:nvPr/>
        </p:nvSpPr>
        <p:spPr>
          <a:xfrm>
            <a:off x="3505200" y="624842"/>
            <a:ext cx="9144000" cy="646331"/>
          </a:xfrm>
          <a:prstGeom prst="rect">
            <a:avLst/>
          </a:prstGeom>
          <a:noFill/>
        </p:spPr>
        <p:txBody>
          <a:bodyPr wrap="square">
            <a:spAutoFit/>
          </a:bodyPr>
          <a:lstStyle/>
          <a:p>
            <a:pPr algn="ctr"/>
            <a:r>
              <a:rPr lang="ar-TN" sz="3600" b="1" dirty="0">
                <a:effectLst/>
                <a:latin typeface="Calibri" panose="020F0502020204030204" pitchFamily="34" charset="0"/>
                <a:ea typeface="Calibri" panose="020F0502020204030204" pitchFamily="34" charset="0"/>
              </a:rPr>
              <a:t>ما هي </a:t>
            </a:r>
            <a:r>
              <a:rPr lang="ar-TN" sz="3600" b="1" dirty="0">
                <a:solidFill>
                  <a:srgbClr val="FF0000"/>
                </a:solidFill>
                <a:effectLst/>
                <a:latin typeface="Calibri" panose="020F0502020204030204" pitchFamily="34" charset="0"/>
                <a:ea typeface="Calibri" panose="020F0502020204030204" pitchFamily="34" charset="0"/>
              </a:rPr>
              <a:t>أهمية إدارة المخاطر</a:t>
            </a:r>
            <a:endParaRPr lang="fr-TN" sz="3600" dirty="0"/>
          </a:p>
        </p:txBody>
      </p:sp>
    </p:spTree>
    <p:extLst>
      <p:ext uri="{BB962C8B-B14F-4D97-AF65-F5344CB8AC3E}">
        <p14:creationId xmlns:p14="http://schemas.microsoft.com/office/powerpoint/2010/main" val="365769067"/>
      </p:ext>
    </p:extLst>
  </p:cSld>
  <p:clrMapOvr>
    <a:masterClrMapping/>
  </p:clrMapOvr>
  <p:transition>
    <p:spli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171700" y="419100"/>
            <a:ext cx="13944600" cy="94488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r" rtl="1">
              <a:lnSpc>
                <a:spcPct val="115000"/>
              </a:lnSpc>
              <a:spcAft>
                <a:spcPts val="1000"/>
              </a:spcAft>
            </a:pPr>
            <a:endParaRPr lang="ar-TN" sz="3600" b="1" dirty="0">
              <a:latin typeface="Calibri" panose="020F0502020204030204" pitchFamily="34" charset="0"/>
              <a:ea typeface="Calibri" panose="020F0502020204030204" pitchFamily="34" charset="0"/>
              <a:cs typeface="+mj-cs"/>
            </a:endParaRPr>
          </a:p>
          <a:p>
            <a:pPr algn="ctr" rtl="1">
              <a:lnSpc>
                <a:spcPct val="115000"/>
              </a:lnSpc>
              <a:spcAft>
                <a:spcPts val="1000"/>
              </a:spcAft>
            </a:pPr>
            <a:r>
              <a:rPr lang="fr-FR" sz="3600" b="1" dirty="0">
                <a:effectLst/>
                <a:latin typeface="Calibri" panose="020F0502020204030204" pitchFamily="34" charset="0"/>
                <a:ea typeface="Calibri" panose="020F0502020204030204" pitchFamily="34" charset="0"/>
                <a:cs typeface="+mj-cs"/>
              </a:rPr>
              <a:t>	</a:t>
            </a:r>
            <a:r>
              <a:rPr lang="ar-TN" sz="3600" b="1" dirty="0">
                <a:effectLst/>
                <a:latin typeface="Calibri" panose="020F0502020204030204" pitchFamily="34" charset="0"/>
                <a:ea typeface="Calibri" panose="020F0502020204030204" pitchFamily="34" charset="0"/>
                <a:cs typeface="+mj-cs"/>
              </a:rPr>
              <a:t>ما </a:t>
            </a:r>
            <a:r>
              <a:rPr lang="ar-TN" sz="3600" b="1" dirty="0" err="1">
                <a:effectLst/>
                <a:latin typeface="Calibri" panose="020F0502020204030204" pitchFamily="34" charset="0"/>
                <a:ea typeface="Calibri" panose="020F0502020204030204" pitchFamily="34" charset="0"/>
                <a:cs typeface="+mj-cs"/>
              </a:rPr>
              <a:t>هي</a:t>
            </a:r>
            <a:r>
              <a:rPr lang="ar-TN" sz="4000" b="1" dirty="0" err="1">
                <a:solidFill>
                  <a:srgbClr val="FF0000"/>
                </a:solidFill>
                <a:effectLst/>
                <a:latin typeface="Calibri" panose="020F0502020204030204" pitchFamily="34" charset="0"/>
                <a:ea typeface="Calibri" panose="020F0502020204030204" pitchFamily="34" charset="0"/>
              </a:rPr>
              <a:t>أهمية</a:t>
            </a:r>
            <a:r>
              <a:rPr lang="ar-TN" sz="4000" b="1" dirty="0">
                <a:solidFill>
                  <a:srgbClr val="FF0000"/>
                </a:solidFill>
                <a:effectLst/>
                <a:latin typeface="Calibri" panose="020F0502020204030204" pitchFamily="34" charset="0"/>
                <a:ea typeface="Calibri" panose="020F0502020204030204" pitchFamily="34" charset="0"/>
              </a:rPr>
              <a:t> إدارة المخاطر</a:t>
            </a:r>
            <a:endParaRPr lang="fr-TN" sz="4000" b="1" dirty="0">
              <a:solidFill>
                <a:srgbClr val="FF0000"/>
              </a:solidFill>
              <a:effectLst/>
              <a:latin typeface="Calibri" panose="020F0502020204030204" pitchFamily="34" charset="0"/>
              <a:ea typeface="Calibri" panose="020F0502020204030204" pitchFamily="34" charset="0"/>
            </a:endParaRPr>
          </a:p>
          <a:p>
            <a:pPr algn="r" rtl="1">
              <a:lnSpc>
                <a:spcPct val="115000"/>
              </a:lnSpc>
              <a:spcAft>
                <a:spcPts val="1000"/>
              </a:spcAft>
            </a:pPr>
            <a:r>
              <a:rPr lang="ar-TN" sz="3600" b="1" dirty="0">
                <a:latin typeface="Calibri" panose="020F0502020204030204" pitchFamily="34" charset="0"/>
                <a:ea typeface="Calibri" panose="020F0502020204030204" pitchFamily="34" charset="0"/>
                <a:cs typeface="+mj-cs"/>
              </a:rPr>
              <a:t>  </a:t>
            </a:r>
            <a:endParaRPr lang="ar-TN" sz="3600" b="1" dirty="0">
              <a:latin typeface="Calibri" panose="020F0502020204030204" pitchFamily="34" charset="0"/>
              <a:ea typeface="Calibri" panose="020F0502020204030204" pitchFamily="34" charset="0"/>
            </a:endParaRPr>
          </a:p>
          <a:p>
            <a:pPr marL="571500" indent="-571500" algn="r" rtl="1">
              <a:lnSpc>
                <a:spcPct val="115000"/>
              </a:lnSpc>
              <a:spcAft>
                <a:spcPts val="1000"/>
              </a:spcAft>
              <a:buFont typeface="Wingdings" panose="05000000000000000000" pitchFamily="2" charset="2"/>
              <a:buChar char="ü"/>
            </a:pPr>
            <a:r>
              <a:rPr lang="ar-TN" sz="3600" b="1" dirty="0">
                <a:effectLst/>
                <a:latin typeface="Calibri" panose="020F0502020204030204" pitchFamily="34" charset="0"/>
                <a:ea typeface="Calibri" panose="020F0502020204030204" pitchFamily="34" charset="0"/>
              </a:rPr>
              <a:t>منع وقوع الخطر، وإتباع أفضل الوسائل التي من شأنها حماية المنشأة والعاملين فيها من الخسائر المحتملة</a:t>
            </a:r>
          </a:p>
          <a:p>
            <a:pPr marL="571500" indent="-571500" algn="r" rtl="1">
              <a:lnSpc>
                <a:spcPct val="115000"/>
              </a:lnSpc>
              <a:spcAft>
                <a:spcPts val="1000"/>
              </a:spcAft>
              <a:buFont typeface="Wingdings" panose="05000000000000000000" pitchFamily="2" charset="2"/>
              <a:buChar char="ü"/>
            </a:pPr>
            <a:r>
              <a:rPr lang="ar-TN" sz="3600" b="1" dirty="0">
                <a:effectLst/>
                <a:latin typeface="Calibri" panose="020F0502020204030204" pitchFamily="34" charset="0"/>
                <a:ea typeface="Calibri" panose="020F0502020204030204" pitchFamily="34" charset="0"/>
              </a:rPr>
              <a:t>تقليل الآثار الناجمة عن الخطر إن وقع، بما يضمن استمرار المنشأة في عملها</a:t>
            </a:r>
          </a:p>
          <a:p>
            <a:pPr marL="571500" indent="-571500" algn="r" rtl="1">
              <a:lnSpc>
                <a:spcPct val="115000"/>
              </a:lnSpc>
              <a:spcAft>
                <a:spcPts val="1000"/>
              </a:spcAft>
              <a:buFont typeface="Wingdings" panose="05000000000000000000" pitchFamily="2" charset="2"/>
              <a:buChar char="ü"/>
            </a:pPr>
            <a:r>
              <a:rPr lang="ar-TN" sz="3600" b="1" dirty="0">
                <a:effectLst/>
                <a:latin typeface="Calibri" panose="020F0502020204030204" pitchFamily="34" charset="0"/>
                <a:ea typeface="Calibri" panose="020F0502020204030204" pitchFamily="34" charset="0"/>
              </a:rPr>
              <a:t> تفعيل الاجراءات الوقائية والاحترازية للحد من تعطل الأعمال، وتوفير بيئة عمل آمنة</a:t>
            </a:r>
            <a:endParaRPr lang="ar-TN" sz="3600" b="1" dirty="0">
              <a:latin typeface="Calibri" panose="020F0502020204030204" pitchFamily="34" charset="0"/>
              <a:ea typeface="Calibri" panose="020F0502020204030204" pitchFamily="34" charset="0"/>
            </a:endParaRPr>
          </a:p>
          <a:p>
            <a:pPr marL="571500" indent="-571500" algn="r" rtl="1">
              <a:lnSpc>
                <a:spcPct val="115000"/>
              </a:lnSpc>
              <a:spcAft>
                <a:spcPts val="1000"/>
              </a:spcAft>
              <a:buFont typeface="Wingdings" panose="05000000000000000000" pitchFamily="2" charset="2"/>
              <a:buChar char="ü"/>
            </a:pPr>
            <a:r>
              <a:rPr lang="ar-TN" sz="3600" b="1" dirty="0">
                <a:effectLst/>
                <a:latin typeface="Calibri" panose="020F0502020204030204" pitchFamily="34" charset="0"/>
                <a:ea typeface="Calibri" panose="020F0502020204030204" pitchFamily="34" charset="0"/>
              </a:rPr>
              <a:t>توقع الاشكاليات المُحتملة </a:t>
            </a:r>
            <a:r>
              <a:rPr lang="fr-FR" sz="3600" b="1" dirty="0">
                <a:effectLst/>
                <a:latin typeface="Calibri" panose="020F0502020204030204" pitchFamily="34" charset="0"/>
                <a:ea typeface="Calibri" panose="020F0502020204030204" pitchFamily="34" charset="0"/>
              </a:rPr>
              <a:t>· </a:t>
            </a:r>
            <a:endParaRPr lang="ar-TN" sz="3600" b="1" dirty="0">
              <a:latin typeface="Calibri" panose="020F0502020204030204" pitchFamily="34" charset="0"/>
              <a:ea typeface="Calibri" panose="020F0502020204030204" pitchFamily="34" charset="0"/>
            </a:endParaRPr>
          </a:p>
          <a:p>
            <a:pPr marL="571500" indent="-571500" algn="r" rtl="1">
              <a:lnSpc>
                <a:spcPct val="115000"/>
              </a:lnSpc>
              <a:spcAft>
                <a:spcPts val="1000"/>
              </a:spcAft>
              <a:buFont typeface="Wingdings" panose="05000000000000000000" pitchFamily="2" charset="2"/>
              <a:buChar char="ü"/>
            </a:pPr>
            <a:r>
              <a:rPr lang="ar-TN" sz="3600" b="1" dirty="0">
                <a:effectLst/>
                <a:latin typeface="Calibri" panose="020F0502020204030204" pitchFamily="34" charset="0"/>
                <a:ea typeface="Calibri" panose="020F0502020204030204" pitchFamily="34" charset="0"/>
              </a:rPr>
              <a:t>تجنب الأحداث الكارثية ·</a:t>
            </a:r>
            <a:endParaRPr lang="ar-TN" sz="3600" b="1" dirty="0">
              <a:latin typeface="Calibri" panose="020F0502020204030204" pitchFamily="34" charset="0"/>
              <a:ea typeface="Calibri" panose="020F0502020204030204" pitchFamily="34" charset="0"/>
            </a:endParaRPr>
          </a:p>
          <a:p>
            <a:pPr marL="571500" indent="-571500" algn="r" rtl="1">
              <a:lnSpc>
                <a:spcPct val="115000"/>
              </a:lnSpc>
              <a:spcAft>
                <a:spcPts val="1000"/>
              </a:spcAft>
              <a:buFont typeface="Wingdings" panose="05000000000000000000" pitchFamily="2" charset="2"/>
              <a:buChar char="ü"/>
            </a:pPr>
            <a:r>
              <a:rPr lang="ar-TN" sz="3600" b="1" dirty="0">
                <a:effectLst/>
                <a:latin typeface="Calibri" panose="020F0502020204030204" pitchFamily="34" charset="0"/>
                <a:ea typeface="Calibri" panose="020F0502020204030204" pitchFamily="34" charset="0"/>
              </a:rPr>
              <a:t>اتخاذ قرارات أفضل ·</a:t>
            </a:r>
            <a:endParaRPr lang="ar-TN" sz="3600" b="1" dirty="0">
              <a:latin typeface="Calibri" panose="020F0502020204030204" pitchFamily="34" charset="0"/>
              <a:ea typeface="Calibri" panose="020F0502020204030204" pitchFamily="34" charset="0"/>
            </a:endParaRPr>
          </a:p>
          <a:p>
            <a:pPr marL="571500" indent="-571500" algn="r" rtl="1">
              <a:lnSpc>
                <a:spcPct val="115000"/>
              </a:lnSpc>
              <a:spcAft>
                <a:spcPts val="1000"/>
              </a:spcAft>
              <a:buFont typeface="Wingdings" panose="05000000000000000000" pitchFamily="2" charset="2"/>
              <a:buChar char="ü"/>
            </a:pPr>
            <a:r>
              <a:rPr lang="ar-TN" sz="3600" b="1" dirty="0">
                <a:effectLst/>
                <a:latin typeface="Calibri" panose="020F0502020204030204" pitchFamily="34" charset="0"/>
                <a:ea typeface="Calibri" panose="020F0502020204030204" pitchFamily="34" charset="0"/>
              </a:rPr>
              <a:t>بقاء الشركات قادرة على المنافسة ·</a:t>
            </a:r>
            <a:endParaRPr lang="ar-TN" sz="3600" b="1" dirty="0">
              <a:latin typeface="Calibri" panose="020F0502020204030204" pitchFamily="34" charset="0"/>
              <a:ea typeface="Calibri" panose="020F0502020204030204" pitchFamily="34" charset="0"/>
            </a:endParaRPr>
          </a:p>
          <a:p>
            <a:pPr marL="571500" indent="-571500" algn="r" rtl="1">
              <a:lnSpc>
                <a:spcPct val="115000"/>
              </a:lnSpc>
              <a:spcAft>
                <a:spcPts val="1000"/>
              </a:spcAft>
              <a:buFont typeface="Wingdings" panose="05000000000000000000" pitchFamily="2" charset="2"/>
              <a:buChar char="ü"/>
            </a:pPr>
            <a:r>
              <a:rPr lang="ar-TN" sz="3600" b="1" dirty="0">
                <a:effectLst/>
                <a:latin typeface="Calibri" panose="020F0502020204030204" pitchFamily="34" charset="0"/>
                <a:ea typeface="Calibri" panose="020F0502020204030204" pitchFamily="34" charset="0"/>
              </a:rPr>
              <a:t>تحسين أساليب العمل</a:t>
            </a:r>
            <a:endParaRPr lang="fr-TN" sz="3600" b="1" dirty="0">
              <a:effectLst/>
              <a:latin typeface="Calibri" panose="020F0502020204030204" pitchFamily="34" charset="0"/>
              <a:ea typeface="Calibri" panose="020F0502020204030204" pitchFamily="34" charset="0"/>
            </a:endParaRPr>
          </a:p>
          <a:p>
            <a:pPr algn="r" rtl="1">
              <a:lnSpc>
                <a:spcPct val="115000"/>
              </a:lnSpc>
              <a:spcAft>
                <a:spcPts val="1000"/>
              </a:spcAft>
            </a:pPr>
            <a:endParaRPr lang="ar-TN"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endParaRPr lang="ar-TN"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endParaRPr lang="ar-TN"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endParaRPr lang="ar-TN"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endParaRPr lang="ar-TN"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endParaRPr lang="fr-TN" sz="3600" b="1" dirty="0">
              <a:effectLst/>
              <a:latin typeface="Calibri" panose="020F0502020204030204" pitchFamily="34" charset="0"/>
              <a:ea typeface="Calibri" panose="020F0502020204030204" pitchFamily="34" charset="0"/>
              <a:cs typeface="+mj-cs"/>
            </a:endParaRPr>
          </a:p>
        </p:txBody>
      </p:sp>
      <p:pic>
        <p:nvPicPr>
          <p:cNvPr id="3" name="Picture 2" descr="C:\Users\HP\Desktop\certification LICORNE VF du 10fev\Photo\Conge-Individuel-de-Formation.jpg">
            <a:extLst>
              <a:ext uri="{FF2B5EF4-FFF2-40B4-BE49-F238E27FC236}">
                <a16:creationId xmlns:a16="http://schemas.microsoft.com/office/drawing/2014/main" id="{E2489E80-DFE6-5D92-38D8-1939BA4B04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0" y="571500"/>
            <a:ext cx="2118814" cy="2118814"/>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4F08C189-C14B-F582-3CC9-F45B04EF4E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8814" y="5981700"/>
            <a:ext cx="6858000" cy="2381250"/>
          </a:xfrm>
          <a:prstGeom prst="rect">
            <a:avLst/>
          </a:prstGeom>
        </p:spPr>
      </p:pic>
      <p:pic>
        <p:nvPicPr>
          <p:cNvPr id="4" name="Picture 2" descr="D:\base de données 2022\2022 Sonede\Sonede logo.jpg">
            <a:extLst>
              <a:ext uri="{FF2B5EF4-FFF2-40B4-BE49-F238E27FC236}">
                <a16:creationId xmlns:a16="http://schemas.microsoft.com/office/drawing/2014/main" id="{65C613F1-29D7-FC7F-E79A-A8BB3C59EE1C}"/>
              </a:ext>
            </a:extLst>
          </p:cNvPr>
          <p:cNvPicPr>
            <a:picLocks noChangeAspect="1" noChangeArrowheads="1"/>
          </p:cNvPicPr>
          <p:nvPr/>
        </p:nvPicPr>
        <p:blipFill>
          <a:blip r:embed="rId5"/>
          <a:srcRect/>
          <a:stretch>
            <a:fillRect/>
          </a:stretch>
        </p:blipFill>
        <p:spPr bwMode="auto">
          <a:xfrm>
            <a:off x="14173200" y="627479"/>
            <a:ext cx="959339" cy="1008000"/>
          </a:xfrm>
          <a:prstGeom prst="rect">
            <a:avLst/>
          </a:prstGeom>
          <a:noFill/>
        </p:spPr>
      </p:pic>
    </p:spTree>
    <p:extLst>
      <p:ext uri="{BB962C8B-B14F-4D97-AF65-F5344CB8AC3E}">
        <p14:creationId xmlns:p14="http://schemas.microsoft.com/office/powerpoint/2010/main" val="3289996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171700" y="647700"/>
            <a:ext cx="13944600" cy="92202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r" rtl="1">
              <a:lnSpc>
                <a:spcPct val="115000"/>
              </a:lnSpc>
              <a:spcAft>
                <a:spcPts val="1000"/>
              </a:spcAft>
            </a:pPr>
            <a:r>
              <a:rPr lang="ar-TN" sz="3600" b="1" dirty="0">
                <a:latin typeface="Calibri" panose="020F0502020204030204" pitchFamily="34" charset="0"/>
                <a:ea typeface="Calibri" panose="020F0502020204030204" pitchFamily="34" charset="0"/>
                <a:cs typeface="+mj-cs"/>
              </a:rPr>
              <a:t> </a:t>
            </a:r>
            <a:r>
              <a:rPr lang="ar-TN" sz="3600" b="1" dirty="0">
                <a:effectLst/>
                <a:latin typeface="Calibri" panose="020F0502020204030204" pitchFamily="34" charset="0"/>
                <a:ea typeface="Calibri" panose="020F0502020204030204" pitchFamily="34" charset="0"/>
                <a:cs typeface="+mj-cs"/>
              </a:rPr>
              <a:t>ما معنى الخطر او المخاطرة</a:t>
            </a:r>
            <a:endParaRPr lang="fr-TN" sz="3600" b="1" dirty="0">
              <a:effectLst/>
              <a:latin typeface="Calibri" panose="020F0502020204030204" pitchFamily="34" charset="0"/>
              <a:ea typeface="Calibri" panose="020F0502020204030204" pitchFamily="34" charset="0"/>
              <a:cs typeface="+mj-cs"/>
            </a:endParaRPr>
          </a:p>
        </p:txBody>
      </p:sp>
      <p:pic>
        <p:nvPicPr>
          <p:cNvPr id="5" name="Image 4">
            <a:extLst>
              <a:ext uri="{FF2B5EF4-FFF2-40B4-BE49-F238E27FC236}">
                <a16:creationId xmlns:a16="http://schemas.microsoft.com/office/drawing/2014/main" id="{68DE006F-3775-A7B1-0FD5-B457D89615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00" y="1640205"/>
            <a:ext cx="11376630" cy="7309485"/>
          </a:xfrm>
          <a:prstGeom prst="rect">
            <a:avLst/>
          </a:prstGeom>
        </p:spPr>
      </p:pic>
      <p:pic>
        <p:nvPicPr>
          <p:cNvPr id="3" name="Picture 2" descr="C:\Users\HP\Desktop\certification LICORNE VF du 10fev\Photo\Conge-Individuel-de-Formation.jpg">
            <a:extLst>
              <a:ext uri="{FF2B5EF4-FFF2-40B4-BE49-F238E27FC236}">
                <a16:creationId xmlns:a16="http://schemas.microsoft.com/office/drawing/2014/main" id="{3506C162-1CED-7CCF-EA9A-DEADB9D47E4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8000" y="511991"/>
            <a:ext cx="1128214" cy="11282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D:\base de données 2022\2022 Sonede\Sonede logo.jpg">
            <a:extLst>
              <a:ext uri="{FF2B5EF4-FFF2-40B4-BE49-F238E27FC236}">
                <a16:creationId xmlns:a16="http://schemas.microsoft.com/office/drawing/2014/main" id="{A6DD5324-4447-C33E-41A9-AE905F0851CF}"/>
              </a:ext>
            </a:extLst>
          </p:cNvPr>
          <p:cNvPicPr>
            <a:picLocks noChangeAspect="1" noChangeArrowheads="1"/>
          </p:cNvPicPr>
          <p:nvPr/>
        </p:nvPicPr>
        <p:blipFill>
          <a:blip r:embed="rId5"/>
          <a:srcRect/>
          <a:stretch>
            <a:fillRect/>
          </a:stretch>
        </p:blipFill>
        <p:spPr bwMode="auto">
          <a:xfrm>
            <a:off x="16181203" y="647700"/>
            <a:ext cx="959339" cy="1008000"/>
          </a:xfrm>
          <a:prstGeom prst="rect">
            <a:avLst/>
          </a:prstGeom>
          <a:noFill/>
        </p:spPr>
      </p:pic>
    </p:spTree>
    <p:extLst>
      <p:ext uri="{BB962C8B-B14F-4D97-AF65-F5344CB8AC3E}">
        <p14:creationId xmlns:p14="http://schemas.microsoft.com/office/powerpoint/2010/main" val="3192654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171700" y="647700"/>
            <a:ext cx="13944600" cy="92202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r" rtl="1">
              <a:lnSpc>
                <a:spcPct val="115000"/>
              </a:lnSpc>
              <a:spcAft>
                <a:spcPts val="1000"/>
              </a:spcAft>
            </a:pPr>
            <a:endParaRPr lang="ar-TN" sz="3600" b="1" dirty="0">
              <a:effectLst/>
              <a:latin typeface="Calibri" panose="020F0502020204030204" pitchFamily="34" charset="0"/>
              <a:ea typeface="Calibri" panose="020F0502020204030204" pitchFamily="34" charset="0"/>
              <a:cs typeface="+mj-cs"/>
            </a:endParaRPr>
          </a:p>
          <a:p>
            <a:pPr algn="r" rtl="1">
              <a:lnSpc>
                <a:spcPct val="115000"/>
              </a:lnSpc>
              <a:spcAft>
                <a:spcPts val="1000"/>
              </a:spcAft>
            </a:pPr>
            <a:endParaRPr lang="ar-TN" sz="3600" b="1" dirty="0">
              <a:latin typeface="Calibri" panose="020F0502020204030204" pitchFamily="34" charset="0"/>
              <a:ea typeface="Calibri" panose="020F0502020204030204" pitchFamily="34" charset="0"/>
              <a:cs typeface="+mj-cs"/>
            </a:endParaRPr>
          </a:p>
          <a:p>
            <a:pPr algn="r" rtl="1">
              <a:lnSpc>
                <a:spcPct val="115000"/>
              </a:lnSpc>
              <a:spcAft>
                <a:spcPts val="1000"/>
              </a:spcAft>
            </a:pPr>
            <a:endParaRPr lang="fr-TN" sz="3600" b="1" dirty="0">
              <a:effectLst/>
              <a:latin typeface="Calibri" panose="020F0502020204030204" pitchFamily="34" charset="0"/>
              <a:ea typeface="Calibri" panose="020F0502020204030204" pitchFamily="34" charset="0"/>
              <a:cs typeface="+mj-cs"/>
            </a:endParaRPr>
          </a:p>
        </p:txBody>
      </p:sp>
      <p:graphicFrame>
        <p:nvGraphicFramePr>
          <p:cNvPr id="4" name="Diagramme 3">
            <a:extLst>
              <a:ext uri="{FF2B5EF4-FFF2-40B4-BE49-F238E27FC236}">
                <a16:creationId xmlns:a16="http://schemas.microsoft.com/office/drawing/2014/main" id="{DA5F6F76-B4B3-F064-4C10-C84A866BFD4E}"/>
              </a:ext>
            </a:extLst>
          </p:cNvPr>
          <p:cNvGraphicFramePr/>
          <p:nvPr>
            <p:extLst>
              <p:ext uri="{D42A27DB-BD31-4B8C-83A1-F6EECF244321}">
                <p14:modId xmlns:p14="http://schemas.microsoft.com/office/powerpoint/2010/main" val="331885219"/>
              </p:ext>
            </p:extLst>
          </p:nvPr>
        </p:nvGraphicFramePr>
        <p:xfrm>
          <a:off x="3048000" y="1079500"/>
          <a:ext cx="12192000" cy="812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D:\base de données 2022\2022 Sonede\Sonede logo.jpg">
            <a:extLst>
              <a:ext uri="{FF2B5EF4-FFF2-40B4-BE49-F238E27FC236}">
                <a16:creationId xmlns:a16="http://schemas.microsoft.com/office/drawing/2014/main" id="{0FDA90FC-D090-5DD9-9152-E770DAC7F950}"/>
              </a:ext>
            </a:extLst>
          </p:cNvPr>
          <p:cNvPicPr>
            <a:picLocks noChangeAspect="1" noChangeArrowheads="1"/>
          </p:cNvPicPr>
          <p:nvPr/>
        </p:nvPicPr>
        <p:blipFill>
          <a:blip r:embed="rId8"/>
          <a:srcRect/>
          <a:stretch>
            <a:fillRect/>
          </a:stretch>
        </p:blipFill>
        <p:spPr bwMode="auto">
          <a:xfrm>
            <a:off x="16116300" y="575512"/>
            <a:ext cx="959316" cy="1007976"/>
          </a:xfrm>
          <a:prstGeom prst="rect">
            <a:avLst/>
          </a:prstGeom>
          <a:noFill/>
        </p:spPr>
      </p:pic>
    </p:spTree>
    <p:extLst>
      <p:ext uri="{BB962C8B-B14F-4D97-AF65-F5344CB8AC3E}">
        <p14:creationId xmlns:p14="http://schemas.microsoft.com/office/powerpoint/2010/main" val="359563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82180" y="647700"/>
            <a:ext cx="15705620" cy="92202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ctr" rtl="1">
              <a:lnSpc>
                <a:spcPct val="115000"/>
              </a:lnSpc>
              <a:spcAft>
                <a:spcPts val="1000"/>
              </a:spcAft>
            </a:pPr>
            <a:r>
              <a:rPr lang="ar-TN" sz="44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مبادئ نظام إدارة المخاطر      وفقا </a:t>
            </a:r>
            <a:r>
              <a:rPr lang="ar-TN" sz="4400" b="1" dirty="0" err="1">
                <a:solidFill>
                  <a:srgbClr val="FF0000"/>
                </a:solidFill>
                <a:effectLst/>
                <a:latin typeface="Calibri" panose="020F0502020204030204" pitchFamily="34" charset="0"/>
                <a:ea typeface="Calibri" panose="020F0502020204030204" pitchFamily="34" charset="0"/>
                <a:cs typeface="Arial" panose="020B0604020202020204" pitchFamily="34" charset="0"/>
              </a:rPr>
              <a:t>للايزو</a:t>
            </a:r>
            <a:r>
              <a:rPr lang="ar-TN" sz="44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 31000 نسخة 2018</a:t>
            </a:r>
            <a:endParaRPr lang="fr-TN" sz="44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endParaRPr lang="ar-TN"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endParaRPr lang="ar-TN" sz="4000" dirty="0">
              <a:latin typeface="Calibri" panose="020F0502020204030204" pitchFamily="34" charset="0"/>
              <a:ea typeface="Calibri" panose="020F0502020204030204" pitchFamily="34" charset="0"/>
              <a:cs typeface="+mj-cs"/>
            </a:endParaRPr>
          </a:p>
          <a:p>
            <a:pPr algn="r" rtl="1">
              <a:lnSpc>
                <a:spcPct val="115000"/>
              </a:lnSpc>
              <a:spcAft>
                <a:spcPts val="1000"/>
              </a:spcAft>
            </a:pPr>
            <a:r>
              <a:rPr lang="ar-TN" sz="4000" dirty="0">
                <a:effectLst/>
                <a:latin typeface="Calibri" panose="020F0502020204030204" pitchFamily="34" charset="0"/>
                <a:ea typeface="Calibri" panose="020F0502020204030204" pitchFamily="34" charset="0"/>
                <a:cs typeface="+mj-cs"/>
              </a:rPr>
              <a:t>تم تصميم معايير إدارة المخاطر</a:t>
            </a:r>
            <a:r>
              <a:rPr lang="fr-FR" sz="4000" dirty="0">
                <a:effectLst/>
                <a:latin typeface="Calibri" panose="020F0502020204030204" pitchFamily="34" charset="0"/>
                <a:ea typeface="Calibri" panose="020F0502020204030204" pitchFamily="34" charset="0"/>
                <a:cs typeface="+mj-cs"/>
              </a:rPr>
              <a:t> (ISO 31000) </a:t>
            </a:r>
            <a:r>
              <a:rPr lang="ar-TN" sz="4000" dirty="0">
                <a:effectLst/>
                <a:latin typeface="Calibri" panose="020F0502020204030204" pitchFamily="34" charset="0"/>
                <a:ea typeface="Calibri" panose="020F0502020204030204" pitchFamily="34" charset="0"/>
                <a:cs typeface="+mj-cs"/>
              </a:rPr>
              <a:t>لاستخدامها على نطاق واسع في جميع المجالات، بغض النظر عن الحجم، وفي أي مؤسسة، عامة كانت او خاصة، وأيضا أيّاً كانت أهدافها، ربحية او غير ربحية. فهي تهدف إلى توفير أفضل الإرشادات التوجيهية لجميع المؤسسات التي تسعى إلى تطبيق مبادئ إدارة المخاطر داخل نظامها</a:t>
            </a:r>
          </a:p>
          <a:p>
            <a:pPr algn="r" rtl="1">
              <a:lnSpc>
                <a:spcPct val="115000"/>
              </a:lnSpc>
              <a:spcAft>
                <a:spcPts val="1000"/>
              </a:spcAft>
            </a:pPr>
            <a:r>
              <a:rPr lang="ar-TN" sz="4000" dirty="0">
                <a:effectLst/>
                <a:latin typeface="Calibri" panose="020F0502020204030204" pitchFamily="34" charset="0"/>
                <a:ea typeface="Calibri" panose="020F0502020204030204" pitchFamily="34" charset="0"/>
                <a:cs typeface="Arial" panose="020B0604020202020204" pitchFamily="34" charset="0"/>
              </a:rPr>
              <a:t>وتصف هذه المبادئ أهم العوامل التي يمكن أن تؤدي إلى وضع إطار فعال وكفء لإدارة المخاطر وفقاً للمعيار</a:t>
            </a:r>
            <a:r>
              <a:rPr lang="fr-FR" sz="4000" dirty="0">
                <a:effectLst/>
                <a:latin typeface="Calibri" panose="020F0502020204030204" pitchFamily="34" charset="0"/>
                <a:ea typeface="Calibri" panose="020F0502020204030204" pitchFamily="34" charset="0"/>
                <a:cs typeface="Arial" panose="020B0604020202020204" pitchFamily="34" charset="0"/>
              </a:rPr>
              <a:t> ISO 31000 </a:t>
            </a:r>
            <a:r>
              <a:rPr lang="ar-TN" sz="4000" dirty="0">
                <a:effectLst/>
                <a:latin typeface="Calibri" panose="020F0502020204030204" pitchFamily="34" charset="0"/>
                <a:ea typeface="Calibri" panose="020F0502020204030204" pitchFamily="34" charset="0"/>
                <a:cs typeface="Arial" panose="020B0604020202020204" pitchFamily="34" charset="0"/>
              </a:rPr>
              <a:t>ويظهر ذلك في المبادئ الثمانية للمنظمة الدولية للمعايير القياسية</a:t>
            </a:r>
            <a:r>
              <a:rPr lang="fr-FR" sz="4000" dirty="0">
                <a:latin typeface="Calibri" panose="020F0502020204030204" pitchFamily="34" charset="0"/>
                <a:ea typeface="Calibri" panose="020F0502020204030204" pitchFamily="34" charset="0"/>
                <a:cs typeface="Arial" panose="020B0604020202020204" pitchFamily="34" charset="0"/>
              </a:rPr>
              <a:t>:</a:t>
            </a:r>
            <a:r>
              <a:rPr lang="fr-FR" sz="4000" dirty="0">
                <a:effectLst/>
                <a:latin typeface="Calibri" panose="020F0502020204030204" pitchFamily="34" charset="0"/>
                <a:ea typeface="Calibri" panose="020F0502020204030204" pitchFamily="34" charset="0"/>
                <a:cs typeface="Arial" panose="020B0604020202020204" pitchFamily="34" charset="0"/>
              </a:rPr>
              <a:t> (ISO)</a:t>
            </a:r>
            <a:r>
              <a:rPr lang="ar-TN" sz="4000" dirty="0">
                <a:effectLst/>
                <a:latin typeface="Calibri" panose="020F0502020204030204" pitchFamily="34" charset="0"/>
                <a:ea typeface="Calibri" panose="020F0502020204030204" pitchFamily="34" charset="0"/>
                <a:cs typeface="Arial" panose="020B0604020202020204" pitchFamily="34" charset="0"/>
              </a:rPr>
              <a:t> </a:t>
            </a:r>
          </a:p>
          <a:p>
            <a:pPr algn="r" rtl="1">
              <a:lnSpc>
                <a:spcPct val="115000"/>
              </a:lnSpc>
              <a:spcAft>
                <a:spcPts val="1000"/>
              </a:spcAft>
            </a:pPr>
            <a:endParaRPr lang="fr-TN"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descr="D:\base de données 2022\2022 Sonede\Sonede logo.jpg">
            <a:extLst>
              <a:ext uri="{FF2B5EF4-FFF2-40B4-BE49-F238E27FC236}">
                <a16:creationId xmlns:a16="http://schemas.microsoft.com/office/drawing/2014/main" id="{D051DAE3-FC9A-AC24-521A-A46B52681038}"/>
              </a:ext>
            </a:extLst>
          </p:cNvPr>
          <p:cNvPicPr>
            <a:picLocks noChangeAspect="1" noChangeArrowheads="1"/>
          </p:cNvPicPr>
          <p:nvPr/>
        </p:nvPicPr>
        <p:blipFill>
          <a:blip r:embed="rId3"/>
          <a:srcRect/>
          <a:stretch>
            <a:fillRect/>
          </a:stretch>
        </p:blipFill>
        <p:spPr bwMode="auto">
          <a:xfrm>
            <a:off x="16687800" y="419100"/>
            <a:ext cx="959339" cy="1008000"/>
          </a:xfrm>
          <a:prstGeom prst="rect">
            <a:avLst/>
          </a:prstGeom>
          <a:noFill/>
        </p:spPr>
      </p:pic>
    </p:spTree>
    <p:extLst>
      <p:ext uri="{BB962C8B-B14F-4D97-AF65-F5344CB8AC3E}">
        <p14:creationId xmlns:p14="http://schemas.microsoft.com/office/powerpoint/2010/main" val="1126838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62000" y="647700"/>
            <a:ext cx="15925800" cy="92202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r" rtl="1"/>
            <a:endParaRPr lang="ar-TN" sz="2800" b="0" i="0" dirty="0">
              <a:effectLst/>
              <a:highlight>
                <a:srgbClr val="FFFFFF"/>
              </a:highlight>
              <a:latin typeface="din"/>
              <a:cs typeface="+mj-cs"/>
            </a:endParaRPr>
          </a:p>
        </p:txBody>
      </p:sp>
      <p:graphicFrame>
        <p:nvGraphicFramePr>
          <p:cNvPr id="6" name="Diagramme 5">
            <a:extLst>
              <a:ext uri="{FF2B5EF4-FFF2-40B4-BE49-F238E27FC236}">
                <a16:creationId xmlns:a16="http://schemas.microsoft.com/office/drawing/2014/main" id="{89C7DEBB-FF36-67B2-45B4-CE2CF95998EB}"/>
              </a:ext>
            </a:extLst>
          </p:cNvPr>
          <p:cNvGraphicFramePr/>
          <p:nvPr>
            <p:extLst>
              <p:ext uri="{D42A27DB-BD31-4B8C-83A1-F6EECF244321}">
                <p14:modId xmlns:p14="http://schemas.microsoft.com/office/powerpoint/2010/main" val="1071267750"/>
              </p:ext>
            </p:extLst>
          </p:nvPr>
        </p:nvGraphicFramePr>
        <p:xfrm>
          <a:off x="3270422" y="1333500"/>
          <a:ext cx="13335000" cy="812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me 4">
            <a:extLst>
              <a:ext uri="{FF2B5EF4-FFF2-40B4-BE49-F238E27FC236}">
                <a16:creationId xmlns:a16="http://schemas.microsoft.com/office/drawing/2014/main" id="{B7BB322F-4FC6-E484-208A-ED92D8BE6698}"/>
              </a:ext>
            </a:extLst>
          </p:cNvPr>
          <p:cNvGraphicFramePr/>
          <p:nvPr>
            <p:extLst>
              <p:ext uri="{D42A27DB-BD31-4B8C-83A1-F6EECF244321}">
                <p14:modId xmlns:p14="http://schemas.microsoft.com/office/powerpoint/2010/main" val="3633042806"/>
              </p:ext>
            </p:extLst>
          </p:nvPr>
        </p:nvGraphicFramePr>
        <p:xfrm>
          <a:off x="3048000" y="1079500"/>
          <a:ext cx="12725400" cy="85598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477676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171700" y="533400"/>
            <a:ext cx="13944600" cy="92202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r" rtl="1">
              <a:lnSpc>
                <a:spcPct val="115000"/>
              </a:lnSpc>
              <a:spcAft>
                <a:spcPts val="1000"/>
              </a:spcAft>
            </a:pPr>
            <a:endParaRPr lang="fr-FR" sz="1800" kern="0" dirty="0">
              <a:effectLst/>
              <a:ea typeface="Times New Roman" panose="02020603050405020304" pitchFamily="18" charset="0"/>
              <a:cs typeface="Arial" panose="020B0604020202020204" pitchFamily="34" charset="0"/>
            </a:endParaRPr>
          </a:p>
          <a:p>
            <a:pPr algn="ctr" rtl="1">
              <a:lnSpc>
                <a:spcPct val="115000"/>
              </a:lnSpc>
              <a:spcAft>
                <a:spcPts val="1000"/>
              </a:spcAft>
            </a:pPr>
            <a:r>
              <a:rPr lang="ar-SA" sz="4400" kern="0" dirty="0">
                <a:solidFill>
                  <a:srgbClr val="FF0000"/>
                </a:solidFill>
                <a:effectLst/>
                <a:highlight>
                  <a:srgbClr val="FFFFFF"/>
                </a:highlight>
                <a:latin typeface="Calibri" panose="020F0502020204030204" pitchFamily="34" charset="0"/>
                <a:ea typeface="Times New Roman" panose="02020603050405020304" pitchFamily="18" charset="0"/>
              </a:rPr>
              <a:t>ما هي خطوات عملية إدارة المخاطر؟</a:t>
            </a:r>
            <a:endParaRPr lang="fr-TN" sz="4400" kern="100" dirty="0">
              <a:solidFill>
                <a:srgbClr val="FF0000"/>
              </a:solidFill>
              <a:effectLst/>
              <a:highlight>
                <a:srgbClr val="FFFFFF"/>
              </a:highlight>
              <a:latin typeface="Calibri" panose="020F0502020204030204" pitchFamily="34" charset="0"/>
              <a:ea typeface="Calibri" panose="020F0502020204030204" pitchFamily="34" charset="0"/>
            </a:endParaRPr>
          </a:p>
          <a:p>
            <a:pPr algn="ctr" rtl="1">
              <a:lnSpc>
                <a:spcPct val="115000"/>
              </a:lnSpc>
              <a:spcAft>
                <a:spcPts val="1000"/>
              </a:spcAft>
            </a:pPr>
            <a:endParaRPr lang="fr-FR" sz="4400" kern="0" dirty="0">
              <a:cs typeface="Arial" panose="020B0604020202020204" pitchFamily="34" charset="0"/>
            </a:endParaRPr>
          </a:p>
          <a:p>
            <a:pPr algn="ctr" rtl="1">
              <a:lnSpc>
                <a:spcPct val="115000"/>
              </a:lnSpc>
              <a:spcAft>
                <a:spcPts val="1000"/>
              </a:spcAft>
            </a:pPr>
            <a:r>
              <a:rPr lang="ar-TN" sz="4400" kern="0" dirty="0">
                <a:cs typeface="Arial" panose="020B0604020202020204" pitchFamily="34" charset="0"/>
              </a:rPr>
              <a:t>في بيئة تتزايد فيها المنافسة بشدة، أصبحت إدارة المخاطر تشكل أولوية قصوى </a:t>
            </a:r>
            <a:r>
              <a:rPr lang="ar-SA" sz="4400" kern="0" dirty="0">
                <a:solidFill>
                  <a:srgbClr val="FF0000"/>
                </a:solidFill>
                <a:effectLst/>
                <a:ea typeface="Times New Roman" panose="02020603050405020304" pitchFamily="18" charset="0"/>
                <a:cs typeface="Arial" panose="020B0604020202020204" pitchFamily="34" charset="0"/>
              </a:rPr>
              <a:t>لقياس المنفعة أو الخسارة </a:t>
            </a:r>
            <a:r>
              <a:rPr lang="ar-SA" sz="4400" kern="0" dirty="0">
                <a:effectLst/>
                <a:ea typeface="Times New Roman" panose="02020603050405020304" pitchFamily="18" charset="0"/>
                <a:cs typeface="Arial" panose="020B0604020202020204" pitchFamily="34" charset="0"/>
              </a:rPr>
              <a:t>التي ستحصل عليها الشركة،</a:t>
            </a:r>
            <a:r>
              <a:rPr lang="ar-TN" sz="4400" kern="0" dirty="0">
                <a:effectLst/>
                <a:ea typeface="Times New Roman" panose="02020603050405020304" pitchFamily="18" charset="0"/>
                <a:cs typeface="Arial" panose="020B0604020202020204" pitchFamily="34" charset="0"/>
              </a:rPr>
              <a:t>و</a:t>
            </a:r>
            <a:r>
              <a:rPr lang="ar-SA" sz="4400" kern="0" dirty="0">
                <a:effectLst/>
                <a:ea typeface="Times New Roman" panose="02020603050405020304" pitchFamily="18" charset="0"/>
                <a:cs typeface="Arial" panose="020B0604020202020204" pitchFamily="34" charset="0"/>
              </a:rPr>
              <a:t> </a:t>
            </a:r>
            <a:r>
              <a:rPr lang="ar-SA" sz="4400" kern="0" dirty="0">
                <a:solidFill>
                  <a:srgbClr val="FF0000"/>
                </a:solidFill>
                <a:effectLst/>
                <a:ea typeface="Times New Roman" panose="02020603050405020304" pitchFamily="18" charset="0"/>
                <a:cs typeface="Arial" panose="020B0604020202020204" pitchFamily="34" charset="0"/>
              </a:rPr>
              <a:t>للحفاظ على الآثار السلبية تحت السيطرة وتقليل الضرر</a:t>
            </a:r>
            <a:r>
              <a:rPr lang="ar-SA" sz="4400" kern="0" dirty="0">
                <a:effectLst/>
                <a:ea typeface="Times New Roman" panose="02020603050405020304" pitchFamily="18" charset="0"/>
                <a:cs typeface="Arial" panose="020B0604020202020204" pitchFamily="34" charset="0"/>
              </a:rPr>
              <a:t>.</a:t>
            </a:r>
            <a:endParaRPr lang="ar-TN" sz="4400" kern="0" dirty="0">
              <a:effectLst/>
              <a:ea typeface="Times New Roman" panose="02020603050405020304" pitchFamily="18" charset="0"/>
              <a:cs typeface="Arial" panose="020B0604020202020204" pitchFamily="34" charset="0"/>
            </a:endParaRPr>
          </a:p>
          <a:p>
            <a:pPr algn="ctr" rtl="1">
              <a:lnSpc>
                <a:spcPct val="115000"/>
              </a:lnSpc>
              <a:spcAft>
                <a:spcPts val="1000"/>
              </a:spcAft>
            </a:pPr>
            <a:r>
              <a:rPr lang="ar-TN" sz="4400" kern="0" dirty="0">
                <a:ea typeface="Times New Roman" panose="02020603050405020304" pitchFamily="18" charset="0"/>
                <a:cs typeface="Arial" panose="020B0604020202020204" pitchFamily="34" charset="0"/>
              </a:rPr>
              <a:t>ولتفعيل ذلك</a:t>
            </a:r>
            <a:r>
              <a:rPr lang="fr-FR" sz="4400" kern="0" dirty="0">
                <a:ea typeface="Times New Roman" panose="02020603050405020304" pitchFamily="18" charset="0"/>
                <a:cs typeface="Arial" panose="020B0604020202020204" pitchFamily="34" charset="0"/>
              </a:rPr>
              <a:t>,</a:t>
            </a:r>
            <a:r>
              <a:rPr lang="ar-TN" sz="4400" kern="0" dirty="0">
                <a:ea typeface="Times New Roman" panose="02020603050405020304" pitchFamily="18" charset="0"/>
                <a:cs typeface="Arial" panose="020B0604020202020204" pitchFamily="34" charset="0"/>
              </a:rPr>
              <a:t> يجب على الشركة ان تعتمد الخطوات التالية</a:t>
            </a:r>
            <a:r>
              <a:rPr lang="fr-FR" sz="4400" kern="0" dirty="0">
                <a:ea typeface="Times New Roman" panose="02020603050405020304" pitchFamily="18" charset="0"/>
                <a:cs typeface="Arial" panose="020B0604020202020204" pitchFamily="34" charset="0"/>
              </a:rPr>
              <a:t>:</a:t>
            </a:r>
            <a:endParaRPr lang="fr-FR" sz="4400" kern="0" dirty="0">
              <a:effectLst/>
              <a:ea typeface="Times New Roman" panose="02020603050405020304" pitchFamily="18" charset="0"/>
              <a:cs typeface="Arial" panose="020B0604020202020204" pitchFamily="34" charset="0"/>
            </a:endParaRPr>
          </a:p>
        </p:txBody>
      </p:sp>
      <p:pic>
        <p:nvPicPr>
          <p:cNvPr id="3" name="Image 2">
            <a:extLst>
              <a:ext uri="{FF2B5EF4-FFF2-40B4-BE49-F238E27FC236}">
                <a16:creationId xmlns:a16="http://schemas.microsoft.com/office/drawing/2014/main" id="{34066557-9C30-0A94-D474-5FB18418D2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0400" y="6438900"/>
            <a:ext cx="4857329" cy="2228850"/>
          </a:xfrm>
          <a:prstGeom prst="rect">
            <a:avLst/>
          </a:prstGeom>
        </p:spPr>
      </p:pic>
      <p:pic>
        <p:nvPicPr>
          <p:cNvPr id="4" name="Picture 2" descr="D:\base de données 2022\2022 Sonede\Sonede logo.jpg">
            <a:extLst>
              <a:ext uri="{FF2B5EF4-FFF2-40B4-BE49-F238E27FC236}">
                <a16:creationId xmlns:a16="http://schemas.microsoft.com/office/drawing/2014/main" id="{87CAA656-033C-B0D1-699F-97AE20D87991}"/>
              </a:ext>
            </a:extLst>
          </p:cNvPr>
          <p:cNvPicPr>
            <a:picLocks noChangeAspect="1" noChangeArrowheads="1"/>
          </p:cNvPicPr>
          <p:nvPr/>
        </p:nvPicPr>
        <p:blipFill>
          <a:blip r:embed="rId4"/>
          <a:srcRect/>
          <a:stretch>
            <a:fillRect/>
          </a:stretch>
        </p:blipFill>
        <p:spPr bwMode="auto">
          <a:xfrm>
            <a:off x="16125444" y="723900"/>
            <a:ext cx="959339" cy="1008000"/>
          </a:xfrm>
          <a:prstGeom prst="rect">
            <a:avLst/>
          </a:prstGeom>
          <a:noFill/>
        </p:spPr>
      </p:pic>
    </p:spTree>
    <p:extLst>
      <p:ext uri="{BB962C8B-B14F-4D97-AF65-F5344CB8AC3E}">
        <p14:creationId xmlns:p14="http://schemas.microsoft.com/office/powerpoint/2010/main" val="1651285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4400" y="722835"/>
            <a:ext cx="15925800" cy="92202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ctr" rtl="1"/>
            <a:r>
              <a:rPr lang="ar-TN" sz="4000" b="1" i="0" dirty="0">
                <a:effectLst/>
                <a:highlight>
                  <a:srgbClr val="FFFFFF"/>
                </a:highlight>
                <a:latin typeface="din"/>
              </a:rPr>
              <a:t>مراحل إدارة المخاطر</a:t>
            </a:r>
          </a:p>
        </p:txBody>
      </p:sp>
      <p:graphicFrame>
        <p:nvGraphicFramePr>
          <p:cNvPr id="6" name="Diagramme 5">
            <a:extLst>
              <a:ext uri="{FF2B5EF4-FFF2-40B4-BE49-F238E27FC236}">
                <a16:creationId xmlns:a16="http://schemas.microsoft.com/office/drawing/2014/main" id="{89C7DEBB-FF36-67B2-45B4-CE2CF95998EB}"/>
              </a:ext>
            </a:extLst>
          </p:cNvPr>
          <p:cNvGraphicFramePr/>
          <p:nvPr/>
        </p:nvGraphicFramePr>
        <p:xfrm>
          <a:off x="2133600" y="1204370"/>
          <a:ext cx="14471822" cy="82571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Diagramme 2">
            <a:extLst>
              <a:ext uri="{FF2B5EF4-FFF2-40B4-BE49-F238E27FC236}">
                <a16:creationId xmlns:a16="http://schemas.microsoft.com/office/drawing/2014/main" id="{8E6631D3-AD2E-004F-D246-5AC782D1F769}"/>
              </a:ext>
            </a:extLst>
          </p:cNvPr>
          <p:cNvGraphicFramePr/>
          <p:nvPr>
            <p:extLst>
              <p:ext uri="{D42A27DB-BD31-4B8C-83A1-F6EECF244321}">
                <p14:modId xmlns:p14="http://schemas.microsoft.com/office/powerpoint/2010/main" val="2892060062"/>
              </p:ext>
            </p:extLst>
          </p:nvPr>
        </p:nvGraphicFramePr>
        <p:xfrm>
          <a:off x="2438400" y="1574800"/>
          <a:ext cx="12877800" cy="87122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269469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66900" y="876300"/>
            <a:ext cx="145542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ctr" rtl="1" fontAlgn="base">
              <a:lnSpc>
                <a:spcPct val="115000"/>
              </a:lnSpc>
              <a:spcAft>
                <a:spcPts val="1000"/>
              </a:spcAft>
            </a:pPr>
            <a:r>
              <a:rPr lang="fr-TN" sz="3600" b="1" dirty="0">
                <a:solidFill>
                  <a:srgbClr val="0070C0"/>
                </a:solidFill>
                <a:latin typeface="Arial" panose="020B0604020202020204" pitchFamily="34" charset="0"/>
                <a:ea typeface="Times New Roman" panose="02020603050405020304" pitchFamily="18" charset="0"/>
                <a:cs typeface="Arial" panose="020B0604020202020204" pitchFamily="34" charset="0"/>
              </a:rPr>
              <a:t>1</a:t>
            </a:r>
            <a:r>
              <a:rPr lang="ar-TN" sz="3600" b="1" dirty="0">
                <a:solidFill>
                  <a:srgbClr val="0070C0"/>
                </a:solidFill>
                <a:latin typeface="Arial" panose="020B0604020202020204" pitchFamily="34" charset="0"/>
                <a:ea typeface="Times New Roman" panose="02020603050405020304" pitchFamily="18" charset="0"/>
                <a:cs typeface="Arial" panose="020B0604020202020204" pitchFamily="34" charset="0"/>
              </a:rPr>
              <a:t>-2 </a:t>
            </a:r>
            <a:r>
              <a:rPr lang="fr-FR" sz="3600" b="1" dirty="0">
                <a:solidFill>
                  <a:srgbClr val="0070C0"/>
                </a:solidFill>
                <a:latin typeface="Arial" panose="020B0604020202020204" pitchFamily="34" charset="0"/>
                <a:ea typeface="Times New Roman" panose="02020603050405020304" pitchFamily="18" charset="0"/>
                <a:cs typeface="Arial" panose="020B0604020202020204" pitchFamily="34" charset="0"/>
              </a:rPr>
              <a:t>:</a:t>
            </a:r>
            <a:r>
              <a:rPr lang="ar-TN" sz="3600" b="1" dirty="0">
                <a:solidFill>
                  <a:srgbClr val="FF0000"/>
                </a:solidFill>
                <a:latin typeface="Arial" panose="020B0604020202020204" pitchFamily="34" charset="0"/>
                <a:ea typeface="Times New Roman" panose="02020603050405020304" pitchFamily="18" charset="0"/>
                <a:cs typeface="Arial" panose="020B0604020202020204" pitchFamily="34" charset="0"/>
              </a:rPr>
              <a:t>تحديد و</a:t>
            </a:r>
            <a:r>
              <a:rPr lang="ar-SA"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تحليل المخاطر</a:t>
            </a:r>
            <a:r>
              <a:rPr lang="fr-TN"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(Risk </a:t>
            </a:r>
            <a:r>
              <a:rPr lang="fr-TN" sz="36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Analysis</a:t>
            </a:r>
            <a:r>
              <a:rPr lang="fr-TN"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a:t>
            </a:r>
            <a:endParaRPr lang="fr-TN" sz="36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p>
            <a:pPr algn="r" rtl="1" fontAlgn="base">
              <a:lnSpc>
                <a:spcPct val="115000"/>
              </a:lnSpc>
              <a:spcAft>
                <a:spcPts val="1000"/>
              </a:spcAft>
            </a:pPr>
            <a:endParaRPr lang="fr-FR" sz="3600" b="1" dirty="0">
              <a:latin typeface="Arial" panose="020B0604020202020204" pitchFamily="34" charset="0"/>
              <a:ea typeface="Times New Roman" panose="02020603050405020304" pitchFamily="18" charset="0"/>
              <a:cs typeface="Arial" panose="020B0604020202020204" pitchFamily="34" charset="0"/>
            </a:endParaRPr>
          </a:p>
          <a:p>
            <a:pPr algn="r" rtl="1" fontAlgn="base">
              <a:lnSpc>
                <a:spcPct val="115000"/>
              </a:lnSpc>
              <a:spcAft>
                <a:spcPts val="1000"/>
              </a:spcAft>
            </a:pPr>
            <a:r>
              <a:rPr lang="ar-SA"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تح</a:t>
            </a:r>
            <a:r>
              <a:rPr lang="ar-TN" sz="36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ديد</a:t>
            </a:r>
            <a:r>
              <a:rPr lang="ar-SA"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المخاطر</a:t>
            </a:r>
            <a:r>
              <a:rPr lang="ar-SA" sz="36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ar-SA" sz="3600" dirty="0">
                <a:effectLst/>
                <a:latin typeface="Arial" panose="020B0604020202020204" pitchFamily="34" charset="0"/>
                <a:ea typeface="Times New Roman" panose="02020603050405020304" pitchFamily="18" charset="0"/>
                <a:cs typeface="Arial" panose="020B0604020202020204" pitchFamily="34" charset="0"/>
              </a:rPr>
              <a:t>هو عملية </a:t>
            </a:r>
            <a:r>
              <a:rPr lang="ar-SA"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ت</a:t>
            </a:r>
            <a:r>
              <a:rPr lang="ar-TN"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عريف</a:t>
            </a:r>
            <a:r>
              <a:rPr lang="ar-SA"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وتقييم العوامل </a:t>
            </a:r>
            <a:r>
              <a:rPr lang="ar-SA" sz="3600" dirty="0">
                <a:effectLst/>
                <a:latin typeface="Arial" panose="020B0604020202020204" pitchFamily="34" charset="0"/>
                <a:ea typeface="Times New Roman" panose="02020603050405020304" pitchFamily="18" charset="0"/>
                <a:cs typeface="Arial" panose="020B0604020202020204" pitchFamily="34" charset="0"/>
              </a:rPr>
              <a:t>التي قد تؤدي إلى وقوع المخاطر. يتضمن ذلك </a:t>
            </a:r>
            <a:r>
              <a:rPr lang="ar-SA"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تحليل العوامل الداخلية والخارجية </a:t>
            </a:r>
            <a:r>
              <a:rPr lang="ar-SA" sz="3600" dirty="0">
                <a:effectLst/>
                <a:latin typeface="Arial" panose="020B0604020202020204" pitchFamily="34" charset="0"/>
                <a:ea typeface="Times New Roman" panose="02020603050405020304" pitchFamily="18" charset="0"/>
                <a:cs typeface="Arial" panose="020B0604020202020204" pitchFamily="34" charset="0"/>
              </a:rPr>
              <a:t>التي يمكن أن </a:t>
            </a:r>
            <a:r>
              <a:rPr lang="ar-SA"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تؤثر</a:t>
            </a:r>
            <a:r>
              <a:rPr lang="ar-SA" sz="3600" dirty="0">
                <a:effectLst/>
                <a:latin typeface="Arial" panose="020B0604020202020204" pitchFamily="34" charset="0"/>
                <a:ea typeface="Times New Roman" panose="02020603050405020304" pitchFamily="18" charset="0"/>
                <a:cs typeface="Arial" panose="020B0604020202020204" pitchFamily="34" charset="0"/>
              </a:rPr>
              <a:t> على </a:t>
            </a:r>
            <a:r>
              <a:rPr lang="ar-SA"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تحقيق أهداف </a:t>
            </a:r>
            <a:r>
              <a:rPr lang="ar-SA" sz="3600" dirty="0">
                <a:effectLst/>
                <a:latin typeface="Arial" panose="020B0604020202020204" pitchFamily="34" charset="0"/>
                <a:ea typeface="Times New Roman" panose="02020603050405020304" pitchFamily="18" charset="0"/>
                <a:cs typeface="Arial" panose="020B0604020202020204" pitchFamily="34" charset="0"/>
              </a:rPr>
              <a:t>المؤسسة. يتم في هذه المرحلة جمع البيانات وتحديد مصادر المخاطر وتقييم تأثيرها واحتمالية وقوعها.</a:t>
            </a:r>
            <a:endParaRPr lang="fr-FR" sz="3600" dirty="0">
              <a:effectLst/>
              <a:latin typeface="Arial" panose="020B0604020202020204" pitchFamily="34" charset="0"/>
              <a:ea typeface="Times New Roman" panose="02020603050405020304" pitchFamily="18" charset="0"/>
              <a:cs typeface="Arial" panose="020B0604020202020204" pitchFamily="34" charset="0"/>
            </a:endParaRPr>
          </a:p>
          <a:p>
            <a:pPr algn="r" rtl="1" fontAlgn="base">
              <a:lnSpc>
                <a:spcPct val="115000"/>
              </a:lnSpc>
              <a:spcAft>
                <a:spcPts val="1000"/>
              </a:spcAft>
            </a:pPr>
            <a:r>
              <a:rPr lang="ar-SA" sz="3600" dirty="0">
                <a:effectLst/>
                <a:latin typeface="Arial" panose="020B0604020202020204" pitchFamily="34" charset="0"/>
                <a:ea typeface="Times New Roman" panose="02020603050405020304" pitchFamily="18" charset="0"/>
                <a:cs typeface="Arial" panose="020B0604020202020204" pitchFamily="34" charset="0"/>
              </a:rPr>
              <a:t> الأدوات والتقنيات المستخدمة تشمل</a:t>
            </a:r>
            <a:r>
              <a:rPr lang="fr-TN" sz="3600" dirty="0">
                <a:effectLst/>
                <a:latin typeface="Arial" panose="020B0604020202020204" pitchFamily="34" charset="0"/>
                <a:ea typeface="Times New Roman" panose="02020603050405020304" pitchFamily="18" charset="0"/>
                <a:cs typeface="Arial" panose="020B0604020202020204" pitchFamily="34" charset="0"/>
              </a:rPr>
              <a:t>:</a:t>
            </a:r>
            <a:endParaRPr lang="fr-TN" sz="3600" dirty="0">
              <a:effectLst/>
              <a:latin typeface="Arial" panose="020B0604020202020204" pitchFamily="34" charset="0"/>
              <a:ea typeface="Calibri" panose="020F0502020204030204" pitchFamily="34" charset="0"/>
              <a:cs typeface="Arial" panose="020B0604020202020204" pitchFamily="34" charset="0"/>
            </a:endParaRPr>
          </a:p>
          <a:p>
            <a:pPr marL="571500" marR="304800" lvl="0" indent="-571500" algn="r" rtl="1" fontAlgn="base">
              <a:lnSpc>
                <a:spcPct val="115000"/>
              </a:lnSpc>
              <a:spcAft>
                <a:spcPts val="1000"/>
              </a:spcAft>
              <a:buSzPts val="1000"/>
              <a:buFont typeface="Wingdings" panose="05000000000000000000" pitchFamily="2" charset="2"/>
              <a:buChar char="§"/>
              <a:tabLst>
                <a:tab pos="457200" algn="l"/>
              </a:tabLst>
            </a:pPr>
            <a:r>
              <a:rPr lang="ar-SA" sz="3600" b="1" dirty="0">
                <a:effectLst/>
                <a:latin typeface="Arial" panose="020B0604020202020204" pitchFamily="34" charset="0"/>
                <a:ea typeface="Times New Roman" panose="02020603050405020304" pitchFamily="18" charset="0"/>
                <a:cs typeface="Arial" panose="020B0604020202020204" pitchFamily="34" charset="0"/>
              </a:rPr>
              <a:t>تحليل </a:t>
            </a:r>
            <a:r>
              <a:rPr lang="ar-SA" sz="36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سوات</a:t>
            </a:r>
            <a:r>
              <a:rPr lang="fr-TN"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(SWOT </a:t>
            </a:r>
            <a:r>
              <a:rPr lang="fr-TN" sz="36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Analysis</a:t>
            </a:r>
            <a:r>
              <a:rPr lang="fr-TN"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a:t>
            </a:r>
            <a:r>
              <a:rPr lang="fr-TN" sz="36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ar-SA" sz="3600" dirty="0">
                <a:effectLst/>
                <a:latin typeface="Arial" panose="020B0604020202020204" pitchFamily="34" charset="0"/>
                <a:ea typeface="Times New Roman" panose="02020603050405020304" pitchFamily="18" charset="0"/>
                <a:cs typeface="Arial" panose="020B0604020202020204" pitchFamily="34" charset="0"/>
              </a:rPr>
              <a:t>لتحديد نقاط القوة والضعف</a:t>
            </a:r>
            <a:r>
              <a:rPr lang="ar-TN" sz="3600" b="1" dirty="0"/>
              <a:t> للتخفيف منها أو حتى تحويلها إلى </a:t>
            </a:r>
            <a:r>
              <a:rPr lang="ar-TN" sz="3600" b="1" dirty="0">
                <a:solidFill>
                  <a:srgbClr val="FF0000"/>
                </a:solidFill>
              </a:rPr>
              <a:t>نقاط قوة</a:t>
            </a:r>
            <a:r>
              <a:rPr lang="fr-FR" sz="3600" b="1" dirty="0"/>
              <a:t> , </a:t>
            </a:r>
            <a:r>
              <a:rPr lang="ar-TN" sz="3600" b="1" dirty="0"/>
              <a:t>ومن جهة أخرى يقع استغلال </a:t>
            </a:r>
            <a:r>
              <a:rPr lang="ar-TN" sz="3600" b="1" dirty="0">
                <a:solidFill>
                  <a:srgbClr val="FF0000"/>
                </a:solidFill>
              </a:rPr>
              <a:t>الفرص</a:t>
            </a:r>
            <a:r>
              <a:rPr lang="fr-FR" sz="3600" b="1" dirty="0" err="1"/>
              <a:t>opportunity</a:t>
            </a:r>
            <a:r>
              <a:rPr lang="fr-FR" sz="3600" b="1" dirty="0"/>
              <a:t> </a:t>
            </a:r>
            <a:r>
              <a:rPr lang="ar-TN" sz="3600" b="1" dirty="0"/>
              <a:t> والتقليص من </a:t>
            </a:r>
            <a:r>
              <a:rPr lang="ar-TN" sz="3600" b="1" dirty="0">
                <a:solidFill>
                  <a:srgbClr val="FF0000"/>
                </a:solidFill>
              </a:rPr>
              <a:t>التهديدات</a:t>
            </a:r>
            <a:r>
              <a:rPr lang="ar-TN" sz="3600" b="1" dirty="0"/>
              <a:t> </a:t>
            </a:r>
            <a:r>
              <a:rPr lang="fr-FR" sz="3600" b="1" dirty="0"/>
              <a:t> </a:t>
            </a:r>
            <a:r>
              <a:rPr lang="fr-FR" sz="3600" b="1" dirty="0" err="1"/>
              <a:t>threats</a:t>
            </a:r>
            <a:r>
              <a:rPr lang="fr-FR" sz="3600" b="1" dirty="0"/>
              <a:t> </a:t>
            </a:r>
            <a:r>
              <a:rPr lang="ar-TN" sz="3600" b="1" dirty="0"/>
              <a:t>حتى تتمكن المؤسسة من تحقيق أهدافها</a:t>
            </a:r>
            <a:r>
              <a:rPr lang="ar-TN" sz="3600" b="1" dirty="0">
                <a:solidFill>
                  <a:srgbClr val="FF0000"/>
                </a:solidFill>
              </a:rPr>
              <a:t> </a:t>
            </a:r>
            <a:endParaRPr lang="fr-TN" sz="3600" dirty="0">
              <a:effectLst/>
              <a:latin typeface="Arial" panose="020B0604020202020204" pitchFamily="34" charset="0"/>
              <a:ea typeface="Calibri" panose="020F0502020204030204" pitchFamily="34" charset="0"/>
              <a:cs typeface="Arial" panose="020B0604020202020204" pitchFamily="34" charset="0"/>
            </a:endParaRPr>
          </a:p>
          <a:p>
            <a:pPr marL="571500" marR="304800" lvl="0" indent="-571500" algn="r" rtl="1" fontAlgn="base">
              <a:lnSpc>
                <a:spcPct val="115000"/>
              </a:lnSpc>
              <a:spcAft>
                <a:spcPts val="1000"/>
              </a:spcAft>
              <a:buSzPts val="1000"/>
              <a:buFont typeface="Wingdings" panose="05000000000000000000" pitchFamily="2" charset="2"/>
              <a:buChar char="§"/>
              <a:tabLst>
                <a:tab pos="457200" algn="l"/>
              </a:tabLst>
            </a:pPr>
            <a:r>
              <a:rPr lang="ar-SA" sz="3600" b="1" dirty="0">
                <a:effectLst/>
                <a:latin typeface="Arial" panose="020B0604020202020204" pitchFamily="34" charset="0"/>
                <a:ea typeface="Times New Roman" panose="02020603050405020304" pitchFamily="18" charset="0"/>
                <a:cs typeface="Arial" panose="020B0604020202020204" pitchFamily="34" charset="0"/>
              </a:rPr>
              <a:t>تحليل السيناريوهات</a:t>
            </a:r>
            <a:r>
              <a:rPr lang="fr-TN" sz="3600" dirty="0">
                <a:effectLst/>
                <a:latin typeface="Arial" panose="020B0604020202020204" pitchFamily="34" charset="0"/>
                <a:ea typeface="Times New Roman" panose="02020603050405020304" pitchFamily="18" charset="0"/>
                <a:cs typeface="Arial" panose="020B0604020202020204" pitchFamily="34" charset="0"/>
              </a:rPr>
              <a:t>: </a:t>
            </a:r>
            <a:r>
              <a:rPr lang="ar-SA" sz="3600" dirty="0">
                <a:effectLst/>
                <a:latin typeface="Arial" panose="020B0604020202020204" pitchFamily="34" charset="0"/>
                <a:ea typeface="Times New Roman" panose="02020603050405020304" pitchFamily="18" charset="0"/>
                <a:cs typeface="Arial" panose="020B0604020202020204" pitchFamily="34" charset="0"/>
              </a:rPr>
              <a:t>لتصور تأثير الأحداث المختلفة على المؤسسة</a:t>
            </a:r>
            <a:r>
              <a:rPr lang="fr-TN" sz="3600" dirty="0">
                <a:effectLst/>
                <a:latin typeface="Arial" panose="020B0604020202020204" pitchFamily="34" charset="0"/>
                <a:ea typeface="Times New Roman" panose="02020603050405020304" pitchFamily="18" charset="0"/>
                <a:cs typeface="Arial" panose="020B0604020202020204" pitchFamily="34" charset="0"/>
              </a:rPr>
              <a:t>.</a:t>
            </a:r>
            <a:endParaRPr lang="fr-TN" sz="3600" dirty="0">
              <a:effectLst/>
              <a:latin typeface="Arial" panose="020B0604020202020204" pitchFamily="34" charset="0"/>
              <a:ea typeface="Calibri" panose="020F0502020204030204" pitchFamily="34" charset="0"/>
              <a:cs typeface="Arial" panose="020B0604020202020204" pitchFamily="34" charset="0"/>
            </a:endParaRPr>
          </a:p>
          <a:p>
            <a:pPr marL="571500" marR="304800" lvl="0" indent="-571500" algn="r" rtl="1" fontAlgn="base">
              <a:lnSpc>
                <a:spcPct val="115000"/>
              </a:lnSpc>
              <a:spcAft>
                <a:spcPts val="1000"/>
              </a:spcAft>
              <a:buSzPts val="1000"/>
              <a:buFont typeface="Wingdings" panose="05000000000000000000" pitchFamily="2" charset="2"/>
              <a:buChar char="§"/>
              <a:tabLst>
                <a:tab pos="457200" algn="l"/>
              </a:tabLst>
            </a:pPr>
            <a:r>
              <a:rPr lang="ar-SA" sz="3600" b="1" dirty="0">
                <a:effectLst/>
                <a:latin typeface="Arial" panose="020B0604020202020204" pitchFamily="34" charset="0"/>
                <a:ea typeface="Times New Roman" panose="02020603050405020304" pitchFamily="18" charset="0"/>
                <a:cs typeface="Arial" panose="020B0604020202020204" pitchFamily="34" charset="0"/>
              </a:rPr>
              <a:t>تحليل الشجرة السببية</a:t>
            </a:r>
            <a:r>
              <a:rPr lang="fr-TN" sz="3600" dirty="0">
                <a:effectLst/>
                <a:latin typeface="Arial" panose="020B0604020202020204" pitchFamily="34" charset="0"/>
                <a:ea typeface="Times New Roman" panose="02020603050405020304" pitchFamily="18" charset="0"/>
                <a:cs typeface="Arial" panose="020B0604020202020204" pitchFamily="34" charset="0"/>
              </a:rPr>
              <a:t>: </a:t>
            </a:r>
            <a:r>
              <a:rPr lang="ar-SA" sz="3600" dirty="0">
                <a:effectLst/>
                <a:latin typeface="Arial" panose="020B0604020202020204" pitchFamily="34" charset="0"/>
                <a:ea typeface="Times New Roman" panose="02020603050405020304" pitchFamily="18" charset="0"/>
                <a:cs typeface="Arial" panose="020B0604020202020204" pitchFamily="34" charset="0"/>
              </a:rPr>
              <a:t>لتحديد الأسباب الجذرية للمخاطر</a:t>
            </a:r>
            <a:endParaRPr lang="fr-FR" sz="3600" dirty="0">
              <a:effectLst/>
              <a:latin typeface="Arial" panose="020B0604020202020204" pitchFamily="34" charset="0"/>
              <a:ea typeface="Times New Roman" panose="02020603050405020304" pitchFamily="18" charset="0"/>
              <a:cs typeface="Arial" panose="020B0604020202020204" pitchFamily="34" charset="0"/>
            </a:endParaRPr>
          </a:p>
          <a:p>
            <a:pPr marL="571500" marR="304800" lvl="0" indent="-571500" algn="r" rtl="1" fontAlgn="base">
              <a:lnSpc>
                <a:spcPct val="115000"/>
              </a:lnSpc>
              <a:spcAft>
                <a:spcPts val="1000"/>
              </a:spcAft>
              <a:buSzPts val="1000"/>
              <a:buFont typeface="Wingdings" panose="05000000000000000000" pitchFamily="2" charset="2"/>
              <a:buChar char="§"/>
              <a:tabLst>
                <a:tab pos="457200" algn="l"/>
              </a:tabLst>
            </a:pPr>
            <a:endParaRPr lang="ar-TN" sz="3600" dirty="0">
              <a:effectLst/>
              <a:latin typeface="Arial" panose="020B0604020202020204" pitchFamily="34" charset="0"/>
              <a:ea typeface="Times New Roman" panose="02020603050405020304" pitchFamily="18" charset="0"/>
              <a:cs typeface="Arial" panose="020B0604020202020204" pitchFamily="34" charset="0"/>
            </a:endParaRPr>
          </a:p>
          <a:p>
            <a:pPr marR="304800" lvl="0" algn="r" rtl="1" fontAlgn="base">
              <a:lnSpc>
                <a:spcPct val="115000"/>
              </a:lnSpc>
              <a:spcAft>
                <a:spcPts val="1000"/>
              </a:spcAft>
              <a:buSzPts val="1000"/>
              <a:tabLst>
                <a:tab pos="457200" algn="l"/>
              </a:tabLst>
            </a:pPr>
            <a:r>
              <a:rPr lang="ar-TN" sz="2800" b="1" dirty="0">
                <a:solidFill>
                  <a:srgbClr val="0070C0"/>
                </a:solidFill>
                <a:latin typeface="Arial" panose="020B0604020202020204" pitchFamily="34" charset="0"/>
                <a:ea typeface="Calibri" panose="020F0502020204030204" pitchFamily="34" charset="0"/>
                <a:cs typeface="Arial" panose="020B0604020202020204" pitchFamily="34" charset="0"/>
              </a:rPr>
              <a:t>ملاحظة</a:t>
            </a:r>
            <a:r>
              <a:rPr lang="ar-TN" sz="2800" dirty="0">
                <a:latin typeface="Arial" panose="020B0604020202020204" pitchFamily="34" charset="0"/>
                <a:ea typeface="Calibri" panose="020F0502020204030204" pitchFamily="34" charset="0"/>
                <a:cs typeface="Arial" panose="020B0604020202020204" pitchFamily="34" charset="0"/>
              </a:rPr>
              <a:t> </a:t>
            </a:r>
            <a:r>
              <a:rPr lang="fr-FR" sz="2800" dirty="0">
                <a:latin typeface="Arial" panose="020B0604020202020204" pitchFamily="34" charset="0"/>
                <a:ea typeface="Calibri" panose="020F0502020204030204" pitchFamily="34" charset="0"/>
                <a:cs typeface="Arial" panose="020B0604020202020204" pitchFamily="34" charset="0"/>
              </a:rPr>
              <a:t>:</a:t>
            </a:r>
            <a:r>
              <a:rPr lang="ar-TN" sz="2800" b="1" dirty="0">
                <a:latin typeface="Arial" panose="020B0604020202020204" pitchFamily="34" charset="0"/>
                <a:ea typeface="Calibri" panose="020F0502020204030204" pitchFamily="34" charset="0"/>
                <a:cs typeface="Arial" panose="020B0604020202020204" pitchFamily="34" charset="0"/>
              </a:rPr>
              <a:t>يمكن كذلك استعمال تقنية </a:t>
            </a:r>
            <a:r>
              <a:rPr lang="fr-FR" sz="2800" b="1" dirty="0">
                <a:solidFill>
                  <a:srgbClr val="FF0000"/>
                </a:solidFill>
                <a:latin typeface="Arial" panose="020B0604020202020204" pitchFamily="34" charset="0"/>
                <a:cs typeface="Arial" panose="020B0604020202020204" pitchFamily="34" charset="0"/>
              </a:rPr>
              <a:t>PESTEL</a:t>
            </a:r>
            <a:r>
              <a:rPr lang="ar-TN" sz="2800" b="1" dirty="0"/>
              <a:t> لتحليل المخاطر وهي تحليل للعوامل السياسية والاقتصادية والاجتماعية والتكنولوجية والقانونية والبيئية</a:t>
            </a:r>
            <a:r>
              <a:rPr lang="fr-FR" sz="3600" b="1" dirty="0"/>
              <a:t>.</a:t>
            </a:r>
            <a:endParaRPr lang="fr-TN" sz="36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3" name="Image 2">
            <a:extLst>
              <a:ext uri="{FF2B5EF4-FFF2-40B4-BE49-F238E27FC236}">
                <a16:creationId xmlns:a16="http://schemas.microsoft.com/office/drawing/2014/main" id="{52312EC6-DE74-2522-04F2-6654A771A9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342900"/>
            <a:ext cx="2870886" cy="1722532"/>
          </a:xfrm>
          <a:prstGeom prst="rect">
            <a:avLst/>
          </a:prstGeom>
        </p:spPr>
      </p:pic>
    </p:spTree>
    <p:extLst>
      <p:ext uri="{BB962C8B-B14F-4D97-AF65-F5344CB8AC3E}">
        <p14:creationId xmlns:p14="http://schemas.microsoft.com/office/powerpoint/2010/main" val="2537350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90600" y="647700"/>
            <a:ext cx="15705620" cy="92202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marR="1089660" algn="r" rtl="1">
              <a:spcBef>
                <a:spcPts val="660"/>
              </a:spcBef>
              <a:spcAft>
                <a:spcPts val="0"/>
              </a:spcAft>
            </a:pPr>
            <a:r>
              <a:rPr lang="fr-FR" sz="1800" dirty="0">
                <a:solidFill>
                  <a:srgbClr val="07538E"/>
                </a:solidFill>
                <a:effectLst/>
                <a:latin typeface="Microsoft Sans Serif" panose="020B0604020202020204" pitchFamily="34" charset="0"/>
                <a:ea typeface="Microsoft Sans Serif" panose="020B0604020202020204" pitchFamily="34" charset="0"/>
              </a:rPr>
              <a:t> </a:t>
            </a:r>
            <a:r>
              <a:rPr lang="ar-TN" dirty="0">
                <a:solidFill>
                  <a:srgbClr val="07538E"/>
                </a:solidFill>
                <a:latin typeface="Microsoft Sans Serif" panose="020B0604020202020204" pitchFamily="34" charset="0"/>
                <a:ea typeface="Microsoft Sans Serif" panose="020B0604020202020204" pitchFamily="34" charset="0"/>
              </a:rPr>
              <a:t>    </a:t>
            </a:r>
            <a:r>
              <a:rPr lang="fr-FR" sz="1800" dirty="0">
                <a:solidFill>
                  <a:srgbClr val="07538E"/>
                </a:solidFill>
                <a:effectLst/>
                <a:latin typeface="Microsoft Sans Serif" panose="020B0604020202020204" pitchFamily="34" charset="0"/>
                <a:ea typeface="Microsoft Sans Serif" panose="020B0604020202020204" pitchFamily="34" charset="0"/>
              </a:rPr>
              <a:t> </a:t>
            </a:r>
            <a:r>
              <a:rPr lang="ar-TN" sz="1800" dirty="0" err="1">
                <a:solidFill>
                  <a:srgbClr val="07538E"/>
                </a:solidFill>
                <a:effectLst/>
                <a:latin typeface="Microsoft Sans Serif" panose="020B0604020202020204" pitchFamily="34" charset="0"/>
                <a:ea typeface="Microsoft Sans Serif" panose="020B0604020202020204" pitchFamily="34" charset="0"/>
              </a:rPr>
              <a:t>تت</a:t>
            </a:r>
            <a:endParaRPr lang="fr-TN" sz="1800" dirty="0">
              <a:effectLst/>
              <a:latin typeface="Microsoft Sans Serif" panose="020B0604020202020204" pitchFamily="34" charset="0"/>
              <a:ea typeface="Microsoft Sans Serif" panose="020B0604020202020204" pitchFamily="34" charset="0"/>
            </a:endParaRPr>
          </a:p>
        </p:txBody>
      </p:sp>
      <p:graphicFrame>
        <p:nvGraphicFramePr>
          <p:cNvPr id="3" name="Diagramme 2">
            <a:extLst>
              <a:ext uri="{FF2B5EF4-FFF2-40B4-BE49-F238E27FC236}">
                <a16:creationId xmlns:a16="http://schemas.microsoft.com/office/drawing/2014/main" id="{B5D38EE3-A2B3-8063-91C9-BE7E07FF23C4}"/>
              </a:ext>
            </a:extLst>
          </p:cNvPr>
          <p:cNvGraphicFramePr/>
          <p:nvPr>
            <p:extLst>
              <p:ext uri="{D42A27DB-BD31-4B8C-83A1-F6EECF244321}">
                <p14:modId xmlns:p14="http://schemas.microsoft.com/office/powerpoint/2010/main" val="2718125062"/>
              </p:ext>
            </p:extLst>
          </p:nvPr>
        </p:nvGraphicFramePr>
        <p:xfrm>
          <a:off x="3962400" y="2247900"/>
          <a:ext cx="10210800" cy="739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ZoneTexte 2">
            <a:extLst>
              <a:ext uri="{FF2B5EF4-FFF2-40B4-BE49-F238E27FC236}">
                <a16:creationId xmlns:a16="http://schemas.microsoft.com/office/drawing/2014/main" id="{C02FADA8-6F6B-6563-453C-1EE015C64FA5}"/>
              </a:ext>
            </a:extLst>
          </p:cNvPr>
          <p:cNvSpPr txBox="1">
            <a:spLocks noChangeArrowheads="1"/>
          </p:cNvSpPr>
          <p:nvPr/>
        </p:nvSpPr>
        <p:spPr bwMode="auto">
          <a:xfrm>
            <a:off x="5494637" y="1478459"/>
            <a:ext cx="265271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ar-TN" altLang="fr-TN" sz="4400" b="1" dirty="0">
                <a:solidFill>
                  <a:srgbClr val="FF0000"/>
                </a:solidFill>
              </a:rPr>
              <a:t>ايجابي</a:t>
            </a:r>
            <a:endParaRPr lang="fr-FR" altLang="fr-TN" sz="4400" b="1" dirty="0">
              <a:solidFill>
                <a:srgbClr val="FF0000"/>
              </a:solidFill>
            </a:endParaRPr>
          </a:p>
        </p:txBody>
      </p:sp>
      <p:sp>
        <p:nvSpPr>
          <p:cNvPr id="5" name="ZoneTexte 2">
            <a:extLst>
              <a:ext uri="{FF2B5EF4-FFF2-40B4-BE49-F238E27FC236}">
                <a16:creationId xmlns:a16="http://schemas.microsoft.com/office/drawing/2014/main" id="{2369E3C2-7AFD-0E9E-3210-124750C4155B}"/>
              </a:ext>
            </a:extLst>
          </p:cNvPr>
          <p:cNvSpPr txBox="1">
            <a:spLocks noChangeArrowheads="1"/>
          </p:cNvSpPr>
          <p:nvPr/>
        </p:nvSpPr>
        <p:spPr bwMode="auto">
          <a:xfrm>
            <a:off x="10140651" y="1785937"/>
            <a:ext cx="28813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ar-TN" altLang="fr-TN" sz="3600" b="1" dirty="0">
                <a:solidFill>
                  <a:srgbClr val="FF0000"/>
                </a:solidFill>
              </a:rPr>
              <a:t>سلبي</a:t>
            </a:r>
            <a:endParaRPr lang="fr-FR" altLang="fr-TN" sz="3600" b="1" dirty="0">
              <a:solidFill>
                <a:srgbClr val="FF0000"/>
              </a:solidFill>
            </a:endParaRPr>
          </a:p>
        </p:txBody>
      </p:sp>
      <p:sp>
        <p:nvSpPr>
          <p:cNvPr id="7" name="ZoneTexte 6">
            <a:extLst>
              <a:ext uri="{FF2B5EF4-FFF2-40B4-BE49-F238E27FC236}">
                <a16:creationId xmlns:a16="http://schemas.microsoft.com/office/drawing/2014/main" id="{FA624959-FFF4-9B8A-5D0E-96BEDB5E0937}"/>
              </a:ext>
            </a:extLst>
          </p:cNvPr>
          <p:cNvSpPr txBox="1"/>
          <p:nvPr/>
        </p:nvSpPr>
        <p:spPr>
          <a:xfrm>
            <a:off x="3172802" y="3543300"/>
            <a:ext cx="861774" cy="1944216"/>
          </a:xfrm>
          <a:prstGeom prst="rect">
            <a:avLst/>
          </a:prstGeom>
          <a:noFill/>
        </p:spPr>
        <p:txBody>
          <a:bodyPr vert="vert270">
            <a:spAutoFit/>
          </a:bodyPr>
          <a:lstStyle/>
          <a:p>
            <a:pPr algn="ctr" eaLnBrk="1" fontAlgn="auto" hangingPunct="1">
              <a:spcBef>
                <a:spcPts val="0"/>
              </a:spcBef>
              <a:spcAft>
                <a:spcPts val="0"/>
              </a:spcAft>
              <a:defRPr/>
            </a:pPr>
            <a:r>
              <a:rPr lang="ar-TN" sz="4400" b="1" dirty="0"/>
              <a:t>داخلي</a:t>
            </a:r>
            <a:endParaRPr lang="fr-FR" sz="4400" b="1" dirty="0">
              <a:latin typeface="+mn-lt"/>
              <a:cs typeface="+mn-cs"/>
            </a:endParaRPr>
          </a:p>
        </p:txBody>
      </p:sp>
      <p:sp>
        <p:nvSpPr>
          <p:cNvPr id="8" name="ZoneTexte 7">
            <a:extLst>
              <a:ext uri="{FF2B5EF4-FFF2-40B4-BE49-F238E27FC236}">
                <a16:creationId xmlns:a16="http://schemas.microsoft.com/office/drawing/2014/main" id="{2F3747B3-B253-29BD-A627-902A578B82D7}"/>
              </a:ext>
            </a:extLst>
          </p:cNvPr>
          <p:cNvSpPr txBox="1"/>
          <p:nvPr/>
        </p:nvSpPr>
        <p:spPr>
          <a:xfrm>
            <a:off x="3172802" y="6743700"/>
            <a:ext cx="861774" cy="1944216"/>
          </a:xfrm>
          <a:prstGeom prst="rect">
            <a:avLst/>
          </a:prstGeom>
          <a:noFill/>
        </p:spPr>
        <p:txBody>
          <a:bodyPr vert="vert270">
            <a:spAutoFit/>
          </a:bodyPr>
          <a:lstStyle/>
          <a:p>
            <a:pPr algn="ctr" eaLnBrk="1" fontAlgn="auto" hangingPunct="1">
              <a:spcBef>
                <a:spcPts val="0"/>
              </a:spcBef>
              <a:spcAft>
                <a:spcPts val="0"/>
              </a:spcAft>
              <a:defRPr/>
            </a:pPr>
            <a:r>
              <a:rPr lang="ar-TN" sz="4400" b="1" dirty="0">
                <a:latin typeface="+mn-lt"/>
                <a:cs typeface="+mn-cs"/>
              </a:rPr>
              <a:t>خارجي</a:t>
            </a:r>
            <a:endParaRPr lang="fr-FR" sz="4400" b="1" dirty="0">
              <a:latin typeface="+mn-lt"/>
              <a:cs typeface="+mn-cs"/>
            </a:endParaRPr>
          </a:p>
        </p:txBody>
      </p:sp>
    </p:spTree>
    <p:extLst>
      <p:ext uri="{BB962C8B-B14F-4D97-AF65-F5344CB8AC3E}">
        <p14:creationId xmlns:p14="http://schemas.microsoft.com/office/powerpoint/2010/main" val="86768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86000" y="19362"/>
            <a:ext cx="145542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r" rtl="1"/>
            <a:endParaRPr lang="ar-TN" sz="4000" dirty="0"/>
          </a:p>
          <a:p>
            <a:pPr algn="ctr" rtl="1"/>
            <a:r>
              <a:rPr lang="ar-TN" sz="4000" b="1" kern="0" dirty="0">
                <a:solidFill>
                  <a:srgbClr val="FF0000"/>
                </a:solidFill>
                <a:ea typeface="Times New Roman" panose="02020603050405020304" pitchFamily="18" charset="0"/>
              </a:rPr>
              <a:t>تحديد وتحليل المخاطر</a:t>
            </a:r>
            <a:endParaRPr lang="fr-FR" sz="4000" b="1" kern="0" dirty="0">
              <a:solidFill>
                <a:srgbClr val="FF0000"/>
              </a:solidFill>
              <a:ea typeface="Times New Roman" panose="02020603050405020304" pitchFamily="18" charset="0"/>
            </a:endParaRPr>
          </a:p>
          <a:p>
            <a:pPr algn="r" rtl="1">
              <a:lnSpc>
                <a:spcPct val="150000"/>
              </a:lnSpc>
            </a:pPr>
            <a:br>
              <a:rPr lang="ar-SA" sz="2000" dirty="0">
                <a:effectLst/>
                <a:ea typeface="Microsoft Sans Serif" panose="020B0604020202020204" pitchFamily="34" charset="0"/>
                <a:cs typeface="Microsoft Sans Serif" panose="020B0604020202020204" pitchFamily="34" charset="0"/>
              </a:rPr>
            </a:br>
            <a:br>
              <a:rPr lang="ar-TN" sz="4000" b="1" dirty="0"/>
            </a:br>
            <a:endParaRPr lang="fr-TN" sz="4000" b="1" dirty="0"/>
          </a:p>
        </p:txBody>
      </p:sp>
      <p:pic>
        <p:nvPicPr>
          <p:cNvPr id="4" name="Image 3">
            <a:extLst>
              <a:ext uri="{FF2B5EF4-FFF2-40B4-BE49-F238E27FC236}">
                <a16:creationId xmlns:a16="http://schemas.microsoft.com/office/drawing/2014/main" id="{FB614212-2E3B-F479-7045-D2FEFE8715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1203654"/>
            <a:ext cx="13361847" cy="8130845"/>
          </a:xfrm>
          <a:prstGeom prst="rect">
            <a:avLst/>
          </a:prstGeom>
        </p:spPr>
      </p:pic>
    </p:spTree>
    <p:extLst>
      <p:ext uri="{BB962C8B-B14F-4D97-AF65-F5344CB8AC3E}">
        <p14:creationId xmlns:p14="http://schemas.microsoft.com/office/powerpoint/2010/main" val="1826143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66900" y="876300"/>
            <a:ext cx="145542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ctr" rtl="1">
              <a:lnSpc>
                <a:spcPct val="115000"/>
              </a:lnSpc>
              <a:spcAft>
                <a:spcPts val="1000"/>
              </a:spcAft>
            </a:pPr>
            <a:r>
              <a:rPr lang="ar-SA" sz="3200" b="1" dirty="0">
                <a:solidFill>
                  <a:srgbClr val="FF0000"/>
                </a:solidFill>
                <a:latin typeface="Calibri" panose="020F0502020204030204" pitchFamily="34" charset="0"/>
                <a:ea typeface="Calibri" panose="020F0502020204030204" pitchFamily="34" charset="0"/>
              </a:rPr>
              <a:t>مثال عملي</a:t>
            </a:r>
            <a:r>
              <a:rPr lang="fr-FR" sz="3200" b="1" dirty="0">
                <a:solidFill>
                  <a:srgbClr val="FF0000"/>
                </a:solidFill>
                <a:latin typeface="Arial" panose="020B0604020202020204" pitchFamily="34" charset="0"/>
                <a:ea typeface="Calibri" panose="020F0502020204030204" pitchFamily="34" charset="0"/>
                <a:cs typeface="Arial" panose="020B0604020202020204" pitchFamily="34" charset="0"/>
              </a:rPr>
              <a:t>:</a:t>
            </a:r>
            <a:r>
              <a:rPr lang="fr-FR" sz="3200"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ar-TN" sz="36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إدارة المخاطر المتعلقة بالمشتريات العامة والمشتريات الإلكترونية</a:t>
            </a:r>
            <a:endParaRPr lang="fr-TN" sz="3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algn="ctr" rtl="1">
              <a:lnSpc>
                <a:spcPct val="115000"/>
              </a:lnSpc>
              <a:spcAft>
                <a:spcPts val="1000"/>
              </a:spcAft>
            </a:pPr>
            <a:endParaRPr lang="ar-TN" sz="32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TN" sz="3200" dirty="0">
                <a:effectLst/>
                <a:latin typeface="Arial" panose="020B0604020202020204" pitchFamily="34" charset="0"/>
                <a:ea typeface="Calibri" panose="020F0502020204030204" pitchFamily="34" charset="0"/>
                <a:cs typeface="Arial" panose="020B0604020202020204" pitchFamily="34" charset="0"/>
              </a:rPr>
              <a:t>قامت</a:t>
            </a:r>
            <a:r>
              <a:rPr lang="ar-SA" sz="3200" dirty="0">
                <a:effectLst/>
                <a:latin typeface="Arial" panose="020B0604020202020204" pitchFamily="34" charset="0"/>
                <a:ea typeface="Calibri" panose="020F0502020204030204" pitchFamily="34" charset="0"/>
                <a:cs typeface="Arial" panose="020B0604020202020204" pitchFamily="34" charset="0"/>
              </a:rPr>
              <a:t> </a:t>
            </a:r>
            <a:r>
              <a:rPr lang="ar-TN" sz="3200" dirty="0">
                <a:effectLst/>
                <a:latin typeface="Arial" panose="020B0604020202020204" pitchFamily="34" charset="0"/>
                <a:ea typeface="Calibri" panose="020F0502020204030204" pitchFamily="34" charset="0"/>
                <a:cs typeface="Arial" panose="020B0604020202020204" pitchFamily="34" charset="0"/>
              </a:rPr>
              <a:t>ال</a:t>
            </a:r>
            <a:r>
              <a:rPr lang="ar-SA" sz="3200" dirty="0">
                <a:effectLst/>
                <a:latin typeface="Arial" panose="020B0604020202020204" pitchFamily="34" charset="0"/>
                <a:ea typeface="Calibri" panose="020F0502020204030204" pitchFamily="34" charset="0"/>
                <a:cs typeface="Arial" panose="020B0604020202020204" pitchFamily="34" charset="0"/>
              </a:rPr>
              <a:t>شركة </a:t>
            </a:r>
            <a:r>
              <a:rPr lang="ar-TN" sz="3200" dirty="0">
                <a:effectLst/>
                <a:latin typeface="Arial" panose="020B0604020202020204" pitchFamily="34" charset="0"/>
                <a:ea typeface="Calibri" panose="020F0502020204030204" pitchFamily="34" charset="0"/>
                <a:cs typeface="Arial" panose="020B0604020202020204" pitchFamily="34" charset="0"/>
              </a:rPr>
              <a:t>الوطنية لاستغلال وتوزيع المياه في مرحلة أولى بتعيين لجنة للمخاطر, حيث</a:t>
            </a:r>
            <a:r>
              <a:rPr lang="ar-TN" sz="3200" dirty="0">
                <a:latin typeface="Arial" panose="020B0604020202020204" pitchFamily="34" charset="0"/>
                <a:ea typeface="Calibri" panose="020F0502020204030204" pitchFamily="34" charset="0"/>
                <a:cs typeface="Arial" panose="020B0604020202020204" pitchFamily="34" charset="0"/>
              </a:rPr>
              <a:t> تلقى فريق هذه اللجنة التدريب الازم في مجال إدارة المخاطر,</a:t>
            </a:r>
          </a:p>
          <a:p>
            <a:pPr algn="r" rtl="1">
              <a:lnSpc>
                <a:spcPct val="115000"/>
              </a:lnSpc>
              <a:spcAft>
                <a:spcPts val="1000"/>
              </a:spcAft>
            </a:pPr>
            <a:r>
              <a:rPr lang="ar-TN" sz="3200" dirty="0">
                <a:effectLst/>
                <a:latin typeface="Arial" panose="020B0604020202020204" pitchFamily="34" charset="0"/>
                <a:ea typeface="Calibri" panose="020F0502020204030204" pitchFamily="34" charset="0"/>
                <a:cs typeface="Arial" panose="020B0604020202020204" pitchFamily="34" charset="0"/>
              </a:rPr>
              <a:t>ثم في مرحلة ثانية تم تطبيق </a:t>
            </a:r>
            <a:r>
              <a:rPr lang="ar-TN" sz="3200" dirty="0">
                <a:latin typeface="Arial" panose="020B0604020202020204" pitchFamily="34" charset="0"/>
                <a:ea typeface="Calibri" panose="020F0502020204030204" pitchFamily="34" charset="0"/>
                <a:cs typeface="Arial" panose="020B0604020202020204" pitchFamily="34" charset="0"/>
              </a:rPr>
              <a:t>مبادئ إدارة المخاطر </a:t>
            </a:r>
            <a:r>
              <a:rPr lang="ar-TN" sz="3200" dirty="0">
                <a:effectLst/>
                <a:latin typeface="Arial" panose="020B0604020202020204" pitchFamily="34" charset="0"/>
                <a:ea typeface="Calibri" panose="020F0502020204030204" pitchFamily="34" charset="0"/>
                <a:cs typeface="Arial" panose="020B0604020202020204" pitchFamily="34" charset="0"/>
              </a:rPr>
              <a:t> في </a:t>
            </a:r>
            <a:r>
              <a:rPr lang="ar-TN" sz="3200" dirty="0">
                <a:latin typeface="Arial" panose="020B0604020202020204" pitchFamily="34" charset="0"/>
                <a:ea typeface="Calibri" panose="020F0502020204030204" pitchFamily="34" charset="0"/>
                <a:cs typeface="Arial" panose="020B0604020202020204" pitchFamily="34" charset="0"/>
              </a:rPr>
              <a:t>نشاط معين للشركة </a:t>
            </a:r>
            <a:r>
              <a:rPr lang="ar-TN" sz="3200" dirty="0">
                <a:effectLst/>
                <a:latin typeface="Arial" panose="020B0604020202020204" pitchFamily="34" charset="0"/>
                <a:ea typeface="Calibri" panose="020F0502020204030204" pitchFamily="34" charset="0"/>
                <a:cs typeface="Arial" panose="020B0604020202020204" pitchFamily="34" charset="0"/>
              </a:rPr>
              <a:t> وبالتحديد في لجنة الصفقات التي تعنى </a:t>
            </a:r>
            <a:r>
              <a:rPr lang="ar-TN" sz="3200" dirty="0">
                <a:latin typeface="Arial" panose="020B0604020202020204" pitchFamily="34" charset="0"/>
                <a:ea typeface="Calibri" panose="020F0502020204030204" pitchFamily="34" charset="0"/>
                <a:cs typeface="Arial" panose="020B0604020202020204" pitchFamily="34" charset="0"/>
              </a:rPr>
              <a:t>بالمشتريات العامة والمشتريات الإلكترونية</a:t>
            </a:r>
            <a:r>
              <a:rPr lang="fr-FR" sz="3200" dirty="0">
                <a:latin typeface="Arial" panose="020B0604020202020204" pitchFamily="34" charset="0"/>
                <a:ea typeface="Calibri" panose="020F0502020204030204" pitchFamily="34" charset="0"/>
                <a:cs typeface="Arial" panose="020B0604020202020204" pitchFamily="34" charset="0"/>
              </a:rPr>
              <a:t>TUNEPS </a:t>
            </a:r>
            <a:r>
              <a:rPr lang="ar-SA" sz="3200" dirty="0">
                <a:effectLst/>
                <a:latin typeface="Arial" panose="020B0604020202020204" pitchFamily="34" charset="0"/>
                <a:ea typeface="Calibri" panose="020F0502020204030204" pitchFamily="34" charset="0"/>
                <a:cs typeface="Arial" panose="020B0604020202020204" pitchFamily="34" charset="0"/>
              </a:rPr>
              <a:t>، </a:t>
            </a:r>
            <a:r>
              <a:rPr lang="ar-TN" sz="3200" dirty="0">
                <a:latin typeface="Arial" panose="020B0604020202020204" pitchFamily="34" charset="0"/>
                <a:ea typeface="Calibri" panose="020F0502020204030204" pitchFamily="34" charset="0"/>
                <a:cs typeface="Arial" panose="020B0604020202020204" pitchFamily="34" charset="0"/>
              </a:rPr>
              <a:t>حيث تمكن </a:t>
            </a:r>
            <a:r>
              <a:rPr lang="ar-TN" sz="3200" dirty="0">
                <a:effectLst/>
                <a:latin typeface="Arial" panose="020B0604020202020204" pitchFamily="34" charset="0"/>
                <a:ea typeface="Calibri" panose="020F0502020204030204" pitchFamily="34" charset="0"/>
                <a:cs typeface="Arial" panose="020B0604020202020204" pitchFamily="34" charset="0"/>
              </a:rPr>
              <a:t> </a:t>
            </a:r>
            <a:r>
              <a:rPr lang="ar-SA" sz="3200" dirty="0">
                <a:effectLst/>
                <a:latin typeface="Arial" panose="020B0604020202020204" pitchFamily="34" charset="0"/>
                <a:ea typeface="Calibri" panose="020F0502020204030204" pitchFamily="34" charset="0"/>
                <a:cs typeface="Arial" panose="020B0604020202020204" pitchFamily="34" charset="0"/>
              </a:rPr>
              <a:t> فريق</a:t>
            </a:r>
            <a:r>
              <a:rPr lang="ar-TN" sz="3200" dirty="0">
                <a:effectLst/>
                <a:latin typeface="Arial" panose="020B0604020202020204" pitchFamily="34" charset="0"/>
                <a:ea typeface="Calibri" panose="020F0502020204030204" pitchFamily="34" charset="0"/>
                <a:cs typeface="Arial" panose="020B0604020202020204" pitchFamily="34" charset="0"/>
              </a:rPr>
              <a:t> لجنة</a:t>
            </a:r>
            <a:r>
              <a:rPr lang="ar-SA" sz="3200" dirty="0">
                <a:effectLst/>
                <a:latin typeface="Arial" panose="020B0604020202020204" pitchFamily="34" charset="0"/>
                <a:ea typeface="Calibri" panose="020F0502020204030204" pitchFamily="34" charset="0"/>
                <a:cs typeface="Arial" panose="020B0604020202020204" pitchFamily="34" charset="0"/>
              </a:rPr>
              <a:t> المخاطر </a:t>
            </a:r>
            <a:r>
              <a:rPr lang="ar-TN" sz="3200" dirty="0">
                <a:effectLst/>
                <a:latin typeface="Arial" panose="020B0604020202020204" pitchFamily="34" charset="0"/>
                <a:ea typeface="Calibri" panose="020F0502020204030204" pitchFamily="34" charset="0"/>
                <a:cs typeface="Arial" panose="020B0604020202020204" pitchFamily="34" charset="0"/>
              </a:rPr>
              <a:t>من </a:t>
            </a:r>
            <a:r>
              <a:rPr lang="ar-SA" sz="3200" dirty="0">
                <a:effectLst/>
                <a:latin typeface="Arial" panose="020B0604020202020204" pitchFamily="34" charset="0"/>
                <a:ea typeface="Calibri" panose="020F0502020204030204" pitchFamily="34" charset="0"/>
                <a:cs typeface="Arial" panose="020B0604020202020204" pitchFamily="34" charset="0"/>
              </a:rPr>
              <a:t>تحليل البيئة الداخلية والخارجية</a:t>
            </a:r>
            <a:r>
              <a:rPr lang="ar-TN" sz="3200" dirty="0">
                <a:latin typeface="Arial" panose="020B0604020202020204" pitchFamily="34" charset="0"/>
                <a:ea typeface="Calibri" panose="020F0502020204030204" pitchFamily="34" charset="0"/>
                <a:cs typeface="Arial" panose="020B0604020202020204" pitchFamily="34" charset="0"/>
              </a:rPr>
              <a:t> لهذا النشاط</a:t>
            </a:r>
            <a:r>
              <a:rPr lang="ar-SA" sz="3200" dirty="0">
                <a:effectLst/>
                <a:latin typeface="Arial" panose="020B0604020202020204" pitchFamily="34" charset="0"/>
                <a:ea typeface="Calibri" panose="020F0502020204030204" pitchFamily="34" charset="0"/>
                <a:cs typeface="Arial" panose="020B0604020202020204" pitchFamily="34" charset="0"/>
              </a:rPr>
              <a:t> </a:t>
            </a:r>
            <a:r>
              <a:rPr lang="ar-TN" sz="3200" dirty="0">
                <a:latin typeface="Arial" panose="020B0604020202020204" pitchFamily="34" charset="0"/>
                <a:ea typeface="Calibri" panose="020F0502020204030204" pitchFamily="34" charset="0"/>
                <a:cs typeface="Arial" panose="020B0604020202020204" pitchFamily="34" charset="0"/>
              </a:rPr>
              <a:t>بهدف </a:t>
            </a:r>
            <a:r>
              <a:rPr lang="ar-SA" sz="3200" dirty="0">
                <a:effectLst/>
                <a:latin typeface="Arial" panose="020B0604020202020204" pitchFamily="34" charset="0"/>
                <a:ea typeface="Calibri" panose="020F0502020204030204" pitchFamily="34" charset="0"/>
                <a:cs typeface="Arial" panose="020B0604020202020204" pitchFamily="34" charset="0"/>
              </a:rPr>
              <a:t>تحديد مصادر المخاطر المحتملة</a:t>
            </a:r>
            <a:r>
              <a:rPr lang="ar-TN" sz="3200" dirty="0">
                <a:effectLst/>
                <a:latin typeface="Arial" panose="020B0604020202020204" pitchFamily="34" charset="0"/>
                <a:ea typeface="Calibri" panose="020F0502020204030204" pitchFamily="34" charset="0"/>
                <a:cs typeface="Arial" panose="020B0604020202020204" pitchFamily="34" charset="0"/>
              </a:rPr>
              <a:t> ,تقييمها ومعالجتها </a:t>
            </a:r>
            <a:r>
              <a:rPr lang="ar-SA" sz="3200" dirty="0">
                <a:effectLst/>
                <a:latin typeface="Arial" panose="020B0604020202020204" pitchFamily="34" charset="0"/>
                <a:ea typeface="Calibri" panose="020F0502020204030204" pitchFamily="34" charset="0"/>
                <a:cs typeface="Arial" panose="020B0604020202020204" pitchFamily="34" charset="0"/>
              </a:rPr>
              <a:t>. </a:t>
            </a:r>
            <a:endParaRPr lang="ar-TN" sz="3200" dirty="0">
              <a:effectLst/>
              <a:latin typeface="Arial" panose="020B060402020202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SA" sz="3200" dirty="0">
                <a:effectLst/>
                <a:latin typeface="Arial" panose="020B0604020202020204" pitchFamily="34" charset="0"/>
                <a:ea typeface="Calibri" panose="020F0502020204030204" pitchFamily="34" charset="0"/>
                <a:cs typeface="Arial" panose="020B0604020202020204" pitchFamily="34" charset="0"/>
              </a:rPr>
              <a:t>على سبيل المثال، </a:t>
            </a:r>
            <a:r>
              <a:rPr lang="ar-TN" sz="3200" dirty="0">
                <a:effectLst/>
                <a:latin typeface="Arial" panose="020B0604020202020204" pitchFamily="34" charset="0"/>
                <a:ea typeface="Calibri" panose="020F0502020204030204" pitchFamily="34" charset="0"/>
                <a:cs typeface="Arial" panose="020B0604020202020204" pitchFamily="34" charset="0"/>
              </a:rPr>
              <a:t>ا</a:t>
            </a:r>
            <a:r>
              <a:rPr lang="ar-SA" sz="3200" dirty="0">
                <a:effectLst/>
                <a:latin typeface="Arial" panose="020B0604020202020204" pitchFamily="34" charset="0"/>
                <a:ea typeface="Calibri" panose="020F0502020204030204" pitchFamily="34" charset="0"/>
                <a:cs typeface="Arial" panose="020B0604020202020204" pitchFamily="34" charset="0"/>
              </a:rPr>
              <a:t>كتشف الفريق أن </a:t>
            </a:r>
            <a:r>
              <a:rPr lang="ar-TN" sz="3200" dirty="0">
                <a:effectLst/>
                <a:latin typeface="Arial" panose="020B0604020202020204" pitchFamily="34" charset="0"/>
                <a:ea typeface="Calibri" panose="020F0502020204030204" pitchFamily="34" charset="0"/>
                <a:cs typeface="Arial" panose="020B0604020202020204" pitchFamily="34" charset="0"/>
              </a:rPr>
              <a:t>من بين المخاطر التي وقع </a:t>
            </a:r>
            <a:r>
              <a:rPr lang="ar-TN" sz="3200" dirty="0" err="1">
                <a:effectLst/>
                <a:latin typeface="Arial" panose="020B0604020202020204" pitchFamily="34" charset="0"/>
                <a:ea typeface="Calibri" panose="020F0502020204030204" pitchFamily="34" charset="0"/>
                <a:cs typeface="Arial" panose="020B0604020202020204" pitchFamily="34" charset="0"/>
              </a:rPr>
              <a:t>تحديدها"</a:t>
            </a:r>
            <a:r>
              <a:rPr lang="ar-TN" sz="3200" b="1"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عدم</a:t>
            </a:r>
            <a:r>
              <a:rPr lang="ar-TN" sz="32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 تطابق الاشغال </a:t>
            </a:r>
            <a:r>
              <a:rPr lang="ar-TN" sz="3200" b="1" dirty="0">
                <a:solidFill>
                  <a:srgbClr val="FF0000"/>
                </a:solidFill>
                <a:latin typeface="Arial" panose="020B0604020202020204" pitchFamily="34" charset="0"/>
                <a:ea typeface="Calibri" panose="020F0502020204030204" pitchFamily="34" charset="0"/>
              </a:rPr>
              <a:t>والمعدات</a:t>
            </a:r>
            <a:r>
              <a:rPr lang="ar-TN" sz="3200" dirty="0">
                <a:latin typeface="Arial" panose="020B0604020202020204" pitchFamily="34" charset="0"/>
                <a:ea typeface="Calibri" panose="020F0502020204030204" pitchFamily="34" charset="0"/>
              </a:rPr>
              <a:t>", وهذا </a:t>
            </a:r>
            <a:r>
              <a:rPr lang="ar-TN" sz="3200" dirty="0" err="1">
                <a:latin typeface="Arial" panose="020B0604020202020204" pitchFamily="34" charset="0"/>
                <a:ea typeface="Calibri" panose="020F0502020204030204" pitchFamily="34" charset="0"/>
              </a:rPr>
              <a:t>الخطركان</a:t>
            </a:r>
            <a:r>
              <a:rPr lang="ar-TN" sz="3200" dirty="0">
                <a:latin typeface="Arial" panose="020B0604020202020204" pitchFamily="34" charset="0"/>
                <a:ea typeface="Calibri" panose="020F0502020204030204" pitchFamily="34" charset="0"/>
              </a:rPr>
              <a:t> له أولوية عند تصنيف مخاطر المرحلة الثالثة من عملية تمرير الصفقات ,</a:t>
            </a:r>
            <a:r>
              <a:rPr lang="ar-SA" sz="3200" dirty="0">
                <a:effectLst/>
                <a:latin typeface="Arial" panose="020B0604020202020204" pitchFamily="34" charset="0"/>
                <a:ea typeface="Calibri" panose="020F0502020204030204" pitchFamily="34" charset="0"/>
                <a:cs typeface="Arial" panose="020B0604020202020204" pitchFamily="34" charset="0"/>
              </a:rPr>
              <a:t>مما قد يؤثر سلبًا على</a:t>
            </a:r>
            <a:r>
              <a:rPr lang="fr-FR" sz="3200" dirty="0">
                <a:latin typeface="Arial" panose="020B0604020202020204" pitchFamily="34" charset="0"/>
                <a:ea typeface="Calibri" panose="020F0502020204030204" pitchFamily="34" charset="0"/>
                <a:cs typeface="Arial" panose="020B0604020202020204" pitchFamily="34" charset="0"/>
              </a:rPr>
              <a:t>:</a:t>
            </a:r>
            <a:endParaRPr lang="ar-TN" sz="3200" dirty="0">
              <a:effectLst/>
              <a:latin typeface="Arial" panose="020B060402020202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TN" sz="3200" dirty="0">
                <a:latin typeface="Arial" panose="020B0604020202020204" pitchFamily="34" charset="0"/>
                <a:ea typeface="Calibri" panose="020F0502020204030204" pitchFamily="34" charset="0"/>
                <a:cs typeface="Arial" panose="020B0604020202020204" pitchFamily="34" charset="0"/>
              </a:rPr>
              <a:t>- أداء المحطة (معدل التدفق، جودة المياه المنتجة، التكاليف الإضافية للمواد الكيميائية المستخدمة، استهلاك الطاقة، إلخ.)</a:t>
            </a:r>
          </a:p>
          <a:p>
            <a:pPr marL="457200" indent="-457200" algn="r" rtl="1">
              <a:lnSpc>
                <a:spcPct val="115000"/>
              </a:lnSpc>
              <a:spcAft>
                <a:spcPts val="1000"/>
              </a:spcAft>
              <a:buFontTx/>
              <a:buChar char="-"/>
            </a:pPr>
            <a:r>
              <a:rPr lang="ar-TN" sz="3200" dirty="0">
                <a:latin typeface="Arial" panose="020B0604020202020204" pitchFamily="34" charset="0"/>
                <a:ea typeface="Calibri" panose="020F0502020204030204" pitchFamily="34" charset="0"/>
                <a:cs typeface="Arial" panose="020B0604020202020204" pitchFamily="34" charset="0"/>
              </a:rPr>
              <a:t>تعريض سلامة الموظفين للخطر</a:t>
            </a:r>
          </a:p>
          <a:p>
            <a:pPr marL="457200" indent="-457200" algn="r" rtl="1">
              <a:lnSpc>
                <a:spcPct val="115000"/>
              </a:lnSpc>
              <a:spcAft>
                <a:spcPts val="1000"/>
              </a:spcAft>
              <a:buFontTx/>
              <a:buChar char="-"/>
            </a:pPr>
            <a:r>
              <a:rPr lang="ar-TN" sz="3200" dirty="0">
                <a:latin typeface="Arial" panose="020B0604020202020204" pitchFamily="34" charset="0"/>
                <a:ea typeface="Calibri" panose="020F0502020204030204" pitchFamily="34" charset="0"/>
                <a:cs typeface="Arial" panose="020B0604020202020204" pitchFamily="34" charset="0"/>
              </a:rPr>
              <a:t>ديمومة المعدات</a:t>
            </a:r>
            <a:r>
              <a:rPr lang="fr-FR" sz="3200" dirty="0" err="1">
                <a:latin typeface="Arial" panose="020B0604020202020204" pitchFamily="34" charset="0"/>
                <a:ea typeface="Calibri" panose="020F0502020204030204" pitchFamily="34" charset="0"/>
                <a:cs typeface="Arial" panose="020B0604020202020204" pitchFamily="34" charset="0"/>
              </a:rPr>
              <a:t>equipement</a:t>
            </a:r>
            <a:r>
              <a:rPr lang="fr-FR" sz="3200" dirty="0">
                <a:latin typeface="Arial" panose="020B0604020202020204" pitchFamily="34" charset="0"/>
                <a:ea typeface="Calibri" panose="020F0502020204030204" pitchFamily="34" charset="0"/>
                <a:cs typeface="Arial" panose="020B0604020202020204" pitchFamily="34" charset="0"/>
              </a:rPr>
              <a:t> </a:t>
            </a:r>
            <a:r>
              <a:rPr lang="fr-FR" sz="3200" dirty="0" err="1">
                <a:latin typeface="Arial" panose="020B0604020202020204" pitchFamily="34" charset="0"/>
                <a:ea typeface="Calibri" panose="020F0502020204030204" pitchFamily="34" charset="0"/>
                <a:cs typeface="Arial" panose="020B0604020202020204" pitchFamily="34" charset="0"/>
              </a:rPr>
              <a:t>durability</a:t>
            </a:r>
            <a:endParaRPr lang="ar-TN" sz="3200" dirty="0">
              <a:latin typeface="Arial" panose="020B0604020202020204" pitchFamily="34" charset="0"/>
              <a:ea typeface="Calibri" panose="020F0502020204030204" pitchFamily="34" charset="0"/>
              <a:cs typeface="Arial" panose="020B0604020202020204" pitchFamily="34" charset="0"/>
            </a:endParaRPr>
          </a:p>
          <a:p>
            <a:pPr marL="457200" indent="-457200" algn="r" rtl="1">
              <a:lnSpc>
                <a:spcPct val="115000"/>
              </a:lnSpc>
              <a:spcAft>
                <a:spcPts val="1000"/>
              </a:spcAft>
              <a:buFontTx/>
              <a:buChar char="-"/>
            </a:pPr>
            <a:r>
              <a:rPr lang="ar-TN" sz="3200" dirty="0">
                <a:latin typeface="Arial" panose="020B0604020202020204" pitchFamily="34" charset="0"/>
                <a:ea typeface="Calibri" panose="020F0502020204030204" pitchFamily="34" charset="0"/>
                <a:cs typeface="Arial" panose="020B0604020202020204" pitchFamily="34" charset="0"/>
              </a:rPr>
              <a:t>زيادة تكاليف الصيانة</a:t>
            </a:r>
          </a:p>
          <a:p>
            <a:pPr algn="r" rtl="1">
              <a:lnSpc>
                <a:spcPct val="115000"/>
              </a:lnSpc>
              <a:spcAft>
                <a:spcPts val="1000"/>
              </a:spcAft>
            </a:pPr>
            <a:r>
              <a:rPr lang="fr-FR" sz="1800" dirty="0">
                <a:effectLst/>
                <a:latin typeface="Segoe UI" panose="020B0502040204020203" pitchFamily="34" charset="0"/>
                <a:ea typeface="Calibri" panose="020F0502020204030204" pitchFamily="34" charset="0"/>
                <a:cs typeface="Arial" panose="020B0604020202020204" pitchFamily="34" charset="0"/>
              </a:rPr>
              <a:t>.</a:t>
            </a:r>
            <a:endParaRPr lang="ar-TN" sz="1800" dirty="0">
              <a:effectLst/>
              <a:latin typeface="Segoe UI" panose="020B0502040204020203" pitchFamily="34" charset="0"/>
              <a:ea typeface="Calibri" panose="020F0502020204030204" pitchFamily="34" charset="0"/>
              <a:cs typeface="Arial" panose="020B0604020202020204" pitchFamily="34" charset="0"/>
            </a:endParaRPr>
          </a:p>
          <a:p>
            <a:pPr algn="r" rtl="1">
              <a:lnSpc>
                <a:spcPct val="115000"/>
              </a:lnSpc>
              <a:spcAft>
                <a:spcPts val="1000"/>
              </a:spcAft>
            </a:pPr>
            <a:endParaRPr lang="fr-TN"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Image 4">
            <a:extLst>
              <a:ext uri="{FF2B5EF4-FFF2-40B4-BE49-F238E27FC236}">
                <a16:creationId xmlns:a16="http://schemas.microsoft.com/office/drawing/2014/main" id="{53196B52-7DF5-A4B6-246D-7137821E9F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8600" y="8115300"/>
            <a:ext cx="3733800" cy="1825413"/>
          </a:xfrm>
          <a:prstGeom prst="rect">
            <a:avLst/>
          </a:prstGeom>
        </p:spPr>
      </p:pic>
      <p:pic>
        <p:nvPicPr>
          <p:cNvPr id="3" name="Picture 2" descr="D:\base de données 2022\2022 Sonede\Sonede logo.jpg">
            <a:extLst>
              <a:ext uri="{FF2B5EF4-FFF2-40B4-BE49-F238E27FC236}">
                <a16:creationId xmlns:a16="http://schemas.microsoft.com/office/drawing/2014/main" id="{476B1DDE-7A72-4019-B1FB-6B759E6BD53E}"/>
              </a:ext>
            </a:extLst>
          </p:cNvPr>
          <p:cNvPicPr>
            <a:picLocks noChangeAspect="1" noChangeArrowheads="1"/>
          </p:cNvPicPr>
          <p:nvPr/>
        </p:nvPicPr>
        <p:blipFill>
          <a:blip r:embed="rId4"/>
          <a:srcRect/>
          <a:stretch>
            <a:fillRect/>
          </a:stretch>
        </p:blipFill>
        <p:spPr bwMode="auto">
          <a:xfrm>
            <a:off x="15697200" y="827532"/>
            <a:ext cx="959339" cy="1008000"/>
          </a:xfrm>
          <a:prstGeom prst="rect">
            <a:avLst/>
          </a:prstGeom>
          <a:noFill/>
        </p:spPr>
      </p:pic>
    </p:spTree>
    <p:extLst>
      <p:ext uri="{BB962C8B-B14F-4D97-AF65-F5344CB8AC3E}">
        <p14:creationId xmlns:p14="http://schemas.microsoft.com/office/powerpoint/2010/main" val="4058888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66900" y="342900"/>
            <a:ext cx="145542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r" rtl="1">
              <a:lnSpc>
                <a:spcPct val="115000"/>
              </a:lnSpc>
              <a:spcAft>
                <a:spcPts val="1000"/>
              </a:spcAft>
            </a:pPr>
            <a:r>
              <a:rPr lang="fr-FR" sz="1800" dirty="0">
                <a:effectLst/>
                <a:latin typeface="Segoe UI" panose="020B0502040204020203" pitchFamily="34" charset="0"/>
                <a:ea typeface="Calibri" panose="020F0502020204030204" pitchFamily="34" charset="0"/>
                <a:cs typeface="Arial" panose="020B0604020202020204" pitchFamily="34" charset="0"/>
              </a:rPr>
              <a:t> </a:t>
            </a:r>
            <a:endParaRPr lang="fr-TN" sz="4000" dirty="0">
              <a:effectLst/>
              <a:latin typeface="Arial" panose="020B0604020202020204" pitchFamily="34" charset="0"/>
              <a:ea typeface="Calibri" panose="020F0502020204030204" pitchFamily="34" charset="0"/>
              <a:cs typeface="Arial" panose="020B0604020202020204" pitchFamily="34" charset="0"/>
            </a:endParaRPr>
          </a:p>
          <a:p>
            <a:pPr algn="r" rtl="1" fontAlgn="base">
              <a:lnSpc>
                <a:spcPct val="115000"/>
              </a:lnSpc>
              <a:spcAft>
                <a:spcPts val="1000"/>
              </a:spcAft>
            </a:pPr>
            <a:r>
              <a:rPr lang="ar-SA" sz="4000" b="1" dirty="0">
                <a:effectLst/>
                <a:latin typeface="Arial" panose="020B0604020202020204" pitchFamily="34" charset="0"/>
                <a:ea typeface="Times New Roman" panose="02020603050405020304" pitchFamily="18" charset="0"/>
                <a:cs typeface="Arial" panose="020B0604020202020204" pitchFamily="34" charset="0"/>
              </a:rPr>
              <a:t>الخطوات المتبعة</a:t>
            </a:r>
            <a:r>
              <a:rPr lang="fr-TN" sz="4000" b="1" dirty="0">
                <a:effectLst/>
                <a:latin typeface="Arial" panose="020B0604020202020204" pitchFamily="34" charset="0"/>
                <a:ea typeface="Times New Roman" panose="02020603050405020304" pitchFamily="18" charset="0"/>
                <a:cs typeface="Arial" panose="020B0604020202020204" pitchFamily="34" charset="0"/>
              </a:rPr>
              <a:t>:</a:t>
            </a:r>
            <a:endParaRPr lang="fr-TN" sz="4000" dirty="0">
              <a:effectLst/>
              <a:latin typeface="Arial" panose="020B0604020202020204" pitchFamily="34" charset="0"/>
              <a:ea typeface="Calibri" panose="020F0502020204030204" pitchFamily="34" charset="0"/>
              <a:cs typeface="Arial" panose="020B0604020202020204" pitchFamily="34" charset="0"/>
            </a:endParaRPr>
          </a:p>
          <a:p>
            <a:pPr marL="342900" marR="304800" lvl="0" indent="-342900" algn="r" rtl="1" fontAlgn="base">
              <a:lnSpc>
                <a:spcPct val="115000"/>
              </a:lnSpc>
              <a:spcAft>
                <a:spcPts val="1000"/>
              </a:spcAft>
              <a:buSzPts val="1000"/>
              <a:buFont typeface="Symbol" panose="05050102010706020507" pitchFamily="18" charset="2"/>
              <a:buChar char=""/>
              <a:tabLst>
                <a:tab pos="457200" algn="l"/>
              </a:tabLst>
            </a:pPr>
            <a:r>
              <a:rPr lang="ar-SA" sz="4000" b="1" dirty="0">
                <a:effectLst/>
                <a:latin typeface="Arial" panose="020B0604020202020204" pitchFamily="34" charset="0"/>
                <a:ea typeface="Times New Roman" panose="02020603050405020304" pitchFamily="18" charset="0"/>
                <a:cs typeface="Arial" panose="020B0604020202020204" pitchFamily="34" charset="0"/>
              </a:rPr>
              <a:t>تحديد المخاطر</a:t>
            </a:r>
            <a:r>
              <a:rPr lang="fr-TN" sz="4000" dirty="0">
                <a:effectLst/>
                <a:latin typeface="Arial" panose="020B0604020202020204" pitchFamily="34" charset="0"/>
                <a:ea typeface="Times New Roman" panose="02020603050405020304" pitchFamily="18" charset="0"/>
                <a:cs typeface="Arial" panose="020B0604020202020204" pitchFamily="34" charset="0"/>
              </a:rPr>
              <a:t>:.</a:t>
            </a:r>
            <a:r>
              <a:rPr lang="ar-TN" sz="40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 "عدم تطابق الاشغال </a:t>
            </a:r>
            <a:r>
              <a:rPr lang="ar-TN" sz="4000" b="1" dirty="0">
                <a:solidFill>
                  <a:srgbClr val="FF0000"/>
                </a:solidFill>
                <a:latin typeface="Arial" panose="020B0604020202020204" pitchFamily="34" charset="0"/>
                <a:ea typeface="Calibri" panose="020F0502020204030204" pitchFamily="34" charset="0"/>
              </a:rPr>
              <a:t>والمعدات"</a:t>
            </a:r>
            <a:endParaRPr lang="fr-TN" sz="4000" dirty="0">
              <a:effectLst/>
              <a:latin typeface="Arial" panose="020B060402020202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SA" sz="4000" b="1" dirty="0">
                <a:effectLst/>
                <a:latin typeface="Arial" panose="020B0604020202020204" pitchFamily="34" charset="0"/>
                <a:ea typeface="Times New Roman" panose="02020603050405020304" pitchFamily="18" charset="0"/>
                <a:cs typeface="Arial" panose="020B0604020202020204" pitchFamily="34" charset="0"/>
              </a:rPr>
              <a:t>تحليل الأسباب</a:t>
            </a:r>
            <a:endParaRPr lang="ar-TN" sz="4000" b="1" dirty="0">
              <a:effectLst/>
              <a:latin typeface="Arial" panose="020B0604020202020204" pitchFamily="34" charset="0"/>
              <a:ea typeface="Times New Roman" panose="02020603050405020304" pitchFamily="18" charset="0"/>
              <a:cs typeface="Arial" panose="020B0604020202020204" pitchFamily="34" charset="0"/>
            </a:endParaRPr>
          </a:p>
          <a:p>
            <a:pPr marL="571500" indent="-571500" algn="r" rtl="1">
              <a:lnSpc>
                <a:spcPct val="115000"/>
              </a:lnSpc>
              <a:spcAft>
                <a:spcPts val="1000"/>
              </a:spcAft>
              <a:buFont typeface="Wingdings" panose="05000000000000000000" pitchFamily="2" charset="2"/>
              <a:buChar char="ü"/>
            </a:pPr>
            <a:r>
              <a:rPr lang="ar-TN" sz="4000" b="0" dirty="0">
                <a:effectLst/>
                <a:latin typeface="Arial" panose="020B0604020202020204" pitchFamily="34" charset="0"/>
                <a:ea typeface="Calibri" panose="020F0502020204030204" pitchFamily="34" charset="0"/>
                <a:cs typeface="+mn-cs"/>
              </a:rPr>
              <a:t>سوء النية من جانب صاحب العقد</a:t>
            </a:r>
          </a:p>
          <a:p>
            <a:pPr marL="571500" indent="-571500" algn="r" rtl="1">
              <a:lnSpc>
                <a:spcPct val="115000"/>
              </a:lnSpc>
              <a:spcAft>
                <a:spcPts val="1000"/>
              </a:spcAft>
              <a:buFont typeface="Wingdings" panose="05000000000000000000" pitchFamily="2" charset="2"/>
              <a:buChar char="ü"/>
            </a:pPr>
            <a:r>
              <a:rPr lang="ar-TN" sz="4000" b="0" dirty="0">
                <a:effectLst/>
                <a:latin typeface="Arial" panose="020B0604020202020204" pitchFamily="34" charset="0"/>
                <a:ea typeface="Calibri" panose="020F0502020204030204" pitchFamily="34" charset="0"/>
                <a:cs typeface="+mn-cs"/>
              </a:rPr>
              <a:t>سوء تفسير لكراس الشروط </a:t>
            </a:r>
          </a:p>
          <a:p>
            <a:pPr marL="571500" indent="-571500" algn="r" rtl="1">
              <a:lnSpc>
                <a:spcPct val="115000"/>
              </a:lnSpc>
              <a:spcAft>
                <a:spcPts val="1000"/>
              </a:spcAft>
              <a:buFont typeface="Wingdings" panose="05000000000000000000" pitchFamily="2" charset="2"/>
              <a:buChar char="ü"/>
            </a:pPr>
            <a:r>
              <a:rPr lang="ar-TN" sz="4000" b="0" dirty="0">
                <a:effectLst/>
                <a:latin typeface="Arial" panose="020B0604020202020204" pitchFamily="34" charset="0"/>
                <a:ea typeface="Calibri" panose="020F0502020204030204" pitchFamily="34" charset="0"/>
                <a:cs typeface="+mn-cs"/>
              </a:rPr>
              <a:t>معايير الاختيار غير مناسبة للسوق</a:t>
            </a:r>
          </a:p>
          <a:p>
            <a:pPr marL="571500" indent="-571500" algn="r" rtl="1">
              <a:lnSpc>
                <a:spcPct val="115000"/>
              </a:lnSpc>
              <a:spcAft>
                <a:spcPts val="1000"/>
              </a:spcAft>
              <a:buFont typeface="Wingdings" panose="05000000000000000000" pitchFamily="2" charset="2"/>
              <a:buChar char="ü"/>
            </a:pPr>
            <a:r>
              <a:rPr lang="ar-TN" sz="4000" b="0" dirty="0">
                <a:effectLst/>
                <a:latin typeface="Arial" panose="020B0604020202020204" pitchFamily="34" charset="0"/>
                <a:ea typeface="Calibri" panose="020F0502020204030204" pitchFamily="34" charset="0"/>
                <a:cs typeface="+mn-cs"/>
              </a:rPr>
              <a:t>عدم المراقبة</a:t>
            </a:r>
            <a:endParaRPr lang="fr-TN" sz="4000" b="0" dirty="0">
              <a:effectLst/>
              <a:latin typeface="Arial" panose="020B0604020202020204" pitchFamily="34" charset="0"/>
              <a:ea typeface="Calibri" panose="020F0502020204030204" pitchFamily="34" charset="0"/>
              <a:cs typeface="Arial" panose="020B0604020202020204" pitchFamily="34" charset="0"/>
            </a:endParaRPr>
          </a:p>
          <a:p>
            <a:pPr marL="342900" marR="304800" lvl="0" indent="-342900" algn="r" rtl="1" fontAlgn="base">
              <a:lnSpc>
                <a:spcPct val="115000"/>
              </a:lnSpc>
              <a:spcAft>
                <a:spcPts val="1000"/>
              </a:spcAft>
              <a:buSzPts val="1000"/>
              <a:buFont typeface="Symbol" panose="05050102010706020507" pitchFamily="18" charset="2"/>
              <a:buChar char=""/>
              <a:tabLst>
                <a:tab pos="457200" algn="l"/>
              </a:tabLst>
            </a:pPr>
            <a:r>
              <a:rPr lang="ar-SA" sz="4000" b="1" dirty="0">
                <a:effectLst/>
                <a:latin typeface="Arial" panose="020B0604020202020204" pitchFamily="34" charset="0"/>
                <a:ea typeface="Times New Roman" panose="02020603050405020304" pitchFamily="18" charset="0"/>
                <a:cs typeface="Arial" panose="020B0604020202020204" pitchFamily="34" charset="0"/>
              </a:rPr>
              <a:t>تقييم التأثير</a:t>
            </a:r>
            <a:r>
              <a:rPr lang="fr-TN" sz="4000" dirty="0">
                <a:effectLst/>
                <a:latin typeface="Arial" panose="020B0604020202020204" pitchFamily="34" charset="0"/>
                <a:ea typeface="Times New Roman" panose="02020603050405020304" pitchFamily="18" charset="0"/>
                <a:cs typeface="Arial" panose="020B0604020202020204" pitchFamily="34" charset="0"/>
              </a:rPr>
              <a:t>: </a:t>
            </a:r>
            <a:r>
              <a:rPr lang="ar-TN" sz="4000" dirty="0">
                <a:effectLst/>
                <a:latin typeface="Arial" panose="020B0604020202020204" pitchFamily="34" charset="0"/>
                <a:ea typeface="Times New Roman" panose="02020603050405020304" pitchFamily="18" charset="0"/>
                <a:cs typeface="Arial" panose="020B0604020202020204" pitchFamily="34" charset="0"/>
              </a:rPr>
              <a:t>تأثير على أداء المحطة </a:t>
            </a:r>
            <a:r>
              <a:rPr lang="ar-SA" sz="4000" dirty="0">
                <a:effectLst/>
                <a:latin typeface="Arial" panose="020B0604020202020204" pitchFamily="34" charset="0"/>
                <a:ea typeface="Times New Roman" panose="02020603050405020304" pitchFamily="18" charset="0"/>
                <a:cs typeface="Arial" panose="020B0604020202020204" pitchFamily="34" charset="0"/>
              </a:rPr>
              <a:t>وزيادة تكاليف</a:t>
            </a:r>
            <a:r>
              <a:rPr lang="ar-TN" sz="4000" dirty="0">
                <a:latin typeface="Arial" panose="020B0604020202020204" pitchFamily="34" charset="0"/>
                <a:ea typeface="Times New Roman" panose="02020603050405020304" pitchFamily="18" charset="0"/>
                <a:cs typeface="Arial" panose="020B0604020202020204" pitchFamily="34" charset="0"/>
              </a:rPr>
              <a:t> الصيانة</a:t>
            </a:r>
            <a:endParaRPr lang="fr-TN" sz="4000" dirty="0">
              <a:effectLst/>
              <a:latin typeface="Arial" panose="020B0604020202020204" pitchFamily="34" charset="0"/>
              <a:ea typeface="Calibri" panose="020F0502020204030204" pitchFamily="34" charset="0"/>
              <a:cs typeface="Arial" panose="020B0604020202020204" pitchFamily="34" charset="0"/>
            </a:endParaRPr>
          </a:p>
          <a:p>
            <a:pPr marL="342900" marR="304800" lvl="0" indent="-342900" algn="r" rtl="1" fontAlgn="base">
              <a:lnSpc>
                <a:spcPct val="115000"/>
              </a:lnSpc>
              <a:spcAft>
                <a:spcPts val="1000"/>
              </a:spcAft>
              <a:buSzPts val="1000"/>
              <a:buFont typeface="Symbol" panose="05050102010706020507" pitchFamily="18" charset="2"/>
              <a:buChar char=""/>
              <a:tabLst>
                <a:tab pos="457200" algn="l"/>
              </a:tabLst>
            </a:pPr>
            <a:r>
              <a:rPr lang="ar-SA" sz="4000" b="1" dirty="0">
                <a:effectLst/>
                <a:latin typeface="Arial" panose="020B0604020202020204" pitchFamily="34" charset="0"/>
                <a:ea typeface="Times New Roman" panose="02020603050405020304" pitchFamily="18" charset="0"/>
                <a:cs typeface="Arial" panose="020B0604020202020204" pitchFamily="34" charset="0"/>
              </a:rPr>
              <a:t>تحليل الاحتمالية</a:t>
            </a:r>
            <a:r>
              <a:rPr lang="fr-TN" sz="4000" dirty="0">
                <a:effectLst/>
                <a:latin typeface="Arial" panose="020B0604020202020204" pitchFamily="34" charset="0"/>
                <a:ea typeface="Times New Roman" panose="02020603050405020304" pitchFamily="18" charset="0"/>
                <a:cs typeface="Arial" panose="020B0604020202020204" pitchFamily="34" charset="0"/>
              </a:rPr>
              <a:t>: </a:t>
            </a:r>
            <a:r>
              <a:rPr lang="ar-SA" sz="4000" dirty="0">
                <a:effectLst/>
                <a:latin typeface="Arial" panose="020B0604020202020204" pitchFamily="34" charset="0"/>
                <a:ea typeface="Times New Roman" panose="02020603050405020304" pitchFamily="18" charset="0"/>
                <a:cs typeface="Arial" panose="020B0604020202020204" pitchFamily="34" charset="0"/>
              </a:rPr>
              <a:t>احتمالية </a:t>
            </a:r>
            <a:r>
              <a:rPr lang="ar-TN" sz="4000" dirty="0">
                <a:effectLst/>
                <a:latin typeface="Arial" panose="020B0604020202020204" pitchFamily="34" charset="0"/>
                <a:ea typeface="Times New Roman" panose="02020603050405020304" pitchFamily="18" charset="0"/>
                <a:cs typeface="Arial" panose="020B0604020202020204" pitchFamily="34" charset="0"/>
              </a:rPr>
              <a:t>عالية</a:t>
            </a:r>
          </a:p>
          <a:p>
            <a:pPr marL="342900" marR="304800" lvl="0" indent="-342900" algn="r" rtl="1" fontAlgn="base">
              <a:lnSpc>
                <a:spcPct val="115000"/>
              </a:lnSpc>
              <a:spcAft>
                <a:spcPts val="1000"/>
              </a:spcAft>
              <a:buSzPts val="1000"/>
              <a:buFont typeface="Symbol" panose="05050102010706020507" pitchFamily="18" charset="2"/>
              <a:buChar char=""/>
              <a:tabLst>
                <a:tab pos="457200" algn="l"/>
              </a:tabLst>
            </a:pPr>
            <a:endParaRPr lang="ar-TN" sz="4000" dirty="0">
              <a:latin typeface="Arial" panose="020B0604020202020204" pitchFamily="34" charset="0"/>
              <a:ea typeface="Calibri" panose="020F0502020204030204" pitchFamily="34" charset="0"/>
              <a:cs typeface="Arial" panose="020B0604020202020204" pitchFamily="34" charset="0"/>
            </a:endParaRPr>
          </a:p>
          <a:p>
            <a:pPr marL="342900" marR="304800" lvl="0" indent="-342900" algn="r" rtl="1" fontAlgn="base">
              <a:lnSpc>
                <a:spcPct val="115000"/>
              </a:lnSpc>
              <a:spcAft>
                <a:spcPts val="1000"/>
              </a:spcAft>
              <a:buSzPts val="1000"/>
              <a:buFont typeface="Symbol" panose="05050102010706020507" pitchFamily="18" charset="2"/>
              <a:buChar char=""/>
              <a:tabLst>
                <a:tab pos="457200" algn="l"/>
              </a:tabLst>
            </a:pPr>
            <a:endParaRPr lang="fr-TN" sz="40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83686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66900" y="876300"/>
            <a:ext cx="145542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r" rtl="1">
              <a:lnSpc>
                <a:spcPct val="115000"/>
              </a:lnSpc>
              <a:spcAft>
                <a:spcPts val="1000"/>
              </a:spcAft>
            </a:pPr>
            <a:r>
              <a:rPr lang="fr-FR" sz="1800" dirty="0">
                <a:effectLst/>
                <a:latin typeface="Segoe UI" panose="020B0502040204020203" pitchFamily="34" charset="0"/>
                <a:ea typeface="Calibri" panose="020F0502020204030204" pitchFamily="34" charset="0"/>
                <a:cs typeface="Arial" panose="020B0604020202020204" pitchFamily="34" charset="0"/>
              </a:rPr>
              <a:t>.</a:t>
            </a:r>
            <a:endParaRPr lang="ar-TN" sz="1800" dirty="0">
              <a:effectLst/>
              <a:latin typeface="Segoe UI" panose="020B0502040204020203" pitchFamily="34" charset="0"/>
              <a:ea typeface="Calibri" panose="020F0502020204030204" pitchFamily="34" charset="0"/>
              <a:cs typeface="Arial" panose="020B0604020202020204" pitchFamily="34" charset="0"/>
            </a:endParaRPr>
          </a:p>
          <a:p>
            <a:pPr algn="r" rtl="1">
              <a:lnSpc>
                <a:spcPct val="115000"/>
              </a:lnSpc>
              <a:spcAft>
                <a:spcPts val="1000"/>
              </a:spcAft>
            </a:pPr>
            <a:endParaRPr lang="fr-TN" sz="18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3" name="Tableau 2">
            <a:extLst>
              <a:ext uri="{FF2B5EF4-FFF2-40B4-BE49-F238E27FC236}">
                <a16:creationId xmlns:a16="http://schemas.microsoft.com/office/drawing/2014/main" id="{ABBE94B8-8617-477A-2BC4-F0A03AAA8F06}"/>
              </a:ext>
            </a:extLst>
          </p:cNvPr>
          <p:cNvGraphicFramePr>
            <a:graphicFrameLocks noGrp="1"/>
          </p:cNvGraphicFramePr>
          <p:nvPr>
            <p:extLst>
              <p:ext uri="{D42A27DB-BD31-4B8C-83A1-F6EECF244321}">
                <p14:modId xmlns:p14="http://schemas.microsoft.com/office/powerpoint/2010/main" val="727922426"/>
              </p:ext>
            </p:extLst>
          </p:nvPr>
        </p:nvGraphicFramePr>
        <p:xfrm>
          <a:off x="1219200" y="876300"/>
          <a:ext cx="16383000" cy="9766412"/>
        </p:xfrm>
        <a:graphic>
          <a:graphicData uri="http://schemas.openxmlformats.org/drawingml/2006/table">
            <a:tbl>
              <a:tblPr firstRow="1" firstCol="1" bandRow="1"/>
              <a:tblGrid>
                <a:gridCol w="1389082">
                  <a:extLst>
                    <a:ext uri="{9D8B030D-6E8A-4147-A177-3AD203B41FA5}">
                      <a16:colId xmlns:a16="http://schemas.microsoft.com/office/drawing/2014/main" val="1700340719"/>
                    </a:ext>
                  </a:extLst>
                </a:gridCol>
                <a:gridCol w="1143950">
                  <a:extLst>
                    <a:ext uri="{9D8B030D-6E8A-4147-A177-3AD203B41FA5}">
                      <a16:colId xmlns:a16="http://schemas.microsoft.com/office/drawing/2014/main" val="705950703"/>
                    </a:ext>
                  </a:extLst>
                </a:gridCol>
                <a:gridCol w="1879347">
                  <a:extLst>
                    <a:ext uri="{9D8B030D-6E8A-4147-A177-3AD203B41FA5}">
                      <a16:colId xmlns:a16="http://schemas.microsoft.com/office/drawing/2014/main" val="568123729"/>
                    </a:ext>
                  </a:extLst>
                </a:gridCol>
                <a:gridCol w="3595272">
                  <a:extLst>
                    <a:ext uri="{9D8B030D-6E8A-4147-A177-3AD203B41FA5}">
                      <a16:colId xmlns:a16="http://schemas.microsoft.com/office/drawing/2014/main" val="952245613"/>
                    </a:ext>
                  </a:extLst>
                </a:gridCol>
                <a:gridCol w="3041349">
                  <a:extLst>
                    <a:ext uri="{9D8B030D-6E8A-4147-A177-3AD203B41FA5}">
                      <a16:colId xmlns:a16="http://schemas.microsoft.com/office/drawing/2014/main" val="1610777766"/>
                    </a:ext>
                  </a:extLst>
                </a:gridCol>
                <a:gridCol w="1905000">
                  <a:extLst>
                    <a:ext uri="{9D8B030D-6E8A-4147-A177-3AD203B41FA5}">
                      <a16:colId xmlns:a16="http://schemas.microsoft.com/office/drawing/2014/main" val="2365407676"/>
                    </a:ext>
                  </a:extLst>
                </a:gridCol>
                <a:gridCol w="3429000">
                  <a:extLst>
                    <a:ext uri="{9D8B030D-6E8A-4147-A177-3AD203B41FA5}">
                      <a16:colId xmlns:a16="http://schemas.microsoft.com/office/drawing/2014/main" val="4218653307"/>
                    </a:ext>
                  </a:extLst>
                </a:gridCol>
              </a:tblGrid>
              <a:tr h="318063">
                <a:tc>
                  <a:txBody>
                    <a:bodyPr/>
                    <a:lstStyle/>
                    <a:p>
                      <a:pPr algn="l">
                        <a:lnSpc>
                          <a:spcPct val="115000"/>
                        </a:lnSpc>
                        <a:spcAft>
                          <a:spcPts val="1000"/>
                        </a:spcAft>
                      </a:pPr>
                      <a:r>
                        <a:rPr lang="fr-FR" sz="1000">
                          <a:effectLst/>
                          <a:highlight>
                            <a:srgbClr val="8DB3E2"/>
                          </a:highlight>
                          <a:latin typeface="Times New Roman" panose="02020603050405020304" pitchFamily="18" charset="0"/>
                          <a:ea typeface="Calibri" panose="020F0502020204030204" pitchFamily="34" charset="0"/>
                          <a:cs typeface="Arial" panose="020B0604020202020204" pitchFamily="34" charset="0"/>
                        </a:rPr>
                        <a:t> </a:t>
                      </a:r>
                      <a:endParaRPr lang="fr-TN" sz="900">
                        <a:effectLst/>
                        <a:highlight>
                          <a:srgbClr val="8DB3E2"/>
                        </a:highlight>
                        <a:latin typeface="Calibri" panose="020F0502020204030204" pitchFamily="34" charset="0"/>
                        <a:ea typeface="Calibri" panose="020F0502020204030204" pitchFamily="34" charset="0"/>
                        <a:cs typeface="Arial" panose="020B0604020202020204" pitchFamily="34" charset="0"/>
                      </a:endParaRPr>
                    </a:p>
                  </a:txBody>
                  <a:tcPr marL="54405" marR="544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gridSpan="2">
                  <a:txBody>
                    <a:bodyPr/>
                    <a:lstStyle/>
                    <a:p>
                      <a:pPr algn="l">
                        <a:lnSpc>
                          <a:spcPct val="115000"/>
                        </a:lnSpc>
                        <a:spcAft>
                          <a:spcPts val="1000"/>
                        </a:spcAft>
                      </a:pPr>
                      <a:r>
                        <a:rPr lang="fr-FR" sz="1000">
                          <a:effectLst/>
                          <a:highlight>
                            <a:srgbClr val="8DB3E2"/>
                          </a:highlight>
                          <a:latin typeface="Times New Roman" panose="02020603050405020304" pitchFamily="18" charset="0"/>
                          <a:ea typeface="Calibri" panose="020F0502020204030204" pitchFamily="34" charset="0"/>
                          <a:cs typeface="Arial" panose="020B0604020202020204" pitchFamily="34" charset="0"/>
                        </a:rPr>
                        <a:t> </a:t>
                      </a:r>
                      <a:endParaRPr lang="fr-TN" sz="900">
                        <a:effectLst/>
                        <a:highlight>
                          <a:srgbClr val="8DB3E2"/>
                        </a:highlight>
                        <a:latin typeface="Calibri" panose="020F0502020204030204" pitchFamily="34" charset="0"/>
                        <a:ea typeface="Calibri" panose="020F0502020204030204" pitchFamily="34" charset="0"/>
                        <a:cs typeface="Arial" panose="020B0604020202020204" pitchFamily="34" charset="0"/>
                      </a:endParaRPr>
                    </a:p>
                  </a:txBody>
                  <a:tcPr marL="54405" marR="544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hMerge="1">
                  <a:txBody>
                    <a:bodyPr/>
                    <a:lstStyle/>
                    <a:p>
                      <a:endParaRPr lang="fr-TN"/>
                    </a:p>
                  </a:txBody>
                  <a:tcPr/>
                </a:tc>
                <a:tc>
                  <a:txBody>
                    <a:bodyPr/>
                    <a:lstStyle/>
                    <a:p>
                      <a:pPr algn="l">
                        <a:lnSpc>
                          <a:spcPct val="115000"/>
                        </a:lnSpc>
                        <a:spcAft>
                          <a:spcPts val="1000"/>
                        </a:spcAft>
                      </a:pPr>
                      <a:r>
                        <a:rPr lang="fr-FR" sz="1000">
                          <a:effectLst/>
                          <a:highlight>
                            <a:srgbClr val="8DB3E2"/>
                          </a:highlight>
                          <a:latin typeface="Times New Roman" panose="02020603050405020304" pitchFamily="18" charset="0"/>
                          <a:ea typeface="Calibri" panose="020F0502020204030204" pitchFamily="34" charset="0"/>
                          <a:cs typeface="Arial" panose="020B0604020202020204" pitchFamily="34" charset="0"/>
                        </a:rPr>
                        <a:t> </a:t>
                      </a:r>
                      <a:endParaRPr lang="fr-TN" sz="900">
                        <a:effectLst/>
                        <a:highlight>
                          <a:srgbClr val="8DB3E2"/>
                        </a:highlight>
                        <a:latin typeface="Calibri" panose="020F0502020204030204" pitchFamily="34" charset="0"/>
                        <a:ea typeface="Calibri" panose="020F0502020204030204" pitchFamily="34" charset="0"/>
                        <a:cs typeface="Arial" panose="020B0604020202020204" pitchFamily="34" charset="0"/>
                      </a:endParaRPr>
                    </a:p>
                  </a:txBody>
                  <a:tcPr marL="54405" marR="544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algn="l">
                        <a:lnSpc>
                          <a:spcPct val="115000"/>
                        </a:lnSpc>
                        <a:spcAft>
                          <a:spcPts val="1000"/>
                        </a:spcAft>
                      </a:pPr>
                      <a:r>
                        <a:rPr lang="fr-FR" sz="1000">
                          <a:effectLst/>
                          <a:highlight>
                            <a:srgbClr val="8DB3E2"/>
                          </a:highlight>
                          <a:latin typeface="Times New Roman" panose="02020603050405020304" pitchFamily="18" charset="0"/>
                          <a:ea typeface="Calibri" panose="020F0502020204030204" pitchFamily="34" charset="0"/>
                          <a:cs typeface="Arial" panose="020B0604020202020204" pitchFamily="34" charset="0"/>
                        </a:rPr>
                        <a:t> </a:t>
                      </a:r>
                      <a:endParaRPr lang="fr-TN" sz="900">
                        <a:effectLst/>
                        <a:highlight>
                          <a:srgbClr val="8DB3E2"/>
                        </a:highlight>
                        <a:latin typeface="Calibri" panose="020F0502020204030204" pitchFamily="34" charset="0"/>
                        <a:ea typeface="Calibri" panose="020F0502020204030204" pitchFamily="34" charset="0"/>
                        <a:cs typeface="Arial" panose="020B0604020202020204" pitchFamily="34" charset="0"/>
                      </a:endParaRPr>
                    </a:p>
                  </a:txBody>
                  <a:tcPr marL="54405" marR="544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algn="l">
                        <a:lnSpc>
                          <a:spcPct val="115000"/>
                        </a:lnSpc>
                        <a:spcAft>
                          <a:spcPts val="1000"/>
                        </a:spcAft>
                      </a:pPr>
                      <a:r>
                        <a:rPr lang="fr-FR" sz="1000">
                          <a:effectLst/>
                          <a:highlight>
                            <a:srgbClr val="8DB3E2"/>
                          </a:highlight>
                          <a:latin typeface="Times New Roman" panose="02020603050405020304" pitchFamily="18" charset="0"/>
                          <a:ea typeface="Calibri" panose="020F0502020204030204" pitchFamily="34" charset="0"/>
                          <a:cs typeface="Arial" panose="020B0604020202020204" pitchFamily="34" charset="0"/>
                        </a:rPr>
                        <a:t> </a:t>
                      </a:r>
                      <a:endParaRPr lang="fr-TN" sz="900">
                        <a:effectLst/>
                        <a:highlight>
                          <a:srgbClr val="8DB3E2"/>
                        </a:highlight>
                        <a:latin typeface="Calibri" panose="020F0502020204030204" pitchFamily="34" charset="0"/>
                        <a:ea typeface="Calibri" panose="020F0502020204030204" pitchFamily="34" charset="0"/>
                        <a:cs typeface="Arial" panose="020B0604020202020204" pitchFamily="34" charset="0"/>
                      </a:endParaRPr>
                    </a:p>
                  </a:txBody>
                  <a:tcPr marL="54405" marR="544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algn="l">
                        <a:lnSpc>
                          <a:spcPct val="115000"/>
                        </a:lnSpc>
                        <a:spcAft>
                          <a:spcPts val="1000"/>
                        </a:spcAft>
                      </a:pPr>
                      <a:r>
                        <a:rPr lang="fr-FR" sz="1000">
                          <a:effectLst/>
                          <a:highlight>
                            <a:srgbClr val="8DB3E2"/>
                          </a:highlight>
                          <a:latin typeface="Times New Roman" panose="02020603050405020304" pitchFamily="18" charset="0"/>
                          <a:ea typeface="Calibri" panose="020F0502020204030204" pitchFamily="34" charset="0"/>
                          <a:cs typeface="Arial" panose="020B0604020202020204" pitchFamily="34" charset="0"/>
                        </a:rPr>
                        <a:t> </a:t>
                      </a:r>
                      <a:endParaRPr lang="fr-TN" sz="900">
                        <a:effectLst/>
                        <a:highlight>
                          <a:srgbClr val="8DB3E2"/>
                        </a:highlight>
                        <a:latin typeface="Calibri" panose="020F0502020204030204" pitchFamily="34" charset="0"/>
                        <a:ea typeface="Calibri" panose="020F0502020204030204" pitchFamily="34" charset="0"/>
                        <a:cs typeface="Arial" panose="020B0604020202020204" pitchFamily="34" charset="0"/>
                      </a:endParaRPr>
                    </a:p>
                  </a:txBody>
                  <a:tcPr marL="54405" marR="544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extLst>
                  <a:ext uri="{0D108BD9-81ED-4DB2-BD59-A6C34878D82A}">
                    <a16:rowId xmlns:a16="http://schemas.microsoft.com/office/drawing/2014/main" val="2545882135"/>
                  </a:ext>
                </a:extLst>
              </a:tr>
              <a:tr h="1112853">
                <a:tc>
                  <a:txBody>
                    <a:bodyPr/>
                    <a:lstStyle/>
                    <a:p>
                      <a:pPr marL="0" algn="l" defTabSz="914400" rtl="0" eaLnBrk="1" latinLnBrk="0" hangingPunct="1">
                        <a:lnSpc>
                          <a:spcPct val="115000"/>
                        </a:lnSpc>
                        <a:spcAft>
                          <a:spcPts val="1000"/>
                        </a:spcAft>
                      </a:pPr>
                      <a:r>
                        <a:rPr lang="fr-FR" sz="1800" kern="1200" dirty="0">
                          <a:solidFill>
                            <a:srgbClr val="000000"/>
                          </a:solidFill>
                          <a:effectLst/>
                          <a:highlight>
                            <a:srgbClr val="8DB3E2"/>
                          </a:highlight>
                          <a:latin typeface="Arial" panose="020B0604020202020204" pitchFamily="34" charset="0"/>
                          <a:ea typeface="Calibri" panose="020F0502020204030204" pitchFamily="34" charset="0"/>
                          <a:cs typeface="Arial" panose="020B0604020202020204" pitchFamily="34" charset="0"/>
                        </a:rPr>
                        <a:t>PHASES DU PROCESSUS</a:t>
                      </a:r>
                      <a:r>
                        <a:rPr lang="ar-TN" sz="2000" b="1" kern="1200" dirty="0">
                          <a:solidFill>
                            <a:srgbClr val="000000"/>
                          </a:solidFill>
                          <a:effectLst/>
                          <a:latin typeface="Arial" panose="020B0604020202020204" pitchFamily="34" charset="0"/>
                          <a:ea typeface="Calibri" panose="020F0502020204030204" pitchFamily="34" charset="0"/>
                          <a:cs typeface="+mn-cs"/>
                        </a:rPr>
                        <a:t>مرحلة</a:t>
                      </a:r>
                      <a:r>
                        <a:rPr lang="ar-TN" sz="1800" kern="1200" dirty="0">
                          <a:solidFill>
                            <a:srgbClr val="000000"/>
                          </a:solidFill>
                          <a:effectLst/>
                          <a:latin typeface="Arial" panose="020B0604020202020204" pitchFamily="34" charset="0"/>
                          <a:ea typeface="Calibri" panose="020F0502020204030204" pitchFamily="34" charset="0"/>
                          <a:cs typeface="+mn-cs"/>
                        </a:rPr>
                        <a:t> </a:t>
                      </a:r>
                      <a:r>
                        <a:rPr lang="ar-TN" sz="1800" b="1" kern="1200" dirty="0">
                          <a:solidFill>
                            <a:srgbClr val="000000"/>
                          </a:solidFill>
                          <a:effectLst/>
                          <a:latin typeface="Arial" panose="020B0604020202020204" pitchFamily="34" charset="0"/>
                          <a:ea typeface="Calibri" panose="020F0502020204030204" pitchFamily="34" charset="0"/>
                          <a:cs typeface="+mn-cs"/>
                        </a:rPr>
                        <a:t>العملية</a:t>
                      </a:r>
                      <a:endParaRPr lang="fr-FR" sz="1800" b="1" kern="1200" dirty="0">
                        <a:solidFill>
                          <a:srgbClr val="000000"/>
                        </a:solidFill>
                        <a:effectLst/>
                        <a:highlight>
                          <a:srgbClr val="8DB3E2"/>
                        </a:highlight>
                        <a:latin typeface="Arial" panose="020B0604020202020204" pitchFamily="34" charset="0"/>
                        <a:ea typeface="Calibri" panose="020F0502020204030204" pitchFamily="34" charset="0"/>
                        <a:cs typeface="Arial" panose="020B0604020202020204" pitchFamily="34" charset="0"/>
                      </a:endParaRPr>
                    </a:p>
                    <a:p>
                      <a:pPr marL="0" algn="l" defTabSz="914400" rtl="0" eaLnBrk="1" latinLnBrk="0" hangingPunct="1">
                        <a:lnSpc>
                          <a:spcPct val="115000"/>
                        </a:lnSpc>
                        <a:spcAft>
                          <a:spcPts val="1000"/>
                        </a:spcAft>
                      </a:pPr>
                      <a:endParaRPr lang="fr-TN" sz="1400" kern="1200" dirty="0">
                        <a:solidFill>
                          <a:srgbClr val="000000"/>
                        </a:solidFill>
                        <a:effectLst/>
                        <a:highlight>
                          <a:srgbClr val="8DB3E2"/>
                        </a:highlight>
                        <a:latin typeface="Arial" panose="020B0604020202020204" pitchFamily="34" charset="0"/>
                        <a:ea typeface="Calibri" panose="020F0502020204030204" pitchFamily="34" charset="0"/>
                        <a:cs typeface="Arial" panose="020B0604020202020204" pitchFamily="34" charset="0"/>
                      </a:endParaRPr>
                    </a:p>
                  </a:txBody>
                  <a:tcPr marL="54405" marR="544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gridSpan="2">
                  <a:txBody>
                    <a:bodyPr/>
                    <a:lstStyle/>
                    <a:p>
                      <a:pPr algn="ctr">
                        <a:lnSpc>
                          <a:spcPct val="115000"/>
                        </a:lnSpc>
                        <a:spcAft>
                          <a:spcPts val="1000"/>
                        </a:spcAft>
                      </a:pPr>
                      <a:r>
                        <a:rPr lang="ar-TN" sz="2800" b="1" kern="1200" dirty="0">
                          <a:solidFill>
                            <a:srgbClr val="000000"/>
                          </a:solidFill>
                          <a:effectLst/>
                          <a:highlight>
                            <a:srgbClr val="8DB3E2"/>
                          </a:highlight>
                          <a:latin typeface="Arial" panose="020B0604020202020204" pitchFamily="34" charset="0"/>
                          <a:ea typeface="Calibri" panose="020F0502020204030204" pitchFamily="34" charset="0"/>
                          <a:cs typeface="Arial" panose="020B0604020202020204" pitchFamily="34" charset="0"/>
                        </a:rPr>
                        <a:t>النشاط</a:t>
                      </a:r>
                      <a:r>
                        <a:rPr lang="fr-FR" sz="2800" kern="1200" dirty="0">
                          <a:solidFill>
                            <a:srgbClr val="000000"/>
                          </a:solidFill>
                          <a:effectLst/>
                          <a:highlight>
                            <a:srgbClr val="8DB3E2"/>
                          </a:highlight>
                          <a:latin typeface="Arial" panose="020B0604020202020204" pitchFamily="34" charset="0"/>
                          <a:ea typeface="Calibri" panose="020F0502020204030204" pitchFamily="34" charset="0"/>
                          <a:cs typeface="Arial" panose="020B0604020202020204" pitchFamily="34" charset="0"/>
                        </a:rPr>
                        <a:t> </a:t>
                      </a:r>
                      <a:endParaRPr lang="fr-TN" sz="2800" kern="1200" dirty="0">
                        <a:solidFill>
                          <a:srgbClr val="000000"/>
                        </a:solidFill>
                        <a:effectLst/>
                        <a:highlight>
                          <a:srgbClr val="8DB3E2"/>
                        </a:highlight>
                        <a:latin typeface="Arial" panose="020B0604020202020204" pitchFamily="34" charset="0"/>
                        <a:ea typeface="Calibri" panose="020F0502020204030204" pitchFamily="34" charset="0"/>
                        <a:cs typeface="Arial" panose="020B0604020202020204" pitchFamily="34" charset="0"/>
                      </a:endParaRPr>
                    </a:p>
                    <a:p>
                      <a:pPr algn="l">
                        <a:lnSpc>
                          <a:spcPct val="115000"/>
                        </a:lnSpc>
                        <a:spcAft>
                          <a:spcPts val="1000"/>
                        </a:spcAft>
                      </a:pPr>
                      <a:r>
                        <a:rPr lang="fr-FR" sz="1000" dirty="0">
                          <a:effectLst/>
                          <a:highlight>
                            <a:srgbClr val="8DB3E2"/>
                          </a:highlight>
                          <a:latin typeface="Times New Roman" panose="02020603050405020304" pitchFamily="18" charset="0"/>
                          <a:ea typeface="Calibri" panose="020F0502020204030204" pitchFamily="34" charset="0"/>
                          <a:cs typeface="Arial" panose="020B0604020202020204" pitchFamily="34" charset="0"/>
                        </a:rPr>
                        <a:t> </a:t>
                      </a:r>
                      <a:endParaRPr lang="fr-TN" sz="900" dirty="0">
                        <a:effectLst/>
                        <a:highlight>
                          <a:srgbClr val="8DB3E2"/>
                        </a:highlight>
                        <a:latin typeface="Calibri" panose="020F0502020204030204" pitchFamily="34" charset="0"/>
                        <a:ea typeface="Calibri" panose="020F0502020204030204" pitchFamily="34" charset="0"/>
                        <a:cs typeface="Arial" panose="020B0604020202020204" pitchFamily="34" charset="0"/>
                      </a:endParaRPr>
                    </a:p>
                  </a:txBody>
                  <a:tcPr marL="54405" marR="544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hMerge="1">
                  <a:txBody>
                    <a:bodyPr/>
                    <a:lstStyle/>
                    <a:p>
                      <a:endParaRPr lang="fr-TN"/>
                    </a:p>
                  </a:txBody>
                  <a:tcPr/>
                </a:tc>
                <a:tc>
                  <a:txBody>
                    <a:bodyPr/>
                    <a:lstStyle/>
                    <a:p>
                      <a:pPr algn="ctr">
                        <a:lnSpc>
                          <a:spcPct val="115000"/>
                        </a:lnSpc>
                        <a:spcAft>
                          <a:spcPts val="1000"/>
                        </a:spcAft>
                      </a:pPr>
                      <a:r>
                        <a:rPr lang="ar-TN" sz="2800" b="1" dirty="0">
                          <a:solidFill>
                            <a:srgbClr val="000000"/>
                          </a:solidFill>
                          <a:effectLst/>
                          <a:highlight>
                            <a:srgbClr val="8DB3E2"/>
                          </a:highlight>
                          <a:latin typeface="Arial" panose="020B0604020202020204" pitchFamily="34" charset="0"/>
                          <a:ea typeface="Calibri" panose="020F0502020204030204" pitchFamily="34" charset="0"/>
                          <a:cs typeface="Arial" panose="020B0604020202020204" pitchFamily="34" charset="0"/>
                        </a:rPr>
                        <a:t>الاهداف</a:t>
                      </a:r>
                      <a:endParaRPr lang="fr-TN" sz="2800" b="1" dirty="0">
                        <a:effectLst/>
                        <a:highlight>
                          <a:srgbClr val="8DB3E2"/>
                        </a:highlight>
                        <a:latin typeface="Arial" panose="020B0604020202020204" pitchFamily="34" charset="0"/>
                        <a:ea typeface="Calibri" panose="020F0502020204030204" pitchFamily="34" charset="0"/>
                        <a:cs typeface="Arial" panose="020B0604020202020204" pitchFamily="34" charset="0"/>
                      </a:endParaRPr>
                    </a:p>
                  </a:txBody>
                  <a:tcPr marL="54405" marR="544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algn="ctr">
                        <a:lnSpc>
                          <a:spcPct val="115000"/>
                        </a:lnSpc>
                        <a:spcAft>
                          <a:spcPts val="1000"/>
                        </a:spcAft>
                      </a:pPr>
                      <a:r>
                        <a:rPr lang="ar-TN" sz="2800" b="1" kern="1200" dirty="0">
                          <a:solidFill>
                            <a:srgbClr val="000000"/>
                          </a:solidFill>
                          <a:effectLst/>
                          <a:highlight>
                            <a:srgbClr val="8DB3E2"/>
                          </a:highlight>
                          <a:latin typeface="Arial" panose="020B0604020202020204" pitchFamily="34" charset="0"/>
                          <a:ea typeface="Calibri" panose="020F0502020204030204" pitchFamily="34" charset="0"/>
                          <a:cs typeface="Arial" panose="020B0604020202020204" pitchFamily="34" charset="0"/>
                        </a:rPr>
                        <a:t>المخاطر</a:t>
                      </a:r>
                      <a:r>
                        <a:rPr lang="ar-TN" sz="2800" kern="1200" dirty="0">
                          <a:solidFill>
                            <a:srgbClr val="000000"/>
                          </a:solidFill>
                          <a:effectLst/>
                          <a:highlight>
                            <a:srgbClr val="8DB3E2"/>
                          </a:highlight>
                          <a:latin typeface="Arial" panose="020B0604020202020204" pitchFamily="34" charset="0"/>
                          <a:ea typeface="Calibri" panose="020F0502020204030204" pitchFamily="34" charset="0"/>
                          <a:cs typeface="Arial" panose="020B0604020202020204" pitchFamily="34" charset="0"/>
                        </a:rPr>
                        <a:t> </a:t>
                      </a:r>
                      <a:endParaRPr lang="fr-TN" sz="2800" kern="1200" dirty="0">
                        <a:solidFill>
                          <a:srgbClr val="000000"/>
                        </a:solidFill>
                        <a:effectLst/>
                        <a:highlight>
                          <a:srgbClr val="8DB3E2"/>
                        </a:highlight>
                        <a:latin typeface="Arial" panose="020B0604020202020204" pitchFamily="34" charset="0"/>
                        <a:ea typeface="Calibri" panose="020F0502020204030204" pitchFamily="34" charset="0"/>
                        <a:cs typeface="Arial" panose="020B0604020202020204" pitchFamily="34" charset="0"/>
                      </a:endParaRPr>
                    </a:p>
                  </a:txBody>
                  <a:tcPr marL="54405" marR="544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algn="l" defTabSz="914400" rtl="0" eaLnBrk="1" latinLnBrk="0" hangingPunct="1">
                        <a:lnSpc>
                          <a:spcPct val="115000"/>
                        </a:lnSpc>
                        <a:spcAft>
                          <a:spcPts val="1000"/>
                        </a:spcAft>
                      </a:pPr>
                      <a:r>
                        <a:rPr lang="ar-TN" sz="2800" kern="1200" dirty="0">
                          <a:solidFill>
                            <a:srgbClr val="000000"/>
                          </a:solidFill>
                          <a:effectLst/>
                          <a:highlight>
                            <a:srgbClr val="8DB3E2"/>
                          </a:highlight>
                          <a:latin typeface="Arial" panose="020B0604020202020204" pitchFamily="34" charset="0"/>
                          <a:ea typeface="Calibri" panose="020F0502020204030204" pitchFamily="34" charset="0"/>
                          <a:cs typeface="Arial" panose="020B0604020202020204" pitchFamily="34" charset="0"/>
                        </a:rPr>
                        <a:t>الأسباب </a:t>
                      </a:r>
                      <a:endParaRPr lang="fr-TN" sz="2800" kern="1200" dirty="0">
                        <a:solidFill>
                          <a:srgbClr val="000000"/>
                        </a:solidFill>
                        <a:effectLst/>
                        <a:highlight>
                          <a:srgbClr val="8DB3E2"/>
                        </a:highlight>
                        <a:latin typeface="Arial" panose="020B0604020202020204" pitchFamily="34" charset="0"/>
                        <a:ea typeface="Calibri" panose="020F0502020204030204" pitchFamily="34" charset="0"/>
                        <a:cs typeface="Arial" panose="020B0604020202020204" pitchFamily="34" charset="0"/>
                      </a:endParaRPr>
                    </a:p>
                  </a:txBody>
                  <a:tcPr marL="54405" marR="544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algn="ctr" defTabSz="914400" rtl="0" eaLnBrk="1" latinLnBrk="0" hangingPunct="1">
                        <a:lnSpc>
                          <a:spcPct val="115000"/>
                        </a:lnSpc>
                        <a:spcAft>
                          <a:spcPts val="1000"/>
                        </a:spcAft>
                      </a:pPr>
                      <a:r>
                        <a:rPr lang="ar-TN" sz="2800" b="1" kern="1200" dirty="0">
                          <a:solidFill>
                            <a:srgbClr val="000000"/>
                          </a:solidFill>
                          <a:effectLst/>
                          <a:highlight>
                            <a:srgbClr val="8DB3E2"/>
                          </a:highlight>
                          <a:latin typeface="Arial" panose="020B0604020202020204" pitchFamily="34" charset="0"/>
                          <a:ea typeface="Calibri" panose="020F0502020204030204" pitchFamily="34" charset="0"/>
                          <a:cs typeface="Arial" panose="020B0604020202020204" pitchFamily="34" charset="0"/>
                        </a:rPr>
                        <a:t>النتائج</a:t>
                      </a:r>
                      <a:endParaRPr lang="fr-TN" sz="2800" b="1" kern="1200" dirty="0">
                        <a:solidFill>
                          <a:srgbClr val="000000"/>
                        </a:solidFill>
                        <a:effectLst/>
                        <a:highlight>
                          <a:srgbClr val="8DB3E2"/>
                        </a:highlight>
                        <a:latin typeface="Arial" panose="020B0604020202020204" pitchFamily="34" charset="0"/>
                        <a:ea typeface="Calibri" panose="020F0502020204030204" pitchFamily="34" charset="0"/>
                        <a:cs typeface="Arial" panose="020B0604020202020204" pitchFamily="34" charset="0"/>
                      </a:endParaRPr>
                    </a:p>
                  </a:txBody>
                  <a:tcPr marL="54405" marR="544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extLst>
                  <a:ext uri="{0D108BD9-81ED-4DB2-BD59-A6C34878D82A}">
                    <a16:rowId xmlns:a16="http://schemas.microsoft.com/office/drawing/2014/main" val="2278636661"/>
                  </a:ext>
                </a:extLst>
              </a:tr>
              <a:tr h="7484484">
                <a:tc>
                  <a:txBody>
                    <a:bodyPr/>
                    <a:lstStyle/>
                    <a:p>
                      <a:pPr marL="71755" marR="71755" algn="ctr">
                        <a:lnSpc>
                          <a:spcPct val="115000"/>
                        </a:lnSpc>
                        <a:spcAft>
                          <a:spcPts val="1000"/>
                        </a:spcAft>
                      </a:pPr>
                      <a:r>
                        <a:rPr lang="fr-FR" sz="1000">
                          <a:effectLst/>
                          <a:latin typeface="Times New Roman" panose="02020603050405020304" pitchFamily="18" charset="0"/>
                          <a:ea typeface="Calibri" panose="020F0502020204030204" pitchFamily="34" charset="0"/>
                          <a:cs typeface="Arial" panose="020B0604020202020204" pitchFamily="34" charset="0"/>
                        </a:rPr>
                        <a:t>Post adjudication</a:t>
                      </a:r>
                      <a:endParaRPr lang="fr-TN" sz="900">
                        <a:effectLst/>
                        <a:latin typeface="Calibri" panose="020F0502020204030204" pitchFamily="34" charset="0"/>
                        <a:ea typeface="Calibri" panose="020F0502020204030204" pitchFamily="34" charset="0"/>
                        <a:cs typeface="Arial" panose="020B0604020202020204" pitchFamily="34" charset="0"/>
                      </a:endParaRPr>
                    </a:p>
                    <a:p>
                      <a:pPr marL="71755" marR="71755" algn="ctr">
                        <a:lnSpc>
                          <a:spcPct val="115000"/>
                        </a:lnSpc>
                        <a:spcAft>
                          <a:spcPts val="1000"/>
                        </a:spcAft>
                      </a:pPr>
                      <a:r>
                        <a:rPr lang="fr-FR" sz="900">
                          <a:effectLst/>
                          <a:latin typeface="Calibri" panose="020F0502020204030204" pitchFamily="34" charset="0"/>
                          <a:ea typeface="Calibri" panose="020F0502020204030204" pitchFamily="34" charset="0"/>
                          <a:cs typeface="Arial" panose="020B0604020202020204" pitchFamily="34" charset="0"/>
                        </a:rPr>
                        <a:t> </a:t>
                      </a:r>
                      <a:endParaRPr lang="fr-TN" sz="900">
                        <a:effectLst/>
                        <a:latin typeface="Calibri" panose="020F0502020204030204" pitchFamily="34" charset="0"/>
                        <a:ea typeface="Calibri" panose="020F0502020204030204" pitchFamily="34" charset="0"/>
                        <a:cs typeface="Arial" panose="020B0604020202020204" pitchFamily="34" charset="0"/>
                      </a:endParaRPr>
                    </a:p>
                  </a:txBody>
                  <a:tcPr marL="54405" marR="5440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1000"/>
                        </a:spcAft>
                      </a:pPr>
                      <a:r>
                        <a:rPr lang="fr-FR" sz="2000" b="1" dirty="0">
                          <a:solidFill>
                            <a:srgbClr val="002060"/>
                          </a:solidFill>
                          <a:effectLst/>
                          <a:latin typeface="Arial" panose="020B0604020202020204" pitchFamily="34" charset="0"/>
                          <a:ea typeface="Calibri" panose="020F0502020204030204" pitchFamily="34" charset="0"/>
                          <a:cs typeface="Arial" panose="020B0604020202020204" pitchFamily="34" charset="0"/>
                        </a:rPr>
                        <a:t>14/Gestion du projet</a:t>
                      </a:r>
                      <a:endParaRPr lang="ar-TN" sz="2000" b="1"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1000"/>
                        </a:spcAft>
                      </a:pPr>
                      <a:r>
                        <a:rPr lang="ar-TN" sz="2800" b="1" dirty="0">
                          <a:solidFill>
                            <a:srgbClr val="002060"/>
                          </a:solidFill>
                          <a:effectLst/>
                          <a:latin typeface="Arial" panose="020B0604020202020204" pitchFamily="34" charset="0"/>
                          <a:ea typeface="Calibri" panose="020F0502020204030204" pitchFamily="34" charset="0"/>
                          <a:cs typeface="Arial" panose="020B0604020202020204" pitchFamily="34" charset="0"/>
                        </a:rPr>
                        <a:t>ادارة المشروع</a:t>
                      </a:r>
                      <a:endParaRPr lang="fr-TN" sz="2800" dirty="0">
                        <a:effectLst/>
                        <a:latin typeface="Arial" panose="020B0604020202020204" pitchFamily="34" charset="0"/>
                        <a:ea typeface="Calibri" panose="020F0502020204030204" pitchFamily="34" charset="0"/>
                        <a:cs typeface="Arial" panose="020B0604020202020204" pitchFamily="34" charset="0"/>
                      </a:endParaRPr>
                    </a:p>
                  </a:txBody>
                  <a:tcPr marL="54405" marR="544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1000"/>
                        </a:spcAft>
                      </a:pPr>
                      <a:r>
                        <a:rPr lang="fr-FR" sz="2000" dirty="0">
                          <a:effectLst/>
                          <a:latin typeface="Arial" panose="020B0604020202020204" pitchFamily="34" charset="0"/>
                          <a:ea typeface="Calibri" panose="020F0502020204030204" pitchFamily="34" charset="0"/>
                          <a:cs typeface="Arial" panose="020B0604020202020204" pitchFamily="34" charset="0"/>
                        </a:rPr>
                        <a:t>1-Gestion technique</a:t>
                      </a:r>
                      <a:r>
                        <a:rPr lang="ar-TN" sz="2000" b="1" dirty="0">
                          <a:effectLst/>
                          <a:latin typeface="Arial" panose="020B0604020202020204" pitchFamily="34" charset="0"/>
                          <a:ea typeface="Calibri" panose="020F0502020204030204" pitchFamily="34" charset="0"/>
                          <a:cs typeface="+mn-cs"/>
                        </a:rPr>
                        <a:t>الإدارة الفنية</a:t>
                      </a:r>
                      <a:endParaRPr lang="fr-FR" sz="2000" b="1" dirty="0">
                        <a:effectLst/>
                        <a:latin typeface="Arial" panose="020B0604020202020204" pitchFamily="34" charset="0"/>
                        <a:ea typeface="Calibri" panose="020F0502020204030204" pitchFamily="34" charset="0"/>
                        <a:cs typeface="+mn-cs"/>
                      </a:endParaRPr>
                    </a:p>
                    <a:p>
                      <a:pPr algn="just">
                        <a:lnSpc>
                          <a:spcPct val="115000"/>
                        </a:lnSpc>
                        <a:spcAft>
                          <a:spcPts val="1000"/>
                        </a:spcAft>
                      </a:pPr>
                      <a:endParaRPr lang="fr-FR" sz="20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1000"/>
                        </a:spcAft>
                      </a:pPr>
                      <a:endParaRPr lang="fr-TN" sz="2000" dirty="0">
                        <a:effectLst/>
                        <a:latin typeface="Arial" panose="020B0604020202020204" pitchFamily="34" charset="0"/>
                        <a:ea typeface="Calibri" panose="020F0502020204030204" pitchFamily="34" charset="0"/>
                        <a:cs typeface="Arial" panose="020B0604020202020204" pitchFamily="34" charset="0"/>
                      </a:endParaRPr>
                    </a:p>
                  </a:txBody>
                  <a:tcPr marL="54405" marR="544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pPr>
                      <a:r>
                        <a:rPr lang="fr-FR" sz="2000" dirty="0" err="1">
                          <a:effectLst/>
                          <a:highlight>
                            <a:srgbClr val="FF0000"/>
                          </a:highlight>
                          <a:latin typeface="Arial" panose="020B0604020202020204" pitchFamily="34" charset="0"/>
                          <a:ea typeface="Calibri" panose="020F0502020204030204" pitchFamily="34" charset="0"/>
                          <a:cs typeface="Arial" panose="020B0604020202020204" pitchFamily="34" charset="0"/>
                        </a:rPr>
                        <a:t>Obj</a:t>
                      </a:r>
                      <a:r>
                        <a:rPr lang="fr-FR" sz="2000" dirty="0">
                          <a:effectLst/>
                          <a:highlight>
                            <a:srgbClr val="FF0000"/>
                          </a:highlight>
                          <a:latin typeface="Arial" panose="020B0604020202020204" pitchFamily="34" charset="0"/>
                          <a:ea typeface="Calibri" panose="020F0502020204030204" pitchFamily="34" charset="0"/>
                          <a:cs typeface="Arial" panose="020B0604020202020204" pitchFamily="34" charset="0"/>
                        </a:rPr>
                        <a:t> 2 :</a:t>
                      </a:r>
                      <a:r>
                        <a:rPr lang="fr-FR" sz="2000" dirty="0">
                          <a:effectLst/>
                          <a:latin typeface="Arial" panose="020B0604020202020204" pitchFamily="34" charset="0"/>
                          <a:ea typeface="Calibri" panose="020F0502020204030204" pitchFamily="34" charset="0"/>
                          <a:cs typeface="Arial" panose="020B0604020202020204" pitchFamily="34" charset="0"/>
                        </a:rPr>
                        <a:t> </a:t>
                      </a:r>
                    </a:p>
                    <a:p>
                      <a:pPr algn="l">
                        <a:lnSpc>
                          <a:spcPct val="115000"/>
                        </a:lnSpc>
                        <a:spcAft>
                          <a:spcPts val="1000"/>
                        </a:spcAft>
                      </a:pPr>
                      <a:r>
                        <a:rPr lang="fr-FR" sz="2000" dirty="0">
                          <a:effectLst/>
                          <a:latin typeface="Arial" panose="020B0604020202020204" pitchFamily="34" charset="0"/>
                          <a:ea typeface="Calibri" panose="020F0502020204030204" pitchFamily="34" charset="0"/>
                          <a:cs typeface="Arial" panose="020B0604020202020204" pitchFamily="34" charset="0"/>
                        </a:rPr>
                        <a:t>Garantir la conformité des travaux et des équipements par rapport aux documents du marché</a:t>
                      </a:r>
                      <a:r>
                        <a:rPr lang="ar-TN" sz="2800" b="1" dirty="0">
                          <a:effectLst/>
                          <a:latin typeface="Arial" panose="020B0604020202020204" pitchFamily="34" charset="0"/>
                          <a:ea typeface="Calibri" panose="020F0502020204030204" pitchFamily="34" charset="0"/>
                          <a:cs typeface="+mn-cs"/>
                        </a:rPr>
                        <a:t>ضمان امتثال الأشغال والمعدات</a:t>
                      </a:r>
                      <a:r>
                        <a:rPr lang="ar-TN" sz="2000" dirty="0">
                          <a:effectLst/>
                          <a:latin typeface="Arial" panose="020B0604020202020204" pitchFamily="34" charset="0"/>
                          <a:ea typeface="Calibri" panose="020F0502020204030204" pitchFamily="34" charset="0"/>
                          <a:cs typeface="+mn-cs"/>
                        </a:rPr>
                        <a:t> </a:t>
                      </a:r>
                      <a:r>
                        <a:rPr lang="ar-TN" sz="2800" b="1" dirty="0">
                          <a:effectLst/>
                          <a:latin typeface="Arial" panose="020B0604020202020204" pitchFamily="34" charset="0"/>
                          <a:ea typeface="Calibri" panose="020F0502020204030204" pitchFamily="34" charset="0"/>
                          <a:cs typeface="+mn-cs"/>
                        </a:rPr>
                        <a:t>لكراس الشروط</a:t>
                      </a:r>
                      <a:endParaRPr lang="fr-FR" sz="2800" b="1" dirty="0">
                        <a:effectLst/>
                        <a:latin typeface="Arial" panose="020B0604020202020204" pitchFamily="34" charset="0"/>
                        <a:ea typeface="Calibri" panose="020F0502020204030204" pitchFamily="34" charset="0"/>
                        <a:cs typeface="Arial" panose="020B0604020202020204" pitchFamily="34" charset="0"/>
                      </a:endParaRPr>
                    </a:p>
                    <a:p>
                      <a:pPr algn="l">
                        <a:lnSpc>
                          <a:spcPct val="115000"/>
                        </a:lnSpc>
                        <a:spcAft>
                          <a:spcPts val="1000"/>
                        </a:spcAft>
                      </a:pPr>
                      <a:endParaRPr lang="fr-TN" sz="2000" dirty="0">
                        <a:effectLst/>
                        <a:latin typeface="Arial" panose="020B0604020202020204" pitchFamily="34" charset="0"/>
                        <a:ea typeface="Calibri" panose="020F0502020204030204" pitchFamily="34" charset="0"/>
                        <a:cs typeface="Arial" panose="020B0604020202020204" pitchFamily="34" charset="0"/>
                      </a:endParaRPr>
                    </a:p>
                    <a:p>
                      <a:pPr marL="457200" algn="l">
                        <a:lnSpc>
                          <a:spcPct val="115000"/>
                        </a:lnSpc>
                        <a:spcAft>
                          <a:spcPts val="1000"/>
                        </a:spcAft>
                      </a:pPr>
                      <a:r>
                        <a:rPr lang="fr-FR" sz="2000" dirty="0">
                          <a:effectLst/>
                          <a:latin typeface="Arial" panose="020B0604020202020204" pitchFamily="34" charset="0"/>
                          <a:ea typeface="Calibri" panose="020F0502020204030204" pitchFamily="34" charset="0"/>
                          <a:cs typeface="Arial" panose="020B0604020202020204" pitchFamily="34" charset="0"/>
                        </a:rPr>
                        <a:t> </a:t>
                      </a:r>
                      <a:endParaRPr lang="fr-TN" sz="2000" dirty="0">
                        <a:effectLst/>
                        <a:latin typeface="Arial" panose="020B0604020202020204" pitchFamily="34" charset="0"/>
                        <a:ea typeface="Calibri" panose="020F0502020204030204" pitchFamily="34" charset="0"/>
                        <a:cs typeface="Arial" panose="020B0604020202020204" pitchFamily="34" charset="0"/>
                      </a:endParaRPr>
                    </a:p>
                  </a:txBody>
                  <a:tcPr marL="54405" marR="544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pPr>
                      <a:endParaRPr lang="ar-TN" sz="2000" b="1" dirty="0">
                        <a:solidFill>
                          <a:srgbClr val="FF0000"/>
                        </a:solidFill>
                        <a:effectLst/>
                        <a:highlight>
                          <a:srgbClr val="FFFFFF"/>
                        </a:highlight>
                        <a:latin typeface="Arial" panose="020B0604020202020204" pitchFamily="34" charset="0"/>
                        <a:ea typeface="Calibri" panose="020F0502020204030204" pitchFamily="34" charset="0"/>
                        <a:cs typeface="Arial" panose="020B0604020202020204" pitchFamily="34" charset="0"/>
                      </a:endParaRPr>
                    </a:p>
                    <a:p>
                      <a:pPr algn="l">
                        <a:lnSpc>
                          <a:spcPct val="115000"/>
                        </a:lnSpc>
                        <a:spcAft>
                          <a:spcPts val="1000"/>
                        </a:spcAft>
                      </a:pPr>
                      <a:endParaRPr lang="ar-TN" sz="2000" b="1" dirty="0">
                        <a:solidFill>
                          <a:srgbClr val="FF0000"/>
                        </a:solidFill>
                        <a:effectLst/>
                        <a:highlight>
                          <a:srgbClr val="FFFFFF"/>
                        </a:highlight>
                        <a:latin typeface="Arial" panose="020B0604020202020204" pitchFamily="34" charset="0"/>
                        <a:ea typeface="Calibri" panose="020F0502020204030204" pitchFamily="34" charset="0"/>
                        <a:cs typeface="Arial" panose="020B0604020202020204" pitchFamily="34" charset="0"/>
                      </a:endParaRPr>
                    </a:p>
                    <a:p>
                      <a:pPr algn="l">
                        <a:lnSpc>
                          <a:spcPct val="115000"/>
                        </a:lnSpc>
                        <a:spcAft>
                          <a:spcPts val="1000"/>
                        </a:spcAft>
                      </a:pPr>
                      <a:endParaRPr lang="ar-TN" sz="2000" b="1" dirty="0">
                        <a:solidFill>
                          <a:srgbClr val="FF0000"/>
                        </a:solidFill>
                        <a:effectLst/>
                        <a:highlight>
                          <a:srgbClr val="FFFFFF"/>
                        </a:highlight>
                        <a:latin typeface="Arial" panose="020B0604020202020204" pitchFamily="34" charset="0"/>
                        <a:ea typeface="Calibri" panose="020F0502020204030204" pitchFamily="34" charset="0"/>
                        <a:cs typeface="Arial" panose="020B0604020202020204" pitchFamily="34" charset="0"/>
                      </a:endParaRPr>
                    </a:p>
                    <a:p>
                      <a:pPr algn="l">
                        <a:lnSpc>
                          <a:spcPct val="115000"/>
                        </a:lnSpc>
                        <a:spcAft>
                          <a:spcPts val="1000"/>
                        </a:spcAft>
                      </a:pPr>
                      <a:r>
                        <a:rPr lang="fr-FR" sz="2000" b="1" dirty="0">
                          <a:solidFill>
                            <a:srgbClr val="FF0000"/>
                          </a:solidFill>
                          <a:effectLst/>
                          <a:highlight>
                            <a:srgbClr val="FFFFFF"/>
                          </a:highlight>
                          <a:latin typeface="Arial" panose="020B0604020202020204" pitchFamily="34" charset="0"/>
                          <a:ea typeface="Calibri" panose="020F0502020204030204" pitchFamily="34" charset="0"/>
                          <a:cs typeface="Arial" panose="020B0604020202020204" pitchFamily="34" charset="0"/>
                        </a:rPr>
                        <a:t>La non-conformité des travaux </a:t>
                      </a:r>
                      <a:endParaRPr lang="fr-TN" sz="2000" b="1" dirty="0">
                        <a:effectLst/>
                        <a:highlight>
                          <a:srgbClr val="FFFFFF"/>
                        </a:highlight>
                        <a:latin typeface="Arial" panose="020B0604020202020204" pitchFamily="34" charset="0"/>
                        <a:ea typeface="Calibri" panose="020F0502020204030204" pitchFamily="34" charset="0"/>
                        <a:cs typeface="Arial" panose="020B0604020202020204" pitchFamily="34" charset="0"/>
                      </a:endParaRPr>
                    </a:p>
                    <a:p>
                      <a:pPr algn="l">
                        <a:lnSpc>
                          <a:spcPct val="115000"/>
                        </a:lnSpc>
                        <a:spcAft>
                          <a:spcPts val="1000"/>
                        </a:spcAft>
                      </a:pPr>
                      <a:r>
                        <a:rPr lang="fr-FR" sz="2000" b="1" dirty="0">
                          <a:solidFill>
                            <a:srgbClr val="FF0000"/>
                          </a:solidFill>
                          <a:effectLst/>
                          <a:highlight>
                            <a:srgbClr val="FFFFFF"/>
                          </a:highlight>
                          <a:latin typeface="Arial" panose="020B0604020202020204" pitchFamily="34" charset="0"/>
                          <a:ea typeface="Calibri" panose="020F0502020204030204" pitchFamily="34" charset="0"/>
                          <a:cs typeface="Arial" panose="020B0604020202020204" pitchFamily="34" charset="0"/>
                        </a:rPr>
                        <a:t>et des équipements </a:t>
                      </a:r>
                      <a:endParaRPr lang="fr-TN" sz="2000" b="1" dirty="0">
                        <a:effectLst/>
                        <a:highlight>
                          <a:srgbClr val="FFFFFF"/>
                        </a:highlight>
                        <a:latin typeface="Arial" panose="020B0604020202020204" pitchFamily="34" charset="0"/>
                        <a:ea typeface="Calibri" panose="020F0502020204030204" pitchFamily="34" charset="0"/>
                        <a:cs typeface="Arial" panose="020B0604020202020204" pitchFamily="34" charset="0"/>
                      </a:endParaRPr>
                    </a:p>
                    <a:p>
                      <a:pPr algn="l">
                        <a:lnSpc>
                          <a:spcPct val="115000"/>
                        </a:lnSpc>
                        <a:spcAft>
                          <a:spcPts val="1000"/>
                        </a:spcAft>
                      </a:pPr>
                      <a:r>
                        <a:rPr lang="fr-FR" sz="2000" dirty="0">
                          <a:effectLst/>
                          <a:highlight>
                            <a:srgbClr val="FFFFFF"/>
                          </a:highlight>
                          <a:latin typeface="Arial" panose="020B0604020202020204" pitchFamily="34" charset="0"/>
                          <a:ea typeface="Calibri" panose="020F0502020204030204" pitchFamily="34" charset="0"/>
                          <a:cs typeface="Arial" panose="020B0604020202020204" pitchFamily="34" charset="0"/>
                        </a:rPr>
                        <a:t> </a:t>
                      </a:r>
                      <a:r>
                        <a:rPr lang="ar-TN" sz="3200" b="1" dirty="0">
                          <a:solidFill>
                            <a:srgbClr val="FF0000"/>
                          </a:solidFill>
                          <a:effectLst/>
                          <a:highlight>
                            <a:srgbClr val="FFFFFF"/>
                          </a:highlight>
                          <a:latin typeface="Arial" panose="020B0604020202020204" pitchFamily="34" charset="0"/>
                          <a:ea typeface="Calibri" panose="020F0502020204030204" pitchFamily="34" charset="0"/>
                          <a:cs typeface="+mn-cs"/>
                        </a:rPr>
                        <a:t>عدم تطابق الاشغال </a:t>
                      </a:r>
                      <a:r>
                        <a:rPr lang="ar-TN" sz="3200" b="1" dirty="0">
                          <a:solidFill>
                            <a:srgbClr val="FF0000"/>
                          </a:solidFill>
                          <a:highlight>
                            <a:srgbClr val="FFFFFF"/>
                          </a:highlight>
                          <a:latin typeface="Arial" panose="020B0604020202020204" pitchFamily="34" charset="0"/>
                          <a:ea typeface="Calibri" panose="020F0502020204030204" pitchFamily="34" charset="0"/>
                        </a:rPr>
                        <a:t>والمعدات</a:t>
                      </a:r>
                      <a:endParaRPr lang="fr-TN" sz="3200" dirty="0">
                        <a:effectLst/>
                        <a:highlight>
                          <a:srgbClr val="FFFFFF"/>
                        </a:highlight>
                        <a:latin typeface="Arial" panose="020B0604020202020204" pitchFamily="34" charset="0"/>
                        <a:ea typeface="Calibri" panose="020F0502020204030204" pitchFamily="34" charset="0"/>
                        <a:cs typeface="Arial" panose="020B0604020202020204" pitchFamily="34" charset="0"/>
                      </a:endParaRPr>
                    </a:p>
                  </a:txBody>
                  <a:tcPr marL="54405" marR="544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rtl="1">
                        <a:lnSpc>
                          <a:spcPct val="115000"/>
                        </a:lnSpc>
                        <a:spcAft>
                          <a:spcPts val="1000"/>
                        </a:spcAft>
                      </a:pPr>
                      <a:r>
                        <a:rPr lang="ar-TN" sz="2400" b="0" dirty="0">
                          <a:effectLst/>
                          <a:latin typeface="Arial" panose="020B0604020202020204" pitchFamily="34" charset="0"/>
                          <a:ea typeface="Calibri" panose="020F0502020204030204" pitchFamily="34" charset="0"/>
                          <a:cs typeface="+mn-cs"/>
                        </a:rPr>
                        <a:t>-1- سوء النية من جانب صاحب العقد</a:t>
                      </a:r>
                    </a:p>
                    <a:p>
                      <a:pPr algn="r" rtl="1">
                        <a:lnSpc>
                          <a:spcPct val="115000"/>
                        </a:lnSpc>
                        <a:spcAft>
                          <a:spcPts val="1000"/>
                        </a:spcAft>
                      </a:pPr>
                      <a:r>
                        <a:rPr lang="ar-TN" sz="2400" b="0" dirty="0">
                          <a:effectLst/>
                          <a:latin typeface="Arial" panose="020B0604020202020204" pitchFamily="34" charset="0"/>
                          <a:ea typeface="Calibri" panose="020F0502020204030204" pitchFamily="34" charset="0"/>
                          <a:cs typeface="+mn-cs"/>
                        </a:rPr>
                        <a:t>-2- سوء </a:t>
                      </a:r>
                      <a:r>
                        <a:rPr lang="ar-TN" sz="2400" b="0" dirty="0" err="1">
                          <a:effectLst/>
                          <a:latin typeface="Arial" panose="020B0604020202020204" pitchFamily="34" charset="0"/>
                          <a:ea typeface="Calibri" panose="020F0502020204030204" pitchFamily="34" charset="0"/>
                          <a:cs typeface="+mn-cs"/>
                        </a:rPr>
                        <a:t>تفسيرلكراس</a:t>
                      </a:r>
                      <a:r>
                        <a:rPr lang="ar-TN" sz="2400" b="0" dirty="0">
                          <a:effectLst/>
                          <a:latin typeface="Arial" panose="020B0604020202020204" pitchFamily="34" charset="0"/>
                          <a:ea typeface="Calibri" panose="020F0502020204030204" pitchFamily="34" charset="0"/>
                          <a:cs typeface="+mn-cs"/>
                        </a:rPr>
                        <a:t> الشروط </a:t>
                      </a:r>
                    </a:p>
                    <a:p>
                      <a:pPr algn="r" rtl="1">
                        <a:lnSpc>
                          <a:spcPct val="115000"/>
                        </a:lnSpc>
                        <a:spcAft>
                          <a:spcPts val="1000"/>
                        </a:spcAft>
                      </a:pPr>
                      <a:r>
                        <a:rPr lang="ar-TN" sz="2400" b="0" dirty="0">
                          <a:effectLst/>
                          <a:latin typeface="Arial" panose="020B0604020202020204" pitchFamily="34" charset="0"/>
                          <a:ea typeface="Calibri" panose="020F0502020204030204" pitchFamily="34" charset="0"/>
                          <a:cs typeface="+mn-cs"/>
                        </a:rPr>
                        <a:t>3- معايير الاختيار غير مناسبة للسوق</a:t>
                      </a:r>
                    </a:p>
                    <a:p>
                      <a:pPr algn="r" rtl="1">
                        <a:lnSpc>
                          <a:spcPct val="115000"/>
                        </a:lnSpc>
                        <a:spcAft>
                          <a:spcPts val="1000"/>
                        </a:spcAft>
                      </a:pPr>
                      <a:r>
                        <a:rPr lang="ar-TN" sz="2400" b="0" dirty="0">
                          <a:effectLst/>
                          <a:latin typeface="Arial" panose="020B0604020202020204" pitchFamily="34" charset="0"/>
                          <a:ea typeface="Calibri" panose="020F0502020204030204" pitchFamily="34" charset="0"/>
                          <a:cs typeface="+mn-cs"/>
                        </a:rPr>
                        <a:t>4- عدم المراقبة</a:t>
                      </a:r>
                      <a:endParaRPr lang="fr-TN" sz="2400" b="0" dirty="0">
                        <a:effectLst/>
                        <a:latin typeface="Arial" panose="020B0604020202020204" pitchFamily="34" charset="0"/>
                        <a:ea typeface="Calibri" panose="020F0502020204030204" pitchFamily="34" charset="0"/>
                        <a:cs typeface="Arial" panose="020B0604020202020204" pitchFamily="34" charset="0"/>
                      </a:endParaRPr>
                    </a:p>
                  </a:txBody>
                  <a:tcPr marL="54405" marR="544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15000"/>
                        </a:lnSpc>
                        <a:spcAft>
                          <a:spcPts val="1000"/>
                        </a:spcAft>
                      </a:pPr>
                      <a:r>
                        <a:rPr lang="ar-TN" sz="3200" dirty="0">
                          <a:latin typeface="Arial" panose="020B0604020202020204" pitchFamily="34" charset="0"/>
                          <a:ea typeface="Calibri" panose="020F0502020204030204" pitchFamily="34" charset="0"/>
                          <a:cs typeface="+mn-cs"/>
                        </a:rPr>
                        <a:t>أداء المحطة (معدل التدفق، جودة المياه المنتجة، التكاليف الإضافية للمواد الكيميائية المستخدمة، استهلاك الطاقة، إلخ.)</a:t>
                      </a:r>
                    </a:p>
                    <a:p>
                      <a:pPr marL="457200" indent="-457200" algn="r" rtl="1">
                        <a:lnSpc>
                          <a:spcPct val="115000"/>
                        </a:lnSpc>
                        <a:spcAft>
                          <a:spcPts val="1000"/>
                        </a:spcAft>
                        <a:buFontTx/>
                        <a:buChar char="-"/>
                      </a:pPr>
                      <a:r>
                        <a:rPr lang="ar-TN" sz="3200" dirty="0">
                          <a:latin typeface="Arial" panose="020B0604020202020204" pitchFamily="34" charset="0"/>
                          <a:ea typeface="Calibri" panose="020F0502020204030204" pitchFamily="34" charset="0"/>
                          <a:cs typeface="+mn-cs"/>
                        </a:rPr>
                        <a:t>تعريض سلامة الموظفين للخطر</a:t>
                      </a:r>
                    </a:p>
                    <a:p>
                      <a:pPr marL="457200" indent="-457200" algn="r" rtl="1">
                        <a:lnSpc>
                          <a:spcPct val="115000"/>
                        </a:lnSpc>
                        <a:spcAft>
                          <a:spcPts val="1000"/>
                        </a:spcAft>
                        <a:buFontTx/>
                        <a:buChar char="-"/>
                      </a:pPr>
                      <a:r>
                        <a:rPr lang="ar-TN" sz="3200" dirty="0">
                          <a:latin typeface="Arial" panose="020B0604020202020204" pitchFamily="34" charset="0"/>
                          <a:ea typeface="Calibri" panose="020F0502020204030204" pitchFamily="34" charset="0"/>
                          <a:cs typeface="+mn-cs"/>
                        </a:rPr>
                        <a:t>ديمومة المعدات</a:t>
                      </a:r>
                    </a:p>
                    <a:p>
                      <a:pPr marL="457200" indent="-457200" algn="r" rtl="1">
                        <a:lnSpc>
                          <a:spcPct val="115000"/>
                        </a:lnSpc>
                        <a:spcAft>
                          <a:spcPts val="1000"/>
                        </a:spcAft>
                        <a:buFontTx/>
                        <a:buChar char="-"/>
                      </a:pPr>
                      <a:r>
                        <a:rPr lang="ar-TN" sz="3200" dirty="0">
                          <a:latin typeface="Arial" panose="020B0604020202020204" pitchFamily="34" charset="0"/>
                          <a:ea typeface="Calibri" panose="020F0502020204030204" pitchFamily="34" charset="0"/>
                          <a:cs typeface="+mn-cs"/>
                        </a:rPr>
                        <a:t>زيادة تكاليف الصيانة</a:t>
                      </a:r>
                    </a:p>
                    <a:p>
                      <a:pPr algn="l">
                        <a:lnSpc>
                          <a:spcPct val="115000"/>
                        </a:lnSpc>
                        <a:spcAft>
                          <a:spcPts val="1000"/>
                        </a:spcAft>
                      </a:pPr>
                      <a:endParaRPr lang="fr-TN" sz="20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marL="54405" marR="544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69848534"/>
                  </a:ext>
                </a:extLst>
              </a:tr>
            </a:tbl>
          </a:graphicData>
        </a:graphic>
      </p:graphicFrame>
      <p:pic>
        <p:nvPicPr>
          <p:cNvPr id="4" name="Picture 2" descr="D:\base de données 2022\2022 Sonede\Sonede logo.jpg">
            <a:extLst>
              <a:ext uri="{FF2B5EF4-FFF2-40B4-BE49-F238E27FC236}">
                <a16:creationId xmlns:a16="http://schemas.microsoft.com/office/drawing/2014/main" id="{BEA492DD-DBC0-096B-63E2-4B867C230319}"/>
              </a:ext>
            </a:extLst>
          </p:cNvPr>
          <p:cNvPicPr>
            <a:picLocks noChangeAspect="1" noChangeArrowheads="1"/>
          </p:cNvPicPr>
          <p:nvPr/>
        </p:nvPicPr>
        <p:blipFill>
          <a:blip r:embed="rId3"/>
          <a:srcRect/>
          <a:stretch>
            <a:fillRect/>
          </a:stretch>
        </p:blipFill>
        <p:spPr bwMode="auto">
          <a:xfrm>
            <a:off x="16720213" y="372300"/>
            <a:ext cx="959339" cy="1008000"/>
          </a:xfrm>
          <a:prstGeom prst="rect">
            <a:avLst/>
          </a:prstGeom>
          <a:noFill/>
        </p:spPr>
      </p:pic>
    </p:spTree>
    <p:extLst>
      <p:ext uri="{BB962C8B-B14F-4D97-AF65-F5344CB8AC3E}">
        <p14:creationId xmlns:p14="http://schemas.microsoft.com/office/powerpoint/2010/main" val="1673054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5400" y="190500"/>
            <a:ext cx="150114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r" rtl="1">
              <a:lnSpc>
                <a:spcPct val="115000"/>
              </a:lnSpc>
              <a:spcAft>
                <a:spcPts val="1000"/>
              </a:spcAft>
            </a:pPr>
            <a:endParaRPr lang="ar-TN" sz="4000" b="0" i="0" dirty="0">
              <a:solidFill>
                <a:srgbClr val="414042"/>
              </a:solidFill>
              <a:effectLst/>
              <a:latin typeface="ArialMT"/>
            </a:endParaRPr>
          </a:p>
          <a:p>
            <a:pPr algn="ctr" rtl="1">
              <a:lnSpc>
                <a:spcPct val="115000"/>
              </a:lnSpc>
              <a:spcAft>
                <a:spcPts val="1000"/>
              </a:spcAft>
            </a:pPr>
            <a:r>
              <a:rPr lang="ar-TN" sz="4000" b="1" dirty="0">
                <a:solidFill>
                  <a:srgbClr val="0070C0"/>
                </a:solidFill>
                <a:latin typeface="ArialMT"/>
              </a:rPr>
              <a:t>3</a:t>
            </a:r>
            <a:r>
              <a:rPr lang="fr-FR" sz="4000" b="1" dirty="0">
                <a:solidFill>
                  <a:srgbClr val="0070C0"/>
                </a:solidFill>
                <a:latin typeface="ArialMT"/>
              </a:rPr>
              <a:t>:</a:t>
            </a:r>
            <a:r>
              <a:rPr lang="ar-TN" sz="4000" b="1" dirty="0">
                <a:solidFill>
                  <a:srgbClr val="FF0000"/>
                </a:solidFill>
                <a:latin typeface="ArialMT"/>
              </a:rPr>
              <a:t> </a:t>
            </a:r>
            <a:r>
              <a:rPr lang="ar-TN" sz="4000" b="1" i="0" dirty="0">
                <a:solidFill>
                  <a:srgbClr val="FF0000"/>
                </a:solidFill>
                <a:effectLst/>
                <a:latin typeface="ArialMT"/>
              </a:rPr>
              <a:t>تقييم المخاطر</a:t>
            </a:r>
            <a:br>
              <a:rPr lang="ar-TN" sz="4000" b="0" i="0" dirty="0">
                <a:solidFill>
                  <a:srgbClr val="414042"/>
                </a:solidFill>
                <a:effectLst/>
                <a:latin typeface="ArialMT"/>
              </a:rPr>
            </a:br>
            <a:r>
              <a:rPr lang="fr-TN" sz="3200" b="1" dirty="0">
                <a:solidFill>
                  <a:srgbClr val="FF0000"/>
                </a:solidFill>
                <a:effectLst/>
                <a:latin typeface="Arial" panose="020B0604020202020204" pitchFamily="34" charset="0"/>
                <a:ea typeface="Times New Roman" panose="02020603050405020304" pitchFamily="18" charset="0"/>
              </a:rPr>
              <a:t>Risk </a:t>
            </a:r>
            <a:r>
              <a:rPr lang="fr-TN" sz="3200" b="1" dirty="0" err="1">
                <a:solidFill>
                  <a:srgbClr val="FF0000"/>
                </a:solidFill>
                <a:effectLst/>
                <a:latin typeface="Arial" panose="020B0604020202020204" pitchFamily="34" charset="0"/>
                <a:ea typeface="Times New Roman" panose="02020603050405020304" pitchFamily="18" charset="0"/>
              </a:rPr>
              <a:t>Assessment</a:t>
            </a:r>
            <a:endParaRPr lang="ar-TN" sz="3200" b="0" i="0" dirty="0">
              <a:solidFill>
                <a:srgbClr val="FF0000"/>
              </a:solidFill>
              <a:effectLst/>
              <a:latin typeface="ArialMT"/>
            </a:endParaRPr>
          </a:p>
          <a:p>
            <a:pPr algn="r" rtl="1">
              <a:lnSpc>
                <a:spcPct val="115000"/>
              </a:lnSpc>
              <a:spcAft>
                <a:spcPts val="1000"/>
              </a:spcAft>
            </a:pPr>
            <a:endParaRPr lang="ar-TN" sz="4000" dirty="0">
              <a:solidFill>
                <a:srgbClr val="414042"/>
              </a:solidFill>
              <a:latin typeface="ArialMT"/>
            </a:endParaRPr>
          </a:p>
          <a:p>
            <a:pPr algn="just" rtl="1">
              <a:lnSpc>
                <a:spcPct val="115000"/>
              </a:lnSpc>
              <a:spcAft>
                <a:spcPts val="1000"/>
              </a:spcAft>
            </a:pPr>
            <a:br>
              <a:rPr lang="ar-TN" sz="4000" dirty="0"/>
            </a:br>
            <a:endParaRPr lang="fr-TN" sz="4000" dirty="0">
              <a:effectLst/>
              <a:latin typeface="Arial Black" panose="020B0A04020102020204" pitchFamily="34" charset="0"/>
              <a:ea typeface="Calibri" panose="020F0502020204030204" pitchFamily="34" charset="0"/>
              <a:cs typeface="Arial" panose="020B0604020202020204" pitchFamily="34" charset="0"/>
            </a:endParaRPr>
          </a:p>
        </p:txBody>
      </p:sp>
      <p:pic>
        <p:nvPicPr>
          <p:cNvPr id="3" name="Image 2">
            <a:extLst>
              <a:ext uri="{FF2B5EF4-FFF2-40B4-BE49-F238E27FC236}">
                <a16:creationId xmlns:a16="http://schemas.microsoft.com/office/drawing/2014/main" id="{E99A2D7B-19C6-51D6-81CD-092548CB00F0}"/>
              </a:ext>
            </a:extLst>
          </p:cNvPr>
          <p:cNvPicPr>
            <a:picLocks noChangeAspect="1"/>
          </p:cNvPicPr>
          <p:nvPr/>
        </p:nvPicPr>
        <p:blipFill>
          <a:blip r:embed="rId3"/>
          <a:stretch>
            <a:fillRect/>
          </a:stretch>
        </p:blipFill>
        <p:spPr>
          <a:xfrm>
            <a:off x="924234" y="2247900"/>
            <a:ext cx="16223222" cy="6477000"/>
          </a:xfrm>
          <a:prstGeom prst="rect">
            <a:avLst/>
          </a:prstGeom>
        </p:spPr>
      </p:pic>
    </p:spTree>
    <p:extLst>
      <p:ext uri="{BB962C8B-B14F-4D97-AF65-F5344CB8AC3E}">
        <p14:creationId xmlns:p14="http://schemas.microsoft.com/office/powerpoint/2010/main" val="120657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66800" y="1104900"/>
            <a:ext cx="15240000" cy="93726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ctr" rtl="1" fontAlgn="base">
              <a:lnSpc>
                <a:spcPct val="115000"/>
              </a:lnSpc>
              <a:spcAft>
                <a:spcPts val="1000"/>
              </a:spcAft>
            </a:pPr>
            <a:r>
              <a:rPr lang="fr-FR" sz="4000" b="1" dirty="0">
                <a:solidFill>
                  <a:srgbClr val="FF0000"/>
                </a:solidFill>
                <a:latin typeface="ArialMT"/>
              </a:rPr>
              <a:t> :</a:t>
            </a:r>
            <a:r>
              <a:rPr lang="fr-FR" sz="4000" b="1" dirty="0">
                <a:solidFill>
                  <a:srgbClr val="0070C0"/>
                </a:solidFill>
                <a:latin typeface="ArialMT"/>
              </a:rPr>
              <a:t>3</a:t>
            </a:r>
            <a:r>
              <a:rPr lang="ar-TN" sz="4000" b="1" i="0" dirty="0">
                <a:solidFill>
                  <a:srgbClr val="FF0000"/>
                </a:solidFill>
                <a:effectLst/>
                <a:latin typeface="ArialMT"/>
              </a:rPr>
              <a:t>تقييم المخاطر</a:t>
            </a:r>
            <a:br>
              <a:rPr lang="ar-TN" sz="4000" b="0" i="0" dirty="0">
                <a:solidFill>
                  <a:srgbClr val="414042"/>
                </a:solidFill>
                <a:effectLst/>
                <a:latin typeface="ArialMT"/>
              </a:rPr>
            </a:br>
            <a:r>
              <a:rPr lang="fr-TN" sz="4000" b="1" dirty="0">
                <a:solidFill>
                  <a:srgbClr val="FF0000"/>
                </a:solidFill>
                <a:effectLst/>
                <a:latin typeface="Arial" panose="020B0604020202020204" pitchFamily="34" charset="0"/>
                <a:ea typeface="Times New Roman" panose="02020603050405020304" pitchFamily="18" charset="0"/>
              </a:rPr>
              <a:t>Risk </a:t>
            </a:r>
            <a:r>
              <a:rPr lang="fr-TN" sz="4000" b="1" dirty="0" err="1">
                <a:solidFill>
                  <a:srgbClr val="FF0000"/>
                </a:solidFill>
                <a:effectLst/>
                <a:latin typeface="Arial" panose="020B0604020202020204" pitchFamily="34" charset="0"/>
                <a:ea typeface="Times New Roman" panose="02020603050405020304" pitchFamily="18" charset="0"/>
              </a:rPr>
              <a:t>Assessment</a:t>
            </a:r>
            <a:endParaRPr lang="ar-TN" sz="4000" b="1" dirty="0">
              <a:effectLst/>
              <a:latin typeface="Calibri" panose="020F0502020204030204" pitchFamily="34" charset="0"/>
              <a:ea typeface="Times New Roman" panose="02020603050405020304" pitchFamily="18" charset="0"/>
              <a:cs typeface="Arial" panose="020B0604020202020204" pitchFamily="34" charset="0"/>
            </a:endParaRPr>
          </a:p>
          <a:p>
            <a:pPr algn="r" rtl="1" fontAlgn="base">
              <a:lnSpc>
                <a:spcPct val="115000"/>
              </a:lnSpc>
              <a:spcAft>
                <a:spcPts val="1000"/>
              </a:spcAft>
            </a:pPr>
            <a:endParaRPr lang="ar-TN" sz="4000" b="1" dirty="0">
              <a:latin typeface="Calibri" panose="020F0502020204030204" pitchFamily="34" charset="0"/>
              <a:ea typeface="Times New Roman" panose="02020603050405020304" pitchFamily="18" charset="0"/>
              <a:cs typeface="Arial" panose="020B0604020202020204" pitchFamily="34" charset="0"/>
            </a:endParaRPr>
          </a:p>
          <a:p>
            <a:pPr algn="r" rtl="1" fontAlgn="base">
              <a:lnSpc>
                <a:spcPct val="115000"/>
              </a:lnSpc>
              <a:spcAft>
                <a:spcPts val="1000"/>
              </a:spcAft>
            </a:pPr>
            <a:r>
              <a:rPr lang="ar-SA" sz="40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تقييم المخاطر</a:t>
            </a:r>
            <a:r>
              <a:rPr lang="ar-SA" sz="40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 </a:t>
            </a:r>
            <a:r>
              <a:rPr lang="ar-SA" sz="4000" dirty="0">
                <a:effectLst/>
                <a:latin typeface="Calibri" panose="020F0502020204030204" pitchFamily="34" charset="0"/>
                <a:ea typeface="Times New Roman" panose="02020603050405020304" pitchFamily="18" charset="0"/>
                <a:cs typeface="Arial" panose="020B0604020202020204" pitchFamily="34" charset="0"/>
              </a:rPr>
              <a:t>ه</a:t>
            </a:r>
            <a:r>
              <a:rPr lang="ar-TN" sz="4000" dirty="0">
                <a:effectLst/>
                <a:latin typeface="Calibri" panose="020F0502020204030204" pitchFamily="34" charset="0"/>
                <a:ea typeface="Times New Roman" panose="02020603050405020304" pitchFamily="18" charset="0"/>
                <a:cs typeface="Arial" panose="020B0604020202020204" pitchFamily="34" charset="0"/>
              </a:rPr>
              <a:t>ي</a:t>
            </a:r>
            <a:r>
              <a:rPr lang="ar-SA" sz="4000" dirty="0">
                <a:effectLst/>
                <a:latin typeface="Calibri" panose="020F0502020204030204" pitchFamily="34" charset="0"/>
                <a:ea typeface="Times New Roman" panose="02020603050405020304" pitchFamily="18" charset="0"/>
                <a:cs typeface="Arial" panose="020B0604020202020204" pitchFamily="34" charset="0"/>
              </a:rPr>
              <a:t> عملية </a:t>
            </a:r>
            <a:r>
              <a:rPr lang="ar-SA" sz="40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تقييم مدى خطورة المخاطر </a:t>
            </a:r>
            <a:r>
              <a:rPr lang="ar-SA" sz="4000" dirty="0">
                <a:effectLst/>
                <a:latin typeface="Calibri" panose="020F0502020204030204" pitchFamily="34" charset="0"/>
                <a:ea typeface="Times New Roman" panose="02020603050405020304" pitchFamily="18" charset="0"/>
                <a:cs typeface="Arial" panose="020B0604020202020204" pitchFamily="34" charset="0"/>
              </a:rPr>
              <a:t>التي تم تحديدها أثناء تحليل المخاطر.</a:t>
            </a:r>
            <a:endParaRPr lang="ar-TN" sz="4000" dirty="0">
              <a:effectLst/>
              <a:latin typeface="Calibri" panose="020F0502020204030204" pitchFamily="34" charset="0"/>
              <a:ea typeface="Times New Roman" panose="02020603050405020304" pitchFamily="18" charset="0"/>
              <a:cs typeface="Arial" panose="020B0604020202020204" pitchFamily="34" charset="0"/>
            </a:endParaRPr>
          </a:p>
          <a:p>
            <a:pPr algn="r" rtl="1" fontAlgn="base">
              <a:lnSpc>
                <a:spcPct val="115000"/>
              </a:lnSpc>
              <a:spcAft>
                <a:spcPts val="1000"/>
              </a:spcAft>
            </a:pPr>
            <a:r>
              <a:rPr lang="ar-SA" sz="4000" dirty="0">
                <a:effectLst/>
                <a:latin typeface="Calibri" panose="020F0502020204030204" pitchFamily="34" charset="0"/>
                <a:ea typeface="Times New Roman" panose="02020603050405020304" pitchFamily="18" charset="0"/>
                <a:cs typeface="Arial" panose="020B0604020202020204" pitchFamily="34" charset="0"/>
              </a:rPr>
              <a:t> يتم ذلك من خلال تقييم تأثير المخاطر واحتمالية وقوعها. </a:t>
            </a:r>
            <a:endParaRPr lang="ar-TN" sz="4000" dirty="0">
              <a:effectLst/>
              <a:latin typeface="Calibri" panose="020F0502020204030204" pitchFamily="34" charset="0"/>
              <a:ea typeface="Times New Roman" panose="02020603050405020304" pitchFamily="18" charset="0"/>
              <a:cs typeface="Arial" panose="020B0604020202020204" pitchFamily="34" charset="0"/>
            </a:endParaRPr>
          </a:p>
          <a:p>
            <a:pPr algn="r" rtl="1" fontAlgn="base">
              <a:lnSpc>
                <a:spcPct val="115000"/>
              </a:lnSpc>
              <a:spcAft>
                <a:spcPts val="1000"/>
              </a:spcAft>
            </a:pPr>
            <a:r>
              <a:rPr lang="ar-SA" sz="40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الهدف</a:t>
            </a:r>
            <a:r>
              <a:rPr lang="ar-SA" sz="4000" dirty="0">
                <a:effectLst/>
                <a:latin typeface="Calibri" panose="020F0502020204030204" pitchFamily="34" charset="0"/>
                <a:ea typeface="Times New Roman" panose="02020603050405020304" pitchFamily="18" charset="0"/>
                <a:cs typeface="Arial" panose="020B0604020202020204" pitchFamily="34" charset="0"/>
              </a:rPr>
              <a:t> من هذه العملية هو </a:t>
            </a:r>
            <a:r>
              <a:rPr lang="ar-SA" sz="40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تحديد أولويات المخاطر وتصنيفها </a:t>
            </a:r>
            <a:r>
              <a:rPr lang="ar-SA" sz="4000" dirty="0">
                <a:effectLst/>
                <a:latin typeface="Calibri" panose="020F0502020204030204" pitchFamily="34" charset="0"/>
                <a:ea typeface="Times New Roman" panose="02020603050405020304" pitchFamily="18" charset="0"/>
                <a:cs typeface="Arial" panose="020B0604020202020204" pitchFamily="34" charset="0"/>
              </a:rPr>
              <a:t>من حيث الأهمية والتأثير. </a:t>
            </a:r>
            <a:endParaRPr lang="ar-TN" sz="4000" dirty="0">
              <a:effectLst/>
              <a:latin typeface="Calibri" panose="020F0502020204030204" pitchFamily="34" charset="0"/>
              <a:ea typeface="Times New Roman" panose="02020603050405020304" pitchFamily="18" charset="0"/>
              <a:cs typeface="Arial" panose="020B0604020202020204" pitchFamily="34" charset="0"/>
            </a:endParaRPr>
          </a:p>
          <a:p>
            <a:pPr algn="r" rtl="1" fontAlgn="base">
              <a:lnSpc>
                <a:spcPct val="115000"/>
              </a:lnSpc>
              <a:spcAft>
                <a:spcPts val="1000"/>
              </a:spcAft>
            </a:pPr>
            <a:r>
              <a:rPr lang="ar-SA" sz="40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أدوات وتقنيات تقييم المخاطر </a:t>
            </a:r>
            <a:r>
              <a:rPr lang="ar-SA" sz="4000" dirty="0">
                <a:effectLst/>
                <a:latin typeface="Calibri" panose="020F0502020204030204" pitchFamily="34" charset="0"/>
                <a:ea typeface="Times New Roman" panose="02020603050405020304" pitchFamily="18" charset="0"/>
                <a:cs typeface="Arial" panose="020B0604020202020204" pitchFamily="34" charset="0"/>
              </a:rPr>
              <a:t>تشمل</a:t>
            </a:r>
            <a:r>
              <a:rPr lang="fr-TN" sz="4000" dirty="0">
                <a:effectLst/>
                <a:latin typeface="Arial" panose="020B0604020202020204" pitchFamily="34" charset="0"/>
                <a:ea typeface="Times New Roman" panose="02020603050405020304" pitchFamily="18" charset="0"/>
                <a:cs typeface="Arial" panose="020B0604020202020204" pitchFamily="34" charset="0"/>
              </a:rPr>
              <a:t>:</a:t>
            </a:r>
            <a:endParaRPr lang="fr-TN" sz="2000" dirty="0">
              <a:effectLst/>
              <a:latin typeface="Calibri" panose="020F0502020204030204" pitchFamily="34" charset="0"/>
              <a:ea typeface="Calibri" panose="020F0502020204030204" pitchFamily="34" charset="0"/>
              <a:cs typeface="Arial" panose="020B0604020202020204" pitchFamily="34" charset="0"/>
            </a:endParaRPr>
          </a:p>
          <a:p>
            <a:pPr marL="342900" marR="304800" lvl="0" indent="-342900" algn="r" rtl="1" fontAlgn="base">
              <a:lnSpc>
                <a:spcPct val="115000"/>
              </a:lnSpc>
              <a:spcAft>
                <a:spcPts val="1000"/>
              </a:spcAft>
              <a:buSzPts val="1000"/>
              <a:buFont typeface="Symbol" panose="05050102010706020507" pitchFamily="18" charset="2"/>
              <a:buChar char=""/>
              <a:tabLst>
                <a:tab pos="457200" algn="l"/>
              </a:tabLst>
            </a:pPr>
            <a:r>
              <a:rPr lang="ar-SA" sz="4000" b="1" dirty="0">
                <a:solidFill>
                  <a:srgbClr val="0070C0"/>
                </a:solidFill>
                <a:effectLst/>
                <a:latin typeface="Calibri" panose="020F0502020204030204" pitchFamily="34" charset="0"/>
                <a:ea typeface="Times New Roman" panose="02020603050405020304" pitchFamily="18" charset="0"/>
                <a:cs typeface="Arial" panose="020B0604020202020204" pitchFamily="34" charset="0"/>
              </a:rPr>
              <a:t>مصفوفة التأثير والاحتمالية</a:t>
            </a:r>
            <a:r>
              <a:rPr lang="fr-TN" sz="4000"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ar-SA" sz="4000" dirty="0">
                <a:effectLst/>
                <a:latin typeface="Calibri" panose="020F0502020204030204" pitchFamily="34" charset="0"/>
                <a:ea typeface="Times New Roman" panose="02020603050405020304" pitchFamily="18" charset="0"/>
                <a:cs typeface="Arial" panose="020B0604020202020204" pitchFamily="34" charset="0"/>
              </a:rPr>
              <a:t>لتقييم المخاطر بناءً على مدى تأثيرها واحتمالية وقوعها</a:t>
            </a:r>
            <a:r>
              <a:rPr lang="fr-TN" sz="4000" dirty="0">
                <a:effectLst/>
                <a:latin typeface="Arial" panose="020B0604020202020204" pitchFamily="34" charset="0"/>
                <a:ea typeface="Times New Roman" panose="02020603050405020304" pitchFamily="18" charset="0"/>
                <a:cs typeface="Arial" panose="020B0604020202020204" pitchFamily="34" charset="0"/>
              </a:rPr>
              <a:t>.</a:t>
            </a:r>
            <a:endParaRPr lang="fr-TN" sz="2000" dirty="0">
              <a:effectLst/>
              <a:latin typeface="Calibri" panose="020F0502020204030204" pitchFamily="34" charset="0"/>
              <a:ea typeface="Calibri" panose="020F0502020204030204" pitchFamily="34" charset="0"/>
              <a:cs typeface="Arial" panose="020B0604020202020204" pitchFamily="34" charset="0"/>
            </a:endParaRPr>
          </a:p>
          <a:p>
            <a:pPr marL="342900" marR="304800" lvl="0" indent="-342900" algn="r" rtl="1" fontAlgn="base">
              <a:lnSpc>
                <a:spcPct val="115000"/>
              </a:lnSpc>
              <a:spcAft>
                <a:spcPts val="1000"/>
              </a:spcAft>
              <a:buSzPts val="1000"/>
              <a:buFont typeface="Symbol" panose="05050102010706020507" pitchFamily="18" charset="2"/>
              <a:buChar char=""/>
              <a:tabLst>
                <a:tab pos="457200" algn="l"/>
              </a:tabLst>
            </a:pPr>
            <a:r>
              <a:rPr lang="ar-SA" sz="4000" b="1" dirty="0">
                <a:solidFill>
                  <a:srgbClr val="0070C0"/>
                </a:solidFill>
                <a:effectLst/>
                <a:latin typeface="Calibri" panose="020F0502020204030204" pitchFamily="34" charset="0"/>
                <a:ea typeface="Times New Roman" panose="02020603050405020304" pitchFamily="18" charset="0"/>
                <a:cs typeface="Arial" panose="020B0604020202020204" pitchFamily="34" charset="0"/>
              </a:rPr>
              <a:t>التقييم النوعي والتقييم الكمي</a:t>
            </a:r>
            <a:r>
              <a:rPr lang="fr-TN" sz="4000"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ar-SA" sz="4000" dirty="0">
                <a:effectLst/>
                <a:latin typeface="Calibri" panose="020F0502020204030204" pitchFamily="34" charset="0"/>
                <a:ea typeface="Times New Roman" panose="02020603050405020304" pitchFamily="18" charset="0"/>
                <a:cs typeface="Arial" panose="020B0604020202020204" pitchFamily="34" charset="0"/>
              </a:rPr>
              <a:t>حيث يمكن استخدام الأساليب النوعية لقياس المخاطر بشكل وصفي والأساليب الكمية لتقييمها بشكل رقمي</a:t>
            </a:r>
            <a:endParaRPr lang="fr-TN"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a:extLst>
              <a:ext uri="{FF2B5EF4-FFF2-40B4-BE49-F238E27FC236}">
                <a16:creationId xmlns:a16="http://schemas.microsoft.com/office/drawing/2014/main" id="{9CAE888A-3713-0853-DAD5-78A3AE716E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44400" y="1104900"/>
            <a:ext cx="2867025" cy="1600200"/>
          </a:xfrm>
          <a:prstGeom prst="rect">
            <a:avLst/>
          </a:prstGeom>
        </p:spPr>
      </p:pic>
    </p:spTree>
    <p:extLst>
      <p:ext uri="{BB962C8B-B14F-4D97-AF65-F5344CB8AC3E}">
        <p14:creationId xmlns:p14="http://schemas.microsoft.com/office/powerpoint/2010/main" val="10089474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5400" y="190500"/>
            <a:ext cx="150114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r" rtl="1">
              <a:lnSpc>
                <a:spcPct val="115000"/>
              </a:lnSpc>
              <a:spcAft>
                <a:spcPts val="1000"/>
              </a:spcAft>
            </a:pPr>
            <a:endParaRPr lang="ar-TN" sz="4000" b="0" i="0" dirty="0">
              <a:solidFill>
                <a:srgbClr val="414042"/>
              </a:solidFill>
              <a:effectLst/>
              <a:latin typeface="ArialMT"/>
            </a:endParaRPr>
          </a:p>
          <a:p>
            <a:pPr algn="ctr" rtl="1">
              <a:lnSpc>
                <a:spcPct val="115000"/>
              </a:lnSpc>
              <a:spcAft>
                <a:spcPts val="1000"/>
              </a:spcAft>
            </a:pPr>
            <a:r>
              <a:rPr lang="ar-TN" sz="4000" b="1" i="0" dirty="0">
                <a:solidFill>
                  <a:srgbClr val="FF0000"/>
                </a:solidFill>
                <a:effectLst/>
                <a:latin typeface="ArialMT"/>
              </a:rPr>
              <a:t>تقييم المخاطر</a:t>
            </a:r>
            <a:br>
              <a:rPr lang="ar-TN" sz="4000" b="0" i="0" dirty="0">
                <a:solidFill>
                  <a:srgbClr val="414042"/>
                </a:solidFill>
                <a:effectLst/>
                <a:latin typeface="ArialMT"/>
              </a:rPr>
            </a:br>
            <a:endParaRPr lang="ar-TN" sz="4000" b="0" i="0" dirty="0">
              <a:solidFill>
                <a:srgbClr val="414042"/>
              </a:solidFill>
              <a:effectLst/>
              <a:latin typeface="ArialMT"/>
            </a:endParaRPr>
          </a:p>
          <a:p>
            <a:pPr algn="r" rtl="1">
              <a:lnSpc>
                <a:spcPct val="115000"/>
              </a:lnSpc>
              <a:spcAft>
                <a:spcPts val="1000"/>
              </a:spcAft>
            </a:pPr>
            <a:endParaRPr lang="ar-TN" sz="4000" dirty="0">
              <a:solidFill>
                <a:srgbClr val="414042"/>
              </a:solidFill>
              <a:latin typeface="ArialMT"/>
            </a:endParaRPr>
          </a:p>
          <a:p>
            <a:pPr algn="just" rtl="1">
              <a:lnSpc>
                <a:spcPct val="115000"/>
              </a:lnSpc>
              <a:spcAft>
                <a:spcPts val="1000"/>
              </a:spcAft>
            </a:pPr>
            <a:r>
              <a:rPr lang="ar-TN" sz="4000" b="0" i="0" dirty="0">
                <a:solidFill>
                  <a:srgbClr val="414042"/>
                </a:solidFill>
                <a:effectLst/>
                <a:latin typeface="ArialMT"/>
              </a:rPr>
              <a:t>يهدف تقييم المخاطر إلى فهم طبيعة المخاطر وخصائصها بما في ذلك، تحديد مستوى المخاطر إذا اقتضت الحاجة ذلك</a:t>
            </a:r>
            <a:r>
              <a:rPr lang="ar-TN" sz="4000" dirty="0"/>
              <a:t> </a:t>
            </a:r>
            <a:endParaRPr lang="ar-TN" sz="4000" b="0" i="0" dirty="0">
              <a:solidFill>
                <a:srgbClr val="414042"/>
              </a:solidFill>
              <a:effectLst/>
              <a:latin typeface="ArialMT"/>
            </a:endParaRPr>
          </a:p>
          <a:p>
            <a:pPr algn="r" rtl="1">
              <a:lnSpc>
                <a:spcPct val="115000"/>
              </a:lnSpc>
              <a:spcAft>
                <a:spcPts val="1000"/>
              </a:spcAft>
            </a:pPr>
            <a:r>
              <a:rPr lang="ar-TN" sz="4000" b="0" i="0" dirty="0">
                <a:solidFill>
                  <a:srgbClr val="414042"/>
                </a:solidFill>
                <a:effectLst/>
                <a:latin typeface="ArialMT"/>
              </a:rPr>
              <a:t>يستند هذا النموذج إلى نظام تصنيف للاحتمالية والعواقب من </a:t>
            </a:r>
            <a:r>
              <a:rPr lang="ar-TN" sz="4000" b="0" i="0" dirty="0">
                <a:solidFill>
                  <a:srgbClr val="414042"/>
                </a:solidFill>
                <a:effectLst/>
                <a:latin typeface="Calibri-Light"/>
              </a:rPr>
              <a:t>5 </a:t>
            </a:r>
            <a:r>
              <a:rPr lang="ar-TN" sz="4000" b="0" i="0" dirty="0">
                <a:solidFill>
                  <a:srgbClr val="414042"/>
                </a:solidFill>
                <a:effectLst/>
                <a:latin typeface="ArialMT"/>
              </a:rPr>
              <a:t>مستويات. ويمكن تعديل هذا النموذج بحيث يتناسب </a:t>
            </a:r>
            <a:r>
              <a:rPr lang="ar-TN" sz="4000" dirty="0">
                <a:solidFill>
                  <a:srgbClr val="414042"/>
                </a:solidFill>
                <a:latin typeface="ArialMT"/>
              </a:rPr>
              <a:t>مع احتياجات ومسار </a:t>
            </a:r>
            <a:r>
              <a:rPr lang="ar-TN" sz="4000" b="0" i="0" dirty="0">
                <a:solidFill>
                  <a:srgbClr val="414042"/>
                </a:solidFill>
                <a:effectLst/>
                <a:latin typeface="ArialMT"/>
              </a:rPr>
              <a:t>كل إدارة (فيمكن على سبيل المثال تطبيق نظام تصنيف يتألف من </a:t>
            </a:r>
            <a:r>
              <a:rPr lang="ar-TN" sz="4000" b="0" i="0" dirty="0">
                <a:solidFill>
                  <a:srgbClr val="414042"/>
                </a:solidFill>
                <a:effectLst/>
                <a:latin typeface="Calibri-Light"/>
              </a:rPr>
              <a:t>3</a:t>
            </a:r>
            <a:r>
              <a:rPr lang="ar-TN" sz="4000" b="0" i="0" dirty="0">
                <a:solidFill>
                  <a:srgbClr val="414042"/>
                </a:solidFill>
                <a:effectLst/>
                <a:latin typeface="ArialMT"/>
              </a:rPr>
              <a:t>أو </a:t>
            </a:r>
            <a:r>
              <a:rPr lang="ar-TN" sz="4000" b="0" i="0" dirty="0">
                <a:solidFill>
                  <a:srgbClr val="414042"/>
                </a:solidFill>
                <a:effectLst/>
                <a:latin typeface="Calibri-Light"/>
              </a:rPr>
              <a:t>4</a:t>
            </a:r>
            <a:r>
              <a:rPr lang="ar-TN" sz="4000" b="0" i="0" dirty="0">
                <a:solidFill>
                  <a:srgbClr val="414042"/>
                </a:solidFill>
                <a:effectLst/>
                <a:latin typeface="ArialMT"/>
              </a:rPr>
              <a:t>مستويات</a:t>
            </a:r>
            <a:endParaRPr lang="fr-TN" sz="4000" dirty="0">
              <a:effectLst/>
              <a:latin typeface="Arial Black" panose="020B0A04020102020204" pitchFamily="34" charset="0"/>
              <a:ea typeface="Calibri" panose="020F0502020204030204" pitchFamily="34" charset="0"/>
              <a:cs typeface="Arial" panose="020B0604020202020204" pitchFamily="34" charset="0"/>
            </a:endParaRPr>
          </a:p>
        </p:txBody>
      </p:sp>
      <p:pic>
        <p:nvPicPr>
          <p:cNvPr id="4" name="Image 3">
            <a:extLst>
              <a:ext uri="{FF2B5EF4-FFF2-40B4-BE49-F238E27FC236}">
                <a16:creationId xmlns:a16="http://schemas.microsoft.com/office/drawing/2014/main" id="{48837A37-FEA8-F020-6F94-1C55DD660D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6743700"/>
            <a:ext cx="5119981" cy="2667000"/>
          </a:xfrm>
          <a:prstGeom prst="rect">
            <a:avLst/>
          </a:prstGeom>
        </p:spPr>
      </p:pic>
    </p:spTree>
    <p:extLst>
      <p:ext uri="{BB962C8B-B14F-4D97-AF65-F5344CB8AC3E}">
        <p14:creationId xmlns:p14="http://schemas.microsoft.com/office/powerpoint/2010/main" val="41582096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66900" y="876300"/>
            <a:ext cx="145542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ctr" rtl="1">
              <a:lnSpc>
                <a:spcPct val="115000"/>
              </a:lnSpc>
              <a:spcAft>
                <a:spcPts val="1000"/>
              </a:spcAft>
            </a:pPr>
            <a:r>
              <a:rPr lang="ar-SA" sz="3200" b="1" dirty="0">
                <a:solidFill>
                  <a:srgbClr val="FF0000"/>
                </a:solidFill>
                <a:latin typeface="Calibri" panose="020F0502020204030204" pitchFamily="34" charset="0"/>
                <a:ea typeface="Calibri" panose="020F0502020204030204" pitchFamily="34" charset="0"/>
              </a:rPr>
              <a:t>مثال عملي</a:t>
            </a:r>
            <a:r>
              <a:rPr lang="fr-FR" sz="3200" b="1" dirty="0">
                <a:solidFill>
                  <a:srgbClr val="FF0000"/>
                </a:solidFill>
                <a:latin typeface="Arial" panose="020B0604020202020204" pitchFamily="34" charset="0"/>
                <a:ea typeface="Calibri" panose="020F0502020204030204" pitchFamily="34" charset="0"/>
                <a:cs typeface="Arial" panose="020B0604020202020204" pitchFamily="34" charset="0"/>
              </a:rPr>
              <a:t>:</a:t>
            </a:r>
            <a:r>
              <a:rPr lang="fr-FR" sz="3200"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ar-TN" sz="36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إدارة المخاطر المتعلقة بالمشتريات العامة والمشتريات الإلكترونية</a:t>
            </a:r>
            <a:endParaRPr lang="fr-TN" sz="3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algn="ctr" rtl="1">
              <a:lnSpc>
                <a:spcPct val="115000"/>
              </a:lnSpc>
              <a:spcAft>
                <a:spcPts val="1000"/>
              </a:spcAft>
            </a:pPr>
            <a:endParaRPr lang="ar-TN" sz="32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algn="ctr" rtl="1">
              <a:lnSpc>
                <a:spcPct val="115000"/>
              </a:lnSpc>
              <a:spcAft>
                <a:spcPts val="1000"/>
              </a:spcAft>
            </a:pPr>
            <a:endParaRPr lang="ar-TN" sz="3200" b="1" dirty="0">
              <a:solidFill>
                <a:srgbClr val="FF0000"/>
              </a:solidFill>
              <a:latin typeface="Calibri" panose="020F0502020204030204" pitchFamily="34" charset="0"/>
              <a:ea typeface="Calibri" panose="020F0502020204030204" pitchFamily="34" charset="0"/>
            </a:endParaRPr>
          </a:p>
          <a:p>
            <a:pPr algn="r" rtl="1" fontAlgn="base">
              <a:lnSpc>
                <a:spcPct val="115000"/>
              </a:lnSpc>
              <a:spcAft>
                <a:spcPts val="1000"/>
              </a:spcAft>
            </a:pPr>
            <a:endParaRPr lang="fr-FR" sz="3200" dirty="0">
              <a:effectLst/>
              <a:latin typeface="Calibri" panose="020F0502020204030204" pitchFamily="34" charset="0"/>
              <a:ea typeface="Times New Roman" panose="02020603050405020304" pitchFamily="18" charset="0"/>
            </a:endParaRPr>
          </a:p>
          <a:p>
            <a:pPr algn="r" rtl="1" fontAlgn="base">
              <a:lnSpc>
                <a:spcPct val="115000"/>
              </a:lnSpc>
              <a:spcAft>
                <a:spcPts val="1000"/>
              </a:spcAft>
            </a:pPr>
            <a:r>
              <a:rPr lang="ar-SA" sz="3600" dirty="0">
                <a:effectLst/>
                <a:latin typeface="Calibri" panose="020F0502020204030204" pitchFamily="34" charset="0"/>
                <a:ea typeface="Times New Roman" panose="02020603050405020304" pitchFamily="18" charset="0"/>
              </a:rPr>
              <a:t>بعد تحليل المخاطر، </a:t>
            </a:r>
            <a:r>
              <a:rPr lang="ar-TN" sz="3600" dirty="0">
                <a:effectLst/>
                <a:latin typeface="Calibri" panose="020F0502020204030204" pitchFamily="34" charset="0"/>
                <a:ea typeface="Times New Roman" panose="02020603050405020304" pitchFamily="18" charset="0"/>
              </a:rPr>
              <a:t>قام</a:t>
            </a:r>
            <a:r>
              <a:rPr lang="fr-FR" sz="3600" dirty="0">
                <a:effectLst/>
                <a:latin typeface="Calibri" panose="020F0502020204030204" pitchFamily="34" charset="0"/>
                <a:ea typeface="Times New Roman" panose="02020603050405020304" pitchFamily="18" charset="0"/>
              </a:rPr>
              <a:t> </a:t>
            </a:r>
            <a:r>
              <a:rPr lang="ar-TN" sz="3600" dirty="0">
                <a:effectLst/>
                <a:latin typeface="Calibri" panose="020F0502020204030204" pitchFamily="34" charset="0"/>
                <a:ea typeface="Times New Roman" panose="02020603050405020304" pitchFamily="18" charset="0"/>
              </a:rPr>
              <a:t>فريق لجنة المخاطر بالشركة</a:t>
            </a:r>
            <a:r>
              <a:rPr lang="ar-TN" sz="3600" b="1" dirty="0">
                <a:solidFill>
                  <a:srgbClr val="FF0000"/>
                </a:solidFill>
                <a:effectLst/>
                <a:latin typeface="Calibri" panose="020F0502020204030204" pitchFamily="34" charset="0"/>
                <a:ea typeface="Times New Roman" panose="02020603050405020304" pitchFamily="18" charset="0"/>
              </a:rPr>
              <a:t> </a:t>
            </a:r>
            <a:r>
              <a:rPr lang="ar-SA" sz="3600" b="1" dirty="0">
                <a:solidFill>
                  <a:srgbClr val="FF0000"/>
                </a:solidFill>
                <a:effectLst/>
                <a:latin typeface="Calibri" panose="020F0502020204030204" pitchFamily="34" charset="0"/>
                <a:ea typeface="Times New Roman" panose="02020603050405020304" pitchFamily="18" charset="0"/>
              </a:rPr>
              <a:t>بتقييم </a:t>
            </a:r>
            <a:r>
              <a:rPr lang="ar-SA" sz="3600" dirty="0">
                <a:effectLst/>
                <a:latin typeface="Calibri" panose="020F0502020204030204" pitchFamily="34" charset="0"/>
                <a:ea typeface="Times New Roman" panose="02020603050405020304" pitchFamily="18" charset="0"/>
              </a:rPr>
              <a:t>المخاطر الناتجة عن</a:t>
            </a:r>
            <a:r>
              <a:rPr lang="ar-TN" sz="3600" dirty="0">
                <a:effectLst/>
                <a:latin typeface="Calibri" panose="020F0502020204030204" pitchFamily="34" charset="0"/>
                <a:ea typeface="Times New Roman" panose="02020603050405020304" pitchFamily="18" charset="0"/>
              </a:rPr>
              <a:t>"</a:t>
            </a:r>
            <a:r>
              <a:rPr lang="ar-TN" sz="3600" b="1" dirty="0">
                <a:solidFill>
                  <a:srgbClr val="FF0000"/>
                </a:solidFill>
                <a:effectLst/>
                <a:latin typeface="Arial" panose="020B0604020202020204" pitchFamily="34" charset="0"/>
                <a:ea typeface="Calibri" panose="020F0502020204030204" pitchFamily="34" charset="0"/>
              </a:rPr>
              <a:t> عدم تطابق الاشغال </a:t>
            </a:r>
            <a:r>
              <a:rPr lang="ar-TN" sz="3600" b="1" dirty="0">
                <a:solidFill>
                  <a:srgbClr val="FF0000"/>
                </a:solidFill>
                <a:latin typeface="Arial" panose="020B0604020202020204" pitchFamily="34" charset="0"/>
                <a:ea typeface="Calibri" panose="020F0502020204030204" pitchFamily="34" charset="0"/>
              </a:rPr>
              <a:t>والمعدات"</a:t>
            </a:r>
            <a:endParaRPr lang="ar-TN" sz="3600" dirty="0">
              <a:effectLst/>
              <a:latin typeface="Calibri" panose="020F0502020204030204" pitchFamily="34" charset="0"/>
              <a:ea typeface="Times New Roman" panose="02020603050405020304" pitchFamily="18" charset="0"/>
            </a:endParaRPr>
          </a:p>
          <a:p>
            <a:pPr algn="r" rtl="1" fontAlgn="base">
              <a:lnSpc>
                <a:spcPct val="115000"/>
              </a:lnSpc>
              <a:spcAft>
                <a:spcPts val="1000"/>
              </a:spcAft>
            </a:pPr>
            <a:r>
              <a:rPr lang="ar-SA" sz="3600" dirty="0">
                <a:effectLst/>
                <a:latin typeface="Calibri" panose="020F0502020204030204" pitchFamily="34" charset="0"/>
                <a:ea typeface="Times New Roman" panose="02020603050405020304" pitchFamily="18" charset="0"/>
              </a:rPr>
              <a:t>تم استخدام مصفوفة التأثير والاحتمالية</a:t>
            </a:r>
            <a:r>
              <a:rPr lang="fr-FR" sz="3600" dirty="0">
                <a:effectLst/>
                <a:latin typeface="Calibri" panose="020F0502020204030204" pitchFamily="34" charset="0"/>
                <a:ea typeface="Times New Roman" panose="02020603050405020304" pitchFamily="18" charset="0"/>
              </a:rPr>
              <a:t> matrice </a:t>
            </a:r>
            <a:r>
              <a:rPr lang="ar-SA" sz="3600" dirty="0">
                <a:effectLst/>
                <a:latin typeface="Calibri" panose="020F0502020204030204" pitchFamily="34" charset="0"/>
                <a:ea typeface="Times New Roman" panose="02020603050405020304" pitchFamily="18" charset="0"/>
              </a:rPr>
              <a:t> لتحديد مدى خطورة هذا</a:t>
            </a:r>
            <a:r>
              <a:rPr lang="ar-TN" sz="3600" dirty="0">
                <a:effectLst/>
                <a:latin typeface="Calibri" panose="020F0502020204030204" pitchFamily="34" charset="0"/>
                <a:ea typeface="Times New Roman" panose="02020603050405020304" pitchFamily="18" charset="0"/>
              </a:rPr>
              <a:t> الخطر المشخص</a:t>
            </a:r>
            <a:r>
              <a:rPr lang="fr-TN" sz="3600" dirty="0">
                <a:effectLst/>
                <a:latin typeface="Arial" panose="020B0604020202020204" pitchFamily="34" charset="0"/>
                <a:ea typeface="Times New Roman" panose="02020603050405020304" pitchFamily="18" charset="0"/>
              </a:rPr>
              <a:t>.</a:t>
            </a:r>
            <a:endParaRPr lang="fr-TN" sz="3600" dirty="0">
              <a:effectLst/>
              <a:latin typeface="Calibri" panose="020F0502020204030204" pitchFamily="34" charset="0"/>
              <a:ea typeface="Calibri" panose="020F0502020204030204" pitchFamily="34" charset="0"/>
            </a:endParaRPr>
          </a:p>
          <a:p>
            <a:pPr algn="r" rtl="1" fontAlgn="base">
              <a:lnSpc>
                <a:spcPct val="115000"/>
              </a:lnSpc>
              <a:spcAft>
                <a:spcPts val="1000"/>
              </a:spcAft>
            </a:pPr>
            <a:r>
              <a:rPr lang="ar-SA" sz="3600" b="1" dirty="0">
                <a:solidFill>
                  <a:srgbClr val="0070C0"/>
                </a:solidFill>
                <a:effectLst/>
                <a:latin typeface="Calibri" panose="020F0502020204030204" pitchFamily="34" charset="0"/>
                <a:ea typeface="Times New Roman" panose="02020603050405020304" pitchFamily="18" charset="0"/>
              </a:rPr>
              <a:t>الخطوات المتبعة</a:t>
            </a:r>
            <a:r>
              <a:rPr lang="fr-TN" sz="3600" b="1" dirty="0">
                <a:solidFill>
                  <a:srgbClr val="0070C0"/>
                </a:solidFill>
                <a:effectLst/>
                <a:latin typeface="Arial" panose="020B0604020202020204" pitchFamily="34" charset="0"/>
                <a:ea typeface="Times New Roman" panose="02020603050405020304" pitchFamily="18" charset="0"/>
              </a:rPr>
              <a:t>:</a:t>
            </a:r>
            <a:endParaRPr lang="fr-TN" sz="3600" b="1" dirty="0">
              <a:solidFill>
                <a:srgbClr val="0070C0"/>
              </a:solidFill>
              <a:effectLst/>
              <a:latin typeface="Calibri" panose="020F0502020204030204" pitchFamily="34" charset="0"/>
              <a:ea typeface="Calibri" panose="020F0502020204030204" pitchFamily="34" charset="0"/>
            </a:endParaRPr>
          </a:p>
          <a:p>
            <a:pPr marL="342900" marR="304800" lvl="0" indent="-342900" algn="r" rtl="1" fontAlgn="base">
              <a:lnSpc>
                <a:spcPct val="115000"/>
              </a:lnSpc>
              <a:spcAft>
                <a:spcPts val="1000"/>
              </a:spcAft>
              <a:buSzPts val="1000"/>
              <a:buFont typeface="Symbol" panose="05050102010706020507" pitchFamily="18" charset="2"/>
              <a:buChar char=""/>
              <a:tabLst>
                <a:tab pos="457200" algn="l"/>
              </a:tabLst>
            </a:pPr>
            <a:r>
              <a:rPr lang="ar-SA" sz="3600" b="1" dirty="0">
                <a:effectLst/>
                <a:latin typeface="Calibri" panose="020F0502020204030204" pitchFamily="34" charset="0"/>
                <a:ea typeface="Times New Roman" panose="02020603050405020304" pitchFamily="18" charset="0"/>
              </a:rPr>
              <a:t>تقييم التأثير</a:t>
            </a:r>
            <a:r>
              <a:rPr lang="fr-TN" sz="3600" dirty="0">
                <a:effectLst/>
                <a:latin typeface="Arial" panose="020B0604020202020204" pitchFamily="34" charset="0"/>
                <a:ea typeface="Times New Roman" panose="02020603050405020304" pitchFamily="18" charset="0"/>
              </a:rPr>
              <a:t>: </a:t>
            </a:r>
            <a:r>
              <a:rPr lang="ar-SA" sz="3600" dirty="0">
                <a:effectLst/>
                <a:latin typeface="Calibri" panose="020F0502020204030204" pitchFamily="34" charset="0"/>
                <a:ea typeface="Times New Roman" panose="02020603050405020304" pitchFamily="18" charset="0"/>
              </a:rPr>
              <a:t>تم تصنيف التأثير على </a:t>
            </a:r>
            <a:r>
              <a:rPr lang="ar-TN" sz="3600" dirty="0">
                <a:effectLst/>
                <a:latin typeface="Calibri" panose="020F0502020204030204" pitchFamily="34" charset="0"/>
                <a:ea typeface="Times New Roman" panose="02020603050405020304" pitchFamily="18" charset="0"/>
              </a:rPr>
              <a:t>الاداء</a:t>
            </a:r>
            <a:r>
              <a:rPr lang="ar-SA" sz="3600" dirty="0">
                <a:effectLst/>
                <a:latin typeface="Calibri" panose="020F0502020204030204" pitchFamily="34" charset="0"/>
                <a:ea typeface="Times New Roman" panose="02020603050405020304" pitchFamily="18" charset="0"/>
              </a:rPr>
              <a:t> كـ "عالي" لأنه يمكن أن يوقف خط الإنتاج الرئيسي</a:t>
            </a:r>
            <a:r>
              <a:rPr lang="fr-TN" sz="3600" dirty="0">
                <a:effectLst/>
                <a:latin typeface="Arial" panose="020B0604020202020204" pitchFamily="34" charset="0"/>
                <a:ea typeface="Times New Roman" panose="02020603050405020304" pitchFamily="18" charset="0"/>
              </a:rPr>
              <a:t>.</a:t>
            </a:r>
            <a:endParaRPr lang="fr-TN" sz="3600" dirty="0">
              <a:effectLst/>
              <a:latin typeface="Calibri" panose="020F0502020204030204" pitchFamily="34" charset="0"/>
              <a:ea typeface="Calibri" panose="020F0502020204030204" pitchFamily="34" charset="0"/>
            </a:endParaRPr>
          </a:p>
          <a:p>
            <a:pPr marL="342900" marR="304800" lvl="0" indent="-342900" algn="r" rtl="1" fontAlgn="base">
              <a:lnSpc>
                <a:spcPct val="115000"/>
              </a:lnSpc>
              <a:spcAft>
                <a:spcPts val="1000"/>
              </a:spcAft>
              <a:buSzPts val="1000"/>
              <a:buFont typeface="Symbol" panose="05050102010706020507" pitchFamily="18" charset="2"/>
              <a:buChar char=""/>
              <a:tabLst>
                <a:tab pos="457200" algn="l"/>
              </a:tabLst>
            </a:pPr>
            <a:r>
              <a:rPr lang="ar-SA" sz="3600" b="1" dirty="0">
                <a:effectLst/>
                <a:latin typeface="Calibri" panose="020F0502020204030204" pitchFamily="34" charset="0"/>
                <a:ea typeface="Times New Roman" panose="02020603050405020304" pitchFamily="18" charset="0"/>
              </a:rPr>
              <a:t>تقييم الاحتمالية</a:t>
            </a:r>
            <a:r>
              <a:rPr lang="fr-TN" sz="3600" dirty="0">
                <a:effectLst/>
                <a:latin typeface="Arial" panose="020B0604020202020204" pitchFamily="34" charset="0"/>
                <a:ea typeface="Times New Roman" panose="02020603050405020304" pitchFamily="18" charset="0"/>
              </a:rPr>
              <a:t>: </a:t>
            </a:r>
            <a:r>
              <a:rPr lang="ar-SA" sz="3600" dirty="0">
                <a:effectLst/>
                <a:latin typeface="Calibri" panose="020F0502020204030204" pitchFamily="34" charset="0"/>
                <a:ea typeface="Times New Roman" panose="02020603050405020304" pitchFamily="18" charset="0"/>
              </a:rPr>
              <a:t>تم تصنيف</a:t>
            </a:r>
            <a:r>
              <a:rPr lang="ar-SA" sz="3600" b="1" dirty="0">
                <a:solidFill>
                  <a:srgbClr val="FF0000"/>
                </a:solidFill>
                <a:effectLst/>
                <a:latin typeface="Calibri" panose="020F0502020204030204" pitchFamily="34" charset="0"/>
                <a:ea typeface="Times New Roman" panose="02020603050405020304" pitchFamily="18" charset="0"/>
              </a:rPr>
              <a:t> الاحتمالية </a:t>
            </a:r>
            <a:r>
              <a:rPr lang="ar-SA" sz="3600" dirty="0">
                <a:effectLst/>
                <a:latin typeface="Calibri" panose="020F0502020204030204" pitchFamily="34" charset="0"/>
                <a:ea typeface="Times New Roman" panose="02020603050405020304" pitchFamily="18" charset="0"/>
              </a:rPr>
              <a:t>كـ "</a:t>
            </a:r>
            <a:r>
              <a:rPr lang="ar-TN" sz="3600" dirty="0">
                <a:effectLst/>
                <a:latin typeface="Calibri" panose="020F0502020204030204" pitchFamily="34" charset="0"/>
                <a:ea typeface="Times New Roman" panose="02020603050405020304" pitchFamily="18" charset="0"/>
              </a:rPr>
              <a:t>عالية نسبيا</a:t>
            </a:r>
            <a:r>
              <a:rPr lang="ar-SA" sz="3600" dirty="0">
                <a:effectLst/>
                <a:latin typeface="Calibri" panose="020F0502020204030204" pitchFamily="34" charset="0"/>
                <a:ea typeface="Times New Roman" panose="02020603050405020304" pitchFamily="18" charset="0"/>
              </a:rPr>
              <a:t>" </a:t>
            </a:r>
            <a:r>
              <a:rPr lang="ar-TN" sz="3600" dirty="0">
                <a:effectLst/>
                <a:latin typeface="Calibri" panose="020F0502020204030204" pitchFamily="34" charset="0"/>
                <a:ea typeface="Times New Roman" panose="02020603050405020304" pitchFamily="18" charset="0"/>
              </a:rPr>
              <a:t>ولكن </a:t>
            </a:r>
            <a:r>
              <a:rPr lang="ar-TN" sz="3600" b="1" dirty="0">
                <a:solidFill>
                  <a:srgbClr val="FF0000"/>
                </a:solidFill>
                <a:effectLst/>
                <a:latin typeface="Calibri" panose="020F0502020204030204" pitchFamily="34" charset="0"/>
                <a:ea typeface="Times New Roman" panose="02020603050405020304" pitchFamily="18" charset="0"/>
              </a:rPr>
              <a:t>الخطورة</a:t>
            </a:r>
            <a:r>
              <a:rPr lang="ar-TN" sz="3600" dirty="0">
                <a:effectLst/>
                <a:latin typeface="Calibri" panose="020F0502020204030204" pitchFamily="34" charset="0"/>
                <a:ea typeface="Times New Roman" panose="02020603050405020304" pitchFamily="18" charset="0"/>
              </a:rPr>
              <a:t> عالية</a:t>
            </a:r>
            <a:r>
              <a:rPr lang="fr-TN" sz="3600" dirty="0">
                <a:effectLst/>
                <a:latin typeface="Arial" panose="020B0604020202020204" pitchFamily="34" charset="0"/>
                <a:ea typeface="Times New Roman" panose="02020603050405020304" pitchFamily="18" charset="0"/>
              </a:rPr>
              <a:t>.</a:t>
            </a:r>
            <a:endParaRPr lang="fr-TN" sz="3600" dirty="0">
              <a:effectLst/>
              <a:latin typeface="Calibri" panose="020F0502020204030204" pitchFamily="34" charset="0"/>
              <a:ea typeface="Calibri" panose="020F0502020204030204" pitchFamily="34" charset="0"/>
            </a:endParaRPr>
          </a:p>
          <a:p>
            <a:pPr marL="342900" marR="304800" lvl="0" indent="-342900" algn="r" rtl="1" fontAlgn="base">
              <a:lnSpc>
                <a:spcPct val="115000"/>
              </a:lnSpc>
              <a:spcAft>
                <a:spcPts val="1000"/>
              </a:spcAft>
              <a:buSzPts val="1000"/>
              <a:buFont typeface="Symbol" panose="05050102010706020507" pitchFamily="18" charset="2"/>
              <a:buChar char=""/>
              <a:tabLst>
                <a:tab pos="457200" algn="l"/>
              </a:tabLst>
            </a:pPr>
            <a:r>
              <a:rPr lang="ar-SA" sz="3600" b="1" dirty="0">
                <a:effectLst/>
                <a:latin typeface="Calibri" panose="020F0502020204030204" pitchFamily="34" charset="0"/>
                <a:ea typeface="Times New Roman" panose="02020603050405020304" pitchFamily="18" charset="0"/>
              </a:rPr>
              <a:t>تحديد الأولويات</a:t>
            </a:r>
            <a:r>
              <a:rPr lang="fr-TN" sz="3600" dirty="0">
                <a:effectLst/>
                <a:latin typeface="Arial" panose="020B0604020202020204" pitchFamily="34" charset="0"/>
                <a:ea typeface="Times New Roman" panose="02020603050405020304" pitchFamily="18" charset="0"/>
              </a:rPr>
              <a:t>: </a:t>
            </a:r>
            <a:r>
              <a:rPr lang="ar-SA" sz="3600" dirty="0">
                <a:effectLst/>
                <a:latin typeface="Calibri" panose="020F0502020204030204" pitchFamily="34" charset="0"/>
                <a:ea typeface="Times New Roman" panose="02020603050405020304" pitchFamily="18" charset="0"/>
              </a:rPr>
              <a:t>هذه المخاطر تعتبر من الأولويات العليا ويجب معالجتها بشكل عاجل</a:t>
            </a:r>
            <a:endParaRPr lang="fr-TN" sz="3600" dirty="0">
              <a:effectLst/>
              <a:latin typeface="Calibri" panose="020F0502020204030204" pitchFamily="34" charset="0"/>
              <a:ea typeface="Calibri" panose="020F0502020204030204" pitchFamily="34" charset="0"/>
            </a:endParaRPr>
          </a:p>
          <a:p>
            <a:pPr marR="304800" algn="r" rtl="1" fontAlgn="base">
              <a:lnSpc>
                <a:spcPct val="115000"/>
              </a:lnSpc>
              <a:spcAft>
                <a:spcPts val="1000"/>
              </a:spcAft>
            </a:pPr>
            <a:r>
              <a:rPr lang="fr-TN" sz="1800" dirty="0">
                <a:effectLst/>
                <a:latin typeface="Segoe UI" panose="020B0502040204020203" pitchFamily="34" charset="0"/>
                <a:ea typeface="Calibri" panose="020F0502020204030204" pitchFamily="34" charset="0"/>
                <a:cs typeface="Arial" panose="020B0604020202020204" pitchFamily="34" charset="0"/>
              </a:rPr>
              <a:t> </a:t>
            </a:r>
            <a:endParaRPr lang="ar-TN" sz="1800" dirty="0">
              <a:effectLst/>
              <a:latin typeface="Segoe UI" panose="020B0502040204020203" pitchFamily="34" charset="0"/>
              <a:ea typeface="Calibri" panose="020F0502020204030204" pitchFamily="34" charset="0"/>
              <a:cs typeface="Arial" panose="020B0604020202020204" pitchFamily="34" charset="0"/>
            </a:endParaRPr>
          </a:p>
          <a:p>
            <a:pPr marR="304800" algn="r" rtl="1" fontAlgn="base">
              <a:lnSpc>
                <a:spcPct val="115000"/>
              </a:lnSpc>
              <a:spcAft>
                <a:spcPts val="1000"/>
              </a:spcAft>
            </a:pPr>
            <a:endParaRPr lang="ar-TN" dirty="0">
              <a:latin typeface="Segoe UI" panose="020B0502040204020203" pitchFamily="34" charset="0"/>
              <a:ea typeface="Calibri" panose="020F0502020204030204" pitchFamily="34" charset="0"/>
              <a:cs typeface="Arial" panose="020B0604020202020204" pitchFamily="34" charset="0"/>
            </a:endParaRPr>
          </a:p>
          <a:p>
            <a:pPr marR="304800" algn="r" rtl="1" fontAlgn="base">
              <a:lnSpc>
                <a:spcPct val="115000"/>
              </a:lnSpc>
              <a:spcAft>
                <a:spcPts val="1000"/>
              </a:spcAft>
            </a:pPr>
            <a:endParaRPr lang="fr-TN" sz="1800" dirty="0">
              <a:effectLst/>
              <a:latin typeface="Calibri" panose="020F0502020204030204" pitchFamily="34" charset="0"/>
              <a:ea typeface="Calibri" panose="020F0502020204030204" pitchFamily="34" charset="0"/>
              <a:cs typeface="Arial" panose="020B0604020202020204" pitchFamily="34" charset="0"/>
            </a:endParaRPr>
          </a:p>
          <a:p>
            <a:pPr marR="304800" algn="r" rtl="1" fontAlgn="base">
              <a:lnSpc>
                <a:spcPct val="115000"/>
              </a:lnSpc>
              <a:spcAft>
                <a:spcPts val="1000"/>
              </a:spcAft>
            </a:pPr>
            <a:r>
              <a:rPr lang="fr-TN" sz="1800" dirty="0">
                <a:effectLst/>
                <a:latin typeface="Segoe UI" panose="020B0502040204020203" pitchFamily="34" charset="0"/>
                <a:ea typeface="Calibri" panose="020F0502020204030204" pitchFamily="34" charset="0"/>
                <a:cs typeface="Arial" panose="020B0604020202020204" pitchFamily="34" charset="0"/>
              </a:rPr>
              <a:t> </a:t>
            </a:r>
            <a:endParaRPr lang="fr-TN" sz="18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115000"/>
              </a:lnSpc>
              <a:spcAft>
                <a:spcPts val="1000"/>
              </a:spcAft>
            </a:pPr>
            <a:endParaRPr lang="ar-TN" sz="32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endParaRPr lang="ar-TN" sz="1800" dirty="0">
              <a:effectLst/>
              <a:latin typeface="Segoe UI" panose="020B0502040204020203" pitchFamily="34" charset="0"/>
              <a:ea typeface="Calibri" panose="020F0502020204030204" pitchFamily="34" charset="0"/>
              <a:cs typeface="Arial" panose="020B0604020202020204" pitchFamily="34" charset="0"/>
            </a:endParaRPr>
          </a:p>
          <a:p>
            <a:pPr algn="r" rtl="1">
              <a:lnSpc>
                <a:spcPct val="115000"/>
              </a:lnSpc>
              <a:spcAft>
                <a:spcPts val="1000"/>
              </a:spcAft>
            </a:pPr>
            <a:r>
              <a:rPr lang="fr-FR" sz="1800" dirty="0">
                <a:effectLst/>
                <a:latin typeface="Segoe UI" panose="020B0502040204020203" pitchFamily="34" charset="0"/>
                <a:ea typeface="Calibri" panose="020F0502020204030204" pitchFamily="34" charset="0"/>
                <a:cs typeface="Arial" panose="020B0604020202020204" pitchFamily="34" charset="0"/>
              </a:rPr>
              <a:t>.</a:t>
            </a:r>
            <a:endParaRPr lang="ar-TN" sz="1800" dirty="0">
              <a:effectLst/>
              <a:latin typeface="Segoe UI" panose="020B0502040204020203" pitchFamily="34" charset="0"/>
              <a:ea typeface="Calibri" panose="020F0502020204030204" pitchFamily="34" charset="0"/>
              <a:cs typeface="Arial" panose="020B0604020202020204" pitchFamily="34" charset="0"/>
            </a:endParaRPr>
          </a:p>
          <a:p>
            <a:pPr algn="r" rtl="1">
              <a:lnSpc>
                <a:spcPct val="115000"/>
              </a:lnSpc>
              <a:spcAft>
                <a:spcPts val="1000"/>
              </a:spcAft>
            </a:pPr>
            <a:endParaRPr lang="fr-TN"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Image 4">
            <a:extLst>
              <a:ext uri="{FF2B5EF4-FFF2-40B4-BE49-F238E27FC236}">
                <a16:creationId xmlns:a16="http://schemas.microsoft.com/office/drawing/2014/main" id="{7F9A765E-F60E-74F7-5746-FC247EFD6C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1790700"/>
            <a:ext cx="2857500" cy="1600200"/>
          </a:xfrm>
          <a:prstGeom prst="rect">
            <a:avLst/>
          </a:prstGeom>
        </p:spPr>
      </p:pic>
      <p:pic>
        <p:nvPicPr>
          <p:cNvPr id="3" name="Picture 2" descr="D:\base de données 2022\2022 Sonede\Sonede logo.jpg">
            <a:extLst>
              <a:ext uri="{FF2B5EF4-FFF2-40B4-BE49-F238E27FC236}">
                <a16:creationId xmlns:a16="http://schemas.microsoft.com/office/drawing/2014/main" id="{25C34E29-0DF3-989F-8FD8-F96E143D541F}"/>
              </a:ext>
            </a:extLst>
          </p:cNvPr>
          <p:cNvPicPr>
            <a:picLocks noChangeAspect="1" noChangeArrowheads="1"/>
          </p:cNvPicPr>
          <p:nvPr/>
        </p:nvPicPr>
        <p:blipFill>
          <a:blip r:embed="rId4"/>
          <a:srcRect/>
          <a:stretch>
            <a:fillRect/>
          </a:stretch>
        </p:blipFill>
        <p:spPr bwMode="auto">
          <a:xfrm>
            <a:off x="16230600" y="647700"/>
            <a:ext cx="959339" cy="1007976"/>
          </a:xfrm>
          <a:prstGeom prst="rect">
            <a:avLst/>
          </a:prstGeom>
          <a:noFill/>
        </p:spPr>
      </p:pic>
    </p:spTree>
    <p:extLst>
      <p:ext uri="{BB962C8B-B14F-4D97-AF65-F5344CB8AC3E}">
        <p14:creationId xmlns:p14="http://schemas.microsoft.com/office/powerpoint/2010/main" val="3861564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568171EC-8DC1-BC39-1387-C98DA3AB8B38}"/>
              </a:ext>
            </a:extLst>
          </p:cNvPr>
          <p:cNvSpPr>
            <a:spLocks noChangeArrowheads="1"/>
          </p:cNvSpPr>
          <p:nvPr/>
        </p:nvSpPr>
        <p:spPr bwMode="auto">
          <a:xfrm>
            <a:off x="1219200" y="595314"/>
            <a:ext cx="475488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TN" altLang="fr-TN" sz="3200" b="0" i="0" u="none" strike="noStrike" cap="none" normalizeH="0" baseline="0">
                <a:ln>
                  <a:noFill/>
                </a:ln>
                <a:solidFill>
                  <a:schemeClr val="tx1"/>
                </a:solidFill>
                <a:effectLst/>
                <a:latin typeface="Arial" panose="020B0604020202020204" pitchFamily="34" charset="0"/>
              </a:rPr>
            </a:br>
            <a:endParaRPr kumimoji="0" lang="fr-TN" altLang="fr-TN" sz="3200" b="0" i="0" u="none" strike="noStrike" cap="none" normalizeH="0" baseline="0">
              <a:ln>
                <a:noFill/>
              </a:ln>
              <a:solidFill>
                <a:schemeClr val="tx1"/>
              </a:solidFill>
              <a:effectLst/>
              <a:latin typeface="Arial" panose="020B0604020202020204" pitchFamily="34" charset="0"/>
            </a:endParaRPr>
          </a:p>
        </p:txBody>
      </p:sp>
      <p:graphicFrame>
        <p:nvGraphicFramePr>
          <p:cNvPr id="7" name="Tableau 6">
            <a:extLst>
              <a:ext uri="{FF2B5EF4-FFF2-40B4-BE49-F238E27FC236}">
                <a16:creationId xmlns:a16="http://schemas.microsoft.com/office/drawing/2014/main" id="{85E326CD-ABE2-6C71-3A21-451611CEC1A0}"/>
              </a:ext>
            </a:extLst>
          </p:cNvPr>
          <p:cNvGraphicFramePr>
            <a:graphicFrameLocks noGrp="1"/>
          </p:cNvGraphicFramePr>
          <p:nvPr>
            <p:extLst>
              <p:ext uri="{D42A27DB-BD31-4B8C-83A1-F6EECF244321}">
                <p14:modId xmlns:p14="http://schemas.microsoft.com/office/powerpoint/2010/main" val="3317498307"/>
              </p:ext>
            </p:extLst>
          </p:nvPr>
        </p:nvGraphicFramePr>
        <p:xfrm>
          <a:off x="3733800" y="2651759"/>
          <a:ext cx="11963399" cy="5349881"/>
        </p:xfrm>
        <a:graphic>
          <a:graphicData uri="http://schemas.openxmlformats.org/drawingml/2006/table">
            <a:tbl>
              <a:tblPr firstRow="1" firstCol="1" bandRow="1">
                <a:tableStyleId>{5C22544A-7EE6-4342-B048-85BDC9FD1C3A}</a:tableStyleId>
              </a:tblPr>
              <a:tblGrid>
                <a:gridCol w="2590800">
                  <a:extLst>
                    <a:ext uri="{9D8B030D-6E8A-4147-A177-3AD203B41FA5}">
                      <a16:colId xmlns:a16="http://schemas.microsoft.com/office/drawing/2014/main" val="946073127"/>
                    </a:ext>
                  </a:extLst>
                </a:gridCol>
                <a:gridCol w="5862899">
                  <a:extLst>
                    <a:ext uri="{9D8B030D-6E8A-4147-A177-3AD203B41FA5}">
                      <a16:colId xmlns:a16="http://schemas.microsoft.com/office/drawing/2014/main" val="3640616243"/>
                    </a:ext>
                  </a:extLst>
                </a:gridCol>
                <a:gridCol w="3509700">
                  <a:extLst>
                    <a:ext uri="{9D8B030D-6E8A-4147-A177-3AD203B41FA5}">
                      <a16:colId xmlns:a16="http://schemas.microsoft.com/office/drawing/2014/main" val="3561103411"/>
                    </a:ext>
                  </a:extLst>
                </a:gridCol>
              </a:tblGrid>
              <a:tr h="545576">
                <a:tc gridSpan="2">
                  <a:txBody>
                    <a:bodyPr/>
                    <a:lstStyle/>
                    <a:p>
                      <a:pPr algn="ctr">
                        <a:lnSpc>
                          <a:spcPct val="115000"/>
                        </a:lnSpc>
                        <a:spcAft>
                          <a:spcPts val="1000"/>
                        </a:spcAft>
                      </a:pPr>
                      <a:r>
                        <a:rPr lang="ar-SA" sz="2000" dirty="0">
                          <a:effectLst/>
                        </a:rPr>
                        <a:t>الحرجية </a:t>
                      </a:r>
                      <a:r>
                        <a:rPr lang="fr-TN" sz="2000" dirty="0">
                          <a:effectLst/>
                        </a:rPr>
                        <a:t>(</a:t>
                      </a:r>
                      <a:r>
                        <a:rPr lang="ar-SA" sz="2000" dirty="0" err="1">
                          <a:effectLst/>
                        </a:rPr>
                        <a:t>الإحتمالية</a:t>
                      </a:r>
                      <a:r>
                        <a:rPr lang="ar-SA" sz="2000" dirty="0">
                          <a:effectLst/>
                        </a:rPr>
                        <a:t> </a:t>
                      </a:r>
                      <a:r>
                        <a:rPr lang="fr-TN" sz="2000" dirty="0">
                          <a:effectLst/>
                        </a:rPr>
                        <a:t>x</a:t>
                      </a:r>
                      <a:r>
                        <a:rPr lang="ar-SA" sz="2000" dirty="0">
                          <a:effectLst/>
                        </a:rPr>
                        <a:t>العواقب</a:t>
                      </a:r>
                      <a:r>
                        <a:rPr lang="fr-TN" sz="2000" dirty="0">
                          <a:effectLst/>
                        </a:rPr>
                        <a:t>) </a:t>
                      </a:r>
                      <a:endParaRPr lang="fr-TN"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pPr>
                        <a:lnSpc>
                          <a:spcPct val="115000"/>
                        </a:lnSpc>
                        <a:spcAft>
                          <a:spcPts val="1000"/>
                        </a:spcAft>
                      </a:pPr>
                      <a:endParaRPr lang="fr-TN"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fr-TN" sz="1100" dirty="0">
                          <a:effectLst/>
                        </a:rPr>
                        <a:t> </a:t>
                      </a:r>
                      <a:r>
                        <a:rPr lang="ar-SA" sz="2400" dirty="0">
                          <a:effectLst/>
                          <a:cs typeface="+mn-cs"/>
                        </a:rPr>
                        <a:t>أولوية الإجراء</a:t>
                      </a:r>
                      <a:endParaRPr lang="fr-TN" sz="2400" dirty="0">
                        <a:effectLst/>
                        <a:latin typeface="Calibri" panose="020F0502020204030204" pitchFamily="34" charset="0"/>
                        <a:ea typeface="Calibri" panose="020F0502020204030204" pitchFamily="34" charset="0"/>
                        <a:cs typeface="+mn-cs"/>
                      </a:endParaRPr>
                    </a:p>
                    <a:p>
                      <a:pPr>
                        <a:lnSpc>
                          <a:spcPct val="115000"/>
                        </a:lnSpc>
                        <a:spcAft>
                          <a:spcPts val="1000"/>
                        </a:spcAft>
                      </a:pPr>
                      <a:endParaRPr lang="fr-TN" sz="11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1323254665"/>
                  </a:ext>
                </a:extLst>
              </a:tr>
              <a:tr h="1128651">
                <a:tc>
                  <a:txBody>
                    <a:bodyPr/>
                    <a:lstStyle/>
                    <a:p>
                      <a:pPr algn="ctr">
                        <a:lnSpc>
                          <a:spcPct val="115000"/>
                        </a:lnSpc>
                        <a:spcAft>
                          <a:spcPts val="1000"/>
                        </a:spcAft>
                      </a:pPr>
                      <a:r>
                        <a:rPr lang="fr-TN" sz="2000" dirty="0">
                          <a:effectLst/>
                        </a:rPr>
                        <a:t>4-1</a:t>
                      </a:r>
                      <a:endParaRPr lang="fr-TN"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ar-SA" sz="2000">
                          <a:effectLst/>
                        </a:rPr>
                        <a:t>حرجية منخفضة </a:t>
                      </a:r>
                      <a:endParaRPr lang="fr-TN"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15000"/>
                        </a:lnSpc>
                        <a:spcAft>
                          <a:spcPts val="1000"/>
                        </a:spcAft>
                      </a:pPr>
                      <a:r>
                        <a:rPr lang="ar-SA" sz="2000">
                          <a:effectLst/>
                        </a:rPr>
                        <a:t>أولوية منخفضة، لا تتطلب اتخاذ إجراء فوري</a:t>
                      </a:r>
                      <a:endParaRPr lang="fr-TN"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43644390"/>
                  </a:ext>
                </a:extLst>
              </a:tr>
              <a:tr h="1128651">
                <a:tc>
                  <a:txBody>
                    <a:bodyPr/>
                    <a:lstStyle/>
                    <a:p>
                      <a:pPr algn="ctr">
                        <a:lnSpc>
                          <a:spcPct val="115000"/>
                        </a:lnSpc>
                        <a:spcAft>
                          <a:spcPts val="1000"/>
                        </a:spcAft>
                      </a:pPr>
                      <a:r>
                        <a:rPr lang="fr-TN" sz="2000">
                          <a:effectLst/>
                        </a:rPr>
                        <a:t>10-5</a:t>
                      </a:r>
                      <a:endParaRPr lang="fr-TN"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ar-SA" sz="2000" dirty="0">
                          <a:effectLst/>
                        </a:rPr>
                        <a:t>حرجية متوسطة </a:t>
                      </a:r>
                      <a:endParaRPr lang="fr-TN"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15000"/>
                        </a:lnSpc>
                        <a:spcAft>
                          <a:spcPts val="1000"/>
                        </a:spcAft>
                      </a:pPr>
                      <a:r>
                        <a:rPr lang="ar-SA" sz="2000">
                          <a:effectLst/>
                        </a:rPr>
                        <a:t>أولوية متوسطة، رصد المخاطر دون اتخاذ أي إجراء فوري</a:t>
                      </a:r>
                      <a:endParaRPr lang="fr-TN"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861114071"/>
                  </a:ext>
                </a:extLst>
              </a:tr>
              <a:tr h="1128651">
                <a:tc>
                  <a:txBody>
                    <a:bodyPr/>
                    <a:lstStyle/>
                    <a:p>
                      <a:pPr algn="ctr">
                        <a:lnSpc>
                          <a:spcPct val="115000"/>
                        </a:lnSpc>
                        <a:spcAft>
                          <a:spcPts val="1000"/>
                        </a:spcAft>
                      </a:pPr>
                      <a:r>
                        <a:rPr lang="fr-TN" sz="2000">
                          <a:effectLst/>
                        </a:rPr>
                        <a:t>16-12</a:t>
                      </a:r>
                      <a:endParaRPr lang="fr-TN"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ar-SA" sz="2000" dirty="0">
                          <a:effectLst/>
                        </a:rPr>
                        <a:t>حرجية عالية </a:t>
                      </a:r>
                      <a:endParaRPr lang="ar-TN" sz="2000" dirty="0">
                        <a:effectLst/>
                      </a:endParaRPr>
                    </a:p>
                    <a:p>
                      <a:pPr algn="ctr">
                        <a:lnSpc>
                          <a:spcPct val="115000"/>
                        </a:lnSpc>
                        <a:spcAft>
                          <a:spcPts val="1000"/>
                        </a:spcAft>
                      </a:pPr>
                      <a:endParaRPr lang="fr-TN"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15000"/>
                        </a:lnSpc>
                        <a:spcAft>
                          <a:spcPts val="1000"/>
                        </a:spcAft>
                      </a:pPr>
                      <a:r>
                        <a:rPr lang="ar-SA" sz="2000">
                          <a:effectLst/>
                        </a:rPr>
                        <a:t>أولوية كبيرة، اتخاذ إجراءات التخفيف الضرورية</a:t>
                      </a:r>
                      <a:endParaRPr lang="fr-TN"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440927169"/>
                  </a:ext>
                </a:extLst>
              </a:tr>
              <a:tr h="564272">
                <a:tc>
                  <a:txBody>
                    <a:bodyPr/>
                    <a:lstStyle/>
                    <a:p>
                      <a:pPr algn="ctr">
                        <a:lnSpc>
                          <a:spcPct val="115000"/>
                        </a:lnSpc>
                        <a:spcAft>
                          <a:spcPts val="1000"/>
                        </a:spcAft>
                      </a:pPr>
                      <a:r>
                        <a:rPr lang="fr-TN" sz="2000" dirty="0">
                          <a:effectLst/>
                        </a:rPr>
                        <a:t>25-20</a:t>
                      </a:r>
                      <a:endParaRPr lang="fr-TN"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ar-SA" sz="2000" dirty="0">
                          <a:effectLst/>
                        </a:rPr>
                        <a:t>حرجية شديدة </a:t>
                      </a:r>
                      <a:endParaRPr lang="fr-TN"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15000"/>
                        </a:lnSpc>
                        <a:spcAft>
                          <a:spcPts val="1000"/>
                        </a:spcAft>
                      </a:pPr>
                      <a:r>
                        <a:rPr lang="ar-SA" sz="2400" dirty="0">
                          <a:effectLst/>
                          <a:cs typeface="+mn-cs"/>
                        </a:rPr>
                        <a:t>أولوية كبيرة للغاية، اتخاذ إجراءات التخفيف الضرورية وإبلاغ</a:t>
                      </a:r>
                      <a:br>
                        <a:rPr lang="fr-TN" sz="2400" dirty="0">
                          <a:effectLst/>
                          <a:cs typeface="+mn-cs"/>
                        </a:rPr>
                      </a:br>
                      <a:r>
                        <a:rPr lang="ar-SA" sz="2400" dirty="0">
                          <a:effectLst/>
                          <a:cs typeface="+mn-cs"/>
                        </a:rPr>
                        <a:t>الإدارة والمراقبة المستمرة</a:t>
                      </a:r>
                      <a:endParaRPr lang="fr-TN" sz="2400" dirty="0">
                        <a:effectLst/>
                        <a:latin typeface="Calibri" panose="020F0502020204030204" pitchFamily="34" charset="0"/>
                        <a:ea typeface="Calibri" panose="020F0502020204030204" pitchFamily="34" charset="0"/>
                        <a:cs typeface="+mn-cs"/>
                      </a:endParaRPr>
                    </a:p>
                  </a:txBody>
                  <a:tcPr marL="68580" marR="68580" marT="0" marB="0" anchor="ctr"/>
                </a:tc>
                <a:extLst>
                  <a:ext uri="{0D108BD9-81ED-4DB2-BD59-A6C34878D82A}">
                    <a16:rowId xmlns:a16="http://schemas.microsoft.com/office/drawing/2014/main" val="33325713"/>
                  </a:ext>
                </a:extLst>
              </a:tr>
            </a:tbl>
          </a:graphicData>
        </a:graphic>
      </p:graphicFrame>
      <p:pic>
        <p:nvPicPr>
          <p:cNvPr id="2" name="Picture 2" descr="D:\base de données 2022\2022 Sonede\Sonede logo.jpg">
            <a:extLst>
              <a:ext uri="{FF2B5EF4-FFF2-40B4-BE49-F238E27FC236}">
                <a16:creationId xmlns:a16="http://schemas.microsoft.com/office/drawing/2014/main" id="{2A4FFAE9-36A3-67BC-E1B4-790FDAB67FD7}"/>
              </a:ext>
            </a:extLst>
          </p:cNvPr>
          <p:cNvPicPr>
            <a:picLocks noChangeAspect="1" noChangeArrowheads="1"/>
          </p:cNvPicPr>
          <p:nvPr/>
        </p:nvPicPr>
        <p:blipFill>
          <a:blip r:embed="rId2"/>
          <a:srcRect/>
          <a:stretch>
            <a:fillRect/>
          </a:stretch>
        </p:blipFill>
        <p:spPr bwMode="auto">
          <a:xfrm>
            <a:off x="15662752" y="723900"/>
            <a:ext cx="959339" cy="1008000"/>
          </a:xfrm>
          <a:prstGeom prst="rect">
            <a:avLst/>
          </a:prstGeom>
          <a:noFill/>
        </p:spPr>
      </p:pic>
    </p:spTree>
    <p:extLst>
      <p:ext uri="{BB962C8B-B14F-4D97-AF65-F5344CB8AC3E}">
        <p14:creationId xmlns:p14="http://schemas.microsoft.com/office/powerpoint/2010/main" val="18105143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0ABF860F-4248-7592-2714-98250A5140B4}"/>
              </a:ext>
            </a:extLst>
          </p:cNvPr>
          <p:cNvGraphicFramePr>
            <a:graphicFrameLocks noGrp="1"/>
          </p:cNvGraphicFramePr>
          <p:nvPr>
            <p:extLst>
              <p:ext uri="{D42A27DB-BD31-4B8C-83A1-F6EECF244321}">
                <p14:modId xmlns:p14="http://schemas.microsoft.com/office/powerpoint/2010/main" val="430353707"/>
              </p:ext>
            </p:extLst>
          </p:nvPr>
        </p:nvGraphicFramePr>
        <p:xfrm>
          <a:off x="701040" y="1714500"/>
          <a:ext cx="15605758" cy="8143906"/>
        </p:xfrm>
        <a:graphic>
          <a:graphicData uri="http://schemas.openxmlformats.org/drawingml/2006/table">
            <a:tbl>
              <a:tblPr firstRow="1" firstCol="1" bandRow="1"/>
              <a:tblGrid>
                <a:gridCol w="1356360">
                  <a:extLst>
                    <a:ext uri="{9D8B030D-6E8A-4147-A177-3AD203B41FA5}">
                      <a16:colId xmlns:a16="http://schemas.microsoft.com/office/drawing/2014/main" val="1655686894"/>
                    </a:ext>
                  </a:extLst>
                </a:gridCol>
                <a:gridCol w="2286613">
                  <a:extLst>
                    <a:ext uri="{9D8B030D-6E8A-4147-A177-3AD203B41FA5}">
                      <a16:colId xmlns:a16="http://schemas.microsoft.com/office/drawing/2014/main" val="2245112972"/>
                    </a:ext>
                  </a:extLst>
                </a:gridCol>
                <a:gridCol w="1619907">
                  <a:extLst>
                    <a:ext uri="{9D8B030D-6E8A-4147-A177-3AD203B41FA5}">
                      <a16:colId xmlns:a16="http://schemas.microsoft.com/office/drawing/2014/main" val="2919897527"/>
                    </a:ext>
                  </a:extLst>
                </a:gridCol>
                <a:gridCol w="1295717">
                  <a:extLst>
                    <a:ext uri="{9D8B030D-6E8A-4147-A177-3AD203B41FA5}">
                      <a16:colId xmlns:a16="http://schemas.microsoft.com/office/drawing/2014/main" val="3531220195"/>
                    </a:ext>
                  </a:extLst>
                </a:gridCol>
                <a:gridCol w="947629">
                  <a:extLst>
                    <a:ext uri="{9D8B030D-6E8A-4147-A177-3AD203B41FA5}">
                      <a16:colId xmlns:a16="http://schemas.microsoft.com/office/drawing/2014/main" val="2928582940"/>
                    </a:ext>
                  </a:extLst>
                </a:gridCol>
                <a:gridCol w="2798208">
                  <a:extLst>
                    <a:ext uri="{9D8B030D-6E8A-4147-A177-3AD203B41FA5}">
                      <a16:colId xmlns:a16="http://schemas.microsoft.com/office/drawing/2014/main" val="888844149"/>
                    </a:ext>
                  </a:extLst>
                </a:gridCol>
                <a:gridCol w="1325850">
                  <a:extLst>
                    <a:ext uri="{9D8B030D-6E8A-4147-A177-3AD203B41FA5}">
                      <a16:colId xmlns:a16="http://schemas.microsoft.com/office/drawing/2014/main" val="2805343458"/>
                    </a:ext>
                  </a:extLst>
                </a:gridCol>
                <a:gridCol w="1325850">
                  <a:extLst>
                    <a:ext uri="{9D8B030D-6E8A-4147-A177-3AD203B41FA5}">
                      <a16:colId xmlns:a16="http://schemas.microsoft.com/office/drawing/2014/main" val="3017639232"/>
                    </a:ext>
                  </a:extLst>
                </a:gridCol>
                <a:gridCol w="1324812">
                  <a:extLst>
                    <a:ext uri="{9D8B030D-6E8A-4147-A177-3AD203B41FA5}">
                      <a16:colId xmlns:a16="http://schemas.microsoft.com/office/drawing/2014/main" val="1515560705"/>
                    </a:ext>
                  </a:extLst>
                </a:gridCol>
                <a:gridCol w="1324812">
                  <a:extLst>
                    <a:ext uri="{9D8B030D-6E8A-4147-A177-3AD203B41FA5}">
                      <a16:colId xmlns:a16="http://schemas.microsoft.com/office/drawing/2014/main" val="1820855305"/>
                    </a:ext>
                  </a:extLst>
                </a:gridCol>
              </a:tblGrid>
              <a:tr h="2806880">
                <a:tc>
                  <a:txBody>
                    <a:bodyPr/>
                    <a:lstStyle/>
                    <a:p>
                      <a:pPr algn="ctr">
                        <a:lnSpc>
                          <a:spcPct val="115000"/>
                        </a:lnSpc>
                        <a:spcAft>
                          <a:spcPts val="1000"/>
                        </a:spcAft>
                      </a:pPr>
                      <a:r>
                        <a:rPr lang="fr-FR" sz="24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Classement du risque</a:t>
                      </a:r>
                      <a:endParaRPr lang="ar-TN" sz="24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1000"/>
                        </a:spcAft>
                      </a:pPr>
                      <a:r>
                        <a:rPr lang="ar-TN" sz="2400" b="1" dirty="0">
                          <a:solidFill>
                            <a:srgbClr val="FF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تصنيف المخاطر</a:t>
                      </a:r>
                      <a:endParaRPr lang="fr-TN" sz="2400" b="1" dirty="0">
                        <a:solidFill>
                          <a:srgbClr val="FF0000"/>
                        </a:solidFill>
                        <a:effectLst/>
                        <a:highlight>
                          <a:srgbClr val="B8CCE4"/>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1000"/>
                        </a:spcAft>
                      </a:pPr>
                      <a:r>
                        <a:rPr lang="fr-FR" sz="24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Risques identifiés</a:t>
                      </a:r>
                      <a:endParaRPr lang="ar-TN" sz="24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1000"/>
                        </a:spcAft>
                      </a:pPr>
                      <a:r>
                        <a:rPr lang="ar-TN" sz="2400" b="1" dirty="0">
                          <a:solidFill>
                            <a:srgbClr val="FF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المخاطر المحددة</a:t>
                      </a:r>
                      <a:endParaRPr lang="fr-TN" sz="2400" b="1" dirty="0">
                        <a:solidFill>
                          <a:srgbClr val="FF0000"/>
                        </a:solidFill>
                        <a:effectLst/>
                        <a:highlight>
                          <a:srgbClr val="B8CCE4"/>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1000"/>
                        </a:spcAft>
                      </a:pPr>
                      <a:r>
                        <a:rPr lang="fr-FR" sz="18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Vraisemblance Inhérente</a:t>
                      </a:r>
                      <a:endParaRPr lang="fr-TN" sz="1800" dirty="0">
                        <a:effectLst/>
                        <a:highlight>
                          <a:srgbClr val="B8CCE4"/>
                        </a:highligh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1000"/>
                        </a:spcAft>
                      </a:pPr>
                      <a:r>
                        <a:rPr lang="fr-FR" sz="24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V</a:t>
                      </a:r>
                      <a:r>
                        <a:rPr lang="fr-FR" sz="2400" baseline="-250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in</a:t>
                      </a:r>
                      <a:r>
                        <a:rPr lang="ar-TN" sz="2400" baseline="-250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  </a:t>
                      </a:r>
                    </a:p>
                    <a:p>
                      <a:pPr algn="ctr">
                        <a:lnSpc>
                          <a:spcPct val="115000"/>
                        </a:lnSpc>
                        <a:spcAft>
                          <a:spcPts val="1000"/>
                        </a:spcAft>
                      </a:pPr>
                      <a:r>
                        <a:rPr lang="ar-TN" sz="3600" b="1" baseline="-25000" dirty="0">
                          <a:solidFill>
                            <a:srgbClr val="FF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الاحتمالية</a:t>
                      </a:r>
                      <a:endParaRPr lang="fr-TN" sz="3600" b="1" dirty="0">
                        <a:solidFill>
                          <a:srgbClr val="FF0000"/>
                        </a:solidFill>
                        <a:effectLst/>
                        <a:highlight>
                          <a:srgbClr val="B8CCE4"/>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1000"/>
                        </a:spcAft>
                      </a:pPr>
                      <a:r>
                        <a:rPr lang="fr-FR" sz="18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Gravité inhérente</a:t>
                      </a:r>
                      <a:endParaRPr lang="fr-TN" sz="1800" dirty="0">
                        <a:effectLst/>
                        <a:highlight>
                          <a:srgbClr val="B8CCE4"/>
                        </a:highligh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1000"/>
                        </a:spcAft>
                      </a:pPr>
                      <a:r>
                        <a:rPr lang="fr-FR" sz="24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G</a:t>
                      </a:r>
                      <a:r>
                        <a:rPr lang="fr-FR" sz="2400" baseline="-250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in</a:t>
                      </a:r>
                      <a:endParaRPr lang="ar-TN" sz="2400" baseline="-250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1000"/>
                        </a:spcAft>
                      </a:pPr>
                      <a:r>
                        <a:rPr lang="ar-TN" sz="3600" b="1" baseline="-25000" dirty="0">
                          <a:solidFill>
                            <a:srgbClr val="FF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العواقب</a:t>
                      </a:r>
                      <a:endParaRPr lang="fr-TN" sz="3600" b="1" dirty="0">
                        <a:solidFill>
                          <a:srgbClr val="FF0000"/>
                        </a:solidFill>
                        <a:effectLst/>
                        <a:highlight>
                          <a:srgbClr val="B8CCE4"/>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1000"/>
                        </a:spcAft>
                      </a:pPr>
                      <a:r>
                        <a:rPr lang="fr-FR" sz="18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Criticité</a:t>
                      </a:r>
                      <a:r>
                        <a:rPr lang="fr-FR" sz="24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 Cr</a:t>
                      </a:r>
                      <a:r>
                        <a:rPr lang="fr-FR" sz="2400" baseline="-250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in  =</a:t>
                      </a:r>
                      <a:r>
                        <a:rPr lang="fr-FR" sz="2400" baseline="-25000" dirty="0" err="1">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VxG</a:t>
                      </a:r>
                      <a:endParaRPr lang="ar-TN" sz="2400" baseline="-250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1000"/>
                        </a:spcAft>
                      </a:pPr>
                      <a:r>
                        <a:rPr lang="ar-TN" sz="3600" b="1" baseline="-25000" dirty="0">
                          <a:solidFill>
                            <a:srgbClr val="FF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الحرجية</a:t>
                      </a:r>
                      <a:endParaRPr lang="fr-TN" sz="3600" b="1" dirty="0">
                        <a:solidFill>
                          <a:srgbClr val="FF0000"/>
                        </a:solidFill>
                        <a:effectLst/>
                        <a:highlight>
                          <a:srgbClr val="B8CCE4"/>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1000"/>
                        </a:spcAft>
                      </a:pPr>
                      <a:r>
                        <a:rPr lang="fr-FR" sz="18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Moyens de maitrise existants</a:t>
                      </a:r>
                      <a:endParaRPr lang="ar-TN" sz="18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1000"/>
                        </a:spcAft>
                      </a:pPr>
                      <a:r>
                        <a:rPr lang="ar-TN" sz="3200" b="1" dirty="0">
                          <a:solidFill>
                            <a:srgbClr val="FF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وسائل التحكم الموجودة</a:t>
                      </a:r>
                      <a:endParaRPr lang="fr-TN" sz="3200" b="1" dirty="0">
                        <a:solidFill>
                          <a:srgbClr val="FF0000"/>
                        </a:solidFill>
                        <a:effectLst/>
                        <a:highlight>
                          <a:srgbClr val="B8CCE4"/>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1000"/>
                        </a:spcAft>
                      </a:pPr>
                      <a:r>
                        <a:rPr lang="fr-FR" sz="2400" dirty="0" err="1">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V</a:t>
                      </a:r>
                      <a:r>
                        <a:rPr lang="fr-FR" sz="2400" baseline="-25000" dirty="0" err="1">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nette</a:t>
                      </a:r>
                      <a:endParaRPr lang="fr-TN" sz="2400" dirty="0">
                        <a:effectLst/>
                        <a:highlight>
                          <a:srgbClr val="B8CCE4"/>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1000"/>
                        </a:spcAft>
                      </a:pPr>
                      <a:r>
                        <a:rPr lang="fr-FR" sz="240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G</a:t>
                      </a:r>
                      <a:r>
                        <a:rPr lang="fr-FR" sz="2400" baseline="-2500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nette</a:t>
                      </a:r>
                      <a:endParaRPr lang="fr-TN" sz="2400">
                        <a:effectLst/>
                        <a:highlight>
                          <a:srgbClr val="B8CCE4"/>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1000"/>
                        </a:spcAft>
                      </a:pPr>
                      <a:r>
                        <a:rPr lang="fr-FR" sz="240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Cr</a:t>
                      </a:r>
                      <a:r>
                        <a:rPr lang="fr-FR" sz="2400" baseline="-2500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nette</a:t>
                      </a:r>
                      <a:endParaRPr lang="fr-TN" sz="2400">
                        <a:effectLst/>
                        <a:highlight>
                          <a:srgbClr val="B8CCE4"/>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1000"/>
                        </a:spcAft>
                      </a:pPr>
                      <a:r>
                        <a:rPr lang="fr-FR" sz="24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Criticité</a:t>
                      </a:r>
                      <a:endParaRPr lang="ar-TN" sz="24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ar-TN" sz="2400" dirty="0">
                        <a:solidFill>
                          <a:srgbClr val="000000"/>
                        </a:solidFill>
                        <a:effectLst/>
                        <a:highlight>
                          <a:srgbClr val="B8CCE4"/>
                        </a:highligh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1000"/>
                        </a:spcAft>
                      </a:pPr>
                      <a:r>
                        <a:rPr lang="ar-TN" sz="3200" b="1" dirty="0">
                          <a:solidFill>
                            <a:srgbClr val="FF0000"/>
                          </a:solidFill>
                          <a:effectLst/>
                          <a:highlight>
                            <a:srgbClr val="B8CCE4"/>
                          </a:highlight>
                          <a:latin typeface="Arial" panose="020B0604020202020204" pitchFamily="34" charset="0"/>
                          <a:ea typeface="Calibri" panose="020F0502020204030204" pitchFamily="34" charset="0"/>
                          <a:cs typeface="Arial" panose="020B0604020202020204" pitchFamily="34" charset="0"/>
                        </a:rPr>
                        <a:t>الحرجية</a:t>
                      </a:r>
                      <a:endParaRPr lang="fr-TN" sz="3200" b="1" dirty="0">
                        <a:solidFill>
                          <a:srgbClr val="FF0000"/>
                        </a:solidFill>
                        <a:effectLst/>
                        <a:highlight>
                          <a:srgbClr val="B8CCE4"/>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3483715140"/>
                  </a:ext>
                </a:extLst>
              </a:tr>
              <a:tr h="5337026">
                <a:tc>
                  <a:txBody>
                    <a:bodyPr/>
                    <a:lstStyle/>
                    <a:p>
                      <a:pPr algn="l">
                        <a:lnSpc>
                          <a:spcPct val="115000"/>
                        </a:lnSpc>
                        <a:spcAft>
                          <a:spcPts val="1000"/>
                        </a:spcAft>
                      </a:pPr>
                      <a:r>
                        <a:rPr lang="fr-FR" sz="240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rPr>
                        <a:t>RCOT1</a:t>
                      </a:r>
                      <a:endParaRPr lang="fr-TN" sz="2400">
                        <a:effectLst/>
                        <a:highlight>
                          <a:srgbClr val="E5B8B7"/>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l">
                        <a:lnSpc>
                          <a:spcPct val="115000"/>
                        </a:lnSpc>
                        <a:spcAft>
                          <a:spcPts val="1000"/>
                        </a:spcAft>
                      </a:pPr>
                      <a:r>
                        <a:rPr lang="fr-FR" sz="1800" dirty="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rPr>
                        <a:t>La non-conformité des travaux </a:t>
                      </a:r>
                      <a:endParaRPr lang="fr-TN" sz="1800" dirty="0">
                        <a:effectLst/>
                        <a:highlight>
                          <a:srgbClr val="E5B8B7"/>
                        </a:highlight>
                        <a:latin typeface="Arial" panose="020B0604020202020204" pitchFamily="34" charset="0"/>
                        <a:ea typeface="Calibri" panose="020F0502020204030204" pitchFamily="34" charset="0"/>
                        <a:cs typeface="Arial" panose="020B0604020202020204" pitchFamily="34" charset="0"/>
                      </a:endParaRPr>
                    </a:p>
                    <a:p>
                      <a:pPr algn="l">
                        <a:lnSpc>
                          <a:spcPct val="115000"/>
                        </a:lnSpc>
                        <a:spcAft>
                          <a:spcPts val="1000"/>
                        </a:spcAft>
                      </a:pPr>
                      <a:r>
                        <a:rPr lang="fr-FR" sz="1800" dirty="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rPr>
                        <a:t>et des équipements </a:t>
                      </a:r>
                      <a:endParaRPr lang="fr-TN" sz="1800" dirty="0">
                        <a:effectLst/>
                        <a:highlight>
                          <a:srgbClr val="E5B8B7"/>
                        </a:highlight>
                        <a:latin typeface="Arial" panose="020B0604020202020204" pitchFamily="34" charset="0"/>
                        <a:ea typeface="Calibri" panose="020F0502020204030204" pitchFamily="34" charset="0"/>
                        <a:cs typeface="Arial" panose="020B0604020202020204" pitchFamily="34" charset="0"/>
                      </a:endParaRPr>
                    </a:p>
                    <a:p>
                      <a:pPr algn="r">
                        <a:lnSpc>
                          <a:spcPct val="115000"/>
                        </a:lnSpc>
                        <a:spcAft>
                          <a:spcPts val="1000"/>
                        </a:spcAft>
                      </a:pPr>
                      <a:r>
                        <a:rPr lang="fr-FR" sz="2400" dirty="0">
                          <a:effectLst/>
                          <a:highlight>
                            <a:srgbClr val="E5B8B7"/>
                          </a:highlight>
                          <a:latin typeface="Arial" panose="020B0604020202020204" pitchFamily="34" charset="0"/>
                          <a:ea typeface="Calibri" panose="020F0502020204030204" pitchFamily="34" charset="0"/>
                          <a:cs typeface="Arial" panose="020B0604020202020204" pitchFamily="34" charset="0"/>
                        </a:rPr>
                        <a:t> </a:t>
                      </a:r>
                      <a:r>
                        <a:rPr lang="ar-TN" sz="3200" b="1" dirty="0">
                          <a:solidFill>
                            <a:srgbClr val="FF0000"/>
                          </a:solidFill>
                          <a:effectLst/>
                          <a:highlight>
                            <a:srgbClr val="E5B8B7"/>
                          </a:highlight>
                          <a:latin typeface="Arial" panose="020B0604020202020204" pitchFamily="34" charset="0"/>
                          <a:ea typeface="Calibri" panose="020F0502020204030204" pitchFamily="34" charset="0"/>
                        </a:rPr>
                        <a:t>عدم تطابق الاشغال </a:t>
                      </a:r>
                      <a:r>
                        <a:rPr lang="ar-TN" sz="3200" b="1" dirty="0">
                          <a:solidFill>
                            <a:srgbClr val="FF0000"/>
                          </a:solidFill>
                          <a:highlight>
                            <a:srgbClr val="E5B8B7"/>
                          </a:highlight>
                          <a:latin typeface="Arial" panose="020B0604020202020204" pitchFamily="34" charset="0"/>
                          <a:ea typeface="Calibri" panose="020F0502020204030204" pitchFamily="34" charset="0"/>
                        </a:rPr>
                        <a:t>والمعدات"</a:t>
                      </a:r>
                      <a:endParaRPr lang="fr-TN" sz="3200" dirty="0">
                        <a:effectLst/>
                        <a:highlight>
                          <a:srgbClr val="E5B8B7"/>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l">
                        <a:lnSpc>
                          <a:spcPct val="115000"/>
                        </a:lnSpc>
                        <a:spcAft>
                          <a:spcPts val="1000"/>
                        </a:spcAft>
                      </a:pPr>
                      <a:r>
                        <a:rPr lang="fr-FR" sz="2400" dirty="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rPr>
                        <a:t>4</a:t>
                      </a:r>
                      <a:endParaRPr lang="fr-TN" sz="2400" dirty="0">
                        <a:effectLst/>
                        <a:highlight>
                          <a:srgbClr val="E5B8B7"/>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l">
                        <a:lnSpc>
                          <a:spcPct val="115000"/>
                        </a:lnSpc>
                        <a:spcAft>
                          <a:spcPts val="1000"/>
                        </a:spcAft>
                      </a:pPr>
                      <a:r>
                        <a:rPr lang="fr-FR" sz="240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rPr>
                        <a:t>4</a:t>
                      </a:r>
                      <a:endParaRPr lang="fr-TN" sz="2400">
                        <a:effectLst/>
                        <a:highlight>
                          <a:srgbClr val="E5B8B7"/>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l">
                        <a:lnSpc>
                          <a:spcPct val="115000"/>
                        </a:lnSpc>
                        <a:spcAft>
                          <a:spcPts val="1000"/>
                        </a:spcAft>
                      </a:pPr>
                      <a:r>
                        <a:rPr lang="fr-FR" sz="240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rPr>
                        <a:t>16</a:t>
                      </a:r>
                      <a:endParaRPr lang="fr-TN" sz="2400">
                        <a:effectLst/>
                        <a:highlight>
                          <a:srgbClr val="E5B8B7"/>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l">
                        <a:lnSpc>
                          <a:spcPct val="115000"/>
                        </a:lnSpc>
                        <a:spcAft>
                          <a:spcPts val="1000"/>
                        </a:spcAft>
                      </a:pPr>
                      <a:r>
                        <a:rPr lang="fr-FR" sz="2400" dirty="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rPr>
                        <a:t>-</a:t>
                      </a:r>
                      <a:r>
                        <a:rPr lang="fr-FR" sz="1800" dirty="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rPr>
                        <a:t>Manuel de procédure</a:t>
                      </a:r>
                      <a:endParaRPr lang="ar-TN" sz="1800" dirty="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TN" sz="2800" b="1" dirty="0">
                          <a:solidFill>
                            <a:srgbClr val="FF0000"/>
                          </a:solidFill>
                          <a:effectLst/>
                          <a:highlight>
                            <a:srgbClr val="E5B8B7"/>
                          </a:highlight>
                          <a:latin typeface="Arial" panose="020B0604020202020204" pitchFamily="34" charset="0"/>
                          <a:ea typeface="Calibri" panose="020F0502020204030204" pitchFamily="34" charset="0"/>
                          <a:cs typeface="Arial" panose="020B0604020202020204" pitchFamily="34" charset="0"/>
                        </a:rPr>
                        <a:t>دليل الاجراءات</a:t>
                      </a:r>
                      <a:endParaRPr lang="fr-TN" sz="2800" b="1" dirty="0">
                        <a:solidFill>
                          <a:srgbClr val="FF0000"/>
                        </a:solidFill>
                        <a:effectLst/>
                        <a:highlight>
                          <a:srgbClr val="E5B8B7"/>
                        </a:highlight>
                        <a:latin typeface="Arial" panose="020B0604020202020204" pitchFamily="34" charset="0"/>
                        <a:ea typeface="Calibri" panose="020F0502020204030204" pitchFamily="34" charset="0"/>
                        <a:cs typeface="Arial" panose="020B0604020202020204" pitchFamily="34" charset="0"/>
                      </a:endParaRPr>
                    </a:p>
                    <a:p>
                      <a:pPr algn="l">
                        <a:lnSpc>
                          <a:spcPct val="115000"/>
                        </a:lnSpc>
                        <a:spcAft>
                          <a:spcPts val="1000"/>
                        </a:spcAft>
                      </a:pPr>
                      <a:r>
                        <a:rPr lang="fr-FR" sz="1800" dirty="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rPr>
                        <a:t>-le contrôle sur chantier</a:t>
                      </a:r>
                      <a:endParaRPr lang="ar-TN" sz="1800" dirty="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TN" sz="3200" b="1" dirty="0">
                          <a:solidFill>
                            <a:srgbClr val="FF0000"/>
                          </a:solidFill>
                          <a:effectLst/>
                          <a:highlight>
                            <a:srgbClr val="E5B8B7"/>
                          </a:highlight>
                          <a:latin typeface="Arial" panose="020B0604020202020204" pitchFamily="34" charset="0"/>
                          <a:ea typeface="Calibri" panose="020F0502020204030204" pitchFamily="34" charset="0"/>
                          <a:cs typeface="Arial" panose="020B0604020202020204" pitchFamily="34" charset="0"/>
                        </a:rPr>
                        <a:t>مراقبة في الموقع</a:t>
                      </a:r>
                      <a:endParaRPr lang="fr-TN" sz="3200" b="1" dirty="0">
                        <a:solidFill>
                          <a:srgbClr val="FF0000"/>
                        </a:solidFill>
                        <a:effectLst/>
                        <a:highlight>
                          <a:srgbClr val="E5B8B7"/>
                        </a:highlight>
                        <a:latin typeface="Arial" panose="020B0604020202020204" pitchFamily="34" charset="0"/>
                        <a:ea typeface="Calibri" panose="020F0502020204030204" pitchFamily="34" charset="0"/>
                        <a:cs typeface="Arial" panose="020B0604020202020204" pitchFamily="34" charset="0"/>
                      </a:endParaRPr>
                    </a:p>
                    <a:p>
                      <a:pPr algn="l">
                        <a:lnSpc>
                          <a:spcPct val="115000"/>
                        </a:lnSpc>
                        <a:spcAft>
                          <a:spcPts val="1000"/>
                        </a:spcAft>
                      </a:pPr>
                      <a:r>
                        <a:rPr lang="fr-FR" sz="1800" dirty="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rPr>
                        <a:t>-Les spécifications techniques bien définies au niveau des CDC</a:t>
                      </a:r>
                    </a:p>
                    <a:p>
                      <a:pPr algn="r" rtl="1">
                        <a:lnSpc>
                          <a:spcPct val="115000"/>
                        </a:lnSpc>
                        <a:spcAft>
                          <a:spcPts val="1000"/>
                        </a:spcAft>
                      </a:pPr>
                      <a:r>
                        <a:rPr lang="ar-TN" sz="2400" b="1" dirty="0">
                          <a:solidFill>
                            <a:srgbClr val="FF0000"/>
                          </a:solidFill>
                          <a:effectLst/>
                          <a:highlight>
                            <a:srgbClr val="E5B8B7"/>
                          </a:highlight>
                          <a:latin typeface="Arial" panose="020B0604020202020204" pitchFamily="34" charset="0"/>
                          <a:ea typeface="Calibri" panose="020F0502020204030204" pitchFamily="34" charset="0"/>
                          <a:cs typeface="Arial" panose="020B0604020202020204" pitchFamily="34" charset="0"/>
                        </a:rPr>
                        <a:t>المواصفات الفنية المحددة بكراس الشروط</a:t>
                      </a:r>
                      <a:endParaRPr lang="fr-TN" sz="2400" b="1" dirty="0">
                        <a:solidFill>
                          <a:srgbClr val="FF0000"/>
                        </a:solidFill>
                        <a:effectLst/>
                        <a:highlight>
                          <a:srgbClr val="E5B8B7"/>
                        </a:highlight>
                        <a:latin typeface="Arial" panose="020B0604020202020204" pitchFamily="34" charset="0"/>
                        <a:ea typeface="Calibri" panose="020F0502020204030204" pitchFamily="34" charset="0"/>
                        <a:cs typeface="Arial" panose="020B0604020202020204" pitchFamily="34" charset="0"/>
                      </a:endParaRPr>
                    </a:p>
                    <a:p>
                      <a:pPr marL="285750" indent="-285750" algn="l">
                        <a:lnSpc>
                          <a:spcPct val="115000"/>
                        </a:lnSpc>
                        <a:spcAft>
                          <a:spcPts val="1000"/>
                        </a:spcAft>
                        <a:buFontTx/>
                        <a:buChar char="-"/>
                      </a:pPr>
                      <a:r>
                        <a:rPr lang="fr-FR" sz="1800" dirty="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rPr>
                        <a:t>Mesures coercitives</a:t>
                      </a:r>
                      <a:endParaRPr lang="ar-TN" sz="1800" dirty="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endParaRPr>
                    </a:p>
                    <a:p>
                      <a:pPr marL="285750" indent="-285750" algn="r" rtl="1">
                        <a:lnSpc>
                          <a:spcPct val="115000"/>
                        </a:lnSpc>
                        <a:spcAft>
                          <a:spcPts val="1000"/>
                        </a:spcAft>
                        <a:buFontTx/>
                        <a:buChar char="-"/>
                      </a:pPr>
                      <a:r>
                        <a:rPr lang="ar-TN" sz="2800" b="1" dirty="0">
                          <a:solidFill>
                            <a:srgbClr val="FF0000"/>
                          </a:solidFill>
                          <a:effectLst/>
                          <a:highlight>
                            <a:srgbClr val="E5B8B7"/>
                          </a:highlight>
                          <a:latin typeface="Arial" panose="020B0604020202020204" pitchFamily="34" charset="0"/>
                          <a:ea typeface="Calibri" panose="020F0502020204030204" pitchFamily="34" charset="0"/>
                          <a:cs typeface="Arial" panose="020B0604020202020204" pitchFamily="34" charset="0"/>
                        </a:rPr>
                        <a:t>التدابير القسرية</a:t>
                      </a:r>
                      <a:endParaRPr lang="fr-TN" sz="2800" b="1" dirty="0">
                        <a:solidFill>
                          <a:srgbClr val="FF0000"/>
                        </a:solidFill>
                        <a:effectLst/>
                        <a:highlight>
                          <a:srgbClr val="E5B8B7"/>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l">
                        <a:lnSpc>
                          <a:spcPct val="115000"/>
                        </a:lnSpc>
                        <a:spcAft>
                          <a:spcPts val="1000"/>
                        </a:spcAft>
                      </a:pPr>
                      <a:r>
                        <a:rPr lang="fr-FR" sz="2400" dirty="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rPr>
                        <a:t>3</a:t>
                      </a:r>
                      <a:endParaRPr lang="fr-TN" sz="2400" dirty="0">
                        <a:effectLst/>
                        <a:highlight>
                          <a:srgbClr val="E5B8B7"/>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l">
                        <a:lnSpc>
                          <a:spcPct val="115000"/>
                        </a:lnSpc>
                        <a:spcAft>
                          <a:spcPts val="1000"/>
                        </a:spcAft>
                      </a:pPr>
                      <a:r>
                        <a:rPr lang="fr-FR" sz="2400" dirty="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rPr>
                        <a:t>4</a:t>
                      </a:r>
                      <a:endParaRPr lang="fr-TN" sz="2400" dirty="0">
                        <a:effectLst/>
                        <a:highlight>
                          <a:srgbClr val="E5B8B7"/>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l">
                        <a:lnSpc>
                          <a:spcPct val="115000"/>
                        </a:lnSpc>
                        <a:spcAft>
                          <a:spcPts val="1000"/>
                        </a:spcAft>
                      </a:pPr>
                      <a:r>
                        <a:rPr lang="fr-FR" sz="2400" dirty="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rPr>
                        <a:t>12</a:t>
                      </a:r>
                      <a:endParaRPr lang="fr-TN" sz="2400" dirty="0">
                        <a:effectLst/>
                        <a:highlight>
                          <a:srgbClr val="E5B8B7"/>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l">
                        <a:lnSpc>
                          <a:spcPct val="115000"/>
                        </a:lnSpc>
                        <a:spcAft>
                          <a:spcPts val="1000"/>
                        </a:spcAft>
                      </a:pPr>
                      <a:r>
                        <a:rPr lang="fr-FR" sz="2400" dirty="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rPr>
                        <a:t>Elevée </a:t>
                      </a:r>
                      <a:endParaRPr lang="ar-TN" sz="2400" dirty="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endParaRPr>
                    </a:p>
                    <a:p>
                      <a:pPr algn="l">
                        <a:lnSpc>
                          <a:spcPct val="115000"/>
                        </a:lnSpc>
                        <a:spcAft>
                          <a:spcPts val="1000"/>
                        </a:spcAft>
                      </a:pPr>
                      <a:endParaRPr lang="ar-TN" sz="2400" dirty="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endParaRPr>
                    </a:p>
                    <a:p>
                      <a:pPr algn="l">
                        <a:lnSpc>
                          <a:spcPct val="115000"/>
                        </a:lnSpc>
                        <a:spcAft>
                          <a:spcPts val="1000"/>
                        </a:spcAft>
                      </a:pPr>
                      <a:endParaRPr lang="ar-TN" sz="2400" dirty="0">
                        <a:solidFill>
                          <a:srgbClr val="000000"/>
                        </a:solidFill>
                        <a:effectLst/>
                        <a:highlight>
                          <a:srgbClr val="E5B8B7"/>
                        </a:highligh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1000"/>
                        </a:spcAft>
                      </a:pPr>
                      <a:r>
                        <a:rPr lang="ar-TN" sz="3200" b="1" dirty="0">
                          <a:solidFill>
                            <a:srgbClr val="FF0000"/>
                          </a:solidFill>
                          <a:effectLst/>
                          <a:highlight>
                            <a:srgbClr val="E5B8B7"/>
                          </a:highlight>
                          <a:latin typeface="Arial" panose="020B0604020202020204" pitchFamily="34" charset="0"/>
                          <a:ea typeface="Calibri" panose="020F0502020204030204" pitchFamily="34" charset="0"/>
                          <a:cs typeface="Arial" panose="020B0604020202020204" pitchFamily="34" charset="0"/>
                        </a:rPr>
                        <a:t>عالية</a:t>
                      </a:r>
                      <a:endParaRPr lang="fr-TN" sz="3200" b="1" dirty="0">
                        <a:solidFill>
                          <a:srgbClr val="FF0000"/>
                        </a:solidFill>
                        <a:effectLst/>
                        <a:highlight>
                          <a:srgbClr val="E5B8B7"/>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809416878"/>
                  </a:ext>
                </a:extLst>
              </a:tr>
            </a:tbl>
          </a:graphicData>
        </a:graphic>
      </p:graphicFrame>
      <p:pic>
        <p:nvPicPr>
          <p:cNvPr id="3" name="Picture 2" descr="D:\base de données 2022\2022 Sonede\Sonede logo.jpg">
            <a:extLst>
              <a:ext uri="{FF2B5EF4-FFF2-40B4-BE49-F238E27FC236}">
                <a16:creationId xmlns:a16="http://schemas.microsoft.com/office/drawing/2014/main" id="{864DAED1-947E-03F3-7573-2ABDA74EC37D}"/>
              </a:ext>
            </a:extLst>
          </p:cNvPr>
          <p:cNvPicPr>
            <a:picLocks noChangeAspect="1" noChangeArrowheads="1"/>
          </p:cNvPicPr>
          <p:nvPr/>
        </p:nvPicPr>
        <p:blipFill>
          <a:blip r:embed="rId2"/>
          <a:srcRect/>
          <a:stretch>
            <a:fillRect/>
          </a:stretch>
        </p:blipFill>
        <p:spPr bwMode="auto">
          <a:xfrm>
            <a:off x="16154400" y="428594"/>
            <a:ext cx="959339" cy="1008000"/>
          </a:xfrm>
          <a:prstGeom prst="rect">
            <a:avLst/>
          </a:prstGeom>
          <a:noFill/>
        </p:spPr>
      </p:pic>
    </p:spTree>
    <p:extLst>
      <p:ext uri="{BB962C8B-B14F-4D97-AF65-F5344CB8AC3E}">
        <p14:creationId xmlns:p14="http://schemas.microsoft.com/office/powerpoint/2010/main" val="3294587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65200" y="-12700"/>
            <a:ext cx="15875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ctr" rtl="1">
              <a:lnSpc>
                <a:spcPct val="115000"/>
              </a:lnSpc>
              <a:spcAft>
                <a:spcPts val="1000"/>
              </a:spcAft>
            </a:pPr>
            <a:r>
              <a:rPr lang="ar-TN" sz="5400" b="1" dirty="0">
                <a:solidFill>
                  <a:srgbClr val="FF0000"/>
                </a:solidFill>
                <a:effectLst/>
                <a:latin typeface="Arial Black" panose="020B0A04020102020204" pitchFamily="34" charset="0"/>
                <a:ea typeface="Calibri" panose="020F0502020204030204" pitchFamily="34" charset="0"/>
              </a:rPr>
              <a:t>تقييم المخاطر</a:t>
            </a:r>
            <a:r>
              <a:rPr lang="en-US" sz="5400" dirty="0">
                <a:effectLst/>
                <a:latin typeface="Arial" panose="020B0604020202020204" pitchFamily="34" charset="0"/>
                <a:ea typeface="Microsoft Sans Serif" panose="020B0604020202020204" pitchFamily="34" charset="0"/>
              </a:rPr>
              <a:t> </a:t>
            </a:r>
            <a:endParaRPr lang="fr-TN" sz="5400" dirty="0">
              <a:effectLst/>
              <a:latin typeface="Arial Black" panose="020B0A04020102020204" pitchFamily="34" charset="0"/>
              <a:ea typeface="Microsoft Sans Serif" panose="020B0604020202020204" pitchFamily="34" charset="0"/>
            </a:endParaRPr>
          </a:p>
          <a:p>
            <a:pPr algn="r"/>
            <a:endParaRPr lang="fr-TN" sz="4000" dirty="0">
              <a:effectLst/>
              <a:latin typeface="Arial Black" panose="020B0A04020102020204" pitchFamily="34" charset="0"/>
              <a:ea typeface="Calibri" panose="020F0502020204030204" pitchFamily="34" charset="0"/>
              <a:cs typeface="Arial" panose="020B0604020202020204" pitchFamily="34" charset="0"/>
            </a:endParaRPr>
          </a:p>
        </p:txBody>
      </p:sp>
      <p:pic>
        <p:nvPicPr>
          <p:cNvPr id="13" name="Image 12">
            <a:extLst>
              <a:ext uri="{FF2B5EF4-FFF2-40B4-BE49-F238E27FC236}">
                <a16:creationId xmlns:a16="http://schemas.microsoft.com/office/drawing/2014/main" id="{CEE1495E-650C-E63D-9DAE-9E527D4E8071}"/>
              </a:ext>
            </a:extLst>
          </p:cNvPr>
          <p:cNvPicPr>
            <a:picLocks noChangeAspect="1"/>
          </p:cNvPicPr>
          <p:nvPr/>
        </p:nvPicPr>
        <p:blipFill>
          <a:blip r:embed="rId3"/>
          <a:stretch>
            <a:fillRect/>
          </a:stretch>
        </p:blipFill>
        <p:spPr>
          <a:xfrm>
            <a:off x="2285999" y="1499600"/>
            <a:ext cx="15032493" cy="7987300"/>
          </a:xfrm>
          <a:prstGeom prst="rect">
            <a:avLst/>
          </a:prstGeom>
        </p:spPr>
      </p:pic>
      <p:pic>
        <p:nvPicPr>
          <p:cNvPr id="3" name="Picture 2" descr="D:\base de données 2022\2022 Sonede\Sonede logo.jpg">
            <a:extLst>
              <a:ext uri="{FF2B5EF4-FFF2-40B4-BE49-F238E27FC236}">
                <a16:creationId xmlns:a16="http://schemas.microsoft.com/office/drawing/2014/main" id="{8E7A824B-DD93-D1C0-6DEB-B5F0F2894265}"/>
              </a:ext>
            </a:extLst>
          </p:cNvPr>
          <p:cNvPicPr>
            <a:picLocks noChangeAspect="1" noChangeArrowheads="1"/>
          </p:cNvPicPr>
          <p:nvPr/>
        </p:nvPicPr>
        <p:blipFill>
          <a:blip r:embed="rId4"/>
          <a:srcRect/>
          <a:stretch>
            <a:fillRect/>
          </a:stretch>
        </p:blipFill>
        <p:spPr bwMode="auto">
          <a:xfrm>
            <a:off x="16120007" y="491600"/>
            <a:ext cx="959339" cy="1008000"/>
          </a:xfrm>
          <a:prstGeom prst="rect">
            <a:avLst/>
          </a:prstGeom>
          <a:noFill/>
        </p:spPr>
      </p:pic>
    </p:spTree>
    <p:extLst>
      <p:ext uri="{BB962C8B-B14F-4D97-AF65-F5344CB8AC3E}">
        <p14:creationId xmlns:p14="http://schemas.microsoft.com/office/powerpoint/2010/main" val="42431142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5400" y="190500"/>
            <a:ext cx="150114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r" rtl="1">
              <a:lnSpc>
                <a:spcPct val="115000"/>
              </a:lnSpc>
              <a:spcAft>
                <a:spcPts val="1000"/>
              </a:spcAft>
            </a:pPr>
            <a:endParaRPr lang="ar-TN" sz="4000" b="0" i="0" dirty="0">
              <a:solidFill>
                <a:srgbClr val="414042"/>
              </a:solidFill>
              <a:effectLst/>
              <a:latin typeface="ArialMT"/>
            </a:endParaRPr>
          </a:p>
          <a:p>
            <a:pPr algn="ctr" rtl="1">
              <a:lnSpc>
                <a:spcPct val="115000"/>
              </a:lnSpc>
              <a:spcAft>
                <a:spcPts val="1000"/>
              </a:spcAft>
            </a:pPr>
            <a:r>
              <a:rPr lang="ar-TN" sz="4000" b="1" i="0" dirty="0">
                <a:solidFill>
                  <a:srgbClr val="FF0000"/>
                </a:solidFill>
                <a:effectLst/>
                <a:latin typeface="ArialMT"/>
              </a:rPr>
              <a:t>تقييم المخاطر</a:t>
            </a:r>
            <a:br>
              <a:rPr lang="ar-TN" sz="4000" b="0" i="0" dirty="0">
                <a:solidFill>
                  <a:srgbClr val="414042"/>
                </a:solidFill>
                <a:effectLst/>
                <a:latin typeface="ArialMT"/>
              </a:rPr>
            </a:br>
            <a:endParaRPr lang="ar-TN" sz="4000" b="0" i="0" dirty="0">
              <a:solidFill>
                <a:srgbClr val="414042"/>
              </a:solidFill>
              <a:effectLst/>
              <a:latin typeface="ArialMT"/>
            </a:endParaRPr>
          </a:p>
          <a:p>
            <a:pPr algn="r" rtl="1">
              <a:lnSpc>
                <a:spcPct val="115000"/>
              </a:lnSpc>
              <a:spcAft>
                <a:spcPts val="1000"/>
              </a:spcAft>
            </a:pPr>
            <a:br>
              <a:rPr lang="ar-TN" sz="4000" dirty="0"/>
            </a:br>
            <a:endParaRPr lang="fr-TN" sz="4000" dirty="0">
              <a:effectLst/>
              <a:latin typeface="Arial Black" panose="020B0A04020102020204" pitchFamily="34" charset="0"/>
              <a:ea typeface="Calibri" panose="020F0502020204030204" pitchFamily="34" charset="0"/>
              <a:cs typeface="Arial" panose="020B0604020202020204" pitchFamily="34" charset="0"/>
            </a:endParaRPr>
          </a:p>
        </p:txBody>
      </p:sp>
      <p:graphicFrame>
        <p:nvGraphicFramePr>
          <p:cNvPr id="3" name="Tableau 2">
            <a:extLst>
              <a:ext uri="{FF2B5EF4-FFF2-40B4-BE49-F238E27FC236}">
                <a16:creationId xmlns:a16="http://schemas.microsoft.com/office/drawing/2014/main" id="{9E3F39A5-DE88-678E-B5EB-1EA107C9F924}"/>
              </a:ext>
            </a:extLst>
          </p:cNvPr>
          <p:cNvGraphicFramePr>
            <a:graphicFrameLocks noGrp="1"/>
          </p:cNvGraphicFramePr>
          <p:nvPr>
            <p:extLst>
              <p:ext uri="{D42A27DB-BD31-4B8C-83A1-F6EECF244321}">
                <p14:modId xmlns:p14="http://schemas.microsoft.com/office/powerpoint/2010/main" val="1275175799"/>
              </p:ext>
            </p:extLst>
          </p:nvPr>
        </p:nvGraphicFramePr>
        <p:xfrm>
          <a:off x="2438400" y="1893755"/>
          <a:ext cx="13335000" cy="7460998"/>
        </p:xfrm>
        <a:graphic>
          <a:graphicData uri="http://schemas.openxmlformats.org/drawingml/2006/table">
            <a:tbl>
              <a:tblPr/>
              <a:tblGrid>
                <a:gridCol w="1963016">
                  <a:extLst>
                    <a:ext uri="{9D8B030D-6E8A-4147-A177-3AD203B41FA5}">
                      <a16:colId xmlns:a16="http://schemas.microsoft.com/office/drawing/2014/main" val="20000"/>
                    </a:ext>
                  </a:extLst>
                </a:gridCol>
                <a:gridCol w="1623498">
                  <a:extLst>
                    <a:ext uri="{9D8B030D-6E8A-4147-A177-3AD203B41FA5}">
                      <a16:colId xmlns:a16="http://schemas.microsoft.com/office/drawing/2014/main" val="20001"/>
                    </a:ext>
                  </a:extLst>
                </a:gridCol>
                <a:gridCol w="9748486">
                  <a:extLst>
                    <a:ext uri="{9D8B030D-6E8A-4147-A177-3AD203B41FA5}">
                      <a16:colId xmlns:a16="http://schemas.microsoft.com/office/drawing/2014/main" val="20002"/>
                    </a:ext>
                  </a:extLst>
                </a:gridCol>
              </a:tblGrid>
              <a:tr h="322945">
                <a:tc gridSpan="3">
                  <a:txBody>
                    <a:bodyPr/>
                    <a:lstStyle/>
                    <a:p>
                      <a:pPr algn="ctr">
                        <a:lnSpc>
                          <a:spcPct val="115000"/>
                        </a:lnSpc>
                        <a:spcAft>
                          <a:spcPts val="0"/>
                        </a:spcAft>
                      </a:pPr>
                      <a:r>
                        <a:rPr lang="fr-FR" sz="2400" b="1" dirty="0">
                          <a:latin typeface="Arial" panose="020B0604020202020204" pitchFamily="34" charset="0"/>
                          <a:ea typeface="Calibri"/>
                          <a:cs typeface="Arial" panose="020B0604020202020204" pitchFamily="34" charset="0"/>
                        </a:rPr>
                        <a:t>Echelle de Criticité</a:t>
                      </a:r>
                      <a:endParaRPr lang="fr-FR" sz="2400" dirty="0">
                        <a:latin typeface="Arial" panose="020B0604020202020204" pitchFamily="34" charset="0"/>
                        <a:ea typeface="Calibri"/>
                        <a:cs typeface="Arial" panose="020B0604020202020204" pitchFamily="34" charset="0"/>
                      </a:endParaRPr>
                    </a:p>
                  </a:txBody>
                  <a:tcPr marL="58057" marR="580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645890">
                <a:tc>
                  <a:txBody>
                    <a:bodyPr/>
                    <a:lstStyle/>
                    <a:p>
                      <a:pPr algn="ctr">
                        <a:lnSpc>
                          <a:spcPct val="115000"/>
                        </a:lnSpc>
                        <a:spcAft>
                          <a:spcPts val="0"/>
                        </a:spcAft>
                      </a:pPr>
                      <a:r>
                        <a:rPr lang="fr-FR" sz="2400" b="1" dirty="0">
                          <a:latin typeface="Arial" panose="020B0604020202020204" pitchFamily="34" charset="0"/>
                          <a:ea typeface="Calibri"/>
                          <a:cs typeface="Arial" panose="020B0604020202020204" pitchFamily="34" charset="0"/>
                        </a:rPr>
                        <a:t>Cotation</a:t>
                      </a:r>
                      <a:endParaRPr lang="ar-TN" sz="2400" b="1" dirty="0">
                        <a:latin typeface="Arial" panose="020B0604020202020204" pitchFamily="34" charset="0"/>
                        <a:ea typeface="Calibri"/>
                        <a:cs typeface="Arial" panose="020B0604020202020204" pitchFamily="34" charset="0"/>
                      </a:endParaRPr>
                    </a:p>
                    <a:p>
                      <a:pPr algn="ctr">
                        <a:lnSpc>
                          <a:spcPct val="115000"/>
                        </a:lnSpc>
                        <a:spcAft>
                          <a:spcPts val="0"/>
                        </a:spcAft>
                      </a:pPr>
                      <a:endParaRPr lang="fr-FR" sz="2400" dirty="0">
                        <a:latin typeface="Arial" panose="020B0604020202020204" pitchFamily="34" charset="0"/>
                        <a:ea typeface="Calibri"/>
                        <a:cs typeface="Arial" panose="020B0604020202020204" pitchFamily="34" charset="0"/>
                      </a:endParaRPr>
                    </a:p>
                  </a:txBody>
                  <a:tcPr marL="58057" marR="580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400" b="1" dirty="0">
                          <a:latin typeface="Arial" panose="020B0604020202020204" pitchFamily="34" charset="0"/>
                          <a:ea typeface="Calibri"/>
                          <a:cs typeface="Arial" panose="020B0604020202020204" pitchFamily="34" charset="0"/>
                        </a:rPr>
                        <a:t>Qualification</a:t>
                      </a:r>
                      <a:r>
                        <a:rPr lang="ar-TN" sz="2400" b="1" dirty="0">
                          <a:latin typeface="Arial" panose="020B0604020202020204" pitchFamily="34" charset="0"/>
                          <a:ea typeface="Calibri"/>
                          <a:cs typeface="Arial" panose="020B0604020202020204" pitchFamily="34" charset="0"/>
                        </a:rPr>
                        <a:t>وصف </a:t>
                      </a:r>
                      <a:endParaRPr lang="fr-FR" sz="2400" dirty="0">
                        <a:latin typeface="Arial" panose="020B0604020202020204" pitchFamily="34" charset="0"/>
                        <a:ea typeface="Calibri"/>
                        <a:cs typeface="Arial" panose="020B0604020202020204" pitchFamily="34" charset="0"/>
                      </a:endParaRPr>
                    </a:p>
                  </a:txBody>
                  <a:tcPr marL="58057" marR="580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400" b="1" dirty="0">
                          <a:latin typeface="Arial" panose="020B0604020202020204" pitchFamily="34" charset="0"/>
                          <a:ea typeface="Calibri"/>
                          <a:cs typeface="Arial" panose="020B0604020202020204" pitchFamily="34" charset="0"/>
                        </a:rPr>
                        <a:t>Définition</a:t>
                      </a:r>
                      <a:endParaRPr lang="fr-FR" sz="2400" dirty="0">
                        <a:latin typeface="Arial" panose="020B0604020202020204" pitchFamily="34" charset="0"/>
                        <a:ea typeface="Calibri"/>
                        <a:cs typeface="Arial" panose="020B0604020202020204" pitchFamily="34" charset="0"/>
                      </a:endParaRPr>
                    </a:p>
                  </a:txBody>
                  <a:tcPr marL="58057" marR="580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91779">
                <a:tc>
                  <a:txBody>
                    <a:bodyPr/>
                    <a:lstStyle/>
                    <a:p>
                      <a:pPr algn="ctr">
                        <a:lnSpc>
                          <a:spcPct val="115000"/>
                        </a:lnSpc>
                        <a:spcAft>
                          <a:spcPts val="0"/>
                        </a:spcAft>
                      </a:pPr>
                      <a:r>
                        <a:rPr lang="fr-FR" sz="2400" b="1" dirty="0">
                          <a:latin typeface="Arial" panose="020B0604020202020204" pitchFamily="34" charset="0"/>
                          <a:ea typeface="Calibri"/>
                          <a:cs typeface="Arial" panose="020B0604020202020204" pitchFamily="34" charset="0"/>
                        </a:rPr>
                        <a:t>Cr &gt; 12</a:t>
                      </a:r>
                      <a:br>
                        <a:rPr lang="fr-FR" sz="2400" dirty="0">
                          <a:latin typeface="Arial" panose="020B0604020202020204" pitchFamily="34" charset="0"/>
                          <a:ea typeface="Calibri"/>
                          <a:cs typeface="Arial" panose="020B0604020202020204" pitchFamily="34" charset="0"/>
                        </a:rPr>
                      </a:br>
                      <a:r>
                        <a:rPr lang="ar-TN" sz="3200" b="1" dirty="0">
                          <a:solidFill>
                            <a:srgbClr val="FF0000"/>
                          </a:solidFill>
                          <a:latin typeface="Arial" panose="020B0604020202020204" pitchFamily="34" charset="0"/>
                          <a:ea typeface="Calibri"/>
                          <a:cs typeface="+mn-cs"/>
                        </a:rPr>
                        <a:t>مخاطر ذات الأولوية</a:t>
                      </a:r>
                      <a:endParaRPr lang="fr-FR" sz="3200" b="1" dirty="0">
                        <a:solidFill>
                          <a:srgbClr val="FF0000"/>
                        </a:solidFill>
                        <a:latin typeface="Arial" panose="020B0604020202020204" pitchFamily="34" charset="0"/>
                        <a:ea typeface="Calibri"/>
                        <a:cs typeface="Arial" panose="020B0604020202020204" pitchFamily="34" charset="0"/>
                      </a:endParaRPr>
                    </a:p>
                  </a:txBody>
                  <a:tcPr marL="58057" marR="58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TN" sz="3200" b="1" dirty="0">
                          <a:latin typeface="Arial" panose="020B0604020202020204" pitchFamily="34" charset="0"/>
                          <a:ea typeface="Calibri"/>
                          <a:cs typeface="+mn-cs"/>
                        </a:rPr>
                        <a:t>المخاطر الحرجة</a:t>
                      </a:r>
                      <a:endParaRPr lang="fr-FR" sz="3200" b="1" dirty="0">
                        <a:latin typeface="Arial" panose="020B0604020202020204" pitchFamily="34" charset="0"/>
                        <a:ea typeface="Calibri"/>
                        <a:cs typeface="Arial" panose="020B0604020202020204" pitchFamily="34" charset="0"/>
                      </a:endParaRPr>
                    </a:p>
                  </a:txBody>
                  <a:tcPr marL="58057" marR="58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rtl="1">
                        <a:lnSpc>
                          <a:spcPct val="115000"/>
                        </a:lnSpc>
                        <a:spcAft>
                          <a:spcPts val="0"/>
                        </a:spcAft>
                      </a:pPr>
                      <a:r>
                        <a:rPr lang="ar-TN" sz="3200" dirty="0">
                          <a:latin typeface="Arial" panose="020B0604020202020204" pitchFamily="34" charset="0"/>
                          <a:ea typeface="Calibri"/>
                          <a:cs typeface="+mn-cs"/>
                        </a:rPr>
                        <a:t>تأثير كارثي على الأنشطة المرتبطة </a:t>
                      </a:r>
                      <a:r>
                        <a:rPr lang="ar-TN" sz="3200" dirty="0" err="1">
                          <a:latin typeface="Arial" panose="020B0604020202020204" pitchFamily="34" charset="0"/>
                          <a:ea typeface="Calibri"/>
                          <a:cs typeface="+mn-cs"/>
                        </a:rPr>
                        <a:t>بالعملية.هذه</a:t>
                      </a:r>
                      <a:r>
                        <a:rPr lang="ar-TN" sz="3200" dirty="0">
                          <a:latin typeface="Arial" panose="020B0604020202020204" pitchFamily="34" charset="0"/>
                          <a:ea typeface="Calibri"/>
                          <a:cs typeface="+mn-cs"/>
                        </a:rPr>
                        <a:t> المخاطر تتطلب اتخاذ إجراءات فورية ويجب معالجتها كأولوية حتى يتم خفض مستوى الخطورة إلى مستوى مقبول.</a:t>
                      </a:r>
                      <a:endParaRPr lang="fr-FR" sz="3200" dirty="0">
                        <a:latin typeface="Arial" panose="020B0604020202020204" pitchFamily="34" charset="0"/>
                        <a:ea typeface="Calibri"/>
                        <a:cs typeface="Arial" panose="020B0604020202020204" pitchFamily="34" charset="0"/>
                      </a:endParaRPr>
                    </a:p>
                  </a:txBody>
                  <a:tcPr marL="58057" marR="580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291779">
                <a:tc>
                  <a:txBody>
                    <a:bodyPr/>
                    <a:lstStyle/>
                    <a:p>
                      <a:pPr algn="ctr">
                        <a:lnSpc>
                          <a:spcPct val="115000"/>
                        </a:lnSpc>
                        <a:spcAft>
                          <a:spcPts val="0"/>
                        </a:spcAft>
                      </a:pPr>
                      <a:r>
                        <a:rPr lang="fr-FR" sz="2400" b="1" dirty="0">
                          <a:latin typeface="Arial" panose="020B0604020202020204" pitchFamily="34" charset="0"/>
                          <a:ea typeface="Calibri"/>
                          <a:cs typeface="Arial" panose="020B0604020202020204" pitchFamily="34" charset="0"/>
                        </a:rPr>
                        <a:t>8 &lt; Cr ≤ 12</a:t>
                      </a:r>
                    </a:p>
                    <a:p>
                      <a:pPr algn="ctr">
                        <a:lnSpc>
                          <a:spcPct val="115000"/>
                        </a:lnSpc>
                        <a:spcAft>
                          <a:spcPts val="0"/>
                        </a:spcAft>
                      </a:pPr>
                      <a:br>
                        <a:rPr lang="fr-FR" sz="2400" dirty="0">
                          <a:latin typeface="Arial" panose="020B0604020202020204" pitchFamily="34" charset="0"/>
                          <a:ea typeface="Calibri"/>
                          <a:cs typeface="Arial" panose="020B0604020202020204" pitchFamily="34" charset="0"/>
                        </a:rPr>
                      </a:br>
                      <a:r>
                        <a:rPr lang="ar-TN" sz="3200" b="1" dirty="0">
                          <a:solidFill>
                            <a:srgbClr val="FFC000"/>
                          </a:solidFill>
                          <a:latin typeface="Arial" panose="020B0604020202020204" pitchFamily="34" charset="0"/>
                          <a:ea typeface="Calibri"/>
                          <a:cs typeface="+mn-cs"/>
                        </a:rPr>
                        <a:t>المخاطر التي يتعين تقليلها</a:t>
                      </a:r>
                      <a:endParaRPr lang="fr-FR" sz="3200" b="1" dirty="0">
                        <a:solidFill>
                          <a:srgbClr val="FFC000"/>
                        </a:solidFill>
                        <a:latin typeface="Arial" panose="020B0604020202020204" pitchFamily="34" charset="0"/>
                        <a:ea typeface="Calibri"/>
                        <a:cs typeface="Arial" panose="020B0604020202020204" pitchFamily="34" charset="0"/>
                      </a:endParaRPr>
                    </a:p>
                  </a:txBody>
                  <a:tcPr marL="58057" marR="58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TN" sz="3200" b="1" dirty="0">
                          <a:latin typeface="Arial" panose="020B0604020202020204" pitchFamily="34" charset="0"/>
                          <a:ea typeface="Calibri"/>
                          <a:cs typeface="+mn-cs"/>
                        </a:rPr>
                        <a:t>عالية الخطورة</a:t>
                      </a:r>
                      <a:endParaRPr lang="fr-FR" sz="3200" b="1" dirty="0">
                        <a:latin typeface="Arial" panose="020B0604020202020204" pitchFamily="34" charset="0"/>
                        <a:ea typeface="Calibri"/>
                        <a:cs typeface="Arial" panose="020B0604020202020204" pitchFamily="34" charset="0"/>
                      </a:endParaRPr>
                    </a:p>
                  </a:txBody>
                  <a:tcPr marL="58057" marR="58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r" rtl="1">
                        <a:lnSpc>
                          <a:spcPct val="115000"/>
                        </a:lnSpc>
                        <a:spcAft>
                          <a:spcPts val="0"/>
                        </a:spcAft>
                      </a:pPr>
                      <a:r>
                        <a:rPr lang="ar-TN" sz="3200" dirty="0">
                          <a:latin typeface="Arial" panose="020B0604020202020204" pitchFamily="34" charset="0"/>
                          <a:ea typeface="Calibri"/>
                          <a:cs typeface="+mn-cs"/>
                        </a:rPr>
                        <a:t>يجب التعامل مع المخاطر بمستوى عال من الأولوية مما يتطلب خطة عمل قصيرة الأجل.</a:t>
                      </a:r>
                      <a:endParaRPr lang="fr-FR" sz="3200" dirty="0">
                        <a:latin typeface="Arial" panose="020B0604020202020204" pitchFamily="34" charset="0"/>
                        <a:ea typeface="Calibri"/>
                        <a:cs typeface="Arial" panose="020B0604020202020204" pitchFamily="34" charset="0"/>
                      </a:endParaRPr>
                    </a:p>
                  </a:txBody>
                  <a:tcPr marL="58057" marR="580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968835">
                <a:tc>
                  <a:txBody>
                    <a:bodyPr/>
                    <a:lstStyle/>
                    <a:p>
                      <a:pPr algn="ctr">
                        <a:lnSpc>
                          <a:spcPct val="115000"/>
                        </a:lnSpc>
                        <a:spcAft>
                          <a:spcPts val="0"/>
                        </a:spcAft>
                      </a:pPr>
                      <a:r>
                        <a:rPr lang="fr-FR" sz="2400" b="1" dirty="0">
                          <a:latin typeface="Arial" panose="020B0604020202020204" pitchFamily="34" charset="0"/>
                          <a:ea typeface="Calibri"/>
                          <a:cs typeface="Arial" panose="020B0604020202020204" pitchFamily="34" charset="0"/>
                        </a:rPr>
                        <a:t>3 &lt; Cr ≤ 8</a:t>
                      </a:r>
                      <a:br>
                        <a:rPr lang="fr-FR" sz="2400" dirty="0">
                          <a:latin typeface="Arial" panose="020B0604020202020204" pitchFamily="34" charset="0"/>
                          <a:ea typeface="Calibri"/>
                          <a:cs typeface="Arial" panose="020B0604020202020204" pitchFamily="34" charset="0"/>
                        </a:rPr>
                      </a:br>
                      <a:r>
                        <a:rPr lang="ar-TN" sz="2800" b="1" dirty="0">
                          <a:latin typeface="Arial" panose="020B0604020202020204" pitchFamily="34" charset="0"/>
                          <a:ea typeface="Calibri"/>
                          <a:cs typeface="+mn-cs"/>
                        </a:rPr>
                        <a:t>المخاطر التي يجب الحذر منها</a:t>
                      </a:r>
                      <a:endParaRPr lang="fr-FR" sz="2800" b="1" dirty="0">
                        <a:latin typeface="Arial" panose="020B0604020202020204" pitchFamily="34" charset="0"/>
                        <a:ea typeface="Calibri"/>
                        <a:cs typeface="Arial" panose="020B0604020202020204" pitchFamily="34" charset="0"/>
                      </a:endParaRPr>
                    </a:p>
                  </a:txBody>
                  <a:tcPr marL="58057" marR="58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TN" sz="3200" b="1" dirty="0">
                          <a:latin typeface="Arial" panose="020B0604020202020204" pitchFamily="34" charset="0"/>
                          <a:ea typeface="Calibri"/>
                          <a:cs typeface="+mn-cs"/>
                        </a:rPr>
                        <a:t>مخاطر معتدلة</a:t>
                      </a:r>
                      <a:endParaRPr lang="fr-FR" sz="3200" b="1" dirty="0">
                        <a:latin typeface="Arial" panose="020B0604020202020204" pitchFamily="34" charset="0"/>
                        <a:ea typeface="Calibri"/>
                        <a:cs typeface="Arial" panose="020B0604020202020204" pitchFamily="34" charset="0"/>
                      </a:endParaRPr>
                    </a:p>
                  </a:txBody>
                  <a:tcPr marL="58057" marR="58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rtl="1">
                        <a:lnSpc>
                          <a:spcPct val="115000"/>
                        </a:lnSpc>
                        <a:spcAft>
                          <a:spcPts val="0"/>
                        </a:spcAft>
                      </a:pPr>
                      <a:r>
                        <a:rPr lang="ar-TN" sz="3200" dirty="0">
                          <a:latin typeface="Arial" panose="020B0604020202020204" pitchFamily="34" charset="0"/>
                          <a:ea typeface="Calibri"/>
                          <a:cs typeface="+mn-cs"/>
                        </a:rPr>
                        <a:t>يجب معالجة المخاطر من خلال وضع خطة عمل متوسطة الأجل للسيطرة على الاضطرابات المعتدلة في الأنشطة المرتبطة بعمليات المؤسسة.</a:t>
                      </a:r>
                      <a:endParaRPr lang="fr-FR" sz="3200" dirty="0">
                        <a:latin typeface="Arial" panose="020B0604020202020204" pitchFamily="34" charset="0"/>
                        <a:ea typeface="Calibri"/>
                        <a:cs typeface="Arial" panose="020B0604020202020204" pitchFamily="34" charset="0"/>
                      </a:endParaRPr>
                    </a:p>
                  </a:txBody>
                  <a:tcPr marL="58057" marR="580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291779">
                <a:tc>
                  <a:txBody>
                    <a:bodyPr/>
                    <a:lstStyle/>
                    <a:p>
                      <a:pPr algn="ctr">
                        <a:lnSpc>
                          <a:spcPct val="115000"/>
                        </a:lnSpc>
                        <a:spcAft>
                          <a:spcPts val="0"/>
                        </a:spcAft>
                      </a:pPr>
                      <a:r>
                        <a:rPr lang="fr-FR" sz="2400" b="1" dirty="0">
                          <a:latin typeface="Arial" panose="020B0604020202020204" pitchFamily="34" charset="0"/>
                          <a:ea typeface="Calibri"/>
                          <a:cs typeface="Arial" panose="020B0604020202020204" pitchFamily="34" charset="0"/>
                        </a:rPr>
                        <a:t>1 ≤ Cr ≤ 3</a:t>
                      </a:r>
                      <a:br>
                        <a:rPr lang="fr-FR" sz="2400" dirty="0">
                          <a:latin typeface="Arial" panose="020B0604020202020204" pitchFamily="34" charset="0"/>
                          <a:ea typeface="Calibri"/>
                          <a:cs typeface="Arial" panose="020B0604020202020204" pitchFamily="34" charset="0"/>
                        </a:rPr>
                      </a:br>
                      <a:r>
                        <a:rPr lang="ar-TN" sz="2800" b="1" dirty="0">
                          <a:solidFill>
                            <a:srgbClr val="00B050"/>
                          </a:solidFill>
                          <a:latin typeface="Arial" panose="020B0604020202020204" pitchFamily="34" charset="0"/>
                          <a:ea typeface="Calibri"/>
                          <a:cs typeface="+mn-cs"/>
                        </a:rPr>
                        <a:t>المخاطر الخاضعة للرقابة</a:t>
                      </a:r>
                      <a:endParaRPr lang="fr-FR" sz="2800" b="1" dirty="0">
                        <a:solidFill>
                          <a:srgbClr val="00B050"/>
                        </a:solidFill>
                        <a:latin typeface="Arial" panose="020B0604020202020204" pitchFamily="34" charset="0"/>
                        <a:ea typeface="Calibri"/>
                        <a:cs typeface="Arial" panose="020B0604020202020204" pitchFamily="34" charset="0"/>
                      </a:endParaRPr>
                    </a:p>
                  </a:txBody>
                  <a:tcPr marL="58057" marR="58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ar-TN" sz="3200" b="1" dirty="0">
                          <a:latin typeface="Arial" panose="020B0604020202020204" pitchFamily="34" charset="0"/>
                          <a:ea typeface="Calibri"/>
                          <a:cs typeface="+mn-cs"/>
                        </a:rPr>
                        <a:t>مخاطر طفيفة</a:t>
                      </a:r>
                      <a:endParaRPr lang="fr-FR" sz="3200" b="1" dirty="0">
                        <a:latin typeface="Arial" panose="020B0604020202020204" pitchFamily="34" charset="0"/>
                        <a:ea typeface="Calibri"/>
                        <a:cs typeface="Arial" panose="020B0604020202020204" pitchFamily="34" charset="0"/>
                      </a:endParaRPr>
                    </a:p>
                  </a:txBody>
                  <a:tcPr marL="58057" marR="580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r">
                        <a:lnSpc>
                          <a:spcPct val="115000"/>
                        </a:lnSpc>
                        <a:spcAft>
                          <a:spcPts val="0"/>
                        </a:spcAft>
                      </a:pPr>
                      <a:r>
                        <a:rPr lang="ar-TN" sz="3200" dirty="0">
                          <a:latin typeface="Arial" panose="020B0604020202020204" pitchFamily="34" charset="0"/>
                          <a:ea typeface="Calibri"/>
                          <a:cs typeface="+mn-cs"/>
                        </a:rPr>
                        <a:t>تأثير محدود / تعطيل طفيف للأنشطة (المتعلقة بالعملية).نادرًا ما يتجسد الخطر، ولكن قد يكون من الممكن وضع خطة عمل طويلة الأمد.</a:t>
                      </a:r>
                      <a:endParaRPr lang="fr-FR" sz="3200" dirty="0">
                        <a:latin typeface="Arial" panose="020B0604020202020204" pitchFamily="34" charset="0"/>
                        <a:ea typeface="Calibri"/>
                        <a:cs typeface="Arial" panose="020B0604020202020204" pitchFamily="34" charset="0"/>
                      </a:endParaRPr>
                    </a:p>
                  </a:txBody>
                  <a:tcPr marL="58057" marR="580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pic>
        <p:nvPicPr>
          <p:cNvPr id="4" name="Picture 2" descr="D:\base de données 2022\2022 Sonede\Sonede logo.jpg">
            <a:extLst>
              <a:ext uri="{FF2B5EF4-FFF2-40B4-BE49-F238E27FC236}">
                <a16:creationId xmlns:a16="http://schemas.microsoft.com/office/drawing/2014/main" id="{E793933F-57B8-A5FC-338D-6AD82CE32752}"/>
              </a:ext>
            </a:extLst>
          </p:cNvPr>
          <p:cNvPicPr>
            <a:picLocks noChangeAspect="1" noChangeArrowheads="1"/>
          </p:cNvPicPr>
          <p:nvPr/>
        </p:nvPicPr>
        <p:blipFill>
          <a:blip r:embed="rId3"/>
          <a:srcRect/>
          <a:stretch>
            <a:fillRect/>
          </a:stretch>
        </p:blipFill>
        <p:spPr bwMode="auto">
          <a:xfrm>
            <a:off x="15758160" y="428247"/>
            <a:ext cx="959339" cy="1008000"/>
          </a:xfrm>
          <a:prstGeom prst="rect">
            <a:avLst/>
          </a:prstGeom>
          <a:noFill/>
        </p:spPr>
      </p:pic>
    </p:spTree>
    <p:extLst>
      <p:ext uri="{BB962C8B-B14F-4D97-AF65-F5344CB8AC3E}">
        <p14:creationId xmlns:p14="http://schemas.microsoft.com/office/powerpoint/2010/main" val="18169067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5368B4F8-7B72-2F0E-462B-5383702A0BF4}"/>
              </a:ext>
            </a:extLst>
          </p:cNvPr>
          <p:cNvGraphicFramePr>
            <a:graphicFrameLocks noGrp="1"/>
          </p:cNvGraphicFramePr>
          <p:nvPr/>
        </p:nvGraphicFramePr>
        <p:xfrm>
          <a:off x="1623060" y="1638300"/>
          <a:ext cx="11254740" cy="6705601"/>
        </p:xfrm>
        <a:graphic>
          <a:graphicData uri="http://schemas.openxmlformats.org/drawingml/2006/table">
            <a:tbl>
              <a:tblPr firstRow="1" firstCol="1" bandRow="1"/>
              <a:tblGrid>
                <a:gridCol w="2167822">
                  <a:extLst>
                    <a:ext uri="{9D8B030D-6E8A-4147-A177-3AD203B41FA5}">
                      <a16:colId xmlns:a16="http://schemas.microsoft.com/office/drawing/2014/main" val="3788464269"/>
                    </a:ext>
                  </a:extLst>
                </a:gridCol>
                <a:gridCol w="2120564">
                  <a:extLst>
                    <a:ext uri="{9D8B030D-6E8A-4147-A177-3AD203B41FA5}">
                      <a16:colId xmlns:a16="http://schemas.microsoft.com/office/drawing/2014/main" val="852471131"/>
                    </a:ext>
                  </a:extLst>
                </a:gridCol>
                <a:gridCol w="2653734">
                  <a:extLst>
                    <a:ext uri="{9D8B030D-6E8A-4147-A177-3AD203B41FA5}">
                      <a16:colId xmlns:a16="http://schemas.microsoft.com/office/drawing/2014/main" val="135862870"/>
                    </a:ext>
                  </a:extLst>
                </a:gridCol>
                <a:gridCol w="2113293">
                  <a:extLst>
                    <a:ext uri="{9D8B030D-6E8A-4147-A177-3AD203B41FA5}">
                      <a16:colId xmlns:a16="http://schemas.microsoft.com/office/drawing/2014/main" val="2547270018"/>
                    </a:ext>
                  </a:extLst>
                </a:gridCol>
                <a:gridCol w="2199327">
                  <a:extLst>
                    <a:ext uri="{9D8B030D-6E8A-4147-A177-3AD203B41FA5}">
                      <a16:colId xmlns:a16="http://schemas.microsoft.com/office/drawing/2014/main" val="1482184488"/>
                    </a:ext>
                  </a:extLst>
                </a:gridCol>
              </a:tblGrid>
              <a:tr h="1068467">
                <a:tc>
                  <a:txBody>
                    <a:bodyPr/>
                    <a:lstStyle/>
                    <a:p>
                      <a:pPr>
                        <a:lnSpc>
                          <a:spcPct val="115000"/>
                        </a:lnSpc>
                        <a:spcAft>
                          <a:spcPts val="1000"/>
                        </a:spcAft>
                      </a:pPr>
                      <a:r>
                        <a:rPr lang="fr-FR" sz="2000" dirty="0">
                          <a:effectLst/>
                          <a:latin typeface="Arial" panose="020B0604020202020204" pitchFamily="34" charset="0"/>
                          <a:ea typeface="Calibri" panose="020F0502020204030204" pitchFamily="34" charset="0"/>
                          <a:cs typeface="Arial" panose="020B0604020202020204" pitchFamily="34" charset="0"/>
                        </a:rPr>
                        <a:t>G</a:t>
                      </a:r>
                      <a:endParaRPr lang="fr-TN" sz="2000"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1000"/>
                        </a:spcAft>
                      </a:pPr>
                      <a:r>
                        <a:rPr lang="fr-FR" sz="2000" dirty="0">
                          <a:effectLst/>
                          <a:latin typeface="Arial" panose="020B0604020202020204" pitchFamily="34" charset="0"/>
                          <a:ea typeface="Calibri" panose="020F0502020204030204" pitchFamily="34" charset="0"/>
                          <a:cs typeface="Arial" panose="020B0604020202020204" pitchFamily="34" charset="0"/>
                        </a:rPr>
                        <a:t>V</a:t>
                      </a:r>
                      <a:endParaRPr lang="fr-TN"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pPr>
                      <a:r>
                        <a:rPr lang="fr-FR" sz="2000" dirty="0">
                          <a:solidFill>
                            <a:srgbClr val="000000"/>
                          </a:solidFill>
                          <a:effectLst/>
                          <a:highlight>
                            <a:srgbClr val="DBE5F1"/>
                          </a:highlight>
                          <a:latin typeface="Arial" panose="020B0604020202020204" pitchFamily="34" charset="0"/>
                          <a:ea typeface="Calibri" panose="020F0502020204030204" pitchFamily="34" charset="0"/>
                          <a:cs typeface="Arial" panose="020B0604020202020204" pitchFamily="34" charset="0"/>
                        </a:rPr>
                        <a:t>Faible</a:t>
                      </a:r>
                      <a:endParaRPr lang="fr-TN" sz="2000" dirty="0">
                        <a:effectLst/>
                        <a:highlight>
                          <a:srgbClr val="DBE5F1"/>
                        </a:highligh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1000"/>
                        </a:spcAft>
                      </a:pPr>
                      <a:r>
                        <a:rPr lang="fr-FR" sz="2000" dirty="0">
                          <a:solidFill>
                            <a:srgbClr val="000000"/>
                          </a:solidFill>
                          <a:effectLst/>
                          <a:highlight>
                            <a:srgbClr val="DBE5F1"/>
                          </a:highlight>
                          <a:latin typeface="Arial" panose="020B0604020202020204" pitchFamily="34" charset="0"/>
                          <a:ea typeface="Calibri" panose="020F0502020204030204" pitchFamily="34" charset="0"/>
                          <a:cs typeface="Arial" panose="020B0604020202020204" pitchFamily="34" charset="0"/>
                        </a:rPr>
                        <a:t>1</a:t>
                      </a:r>
                      <a:endParaRPr lang="fr-TN" sz="2000" dirty="0">
                        <a:effectLst/>
                        <a:highlight>
                          <a:srgbClr val="DBE5F1"/>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a:lnSpc>
                          <a:spcPct val="115000"/>
                        </a:lnSpc>
                        <a:spcAft>
                          <a:spcPts val="1000"/>
                        </a:spcAft>
                      </a:pPr>
                      <a:r>
                        <a:rPr lang="fr-FR" sz="2000" dirty="0">
                          <a:solidFill>
                            <a:srgbClr val="000000"/>
                          </a:solidFill>
                          <a:effectLst/>
                          <a:highlight>
                            <a:srgbClr val="DBE5F1"/>
                          </a:highlight>
                          <a:latin typeface="Arial" panose="020B0604020202020204" pitchFamily="34" charset="0"/>
                          <a:ea typeface="Calibri" panose="020F0502020204030204" pitchFamily="34" charset="0"/>
                          <a:cs typeface="Arial" panose="020B0604020202020204" pitchFamily="34" charset="0"/>
                        </a:rPr>
                        <a:t>Moyenne</a:t>
                      </a:r>
                      <a:endParaRPr lang="fr-TN" sz="2000" dirty="0">
                        <a:effectLst/>
                        <a:highlight>
                          <a:srgbClr val="DBE5F1"/>
                        </a:highligh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1000"/>
                        </a:spcAft>
                      </a:pPr>
                      <a:r>
                        <a:rPr lang="fr-FR" sz="2000" dirty="0">
                          <a:solidFill>
                            <a:srgbClr val="000000"/>
                          </a:solidFill>
                          <a:effectLst/>
                          <a:highlight>
                            <a:srgbClr val="DBE5F1"/>
                          </a:highlight>
                          <a:latin typeface="Arial" panose="020B0604020202020204" pitchFamily="34" charset="0"/>
                          <a:ea typeface="Calibri" panose="020F0502020204030204" pitchFamily="34" charset="0"/>
                          <a:cs typeface="Arial" panose="020B0604020202020204" pitchFamily="34" charset="0"/>
                        </a:rPr>
                        <a:t>2</a:t>
                      </a:r>
                      <a:endParaRPr lang="fr-TN" sz="2000" dirty="0">
                        <a:effectLst/>
                        <a:highlight>
                          <a:srgbClr val="DBE5F1"/>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a:lnSpc>
                          <a:spcPct val="115000"/>
                        </a:lnSpc>
                        <a:spcAft>
                          <a:spcPts val="1000"/>
                        </a:spcAft>
                      </a:pPr>
                      <a:r>
                        <a:rPr lang="fr-FR" sz="2000" dirty="0">
                          <a:solidFill>
                            <a:srgbClr val="000000"/>
                          </a:solidFill>
                          <a:effectLst/>
                          <a:highlight>
                            <a:srgbClr val="DBE5F1"/>
                          </a:highlight>
                          <a:latin typeface="Arial" panose="020B0604020202020204" pitchFamily="34" charset="0"/>
                          <a:ea typeface="Calibri" panose="020F0502020204030204" pitchFamily="34" charset="0"/>
                          <a:cs typeface="Arial" panose="020B0604020202020204" pitchFamily="34" charset="0"/>
                        </a:rPr>
                        <a:t>Grave</a:t>
                      </a:r>
                      <a:endParaRPr lang="fr-TN" sz="2000" dirty="0">
                        <a:effectLst/>
                        <a:highlight>
                          <a:srgbClr val="DBE5F1"/>
                        </a:highligh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1000"/>
                        </a:spcAft>
                      </a:pPr>
                      <a:r>
                        <a:rPr lang="fr-FR" sz="2000" dirty="0">
                          <a:solidFill>
                            <a:srgbClr val="000000"/>
                          </a:solidFill>
                          <a:effectLst/>
                          <a:highlight>
                            <a:srgbClr val="DBE5F1"/>
                          </a:highlight>
                          <a:latin typeface="Arial" panose="020B0604020202020204" pitchFamily="34" charset="0"/>
                          <a:ea typeface="Calibri" panose="020F0502020204030204" pitchFamily="34" charset="0"/>
                          <a:cs typeface="Arial" panose="020B0604020202020204" pitchFamily="34" charset="0"/>
                        </a:rPr>
                        <a:t>3</a:t>
                      </a:r>
                      <a:endParaRPr lang="fr-TN" sz="2000" dirty="0">
                        <a:effectLst/>
                        <a:highlight>
                          <a:srgbClr val="DBE5F1"/>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a:lnSpc>
                          <a:spcPct val="115000"/>
                        </a:lnSpc>
                        <a:spcAft>
                          <a:spcPts val="1000"/>
                        </a:spcAft>
                      </a:pPr>
                      <a:r>
                        <a:rPr lang="fr-FR" sz="2000">
                          <a:solidFill>
                            <a:srgbClr val="000000"/>
                          </a:solidFill>
                          <a:effectLst/>
                          <a:highlight>
                            <a:srgbClr val="DBE5F1"/>
                          </a:highlight>
                          <a:latin typeface="Arial" panose="020B0604020202020204" pitchFamily="34" charset="0"/>
                          <a:ea typeface="Calibri" panose="020F0502020204030204" pitchFamily="34" charset="0"/>
                          <a:cs typeface="Arial" panose="020B0604020202020204" pitchFamily="34" charset="0"/>
                        </a:rPr>
                        <a:t>très grave</a:t>
                      </a:r>
                      <a:endParaRPr lang="fr-TN" sz="2000">
                        <a:effectLst/>
                        <a:highlight>
                          <a:srgbClr val="DBE5F1"/>
                        </a:highligh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1000"/>
                        </a:spcAft>
                      </a:pPr>
                      <a:r>
                        <a:rPr lang="fr-FR" sz="2000">
                          <a:solidFill>
                            <a:srgbClr val="000000"/>
                          </a:solidFill>
                          <a:effectLst/>
                          <a:highlight>
                            <a:srgbClr val="DBE5F1"/>
                          </a:highlight>
                          <a:latin typeface="Arial" panose="020B0604020202020204" pitchFamily="34" charset="0"/>
                          <a:ea typeface="Calibri" panose="020F0502020204030204" pitchFamily="34" charset="0"/>
                          <a:cs typeface="Arial" panose="020B0604020202020204" pitchFamily="34" charset="0"/>
                        </a:rPr>
                        <a:t>4</a:t>
                      </a:r>
                      <a:endParaRPr lang="fr-TN" sz="2000">
                        <a:effectLst/>
                        <a:highlight>
                          <a:srgbClr val="DBE5F1"/>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3593915310"/>
                  </a:ext>
                </a:extLst>
              </a:tr>
              <a:tr h="1068467">
                <a:tc>
                  <a:txBody>
                    <a:bodyPr/>
                    <a:lstStyle/>
                    <a:p>
                      <a:pPr algn="ctr">
                        <a:lnSpc>
                          <a:spcPct val="115000"/>
                        </a:lnSpc>
                        <a:spcAft>
                          <a:spcPts val="1000"/>
                        </a:spcAft>
                      </a:pPr>
                      <a:r>
                        <a:rPr lang="fr-FR" sz="2000">
                          <a:solidFill>
                            <a:srgbClr val="000000"/>
                          </a:solidFill>
                          <a:effectLst/>
                          <a:highlight>
                            <a:srgbClr val="DBE5F1"/>
                          </a:highlight>
                          <a:latin typeface="Arial" panose="020B0604020202020204" pitchFamily="34" charset="0"/>
                          <a:ea typeface="Calibri" panose="020F0502020204030204" pitchFamily="34" charset="0"/>
                          <a:cs typeface="Arial" panose="020B0604020202020204" pitchFamily="34" charset="0"/>
                        </a:rPr>
                        <a:t>Très probable</a:t>
                      </a:r>
                      <a:endParaRPr lang="fr-TN" sz="2000">
                        <a:effectLst/>
                        <a:highlight>
                          <a:srgbClr val="DBE5F1"/>
                        </a:highligh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1000"/>
                        </a:spcAft>
                      </a:pPr>
                      <a:r>
                        <a:rPr lang="fr-FR" sz="2000">
                          <a:solidFill>
                            <a:srgbClr val="000000"/>
                          </a:solidFill>
                          <a:effectLst/>
                          <a:highlight>
                            <a:srgbClr val="DBE5F1"/>
                          </a:highlight>
                          <a:latin typeface="Arial" panose="020B0604020202020204" pitchFamily="34" charset="0"/>
                          <a:ea typeface="Calibri" panose="020F0502020204030204" pitchFamily="34" charset="0"/>
                          <a:cs typeface="Arial" panose="020B0604020202020204" pitchFamily="34" charset="0"/>
                        </a:rPr>
                        <a:t>4</a:t>
                      </a:r>
                      <a:endParaRPr lang="fr-TN" sz="2000">
                        <a:effectLst/>
                        <a:highlight>
                          <a:srgbClr val="DBE5F1"/>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nSpc>
                          <a:spcPct val="115000"/>
                        </a:lnSpc>
                        <a:spcAft>
                          <a:spcPts val="1000"/>
                        </a:spcAft>
                      </a:pPr>
                      <a:r>
                        <a:rPr lang="fr-FR" sz="2000">
                          <a:solidFill>
                            <a:srgbClr val="000000"/>
                          </a:solidFill>
                          <a:effectLst/>
                          <a:highlight>
                            <a:srgbClr val="FFFF00"/>
                          </a:highlight>
                          <a:latin typeface="Arial" panose="020B0604020202020204" pitchFamily="34" charset="0"/>
                          <a:ea typeface="Calibri" panose="020F0502020204030204" pitchFamily="34" charset="0"/>
                          <a:cs typeface="Arial" panose="020B0604020202020204" pitchFamily="34" charset="0"/>
                        </a:rPr>
                        <a:t>RCOT5</a:t>
                      </a:r>
                      <a:endParaRPr lang="fr-TN" sz="2000">
                        <a:effectLst/>
                        <a:highlight>
                          <a:srgbClr val="FFFF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nSpc>
                          <a:spcPct val="115000"/>
                        </a:lnSpc>
                        <a:spcAft>
                          <a:spcPts val="1000"/>
                        </a:spcAft>
                      </a:pPr>
                      <a:r>
                        <a:rPr lang="fr-FR" sz="2000">
                          <a:effectLst/>
                          <a:highlight>
                            <a:srgbClr val="FFFF00"/>
                          </a:highlight>
                          <a:latin typeface="Arial" panose="020B0604020202020204" pitchFamily="34" charset="0"/>
                          <a:ea typeface="Calibri" panose="020F0502020204030204" pitchFamily="34" charset="0"/>
                          <a:cs typeface="Arial" panose="020B0604020202020204" pitchFamily="34" charset="0"/>
                        </a:rPr>
                        <a:t> </a:t>
                      </a:r>
                      <a:endParaRPr lang="fr-TN" sz="2000">
                        <a:effectLst/>
                        <a:highlight>
                          <a:srgbClr val="FFFF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nSpc>
                          <a:spcPct val="115000"/>
                        </a:lnSpc>
                        <a:spcAft>
                          <a:spcPts val="1000"/>
                        </a:spcAft>
                      </a:pPr>
                      <a:r>
                        <a:rPr lang="fr-FR" sz="2000">
                          <a:effectLst/>
                          <a:highlight>
                            <a:srgbClr val="F79646"/>
                          </a:highlight>
                          <a:latin typeface="Arial" panose="020B0604020202020204" pitchFamily="34" charset="0"/>
                          <a:ea typeface="Calibri" panose="020F0502020204030204" pitchFamily="34" charset="0"/>
                          <a:cs typeface="Arial" panose="020B0604020202020204" pitchFamily="34" charset="0"/>
                        </a:rPr>
                        <a:t> </a:t>
                      </a:r>
                      <a:endParaRPr lang="fr-TN" sz="2000">
                        <a:effectLst/>
                        <a:highlight>
                          <a:srgbClr val="F79646"/>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762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76200" cap="flat" cmpd="sng" algn="ctr">
                      <a:solidFill>
                        <a:srgbClr val="000000"/>
                      </a:solidFill>
                      <a:prstDash val="solid"/>
                      <a:round/>
                      <a:headEnd type="none" w="med" len="med"/>
                      <a:tailEnd type="none" w="med" len="med"/>
                    </a:lnB>
                    <a:solidFill>
                      <a:srgbClr val="F79646"/>
                    </a:solidFill>
                  </a:tcPr>
                </a:tc>
                <a:tc>
                  <a:txBody>
                    <a:bodyPr/>
                    <a:lstStyle/>
                    <a:p>
                      <a:pPr>
                        <a:lnSpc>
                          <a:spcPct val="115000"/>
                        </a:lnSpc>
                        <a:spcAft>
                          <a:spcPts val="1000"/>
                        </a:spcAft>
                      </a:pPr>
                      <a:r>
                        <a:rPr lang="fr-FR" sz="2000" dirty="0">
                          <a:effectLst/>
                          <a:highlight>
                            <a:srgbClr val="FF0000"/>
                          </a:highlight>
                          <a:latin typeface="Arial" panose="020B0604020202020204" pitchFamily="34" charset="0"/>
                          <a:ea typeface="Calibri" panose="020F0502020204030204" pitchFamily="34" charset="0"/>
                          <a:cs typeface="Arial" panose="020B0604020202020204" pitchFamily="34" charset="0"/>
                        </a:rPr>
                        <a:t> </a:t>
                      </a:r>
                      <a:endParaRPr lang="fr-TN" sz="2000" dirty="0">
                        <a:effectLst/>
                        <a:highlight>
                          <a:srgbClr val="FF00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356526475"/>
                  </a:ext>
                </a:extLst>
              </a:tr>
              <a:tr h="1068467">
                <a:tc>
                  <a:txBody>
                    <a:bodyPr/>
                    <a:lstStyle/>
                    <a:p>
                      <a:pPr algn="ctr">
                        <a:lnSpc>
                          <a:spcPct val="115000"/>
                        </a:lnSpc>
                        <a:spcAft>
                          <a:spcPts val="1000"/>
                        </a:spcAft>
                      </a:pPr>
                      <a:r>
                        <a:rPr lang="fr-FR" sz="2000">
                          <a:solidFill>
                            <a:srgbClr val="000000"/>
                          </a:solidFill>
                          <a:effectLst/>
                          <a:highlight>
                            <a:srgbClr val="DBE5F1"/>
                          </a:highlight>
                          <a:latin typeface="Arial" panose="020B0604020202020204" pitchFamily="34" charset="0"/>
                          <a:ea typeface="Calibri" panose="020F0502020204030204" pitchFamily="34" charset="0"/>
                          <a:cs typeface="Arial" panose="020B0604020202020204" pitchFamily="34" charset="0"/>
                        </a:rPr>
                        <a:t>probable</a:t>
                      </a:r>
                      <a:endParaRPr lang="fr-TN" sz="2000">
                        <a:effectLst/>
                        <a:highlight>
                          <a:srgbClr val="DBE5F1"/>
                        </a:highligh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1000"/>
                        </a:spcAft>
                      </a:pPr>
                      <a:r>
                        <a:rPr lang="fr-FR" sz="2000">
                          <a:solidFill>
                            <a:srgbClr val="000000"/>
                          </a:solidFill>
                          <a:effectLst/>
                          <a:highlight>
                            <a:srgbClr val="DBE5F1"/>
                          </a:highlight>
                          <a:latin typeface="Arial" panose="020B0604020202020204" pitchFamily="34" charset="0"/>
                          <a:ea typeface="Calibri" panose="020F0502020204030204" pitchFamily="34" charset="0"/>
                          <a:cs typeface="Arial" panose="020B0604020202020204" pitchFamily="34" charset="0"/>
                        </a:rPr>
                        <a:t>3</a:t>
                      </a:r>
                      <a:endParaRPr lang="fr-TN" sz="2000">
                        <a:effectLst/>
                        <a:highlight>
                          <a:srgbClr val="DBE5F1"/>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nSpc>
                          <a:spcPct val="115000"/>
                        </a:lnSpc>
                        <a:spcAft>
                          <a:spcPts val="1000"/>
                        </a:spcAft>
                      </a:pPr>
                      <a:r>
                        <a:rPr lang="fr-FR" sz="2000">
                          <a:effectLst/>
                          <a:highlight>
                            <a:srgbClr val="92D050"/>
                          </a:highlight>
                          <a:latin typeface="Arial" panose="020B0604020202020204" pitchFamily="34" charset="0"/>
                          <a:ea typeface="Calibri" panose="020F0502020204030204" pitchFamily="34" charset="0"/>
                          <a:cs typeface="Arial" panose="020B0604020202020204" pitchFamily="34" charset="0"/>
                        </a:rPr>
                        <a:t> </a:t>
                      </a:r>
                      <a:endParaRPr lang="fr-TN" sz="2000">
                        <a:effectLst/>
                        <a:highlight>
                          <a:srgbClr val="92D05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fr-FR" sz="2000">
                          <a:solidFill>
                            <a:srgbClr val="000000"/>
                          </a:solidFill>
                          <a:effectLst/>
                          <a:highlight>
                            <a:srgbClr val="FFFF00"/>
                          </a:highlight>
                          <a:latin typeface="Arial" panose="020B0604020202020204" pitchFamily="34" charset="0"/>
                          <a:ea typeface="Calibri" panose="020F0502020204030204" pitchFamily="34" charset="0"/>
                          <a:cs typeface="Arial" panose="020B0604020202020204" pitchFamily="34" charset="0"/>
                        </a:rPr>
                        <a:t>RCOT4</a:t>
                      </a:r>
                      <a:endParaRPr lang="fr-TN" sz="2000">
                        <a:effectLst/>
                        <a:highlight>
                          <a:srgbClr val="FFFF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nSpc>
                          <a:spcPct val="115000"/>
                        </a:lnSpc>
                        <a:spcAft>
                          <a:spcPts val="1000"/>
                        </a:spcAft>
                      </a:pPr>
                      <a:r>
                        <a:rPr lang="fr-FR" sz="2000">
                          <a:effectLst/>
                          <a:highlight>
                            <a:srgbClr val="F79646"/>
                          </a:highlight>
                          <a:latin typeface="Arial" panose="020B0604020202020204" pitchFamily="34" charset="0"/>
                          <a:ea typeface="Calibri" panose="020F0502020204030204" pitchFamily="34" charset="0"/>
                          <a:cs typeface="Arial" panose="020B0604020202020204" pitchFamily="34" charset="0"/>
                        </a:rPr>
                        <a:t> </a:t>
                      </a:r>
                      <a:endParaRPr lang="fr-TN" sz="2000">
                        <a:effectLst/>
                        <a:highlight>
                          <a:srgbClr val="F79646"/>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762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a:lnSpc>
                          <a:spcPct val="115000"/>
                        </a:lnSpc>
                        <a:spcAft>
                          <a:spcPts val="1000"/>
                        </a:spcAft>
                      </a:pPr>
                      <a:r>
                        <a:rPr lang="fr-FR" sz="2000" b="1" dirty="0">
                          <a:solidFill>
                            <a:srgbClr val="FFFFFF"/>
                          </a:solidFill>
                          <a:effectLst/>
                          <a:highlight>
                            <a:srgbClr val="F79646"/>
                          </a:highlight>
                          <a:latin typeface="Arial" panose="020B0604020202020204" pitchFamily="34" charset="0"/>
                          <a:ea typeface="Calibri" panose="020F0502020204030204" pitchFamily="34" charset="0"/>
                          <a:cs typeface="Arial" panose="020B0604020202020204" pitchFamily="34" charset="0"/>
                        </a:rPr>
                        <a:t>RCOT1/RCOT2</a:t>
                      </a:r>
                      <a:endParaRPr lang="fr-TN" sz="2000" dirty="0">
                        <a:effectLst/>
                        <a:highlight>
                          <a:srgbClr val="F79646"/>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762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extLst>
                  <a:ext uri="{0D108BD9-81ED-4DB2-BD59-A6C34878D82A}">
                    <a16:rowId xmlns:a16="http://schemas.microsoft.com/office/drawing/2014/main" val="2710578010"/>
                  </a:ext>
                </a:extLst>
              </a:tr>
              <a:tr h="1750100">
                <a:tc>
                  <a:txBody>
                    <a:bodyPr/>
                    <a:lstStyle/>
                    <a:p>
                      <a:pPr algn="ctr">
                        <a:lnSpc>
                          <a:spcPct val="115000"/>
                        </a:lnSpc>
                        <a:spcAft>
                          <a:spcPts val="1000"/>
                        </a:spcAft>
                      </a:pPr>
                      <a:r>
                        <a:rPr lang="fr-FR" sz="2000">
                          <a:solidFill>
                            <a:srgbClr val="000000"/>
                          </a:solidFill>
                          <a:effectLst/>
                          <a:highlight>
                            <a:srgbClr val="DBE5F1"/>
                          </a:highlight>
                          <a:latin typeface="Arial" panose="020B0604020202020204" pitchFamily="34" charset="0"/>
                          <a:ea typeface="Calibri" panose="020F0502020204030204" pitchFamily="34" charset="0"/>
                          <a:cs typeface="Arial" panose="020B0604020202020204" pitchFamily="34" charset="0"/>
                        </a:rPr>
                        <a:t>Improbable</a:t>
                      </a:r>
                      <a:endParaRPr lang="fr-TN" sz="2000">
                        <a:effectLst/>
                        <a:highlight>
                          <a:srgbClr val="DBE5F1"/>
                        </a:highligh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1000"/>
                        </a:spcAft>
                      </a:pPr>
                      <a:r>
                        <a:rPr lang="fr-FR" sz="2000">
                          <a:solidFill>
                            <a:srgbClr val="000000"/>
                          </a:solidFill>
                          <a:effectLst/>
                          <a:highlight>
                            <a:srgbClr val="DBE5F1"/>
                          </a:highlight>
                          <a:latin typeface="Arial" panose="020B0604020202020204" pitchFamily="34" charset="0"/>
                          <a:ea typeface="Calibri" panose="020F0502020204030204" pitchFamily="34" charset="0"/>
                          <a:cs typeface="Arial" panose="020B0604020202020204" pitchFamily="34" charset="0"/>
                        </a:rPr>
                        <a:t>2</a:t>
                      </a:r>
                      <a:endParaRPr lang="fr-TN" sz="2000">
                        <a:effectLst/>
                        <a:highlight>
                          <a:srgbClr val="DBE5F1"/>
                        </a:highligh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1000"/>
                        </a:spcAft>
                      </a:pPr>
                      <a:r>
                        <a:rPr lang="fr-FR" sz="2000">
                          <a:effectLst/>
                          <a:highlight>
                            <a:srgbClr val="DBE5F1"/>
                          </a:highlight>
                          <a:latin typeface="Arial" panose="020B0604020202020204" pitchFamily="34" charset="0"/>
                          <a:ea typeface="Calibri" panose="020F0502020204030204" pitchFamily="34" charset="0"/>
                          <a:cs typeface="Arial" panose="020B0604020202020204" pitchFamily="34" charset="0"/>
                        </a:rPr>
                        <a:t> </a:t>
                      </a:r>
                      <a:endParaRPr lang="fr-TN" sz="2000">
                        <a:effectLst/>
                        <a:highlight>
                          <a:srgbClr val="DBE5F1"/>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nSpc>
                          <a:spcPct val="115000"/>
                        </a:lnSpc>
                        <a:spcAft>
                          <a:spcPts val="1000"/>
                        </a:spcAft>
                      </a:pPr>
                      <a:r>
                        <a:rPr lang="fr-FR" sz="2000">
                          <a:solidFill>
                            <a:srgbClr val="000000"/>
                          </a:solidFill>
                          <a:effectLst/>
                          <a:highlight>
                            <a:srgbClr val="92D050"/>
                          </a:highlight>
                          <a:latin typeface="Arial" panose="020B0604020202020204" pitchFamily="34" charset="0"/>
                          <a:ea typeface="Calibri" panose="020F0502020204030204" pitchFamily="34" charset="0"/>
                          <a:cs typeface="Arial" panose="020B0604020202020204" pitchFamily="34" charset="0"/>
                        </a:rPr>
                        <a:t>RC2</a:t>
                      </a:r>
                      <a:endParaRPr lang="fr-TN" sz="2000">
                        <a:effectLst/>
                        <a:highlight>
                          <a:srgbClr val="92D05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fr-FR" sz="2000">
                          <a:effectLst/>
                          <a:highlight>
                            <a:srgbClr val="FFFF00"/>
                          </a:highlight>
                          <a:latin typeface="Arial" panose="020B0604020202020204" pitchFamily="34" charset="0"/>
                          <a:ea typeface="Calibri" panose="020F0502020204030204" pitchFamily="34" charset="0"/>
                          <a:cs typeface="Arial" panose="020B0604020202020204" pitchFamily="34" charset="0"/>
                        </a:rPr>
                        <a:t> </a:t>
                      </a:r>
                      <a:endParaRPr lang="fr-TN" sz="2000">
                        <a:effectLst/>
                        <a:highlight>
                          <a:srgbClr val="FFFF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nSpc>
                          <a:spcPct val="115000"/>
                        </a:lnSpc>
                        <a:spcAft>
                          <a:spcPts val="1000"/>
                        </a:spcAft>
                      </a:pPr>
                      <a:r>
                        <a:rPr lang="fr-FR" sz="2000">
                          <a:effectLst/>
                          <a:highlight>
                            <a:srgbClr val="FFFF00"/>
                          </a:highlight>
                          <a:latin typeface="Arial" panose="020B0604020202020204" pitchFamily="34" charset="0"/>
                          <a:ea typeface="Calibri" panose="020F0502020204030204" pitchFamily="34" charset="0"/>
                          <a:cs typeface="Arial" panose="020B0604020202020204" pitchFamily="34" charset="0"/>
                        </a:rPr>
                        <a:t> </a:t>
                      </a:r>
                      <a:endParaRPr lang="fr-TN" sz="2000">
                        <a:effectLst/>
                        <a:highlight>
                          <a:srgbClr val="FFFF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nSpc>
                          <a:spcPct val="115000"/>
                        </a:lnSpc>
                        <a:spcAft>
                          <a:spcPts val="1000"/>
                        </a:spcAft>
                      </a:pPr>
                      <a:r>
                        <a:rPr lang="fr-FR" sz="2000" dirty="0">
                          <a:solidFill>
                            <a:srgbClr val="000000"/>
                          </a:solidFill>
                          <a:effectLst/>
                          <a:highlight>
                            <a:srgbClr val="FFFF00"/>
                          </a:highlight>
                          <a:latin typeface="Arial" panose="020B0604020202020204" pitchFamily="34" charset="0"/>
                          <a:ea typeface="Calibri" panose="020F0502020204030204" pitchFamily="34" charset="0"/>
                          <a:cs typeface="Arial" panose="020B0604020202020204" pitchFamily="34" charset="0"/>
                        </a:rPr>
                        <a:t>RCOT3</a:t>
                      </a:r>
                      <a:endParaRPr lang="fr-TN" sz="2000" dirty="0">
                        <a:effectLst/>
                        <a:highlight>
                          <a:srgbClr val="FFFF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762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95043465"/>
                  </a:ext>
                </a:extLst>
              </a:tr>
              <a:tr h="1750100">
                <a:tc>
                  <a:txBody>
                    <a:bodyPr/>
                    <a:lstStyle/>
                    <a:p>
                      <a:pPr algn="ctr">
                        <a:lnSpc>
                          <a:spcPct val="115000"/>
                        </a:lnSpc>
                        <a:spcAft>
                          <a:spcPts val="1000"/>
                        </a:spcAft>
                      </a:pPr>
                      <a:r>
                        <a:rPr lang="fr-FR" sz="2000">
                          <a:solidFill>
                            <a:srgbClr val="000000"/>
                          </a:solidFill>
                          <a:effectLst/>
                          <a:highlight>
                            <a:srgbClr val="DBE5F1"/>
                          </a:highlight>
                          <a:latin typeface="Arial" panose="020B0604020202020204" pitchFamily="34" charset="0"/>
                          <a:ea typeface="Calibri" panose="020F0502020204030204" pitchFamily="34" charset="0"/>
                          <a:cs typeface="Arial" panose="020B0604020202020204" pitchFamily="34" charset="0"/>
                        </a:rPr>
                        <a:t>Très improbable</a:t>
                      </a:r>
                      <a:endParaRPr lang="fr-TN" sz="2000">
                        <a:effectLst/>
                        <a:highlight>
                          <a:srgbClr val="DBE5F1"/>
                        </a:highligh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1000"/>
                        </a:spcAft>
                      </a:pPr>
                      <a:r>
                        <a:rPr lang="fr-FR" sz="2000">
                          <a:solidFill>
                            <a:srgbClr val="000000"/>
                          </a:solidFill>
                          <a:effectLst/>
                          <a:highlight>
                            <a:srgbClr val="DBE5F1"/>
                          </a:highlight>
                          <a:latin typeface="Arial" panose="020B0604020202020204" pitchFamily="34" charset="0"/>
                          <a:ea typeface="Calibri" panose="020F0502020204030204" pitchFamily="34" charset="0"/>
                          <a:cs typeface="Arial" panose="020B0604020202020204" pitchFamily="34" charset="0"/>
                        </a:rPr>
                        <a:t>1</a:t>
                      </a:r>
                      <a:endParaRPr lang="fr-TN" sz="2000">
                        <a:effectLst/>
                        <a:highlight>
                          <a:srgbClr val="DBE5F1"/>
                        </a:highligh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1000"/>
                        </a:spcAft>
                      </a:pPr>
                      <a:r>
                        <a:rPr lang="fr-FR" sz="2000">
                          <a:effectLst/>
                          <a:highlight>
                            <a:srgbClr val="DBE5F1"/>
                          </a:highlight>
                          <a:latin typeface="Arial" panose="020B0604020202020204" pitchFamily="34" charset="0"/>
                          <a:ea typeface="Calibri" panose="020F0502020204030204" pitchFamily="34" charset="0"/>
                          <a:cs typeface="Arial" panose="020B0604020202020204" pitchFamily="34" charset="0"/>
                        </a:rPr>
                        <a:t> </a:t>
                      </a:r>
                      <a:endParaRPr lang="fr-TN" sz="2000">
                        <a:effectLst/>
                        <a:highlight>
                          <a:srgbClr val="DBE5F1"/>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nSpc>
                          <a:spcPct val="115000"/>
                        </a:lnSpc>
                        <a:spcAft>
                          <a:spcPts val="1000"/>
                        </a:spcAft>
                      </a:pPr>
                      <a:r>
                        <a:rPr lang="fr-FR" sz="2000">
                          <a:effectLst/>
                          <a:highlight>
                            <a:srgbClr val="92D050"/>
                          </a:highlight>
                          <a:latin typeface="Arial" panose="020B0604020202020204" pitchFamily="34" charset="0"/>
                          <a:ea typeface="Calibri" panose="020F0502020204030204" pitchFamily="34" charset="0"/>
                          <a:cs typeface="Arial" panose="020B0604020202020204" pitchFamily="34" charset="0"/>
                        </a:rPr>
                        <a:t> </a:t>
                      </a:r>
                      <a:endParaRPr lang="fr-TN" sz="2000">
                        <a:effectLst/>
                        <a:highlight>
                          <a:srgbClr val="92D05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fr-FR" sz="2000">
                          <a:solidFill>
                            <a:srgbClr val="000000"/>
                          </a:solidFill>
                          <a:effectLst/>
                          <a:highlight>
                            <a:srgbClr val="92D050"/>
                          </a:highlight>
                          <a:latin typeface="Arial" panose="020B0604020202020204" pitchFamily="34" charset="0"/>
                          <a:ea typeface="Calibri" panose="020F0502020204030204" pitchFamily="34" charset="0"/>
                          <a:cs typeface="Arial" panose="020B0604020202020204" pitchFamily="34" charset="0"/>
                        </a:rPr>
                        <a:t>RCOT6/RCOT7/RCOT8</a:t>
                      </a:r>
                      <a:endParaRPr lang="fr-TN" sz="2000">
                        <a:effectLst/>
                        <a:highlight>
                          <a:srgbClr val="92D05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fr-FR" sz="2000">
                          <a:solidFill>
                            <a:srgbClr val="000000"/>
                          </a:solidFill>
                          <a:effectLst/>
                          <a:highlight>
                            <a:srgbClr val="92D050"/>
                          </a:highlight>
                          <a:latin typeface="Arial" panose="020B0604020202020204" pitchFamily="34" charset="0"/>
                          <a:ea typeface="Calibri" panose="020F0502020204030204" pitchFamily="34" charset="0"/>
                          <a:cs typeface="Arial" panose="020B0604020202020204" pitchFamily="34" charset="0"/>
                        </a:rPr>
                        <a:t>RC1</a:t>
                      </a:r>
                      <a:endParaRPr lang="fr-TN" sz="2000">
                        <a:effectLst/>
                        <a:highlight>
                          <a:srgbClr val="92D05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fr-FR" sz="2000" dirty="0">
                          <a:solidFill>
                            <a:srgbClr val="000000"/>
                          </a:solidFill>
                          <a:effectLst/>
                          <a:highlight>
                            <a:srgbClr val="FFFF00"/>
                          </a:highlight>
                          <a:latin typeface="Arial" panose="020B0604020202020204" pitchFamily="34" charset="0"/>
                          <a:ea typeface="Calibri" panose="020F0502020204030204" pitchFamily="34" charset="0"/>
                          <a:cs typeface="Arial" panose="020B0604020202020204" pitchFamily="34" charset="0"/>
                        </a:rPr>
                        <a:t>RI1</a:t>
                      </a:r>
                      <a:endParaRPr lang="fr-TN" sz="2000" dirty="0">
                        <a:effectLst/>
                        <a:highlight>
                          <a:srgbClr val="FFFF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762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913662888"/>
                  </a:ext>
                </a:extLst>
              </a:tr>
            </a:tbl>
          </a:graphicData>
        </a:graphic>
      </p:graphicFrame>
      <p:pic>
        <p:nvPicPr>
          <p:cNvPr id="2" name="Picture 2" descr="D:\base de données 2022\2022 Sonede\Sonede logo.jpg">
            <a:extLst>
              <a:ext uri="{FF2B5EF4-FFF2-40B4-BE49-F238E27FC236}">
                <a16:creationId xmlns:a16="http://schemas.microsoft.com/office/drawing/2014/main" id="{FF5E1662-B03A-4963-C08F-8D0C5933A6A8}"/>
              </a:ext>
            </a:extLst>
          </p:cNvPr>
          <p:cNvPicPr>
            <a:picLocks noChangeAspect="1" noChangeArrowheads="1"/>
          </p:cNvPicPr>
          <p:nvPr/>
        </p:nvPicPr>
        <p:blipFill>
          <a:blip r:embed="rId2"/>
          <a:srcRect/>
          <a:stretch>
            <a:fillRect/>
          </a:stretch>
        </p:blipFill>
        <p:spPr bwMode="auto">
          <a:xfrm>
            <a:off x="15544800" y="630300"/>
            <a:ext cx="959339" cy="1008000"/>
          </a:xfrm>
          <a:prstGeom prst="rect">
            <a:avLst/>
          </a:prstGeom>
          <a:noFill/>
        </p:spPr>
      </p:pic>
    </p:spTree>
    <p:extLst>
      <p:ext uri="{BB962C8B-B14F-4D97-AF65-F5344CB8AC3E}">
        <p14:creationId xmlns:p14="http://schemas.microsoft.com/office/powerpoint/2010/main" val="1742184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65200" y="-12700"/>
            <a:ext cx="15875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ctr" rtl="1">
              <a:lnSpc>
                <a:spcPct val="115000"/>
              </a:lnSpc>
              <a:spcAft>
                <a:spcPts val="1000"/>
              </a:spcAft>
            </a:pPr>
            <a:r>
              <a:rPr lang="ar-TN" sz="5400" b="1" dirty="0">
                <a:solidFill>
                  <a:srgbClr val="FF0000"/>
                </a:solidFill>
                <a:effectLst/>
                <a:latin typeface="Arial Black" panose="020B0A04020102020204" pitchFamily="34" charset="0"/>
                <a:ea typeface="Calibri" panose="020F0502020204030204" pitchFamily="34" charset="0"/>
              </a:rPr>
              <a:t>تقييم المخاطر</a:t>
            </a:r>
            <a:r>
              <a:rPr lang="en-US" sz="5400" dirty="0">
                <a:effectLst/>
                <a:latin typeface="Arial" panose="020B0604020202020204" pitchFamily="34" charset="0"/>
                <a:ea typeface="Microsoft Sans Serif" panose="020B0604020202020204" pitchFamily="34" charset="0"/>
              </a:rPr>
              <a:t> </a:t>
            </a:r>
            <a:endParaRPr lang="fr-TN" sz="5400" dirty="0">
              <a:effectLst/>
              <a:latin typeface="Arial Black" panose="020B0A04020102020204" pitchFamily="34" charset="0"/>
              <a:ea typeface="Microsoft Sans Serif" panose="020B0604020202020204" pitchFamily="34" charset="0"/>
            </a:endParaRPr>
          </a:p>
          <a:p>
            <a:pPr algn="r"/>
            <a:endParaRPr lang="fr-TN" sz="4000" dirty="0">
              <a:effectLst/>
              <a:latin typeface="Arial Black" panose="020B0A04020102020204" pitchFamily="34" charset="0"/>
              <a:ea typeface="Calibri" panose="020F0502020204030204" pitchFamily="34" charset="0"/>
              <a:cs typeface="Arial" panose="020B0604020202020204" pitchFamily="34" charset="0"/>
            </a:endParaRPr>
          </a:p>
        </p:txBody>
      </p:sp>
      <p:pic>
        <p:nvPicPr>
          <p:cNvPr id="4" name="Image 3">
            <a:extLst>
              <a:ext uri="{FF2B5EF4-FFF2-40B4-BE49-F238E27FC236}">
                <a16:creationId xmlns:a16="http://schemas.microsoft.com/office/drawing/2014/main" id="{0E07F2FC-7057-265A-D333-F752AE5439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0667" y="1333500"/>
            <a:ext cx="14359466" cy="8077200"/>
          </a:xfrm>
          <a:prstGeom prst="rect">
            <a:avLst/>
          </a:prstGeom>
        </p:spPr>
      </p:pic>
    </p:spTree>
    <p:extLst>
      <p:ext uri="{BB962C8B-B14F-4D97-AF65-F5344CB8AC3E}">
        <p14:creationId xmlns:p14="http://schemas.microsoft.com/office/powerpoint/2010/main" val="21952373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65200" y="-12700"/>
            <a:ext cx="15875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ctr" rtl="1">
              <a:lnSpc>
                <a:spcPct val="115000"/>
              </a:lnSpc>
              <a:spcAft>
                <a:spcPts val="1000"/>
              </a:spcAft>
            </a:pPr>
            <a:r>
              <a:rPr lang="fr-FR" sz="4400" b="1" dirty="0">
                <a:solidFill>
                  <a:srgbClr val="FF0000"/>
                </a:solidFill>
                <a:effectLst/>
                <a:latin typeface="Arial-BoldMT"/>
                <a:ea typeface="Calibri" panose="020F0502020204030204" pitchFamily="34" charset="0"/>
                <a:cs typeface="Arial" panose="020B0604020202020204" pitchFamily="34" charset="0"/>
              </a:rPr>
              <a:t> </a:t>
            </a:r>
            <a:r>
              <a:rPr lang="fr-FR" sz="4400" b="1" dirty="0">
                <a:solidFill>
                  <a:srgbClr val="0070C0"/>
                </a:solidFill>
                <a:effectLst/>
                <a:latin typeface="Arial-BoldMT"/>
                <a:ea typeface="Calibri" panose="020F0502020204030204" pitchFamily="34" charset="0"/>
                <a:cs typeface="Arial" panose="020B0604020202020204" pitchFamily="34" charset="0"/>
              </a:rPr>
              <a:t>:4</a:t>
            </a:r>
            <a:r>
              <a:rPr lang="ar-SA" sz="4400" b="1" dirty="0">
                <a:solidFill>
                  <a:srgbClr val="FF0000"/>
                </a:solidFill>
                <a:effectLst/>
                <a:latin typeface="Arial-BoldMT"/>
                <a:ea typeface="Calibri" panose="020F0502020204030204" pitchFamily="34" charset="0"/>
                <a:cs typeface="Arial" panose="020B0604020202020204" pitchFamily="34" charset="0"/>
              </a:rPr>
              <a:t>معالجة المخاطر</a:t>
            </a:r>
            <a:endParaRPr lang="ar-TN" sz="4400" b="1" dirty="0">
              <a:solidFill>
                <a:srgbClr val="FF0000"/>
              </a:solidFill>
              <a:effectLst/>
              <a:latin typeface="Arial-BoldMT"/>
              <a:ea typeface="Calibri" panose="020F0502020204030204" pitchFamily="34" charset="0"/>
              <a:cs typeface="Arial" panose="020B0604020202020204" pitchFamily="34" charset="0"/>
            </a:endParaRPr>
          </a:p>
          <a:p>
            <a:pPr algn="r" rtl="1">
              <a:lnSpc>
                <a:spcPct val="115000"/>
              </a:lnSpc>
              <a:spcAft>
                <a:spcPts val="1000"/>
              </a:spcAft>
            </a:pPr>
            <a:endParaRPr lang="ar-TN" sz="4000" b="1" dirty="0">
              <a:solidFill>
                <a:srgbClr val="FF0000"/>
              </a:solidFill>
              <a:effectLst/>
              <a:latin typeface="Arial-BoldMT"/>
              <a:ea typeface="Calibri" panose="020F0502020204030204" pitchFamily="34" charset="0"/>
            </a:endParaRPr>
          </a:p>
          <a:p>
            <a:pPr algn="r" rtl="1">
              <a:lnSpc>
                <a:spcPct val="115000"/>
              </a:lnSpc>
              <a:spcAft>
                <a:spcPts val="1000"/>
              </a:spcAft>
            </a:pPr>
            <a:r>
              <a:rPr lang="ar-SA" sz="4000" dirty="0">
                <a:solidFill>
                  <a:srgbClr val="07548E"/>
                </a:solidFill>
                <a:effectLst/>
                <a:latin typeface="ArialMT"/>
                <a:ea typeface="Calibri" panose="020F0502020204030204" pitchFamily="34" charset="0"/>
              </a:rPr>
              <a:t>يجب معالجة المخاطر بمجرد تحديدها وتقييمها</a:t>
            </a:r>
            <a:br>
              <a:rPr lang="fr-FR" sz="4000" dirty="0">
                <a:solidFill>
                  <a:srgbClr val="07548E"/>
                </a:solidFill>
                <a:effectLst/>
                <a:latin typeface="ArialMT"/>
                <a:ea typeface="Calibri" panose="020F0502020204030204" pitchFamily="34" charset="0"/>
              </a:rPr>
            </a:br>
            <a:r>
              <a:rPr lang="ar-SA" sz="4000" dirty="0">
                <a:solidFill>
                  <a:srgbClr val="414042"/>
                </a:solidFill>
                <a:effectLst/>
                <a:latin typeface="ArialMT"/>
                <a:ea typeface="Calibri" panose="020F0502020204030204" pitchFamily="34" charset="0"/>
              </a:rPr>
              <a:t>قد تتضمن خيارات معالجة خطر معين أحد الخيارات التالية أو أكثر</a:t>
            </a:r>
            <a:r>
              <a:rPr lang="fr-FR" sz="4000" dirty="0">
                <a:solidFill>
                  <a:srgbClr val="414042"/>
                </a:solidFill>
                <a:effectLst/>
                <a:latin typeface="ArialMT"/>
                <a:ea typeface="Calibri" panose="020F0502020204030204" pitchFamily="34" charset="0"/>
              </a:rPr>
              <a:t>:</a:t>
            </a:r>
            <a:br>
              <a:rPr lang="fr-FR" sz="4000" dirty="0">
                <a:solidFill>
                  <a:srgbClr val="414042"/>
                </a:solidFill>
                <a:effectLst/>
                <a:latin typeface="ArialMT"/>
                <a:ea typeface="Calibri" panose="020F0502020204030204" pitchFamily="34" charset="0"/>
              </a:rPr>
            </a:br>
            <a:r>
              <a:rPr lang="fr-FR" sz="4000" dirty="0">
                <a:solidFill>
                  <a:srgbClr val="414042"/>
                </a:solidFill>
                <a:effectLst/>
                <a:latin typeface="SymbolMT"/>
                <a:ea typeface="Calibri" panose="020F0502020204030204" pitchFamily="34" charset="0"/>
              </a:rPr>
              <a:t>• </a:t>
            </a:r>
            <a:r>
              <a:rPr lang="ar-SA" sz="4000" dirty="0">
                <a:solidFill>
                  <a:srgbClr val="414042"/>
                </a:solidFill>
                <a:effectLst/>
                <a:latin typeface="ArialMT"/>
                <a:ea typeface="Calibri" panose="020F0502020204030204" pitchFamily="34" charset="0"/>
              </a:rPr>
              <a:t>تجنب المخاطر من خ</a:t>
            </a:r>
            <a:r>
              <a:rPr lang="ar-TN" sz="4000" dirty="0">
                <a:solidFill>
                  <a:srgbClr val="414042"/>
                </a:solidFill>
                <a:effectLst/>
                <a:latin typeface="ArialMT"/>
                <a:ea typeface="Calibri" panose="020F0502020204030204" pitchFamily="34" charset="0"/>
              </a:rPr>
              <a:t>لا</a:t>
            </a:r>
            <a:r>
              <a:rPr lang="ar-SA" sz="4000" dirty="0">
                <a:solidFill>
                  <a:srgbClr val="414042"/>
                </a:solidFill>
                <a:effectLst/>
                <a:latin typeface="ArialMT"/>
                <a:ea typeface="Calibri" panose="020F0502020204030204" pitchFamily="34" charset="0"/>
              </a:rPr>
              <a:t>ل اتخاذ قرار بعدم البدء او </a:t>
            </a:r>
            <a:r>
              <a:rPr lang="ar-SA" sz="4000" dirty="0" err="1">
                <a:solidFill>
                  <a:srgbClr val="414042"/>
                </a:solidFill>
                <a:effectLst/>
                <a:latin typeface="ArialMT"/>
                <a:ea typeface="Calibri" panose="020F0502020204030204" pitchFamily="34" charset="0"/>
              </a:rPr>
              <a:t>الإستمرار</a:t>
            </a:r>
            <a:r>
              <a:rPr lang="ar-SA" sz="4000" dirty="0">
                <a:solidFill>
                  <a:srgbClr val="414042"/>
                </a:solidFill>
                <a:effectLst/>
                <a:latin typeface="ArialMT"/>
                <a:ea typeface="Calibri" panose="020F0502020204030204" pitchFamily="34" charset="0"/>
              </a:rPr>
              <a:t> في النشاط الذي تنشأ عنه المخاطر</a:t>
            </a:r>
            <a:br>
              <a:rPr lang="fr-FR" sz="4000" dirty="0">
                <a:solidFill>
                  <a:srgbClr val="414042"/>
                </a:solidFill>
                <a:effectLst/>
                <a:latin typeface="ArialMT"/>
                <a:ea typeface="Calibri" panose="020F0502020204030204" pitchFamily="34" charset="0"/>
              </a:rPr>
            </a:br>
            <a:r>
              <a:rPr lang="fr-FR" sz="4000" dirty="0">
                <a:solidFill>
                  <a:srgbClr val="414042"/>
                </a:solidFill>
                <a:effectLst/>
                <a:latin typeface="SymbolMT"/>
                <a:ea typeface="Calibri" panose="020F0502020204030204" pitchFamily="34" charset="0"/>
              </a:rPr>
              <a:t>• </a:t>
            </a:r>
            <a:r>
              <a:rPr lang="ar-SA" sz="4000" dirty="0">
                <a:solidFill>
                  <a:srgbClr val="414042"/>
                </a:solidFill>
                <a:effectLst/>
                <a:latin typeface="ArialMT"/>
                <a:ea typeface="Calibri" panose="020F0502020204030204" pitchFamily="34" charset="0"/>
              </a:rPr>
              <a:t>أخذ المخاطر أو زيادتها من أجل اغتنام الفرص</a:t>
            </a:r>
            <a:br>
              <a:rPr lang="fr-FR" sz="4000" dirty="0">
                <a:solidFill>
                  <a:srgbClr val="414042"/>
                </a:solidFill>
                <a:effectLst/>
                <a:latin typeface="ArialMT"/>
                <a:ea typeface="Calibri" panose="020F0502020204030204" pitchFamily="34" charset="0"/>
              </a:rPr>
            </a:br>
            <a:r>
              <a:rPr lang="fr-FR" sz="4000" dirty="0">
                <a:solidFill>
                  <a:srgbClr val="414042"/>
                </a:solidFill>
                <a:effectLst/>
                <a:latin typeface="SymbolMT"/>
                <a:ea typeface="Calibri" panose="020F0502020204030204" pitchFamily="34" charset="0"/>
              </a:rPr>
              <a:t>• </a:t>
            </a:r>
            <a:r>
              <a:rPr lang="ar-SA" sz="4000" dirty="0">
                <a:solidFill>
                  <a:srgbClr val="414042"/>
                </a:solidFill>
                <a:effectLst/>
                <a:latin typeface="ArialMT"/>
                <a:ea typeface="Calibri" panose="020F0502020204030204" pitchFamily="34" charset="0"/>
              </a:rPr>
              <a:t>إزالة مصدر الخطر</a:t>
            </a:r>
            <a:br>
              <a:rPr lang="fr-FR" sz="4000" dirty="0">
                <a:solidFill>
                  <a:srgbClr val="414042"/>
                </a:solidFill>
                <a:effectLst/>
                <a:latin typeface="ArialMT"/>
                <a:ea typeface="Calibri" panose="020F0502020204030204" pitchFamily="34" charset="0"/>
              </a:rPr>
            </a:br>
            <a:r>
              <a:rPr lang="fr-FR" sz="4000" dirty="0">
                <a:solidFill>
                  <a:srgbClr val="414042"/>
                </a:solidFill>
                <a:effectLst/>
                <a:latin typeface="SymbolMT"/>
                <a:ea typeface="Calibri" panose="020F0502020204030204" pitchFamily="34" charset="0"/>
              </a:rPr>
              <a:t>• </a:t>
            </a:r>
            <a:r>
              <a:rPr lang="ar-SA" sz="4000" dirty="0">
                <a:solidFill>
                  <a:srgbClr val="414042"/>
                </a:solidFill>
                <a:effectLst/>
                <a:latin typeface="ArialMT"/>
                <a:ea typeface="Calibri" panose="020F0502020204030204" pitchFamily="34" charset="0"/>
              </a:rPr>
              <a:t>تغيير </a:t>
            </a:r>
            <a:r>
              <a:rPr lang="ar-SA" sz="4000" dirty="0" err="1">
                <a:solidFill>
                  <a:srgbClr val="414042"/>
                </a:solidFill>
                <a:effectLst/>
                <a:latin typeface="ArialMT"/>
                <a:ea typeface="Calibri" panose="020F0502020204030204" pitchFamily="34" charset="0"/>
              </a:rPr>
              <a:t>الإحتمالية</a:t>
            </a:r>
            <a:br>
              <a:rPr lang="fr-FR" sz="4000" dirty="0">
                <a:solidFill>
                  <a:srgbClr val="414042"/>
                </a:solidFill>
                <a:effectLst/>
                <a:latin typeface="ArialMT"/>
                <a:ea typeface="Calibri" panose="020F0502020204030204" pitchFamily="34" charset="0"/>
              </a:rPr>
            </a:br>
            <a:r>
              <a:rPr lang="fr-FR" sz="4000" dirty="0">
                <a:solidFill>
                  <a:srgbClr val="414042"/>
                </a:solidFill>
                <a:effectLst/>
                <a:latin typeface="SymbolMT"/>
                <a:ea typeface="Calibri" panose="020F0502020204030204" pitchFamily="34" charset="0"/>
              </a:rPr>
              <a:t>• </a:t>
            </a:r>
            <a:r>
              <a:rPr lang="ar-SA" sz="4000" dirty="0">
                <a:solidFill>
                  <a:srgbClr val="414042"/>
                </a:solidFill>
                <a:effectLst/>
                <a:latin typeface="ArialMT"/>
                <a:ea typeface="Calibri" panose="020F0502020204030204" pitchFamily="34" charset="0"/>
              </a:rPr>
              <a:t>تغيير العواقب</a:t>
            </a:r>
            <a:br>
              <a:rPr lang="fr-FR" sz="4000" dirty="0">
                <a:solidFill>
                  <a:srgbClr val="414042"/>
                </a:solidFill>
                <a:effectLst/>
                <a:latin typeface="ArialMT"/>
                <a:ea typeface="Calibri" panose="020F0502020204030204" pitchFamily="34" charset="0"/>
              </a:rPr>
            </a:br>
            <a:r>
              <a:rPr lang="fr-FR" sz="4000" dirty="0">
                <a:solidFill>
                  <a:srgbClr val="414042"/>
                </a:solidFill>
                <a:effectLst/>
                <a:latin typeface="SymbolMT"/>
                <a:ea typeface="Calibri" panose="020F0502020204030204" pitchFamily="34" charset="0"/>
              </a:rPr>
              <a:t>• </a:t>
            </a:r>
            <a:r>
              <a:rPr lang="ar-SA" sz="4000" dirty="0">
                <a:solidFill>
                  <a:srgbClr val="414042"/>
                </a:solidFill>
                <a:effectLst/>
                <a:latin typeface="ArialMT"/>
                <a:ea typeface="Calibri" panose="020F0502020204030204" pitchFamily="34" charset="0"/>
              </a:rPr>
              <a:t>مشاركة الخطر</a:t>
            </a:r>
            <a:br>
              <a:rPr lang="fr-FR" sz="4000" dirty="0">
                <a:solidFill>
                  <a:srgbClr val="414042"/>
                </a:solidFill>
                <a:effectLst/>
                <a:latin typeface="ArialMT"/>
                <a:ea typeface="Calibri" panose="020F0502020204030204" pitchFamily="34" charset="0"/>
              </a:rPr>
            </a:br>
            <a:r>
              <a:rPr lang="fr-FR" sz="4000" dirty="0">
                <a:solidFill>
                  <a:srgbClr val="414042"/>
                </a:solidFill>
                <a:effectLst/>
                <a:latin typeface="SymbolMT"/>
                <a:ea typeface="Calibri" panose="020F0502020204030204" pitchFamily="34" charset="0"/>
              </a:rPr>
              <a:t>• </a:t>
            </a:r>
            <a:r>
              <a:rPr lang="ar-SA" sz="4000" dirty="0">
                <a:solidFill>
                  <a:srgbClr val="414042"/>
                </a:solidFill>
                <a:effectLst/>
                <a:latin typeface="ArialMT"/>
                <a:ea typeface="Calibri" panose="020F0502020204030204" pitchFamily="34" charset="0"/>
              </a:rPr>
              <a:t>الإبقاء على المخاطر بقرار مدروس</a:t>
            </a:r>
            <a:endParaRPr lang="fr-TN" sz="4000" dirty="0">
              <a:solidFill>
                <a:srgbClr val="FF0000"/>
              </a:solidFill>
              <a:effectLst/>
              <a:latin typeface="Arial Black" panose="020B0A04020102020204" pitchFamily="34" charset="0"/>
              <a:ea typeface="Calibri" panose="020F0502020204030204" pitchFamily="34" charset="0"/>
            </a:endParaRPr>
          </a:p>
        </p:txBody>
      </p:sp>
      <p:graphicFrame>
        <p:nvGraphicFramePr>
          <p:cNvPr id="3" name="Diagramme 2">
            <a:extLst>
              <a:ext uri="{FF2B5EF4-FFF2-40B4-BE49-F238E27FC236}">
                <a16:creationId xmlns:a16="http://schemas.microsoft.com/office/drawing/2014/main" id="{959CC4B3-FB5C-95AC-F04A-E078C0465F6D}"/>
              </a:ext>
            </a:extLst>
          </p:cNvPr>
          <p:cNvGraphicFramePr/>
          <p:nvPr>
            <p:extLst>
              <p:ext uri="{D42A27DB-BD31-4B8C-83A1-F6EECF244321}">
                <p14:modId xmlns:p14="http://schemas.microsoft.com/office/powerpoint/2010/main" val="4087154227"/>
              </p:ext>
            </p:extLst>
          </p:nvPr>
        </p:nvGraphicFramePr>
        <p:xfrm>
          <a:off x="2133600" y="4457700"/>
          <a:ext cx="54102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59818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65200" y="-12700"/>
            <a:ext cx="15875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r" rtl="1">
              <a:lnSpc>
                <a:spcPct val="115000"/>
              </a:lnSpc>
              <a:spcAft>
                <a:spcPts val="1000"/>
              </a:spcAft>
            </a:pPr>
            <a:r>
              <a:rPr lang="ar-SA" sz="4400" dirty="0">
                <a:solidFill>
                  <a:srgbClr val="414042"/>
                </a:solidFill>
                <a:effectLst/>
                <a:latin typeface="ArialMT"/>
                <a:ea typeface="Calibri" panose="020F0502020204030204" pitchFamily="34" charset="0"/>
                <a:cs typeface="Arial" panose="020B0604020202020204" pitchFamily="34" charset="0"/>
              </a:rPr>
              <a:t>سيساعد هذا في إعداد </a:t>
            </a:r>
            <a:r>
              <a:rPr lang="ar-SA" sz="4400" dirty="0">
                <a:solidFill>
                  <a:srgbClr val="FF0000"/>
                </a:solidFill>
                <a:effectLst/>
                <a:latin typeface="ArialMT"/>
                <a:ea typeface="Calibri" panose="020F0502020204030204" pitchFamily="34" charset="0"/>
                <a:cs typeface="Arial" panose="020B0604020202020204" pitchFamily="34" charset="0"/>
              </a:rPr>
              <a:t>خطة معالجة المخاطر </a:t>
            </a:r>
            <a:r>
              <a:rPr lang="ar-SA" sz="4400" dirty="0">
                <a:solidFill>
                  <a:srgbClr val="414042"/>
                </a:solidFill>
                <a:effectLst/>
                <a:latin typeface="ArialMT"/>
                <a:ea typeface="Calibri" panose="020F0502020204030204" pitchFamily="34" charset="0"/>
                <a:cs typeface="Arial" panose="020B0604020202020204" pitchFamily="34" charset="0"/>
              </a:rPr>
              <a:t>التي ستتضمن المعلومات التالية</a:t>
            </a:r>
            <a:r>
              <a:rPr lang="fr-FR" sz="6000" dirty="0">
                <a:solidFill>
                  <a:srgbClr val="414042"/>
                </a:solidFill>
                <a:effectLst/>
                <a:latin typeface="ArialMT"/>
                <a:ea typeface="Calibri" panose="020F0502020204030204" pitchFamily="34" charset="0"/>
                <a:cs typeface="Arial" panose="020B0604020202020204" pitchFamily="34" charset="0"/>
              </a:rPr>
              <a:t>:</a:t>
            </a:r>
            <a:endParaRPr lang="ar-TN" sz="6000" dirty="0">
              <a:solidFill>
                <a:srgbClr val="414042"/>
              </a:solidFill>
              <a:effectLst/>
              <a:latin typeface="ArialMT"/>
              <a:ea typeface="Calibri" panose="020F0502020204030204" pitchFamily="34" charset="0"/>
              <a:cs typeface="Arial" panose="020B0604020202020204" pitchFamily="34" charset="0"/>
            </a:endParaRPr>
          </a:p>
          <a:p>
            <a:pPr marL="342900" marR="304800" lvl="0" indent="-342900" algn="r" rtl="1" fontAlgn="base">
              <a:lnSpc>
                <a:spcPct val="115000"/>
              </a:lnSpc>
              <a:spcAft>
                <a:spcPts val="1000"/>
              </a:spcAft>
              <a:buSzPts val="1000"/>
              <a:buFont typeface="Symbol" panose="05050102010706020507" pitchFamily="18" charset="2"/>
              <a:buChar char=""/>
              <a:tabLst>
                <a:tab pos="457200" algn="l"/>
              </a:tabLst>
            </a:pPr>
            <a:endParaRPr lang="fr-TN" sz="28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4" name="Diagramme 3">
            <a:extLst>
              <a:ext uri="{FF2B5EF4-FFF2-40B4-BE49-F238E27FC236}">
                <a16:creationId xmlns:a16="http://schemas.microsoft.com/office/drawing/2014/main" id="{FC30F505-1F0D-7E46-D171-36B07106927F}"/>
              </a:ext>
            </a:extLst>
          </p:cNvPr>
          <p:cNvGraphicFramePr/>
          <p:nvPr>
            <p:extLst>
              <p:ext uri="{D42A27DB-BD31-4B8C-83A1-F6EECF244321}">
                <p14:modId xmlns:p14="http://schemas.microsoft.com/office/powerpoint/2010/main" val="1674434924"/>
              </p:ext>
            </p:extLst>
          </p:nvPr>
        </p:nvGraphicFramePr>
        <p:xfrm>
          <a:off x="3048000" y="1562100"/>
          <a:ext cx="12192000" cy="764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D:\base de données 2022\2022 Sonede\Sonede logo.jpg">
            <a:extLst>
              <a:ext uri="{FF2B5EF4-FFF2-40B4-BE49-F238E27FC236}">
                <a16:creationId xmlns:a16="http://schemas.microsoft.com/office/drawing/2014/main" id="{C95F4ED1-ED1A-C948-3236-2FC47269CCB6}"/>
              </a:ext>
            </a:extLst>
          </p:cNvPr>
          <p:cNvPicPr>
            <a:picLocks noChangeAspect="1" noChangeArrowheads="1"/>
          </p:cNvPicPr>
          <p:nvPr/>
        </p:nvPicPr>
        <p:blipFill>
          <a:blip r:embed="rId8"/>
          <a:srcRect/>
          <a:stretch>
            <a:fillRect/>
          </a:stretch>
        </p:blipFill>
        <p:spPr bwMode="auto">
          <a:xfrm>
            <a:off x="15697200" y="1058100"/>
            <a:ext cx="959339" cy="1008000"/>
          </a:xfrm>
          <a:prstGeom prst="rect">
            <a:avLst/>
          </a:prstGeom>
          <a:noFill/>
        </p:spPr>
      </p:pic>
    </p:spTree>
    <p:extLst>
      <p:ext uri="{BB962C8B-B14F-4D97-AF65-F5344CB8AC3E}">
        <p14:creationId xmlns:p14="http://schemas.microsoft.com/office/powerpoint/2010/main" val="8527039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66900" y="876300"/>
            <a:ext cx="145542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ctr" rtl="1">
              <a:lnSpc>
                <a:spcPct val="115000"/>
              </a:lnSpc>
              <a:spcAft>
                <a:spcPts val="1000"/>
              </a:spcAft>
            </a:pPr>
            <a:r>
              <a:rPr lang="ar-SA" sz="3200" b="1" dirty="0">
                <a:solidFill>
                  <a:srgbClr val="FF0000"/>
                </a:solidFill>
                <a:latin typeface="Calibri" panose="020F0502020204030204" pitchFamily="34" charset="0"/>
                <a:ea typeface="Calibri" panose="020F0502020204030204" pitchFamily="34" charset="0"/>
              </a:rPr>
              <a:t>مثال عملي</a:t>
            </a:r>
            <a:r>
              <a:rPr lang="fr-FR" sz="3200" b="1" dirty="0">
                <a:solidFill>
                  <a:srgbClr val="FF0000"/>
                </a:solidFill>
                <a:latin typeface="Arial" panose="020B0604020202020204" pitchFamily="34" charset="0"/>
                <a:ea typeface="Calibri" panose="020F0502020204030204" pitchFamily="34" charset="0"/>
                <a:cs typeface="Arial" panose="020B0604020202020204" pitchFamily="34" charset="0"/>
              </a:rPr>
              <a:t>:</a:t>
            </a:r>
            <a:r>
              <a:rPr lang="fr-FR" sz="3200"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ar-TN" sz="36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إدارة المخاطر المتعلقة بالمشتريات العامة والمشتريات الإلكترونية</a:t>
            </a:r>
            <a:endParaRPr lang="fr-TN" sz="3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endParaRPr lang="ar-TN" sz="3200" b="1"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TN" sz="3200" b="1" dirty="0">
                <a:effectLst/>
                <a:latin typeface="Calibri" panose="020F0502020204030204" pitchFamily="34" charset="0"/>
                <a:ea typeface="Calibri" panose="020F0502020204030204" pitchFamily="34" charset="0"/>
                <a:cs typeface="Arial" panose="020B0604020202020204" pitchFamily="34" charset="0"/>
              </a:rPr>
              <a:t>لمعالجة مخاطر </a:t>
            </a:r>
            <a:r>
              <a:rPr lang="ar-TN" sz="32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عدم تطابق الاشغال </a:t>
            </a:r>
            <a:r>
              <a:rPr lang="ar-TN" sz="3200" b="1" dirty="0">
                <a:solidFill>
                  <a:srgbClr val="FF0000"/>
                </a:solidFill>
                <a:latin typeface="Arial" panose="020B0604020202020204" pitchFamily="34" charset="0"/>
                <a:ea typeface="Calibri" panose="020F0502020204030204" pitchFamily="34" charset="0"/>
              </a:rPr>
              <a:t>والمعدات</a:t>
            </a:r>
            <a:r>
              <a:rPr lang="fr-FR" sz="3200" b="1" dirty="0">
                <a:solidFill>
                  <a:srgbClr val="FF0000"/>
                </a:solidFill>
                <a:latin typeface="Arial" panose="020B0604020202020204" pitchFamily="34" charset="0"/>
                <a:ea typeface="Calibri" panose="020F0502020204030204" pitchFamily="34" charset="0"/>
              </a:rPr>
              <a:t>,</a:t>
            </a:r>
            <a:r>
              <a:rPr lang="ar-TN" sz="3200" b="1" dirty="0">
                <a:solidFill>
                  <a:srgbClr val="FF0000"/>
                </a:solidFill>
                <a:latin typeface="Arial" panose="020B0604020202020204" pitchFamily="34" charset="0"/>
                <a:ea typeface="Calibri" panose="020F0502020204030204" pitchFamily="34" charset="0"/>
              </a:rPr>
              <a:t>اقترحت </a:t>
            </a:r>
            <a:r>
              <a:rPr lang="ar-TN" sz="3200" dirty="0">
                <a:latin typeface="Calibri" panose="020F0502020204030204" pitchFamily="34" charset="0"/>
                <a:ea typeface="Times New Roman" panose="02020603050405020304" pitchFamily="18" charset="0"/>
              </a:rPr>
              <a:t>لجنة المخاطر بالشركة </a:t>
            </a:r>
            <a:r>
              <a:rPr lang="ar-SA" sz="3200" dirty="0">
                <a:latin typeface="Calibri" panose="020F0502020204030204" pitchFamily="34" charset="0"/>
              </a:rPr>
              <a:t>وضع وتنفيذ استراتيجيات للتعامل مع</a:t>
            </a:r>
            <a:r>
              <a:rPr lang="ar-TN" sz="3200" dirty="0">
                <a:latin typeface="Calibri" panose="020F0502020204030204" pitchFamily="34" charset="0"/>
              </a:rPr>
              <a:t> هذا النوع من </a:t>
            </a:r>
            <a:r>
              <a:rPr lang="ar-SA" sz="3200" dirty="0">
                <a:latin typeface="Calibri" panose="020F0502020204030204" pitchFamily="34" charset="0"/>
              </a:rPr>
              <a:t> </a:t>
            </a:r>
            <a:r>
              <a:rPr lang="ar-TN" sz="3200" dirty="0">
                <a:latin typeface="Calibri" panose="020F0502020204030204" pitchFamily="34" charset="0"/>
              </a:rPr>
              <a:t>ال</a:t>
            </a:r>
            <a:r>
              <a:rPr lang="ar-SA" sz="3200" dirty="0">
                <a:latin typeface="Calibri" panose="020F0502020204030204" pitchFamily="34" charset="0"/>
              </a:rPr>
              <a:t>مخاطر</a:t>
            </a:r>
            <a:endParaRPr lang="ar-TN" sz="3200" b="1" dirty="0">
              <a:solidFill>
                <a:srgbClr val="FF0000"/>
              </a:solidFill>
              <a:latin typeface="Calibri" panose="020F0502020204030204" pitchFamily="34" charset="0"/>
              <a:ea typeface="Calibri" panose="020F0502020204030204" pitchFamily="34" charset="0"/>
            </a:endParaRPr>
          </a:p>
          <a:p>
            <a:pPr marR="304800" algn="r" rtl="1" fontAlgn="base">
              <a:lnSpc>
                <a:spcPct val="115000"/>
              </a:lnSpc>
              <a:spcAft>
                <a:spcPts val="1000"/>
              </a:spcAft>
            </a:pPr>
            <a:r>
              <a:rPr lang="ar-SA" sz="3200" b="1" dirty="0">
                <a:solidFill>
                  <a:srgbClr val="0070C0"/>
                </a:solidFill>
                <a:effectLst/>
                <a:latin typeface="Calibri" panose="020F0502020204030204" pitchFamily="34" charset="0"/>
                <a:ea typeface="Times New Roman" panose="02020603050405020304" pitchFamily="18" charset="0"/>
              </a:rPr>
              <a:t>الخطوات المتبعة</a:t>
            </a:r>
            <a:r>
              <a:rPr lang="fr-TN" sz="3200" b="1" dirty="0">
                <a:solidFill>
                  <a:srgbClr val="0070C0"/>
                </a:solidFill>
                <a:effectLst/>
                <a:latin typeface="Arial" panose="020B0604020202020204" pitchFamily="34" charset="0"/>
                <a:ea typeface="Times New Roman" panose="02020603050405020304" pitchFamily="18" charset="0"/>
              </a:rPr>
              <a:t>:</a:t>
            </a:r>
            <a:endParaRPr lang="fr-TN" sz="3200" b="1" dirty="0">
              <a:solidFill>
                <a:srgbClr val="0070C0"/>
              </a:solidFill>
              <a:effectLst/>
              <a:latin typeface="Calibri" panose="020F0502020204030204" pitchFamily="34" charset="0"/>
              <a:ea typeface="Calibri" panose="020F0502020204030204" pitchFamily="34" charset="0"/>
            </a:endParaRPr>
          </a:p>
          <a:p>
            <a:pPr marL="342900" marR="304800" lvl="0" indent="-342900" algn="r" rtl="1" fontAlgn="base">
              <a:lnSpc>
                <a:spcPct val="115000"/>
              </a:lnSpc>
              <a:spcAft>
                <a:spcPts val="1000"/>
              </a:spcAft>
              <a:buSzPts val="1000"/>
              <a:buFont typeface="Symbol" panose="05050102010706020507" pitchFamily="18" charset="2"/>
              <a:buChar char=""/>
              <a:tabLst>
                <a:tab pos="457200" algn="l"/>
              </a:tabLst>
            </a:pPr>
            <a:r>
              <a:rPr lang="ar-SA" sz="3200" b="1" dirty="0">
                <a:solidFill>
                  <a:srgbClr val="FF0000"/>
                </a:solidFill>
                <a:effectLst/>
                <a:latin typeface="Calibri" panose="020F0502020204030204" pitchFamily="34" charset="0"/>
                <a:ea typeface="Times New Roman" panose="02020603050405020304" pitchFamily="18" charset="0"/>
              </a:rPr>
              <a:t>تطوير استراتيجيات التحكم</a:t>
            </a:r>
            <a:r>
              <a:rPr lang="fr-FR" sz="3200" b="1" dirty="0">
                <a:solidFill>
                  <a:srgbClr val="FF0000"/>
                </a:solidFill>
                <a:effectLst/>
                <a:latin typeface="Calibri" panose="020F0502020204030204" pitchFamily="34" charset="0"/>
                <a:ea typeface="Times New Roman" panose="02020603050405020304" pitchFamily="18" charset="0"/>
              </a:rPr>
              <a:t>:</a:t>
            </a:r>
            <a:endParaRPr lang="ar-TN" sz="3200" b="1" dirty="0">
              <a:solidFill>
                <a:srgbClr val="FF0000"/>
              </a:solidFill>
              <a:effectLst/>
              <a:latin typeface="Calibri" panose="020F0502020204030204" pitchFamily="34" charset="0"/>
              <a:ea typeface="Times New Roman" panose="02020603050405020304" pitchFamily="18" charset="0"/>
            </a:endParaRPr>
          </a:p>
          <a:p>
            <a:pPr marR="304800" lvl="0" algn="r" rtl="1" fontAlgn="base">
              <a:lnSpc>
                <a:spcPct val="115000"/>
              </a:lnSpc>
              <a:spcAft>
                <a:spcPts val="1000"/>
              </a:spcAft>
              <a:buSzPts val="1000"/>
              <a:tabLst>
                <a:tab pos="457200" algn="l"/>
              </a:tabLst>
            </a:pPr>
            <a:endParaRPr lang="ar-TN" sz="3200" b="1" dirty="0">
              <a:latin typeface="Calibri" panose="020F0502020204030204" pitchFamily="34" charset="0"/>
              <a:ea typeface="Times New Roman" panose="02020603050405020304" pitchFamily="18" charset="0"/>
            </a:endParaRPr>
          </a:p>
          <a:p>
            <a:pPr marR="304800" lvl="0" algn="r" rtl="1" fontAlgn="base">
              <a:lnSpc>
                <a:spcPct val="115000"/>
              </a:lnSpc>
              <a:spcAft>
                <a:spcPts val="1000"/>
              </a:spcAft>
              <a:buSzPts val="1000"/>
              <a:tabLst>
                <a:tab pos="457200" algn="l"/>
              </a:tabLst>
            </a:pPr>
            <a:endParaRPr lang="ar-TN" sz="3200" b="1" dirty="0">
              <a:effectLst/>
              <a:latin typeface="Calibri" panose="020F0502020204030204" pitchFamily="34" charset="0"/>
              <a:ea typeface="Times New Roman" panose="02020603050405020304" pitchFamily="18" charset="0"/>
            </a:endParaRPr>
          </a:p>
          <a:p>
            <a:pPr marL="342900" marR="304800" lvl="0" indent="-342900" algn="r" rtl="1" fontAlgn="base">
              <a:lnSpc>
                <a:spcPct val="115000"/>
              </a:lnSpc>
              <a:spcAft>
                <a:spcPts val="1000"/>
              </a:spcAft>
              <a:buSzPts val="1000"/>
              <a:buFont typeface="Symbol" panose="05050102010706020507" pitchFamily="18" charset="2"/>
              <a:buChar char=""/>
              <a:tabLst>
                <a:tab pos="457200" algn="l"/>
              </a:tabLst>
            </a:pPr>
            <a:r>
              <a:rPr lang="ar-SA" sz="3200" b="1" dirty="0">
                <a:latin typeface="Calibri" panose="020F0502020204030204" pitchFamily="34" charset="0"/>
              </a:rPr>
              <a:t>تدريب المراقبين</a:t>
            </a:r>
            <a:endParaRPr lang="ar-TN" sz="3200" b="1" dirty="0">
              <a:latin typeface="Calibri" panose="020F0502020204030204" pitchFamily="34" charset="0"/>
            </a:endParaRPr>
          </a:p>
          <a:p>
            <a:pPr marL="342900" marR="304800" lvl="0" indent="-342900" algn="r" rtl="1" fontAlgn="base">
              <a:lnSpc>
                <a:spcPct val="115000"/>
              </a:lnSpc>
              <a:spcAft>
                <a:spcPts val="1000"/>
              </a:spcAft>
              <a:buSzPts val="1000"/>
              <a:buFont typeface="Symbol" panose="05050102010706020507" pitchFamily="18" charset="2"/>
              <a:buChar char=""/>
              <a:tabLst>
                <a:tab pos="457200" algn="l"/>
              </a:tabLst>
            </a:pPr>
            <a:r>
              <a:rPr lang="ar-TN" sz="3200" b="1" dirty="0" err="1">
                <a:latin typeface="Calibri" panose="020F0502020204030204" pitchFamily="34" charset="0"/>
                <a:ea typeface="Times New Roman" panose="02020603050405020304" pitchFamily="18" charset="0"/>
              </a:rPr>
              <a:t>تعزيزالرقابة</a:t>
            </a:r>
            <a:r>
              <a:rPr lang="ar-TN" sz="3200" b="1" dirty="0">
                <a:latin typeface="Calibri" panose="020F0502020204030204" pitchFamily="34" charset="0"/>
                <a:ea typeface="Times New Roman" panose="02020603050405020304" pitchFamily="18" charset="0"/>
              </a:rPr>
              <a:t> في جميع المراحل</a:t>
            </a:r>
            <a:endParaRPr lang="ar-TN" sz="3200" b="1" dirty="0">
              <a:effectLst/>
              <a:latin typeface="Calibri" panose="020F0502020204030204" pitchFamily="34" charset="0"/>
              <a:ea typeface="Times New Roman" panose="02020603050405020304" pitchFamily="18" charset="0"/>
            </a:endParaRPr>
          </a:p>
          <a:p>
            <a:pPr marL="342900" marR="304800" lvl="0" indent="-342900" algn="r" rtl="1" fontAlgn="base">
              <a:lnSpc>
                <a:spcPct val="115000"/>
              </a:lnSpc>
              <a:spcAft>
                <a:spcPts val="1000"/>
              </a:spcAft>
              <a:buSzPts val="1000"/>
              <a:buFont typeface="Symbol" panose="05050102010706020507" pitchFamily="18" charset="2"/>
              <a:buChar char=""/>
              <a:tabLst>
                <a:tab pos="457200" algn="l"/>
              </a:tabLst>
            </a:pPr>
            <a:r>
              <a:rPr lang="ar-SA" sz="3200" b="1" dirty="0">
                <a:solidFill>
                  <a:srgbClr val="FF0000"/>
                </a:solidFill>
                <a:effectLst/>
                <a:latin typeface="Calibri" panose="020F0502020204030204" pitchFamily="34" charset="0"/>
                <a:ea typeface="Times New Roman" panose="02020603050405020304" pitchFamily="18" charset="0"/>
              </a:rPr>
              <a:t>تنفيذ الخطط</a:t>
            </a:r>
            <a:r>
              <a:rPr lang="fr-FR" sz="3200" b="1" dirty="0">
                <a:latin typeface="Calibri" panose="020F0502020204030204" pitchFamily="34" charset="0"/>
                <a:ea typeface="Times New Roman" panose="02020603050405020304" pitchFamily="18" charset="0"/>
              </a:rPr>
              <a:t>:</a:t>
            </a:r>
            <a:r>
              <a:rPr lang="fr-TN" sz="1800" dirty="0">
                <a:effectLst/>
                <a:latin typeface="Arial" panose="020B0604020202020204" pitchFamily="34" charset="0"/>
                <a:ea typeface="Times New Roman" panose="02020603050405020304" pitchFamily="18" charset="0"/>
                <a:cs typeface="Arial" panose="020B0604020202020204" pitchFamily="34" charset="0"/>
              </a:rPr>
              <a:t>:</a:t>
            </a:r>
            <a:endParaRPr lang="ar-TN" sz="1800" dirty="0">
              <a:effectLst/>
              <a:latin typeface="Segoe UI" panose="020B0502040204020203" pitchFamily="34" charset="0"/>
              <a:ea typeface="Calibri" panose="020F0502020204030204" pitchFamily="34" charset="0"/>
              <a:cs typeface="Arial" panose="020B0604020202020204" pitchFamily="34" charset="0"/>
            </a:endParaRPr>
          </a:p>
          <a:p>
            <a:pPr algn="r" rtl="1">
              <a:lnSpc>
                <a:spcPct val="115000"/>
              </a:lnSpc>
              <a:spcAft>
                <a:spcPts val="1000"/>
              </a:spcAft>
            </a:pPr>
            <a:r>
              <a:rPr lang="ar-TN" sz="3200" b="1" dirty="0">
                <a:latin typeface="Segoe UI" panose="020B0502040204020203" pitchFamily="34" charset="0"/>
                <a:ea typeface="Calibri" panose="020F0502020204030204" pitchFamily="34" charset="0"/>
              </a:rPr>
              <a:t> </a:t>
            </a:r>
            <a:r>
              <a:rPr lang="ar-TN" sz="3200" b="1" dirty="0">
                <a:effectLst/>
                <a:latin typeface="Segoe UI" panose="020B0502040204020203" pitchFamily="34" charset="0"/>
                <a:ea typeface="Calibri" panose="020F0502020204030204" pitchFamily="34" charset="0"/>
              </a:rPr>
              <a:t>تنفيذ خطة التدريب</a:t>
            </a:r>
          </a:p>
          <a:p>
            <a:pPr algn="r" rtl="1">
              <a:lnSpc>
                <a:spcPct val="115000"/>
              </a:lnSpc>
              <a:spcAft>
                <a:spcPts val="1000"/>
              </a:spcAft>
            </a:pPr>
            <a:r>
              <a:rPr lang="ar-TN" sz="3200" b="1" dirty="0">
                <a:latin typeface="Segoe UI" panose="020B0502040204020203" pitchFamily="34" charset="0"/>
                <a:ea typeface="Calibri" panose="020F0502020204030204" pitchFamily="34" charset="0"/>
              </a:rPr>
              <a:t>تقرير تقييم التدريب</a:t>
            </a:r>
            <a:endParaRPr lang="ar-TN" sz="3200" b="1" dirty="0">
              <a:effectLst/>
              <a:latin typeface="Segoe UI" panose="020B0502040204020203" pitchFamily="34" charset="0"/>
              <a:ea typeface="Calibri" panose="020F0502020204030204" pitchFamily="34" charset="0"/>
            </a:endParaRPr>
          </a:p>
          <a:p>
            <a:pPr algn="r" rtl="1">
              <a:lnSpc>
                <a:spcPct val="115000"/>
              </a:lnSpc>
              <a:spcAft>
                <a:spcPts val="1000"/>
              </a:spcAft>
            </a:pPr>
            <a:endParaRPr lang="fr-TN" sz="18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5" name="Tableau 4">
            <a:extLst>
              <a:ext uri="{FF2B5EF4-FFF2-40B4-BE49-F238E27FC236}">
                <a16:creationId xmlns:a16="http://schemas.microsoft.com/office/drawing/2014/main" id="{7A354528-7EA6-6A09-40D7-8E3C79F8F793}"/>
              </a:ext>
            </a:extLst>
          </p:cNvPr>
          <p:cNvGraphicFramePr>
            <a:graphicFrameLocks noGrp="1"/>
          </p:cNvGraphicFramePr>
          <p:nvPr>
            <p:extLst>
              <p:ext uri="{D42A27DB-BD31-4B8C-83A1-F6EECF244321}">
                <p14:modId xmlns:p14="http://schemas.microsoft.com/office/powerpoint/2010/main" val="849409215"/>
              </p:ext>
            </p:extLst>
          </p:nvPr>
        </p:nvGraphicFramePr>
        <p:xfrm>
          <a:off x="1206843" y="5148649"/>
          <a:ext cx="15201900" cy="876300"/>
        </p:xfrm>
        <a:graphic>
          <a:graphicData uri="http://schemas.openxmlformats.org/drawingml/2006/table">
            <a:tbl>
              <a:tblPr>
                <a:tableStyleId>{5C22544A-7EE6-4342-B048-85BDC9FD1C3A}</a:tableStyleId>
              </a:tblPr>
              <a:tblGrid>
                <a:gridCol w="15201900">
                  <a:extLst>
                    <a:ext uri="{9D8B030D-6E8A-4147-A177-3AD203B41FA5}">
                      <a16:colId xmlns:a16="http://schemas.microsoft.com/office/drawing/2014/main" val="2838647533"/>
                    </a:ext>
                  </a:extLst>
                </a:gridCol>
              </a:tblGrid>
              <a:tr h="876300">
                <a:tc>
                  <a:txBody>
                    <a:bodyPr/>
                    <a:lstStyle/>
                    <a:p>
                      <a:pPr marL="342900" marR="304800" lvl="0" indent="-342900" algn="r" defTabSz="914400" rtl="1" eaLnBrk="1" fontAlgn="base" latinLnBrk="0" hangingPunct="1">
                        <a:lnSpc>
                          <a:spcPct val="115000"/>
                        </a:lnSpc>
                        <a:spcAft>
                          <a:spcPts val="1000"/>
                        </a:spcAft>
                        <a:buSzPts val="1000"/>
                        <a:buFont typeface="Symbol" panose="05050102010706020507" pitchFamily="18" charset="2"/>
                        <a:buChar char=""/>
                        <a:tabLst>
                          <a:tab pos="457200" algn="l"/>
                        </a:tabLst>
                      </a:pPr>
                      <a:r>
                        <a:rPr lang="ar-SA" sz="3200" b="1" kern="1200" dirty="0">
                          <a:solidFill>
                            <a:schemeClr val="tx1"/>
                          </a:solidFill>
                          <a:effectLst/>
                          <a:latin typeface="Calibri" panose="020F0502020204030204" pitchFamily="34" charset="0"/>
                          <a:cs typeface="+mn-cs"/>
                        </a:rPr>
                        <a:t>إنشاء لجنة خاصة </a:t>
                      </a:r>
                      <a:r>
                        <a:rPr lang="fr-FR" sz="3200" b="1" kern="1200" dirty="0">
                          <a:solidFill>
                            <a:schemeClr val="tx1"/>
                          </a:solidFill>
                          <a:effectLst/>
                          <a:latin typeface="Calibri" panose="020F0502020204030204" pitchFamily="34" charset="0"/>
                          <a:cs typeface="+mn-cs"/>
                        </a:rPr>
                        <a:t>AD- HOC </a:t>
                      </a:r>
                      <a:r>
                        <a:rPr lang="ar-SA" sz="3200" b="1" kern="1200" dirty="0" err="1">
                          <a:solidFill>
                            <a:schemeClr val="tx1"/>
                          </a:solidFill>
                          <a:effectLst/>
                          <a:latin typeface="Calibri" panose="020F0502020204030204" pitchFamily="34" charset="0"/>
                          <a:cs typeface="+mn-cs"/>
                        </a:rPr>
                        <a:t>للانجاز</a:t>
                      </a:r>
                      <a:r>
                        <a:rPr lang="ar-SA" sz="3200" b="1" kern="1200" dirty="0">
                          <a:solidFill>
                            <a:schemeClr val="tx1"/>
                          </a:solidFill>
                          <a:effectLst/>
                          <a:latin typeface="Calibri" panose="020F0502020204030204" pitchFamily="34" charset="0"/>
                          <a:cs typeface="+mn-cs"/>
                        </a:rPr>
                        <a:t> كراس شروط يتضمن المواصفات الخاصة بالمشاريع المعقدة</a:t>
                      </a:r>
                      <a:r>
                        <a:rPr lang="fr-FR" sz="3200" b="1" kern="1200" dirty="0">
                          <a:solidFill>
                            <a:schemeClr val="tx1"/>
                          </a:solidFill>
                          <a:effectLst/>
                          <a:latin typeface="Calibri" panose="020F0502020204030204" pitchFamily="34" charset="0"/>
                          <a:cs typeface="+mn-cs"/>
                        </a:rPr>
                        <a:t>.</a:t>
                      </a:r>
                      <a:endParaRPr lang="fr-TN" sz="3200" b="1" kern="1200" dirty="0">
                        <a:solidFill>
                          <a:schemeClr val="tx1"/>
                        </a:solidFill>
                        <a:effectLst/>
                        <a:latin typeface="Calibri" panose="020F0502020204030204" pitchFamily="34" charset="0"/>
                        <a:ea typeface="Calibri" panose="020F0502020204030204" pitchFamily="34" charset="0"/>
                        <a:cs typeface="+mn-cs"/>
                      </a:endParaRPr>
                    </a:p>
                  </a:txBody>
                  <a:tcPr marL="114300" marR="114300" marT="0" marB="0"/>
                </a:tc>
                <a:extLst>
                  <a:ext uri="{0D108BD9-81ED-4DB2-BD59-A6C34878D82A}">
                    <a16:rowId xmlns:a16="http://schemas.microsoft.com/office/drawing/2014/main" val="2437771265"/>
                  </a:ext>
                </a:extLst>
              </a:tr>
            </a:tbl>
          </a:graphicData>
        </a:graphic>
      </p:graphicFrame>
      <p:pic>
        <p:nvPicPr>
          <p:cNvPr id="4" name="Image 3">
            <a:extLst>
              <a:ext uri="{FF2B5EF4-FFF2-40B4-BE49-F238E27FC236}">
                <a16:creationId xmlns:a16="http://schemas.microsoft.com/office/drawing/2014/main" id="{D3287B7E-DD3B-7C9D-E214-723718A916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6667500"/>
            <a:ext cx="3886200" cy="3276600"/>
          </a:xfrm>
          <a:prstGeom prst="rect">
            <a:avLst/>
          </a:prstGeom>
        </p:spPr>
      </p:pic>
      <p:pic>
        <p:nvPicPr>
          <p:cNvPr id="3" name="Picture 2" descr="D:\base de données 2022\2022 Sonede\Sonede logo.jpg">
            <a:extLst>
              <a:ext uri="{FF2B5EF4-FFF2-40B4-BE49-F238E27FC236}">
                <a16:creationId xmlns:a16="http://schemas.microsoft.com/office/drawing/2014/main" id="{DF54F29B-80B2-456D-2853-D16A8D202FDB}"/>
              </a:ext>
            </a:extLst>
          </p:cNvPr>
          <p:cNvPicPr>
            <a:picLocks noChangeAspect="1" noChangeArrowheads="1"/>
          </p:cNvPicPr>
          <p:nvPr/>
        </p:nvPicPr>
        <p:blipFill>
          <a:blip r:embed="rId4"/>
          <a:srcRect/>
          <a:stretch>
            <a:fillRect/>
          </a:stretch>
        </p:blipFill>
        <p:spPr bwMode="auto">
          <a:xfrm>
            <a:off x="16127914" y="800100"/>
            <a:ext cx="959339" cy="1008000"/>
          </a:xfrm>
          <a:prstGeom prst="rect">
            <a:avLst/>
          </a:prstGeom>
          <a:noFill/>
        </p:spPr>
      </p:pic>
    </p:spTree>
    <p:extLst>
      <p:ext uri="{BB962C8B-B14F-4D97-AF65-F5344CB8AC3E}">
        <p14:creationId xmlns:p14="http://schemas.microsoft.com/office/powerpoint/2010/main" val="28838971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66900" y="723900"/>
            <a:ext cx="145542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ctr" rtl="1">
              <a:lnSpc>
                <a:spcPct val="115000"/>
              </a:lnSpc>
              <a:spcAft>
                <a:spcPts val="1000"/>
              </a:spcAft>
            </a:pPr>
            <a:r>
              <a:rPr lang="ar-SA" sz="3200" b="1">
                <a:solidFill>
                  <a:srgbClr val="FF0000"/>
                </a:solidFill>
                <a:latin typeface="Calibri" panose="020F0502020204030204" pitchFamily="34" charset="0"/>
                <a:ea typeface="Calibri" panose="020F0502020204030204" pitchFamily="34" charset="0"/>
              </a:rPr>
              <a:t>خطة العمل</a:t>
            </a:r>
            <a:endParaRPr lang="fr-TN" sz="18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4" name="Tableau 3">
            <a:extLst>
              <a:ext uri="{FF2B5EF4-FFF2-40B4-BE49-F238E27FC236}">
                <a16:creationId xmlns:a16="http://schemas.microsoft.com/office/drawing/2014/main" id="{500CFA72-A6D5-948D-0AD3-6A0E6F8217E1}"/>
              </a:ext>
            </a:extLst>
          </p:cNvPr>
          <p:cNvGraphicFramePr>
            <a:graphicFrameLocks noGrp="1"/>
          </p:cNvGraphicFramePr>
          <p:nvPr>
            <p:extLst>
              <p:ext uri="{D42A27DB-BD31-4B8C-83A1-F6EECF244321}">
                <p14:modId xmlns:p14="http://schemas.microsoft.com/office/powerpoint/2010/main" val="3008743941"/>
              </p:ext>
            </p:extLst>
          </p:nvPr>
        </p:nvGraphicFramePr>
        <p:xfrm>
          <a:off x="1295400" y="1562100"/>
          <a:ext cx="15392398" cy="8698183"/>
        </p:xfrm>
        <a:graphic>
          <a:graphicData uri="http://schemas.openxmlformats.org/drawingml/2006/table">
            <a:tbl>
              <a:tblPr firstRow="1" firstCol="1" bandRow="1">
                <a:tableStyleId>{5C22544A-7EE6-4342-B048-85BDC9FD1C3A}</a:tableStyleId>
              </a:tblPr>
              <a:tblGrid>
                <a:gridCol w="1524000">
                  <a:extLst>
                    <a:ext uri="{9D8B030D-6E8A-4147-A177-3AD203B41FA5}">
                      <a16:colId xmlns:a16="http://schemas.microsoft.com/office/drawing/2014/main" val="1173332317"/>
                    </a:ext>
                  </a:extLst>
                </a:gridCol>
                <a:gridCol w="2362200">
                  <a:extLst>
                    <a:ext uri="{9D8B030D-6E8A-4147-A177-3AD203B41FA5}">
                      <a16:colId xmlns:a16="http://schemas.microsoft.com/office/drawing/2014/main" val="2889723567"/>
                    </a:ext>
                  </a:extLst>
                </a:gridCol>
                <a:gridCol w="3524684">
                  <a:extLst>
                    <a:ext uri="{9D8B030D-6E8A-4147-A177-3AD203B41FA5}">
                      <a16:colId xmlns:a16="http://schemas.microsoft.com/office/drawing/2014/main" val="2074815667"/>
                    </a:ext>
                  </a:extLst>
                </a:gridCol>
                <a:gridCol w="2013012">
                  <a:extLst>
                    <a:ext uri="{9D8B030D-6E8A-4147-A177-3AD203B41FA5}">
                      <a16:colId xmlns:a16="http://schemas.microsoft.com/office/drawing/2014/main" val="3884125478"/>
                    </a:ext>
                  </a:extLst>
                </a:gridCol>
                <a:gridCol w="1929904">
                  <a:extLst>
                    <a:ext uri="{9D8B030D-6E8A-4147-A177-3AD203B41FA5}">
                      <a16:colId xmlns:a16="http://schemas.microsoft.com/office/drawing/2014/main" val="1027737201"/>
                    </a:ext>
                  </a:extLst>
                </a:gridCol>
                <a:gridCol w="2886496">
                  <a:extLst>
                    <a:ext uri="{9D8B030D-6E8A-4147-A177-3AD203B41FA5}">
                      <a16:colId xmlns:a16="http://schemas.microsoft.com/office/drawing/2014/main" val="2548738384"/>
                    </a:ext>
                  </a:extLst>
                </a:gridCol>
                <a:gridCol w="1152102">
                  <a:extLst>
                    <a:ext uri="{9D8B030D-6E8A-4147-A177-3AD203B41FA5}">
                      <a16:colId xmlns:a16="http://schemas.microsoft.com/office/drawing/2014/main" val="3361435554"/>
                    </a:ext>
                  </a:extLst>
                </a:gridCol>
              </a:tblGrid>
              <a:tr h="607973">
                <a:tc>
                  <a:txBody>
                    <a:bodyPr/>
                    <a:lstStyle/>
                    <a:p>
                      <a:pPr algn="ctr">
                        <a:lnSpc>
                          <a:spcPct val="115000"/>
                        </a:lnSpc>
                        <a:spcBef>
                          <a:spcPts val="600"/>
                        </a:spcBef>
                        <a:spcAft>
                          <a:spcPts val="600"/>
                        </a:spcAft>
                      </a:pPr>
                      <a:r>
                        <a:rPr lang="fr-FR" sz="1400" kern="1200" dirty="0">
                          <a:effectLst/>
                          <a:highlight>
                            <a:srgbClr val="8DB3E2"/>
                          </a:highlight>
                          <a:cs typeface="+mn-cs"/>
                        </a:rPr>
                        <a:t>Id N° </a:t>
                      </a:r>
                      <a:endParaRPr lang="fr-TN" sz="1400" dirty="0">
                        <a:effectLst/>
                        <a:highlight>
                          <a:srgbClr val="8DB3E2"/>
                        </a:highlight>
                        <a:latin typeface="Calibri" panose="020F0502020204030204" pitchFamily="34" charset="0"/>
                        <a:ea typeface="Calibri" panose="020F0502020204030204" pitchFamily="34" charset="0"/>
                        <a:cs typeface="+mn-cs"/>
                      </a:endParaRPr>
                    </a:p>
                  </a:txBody>
                  <a:tcPr marL="36161" marR="36161" marT="0" marB="0"/>
                </a:tc>
                <a:tc>
                  <a:txBody>
                    <a:bodyPr/>
                    <a:lstStyle/>
                    <a:p>
                      <a:pPr algn="ctr">
                        <a:lnSpc>
                          <a:spcPct val="115000"/>
                        </a:lnSpc>
                        <a:spcBef>
                          <a:spcPts val="600"/>
                        </a:spcBef>
                        <a:spcAft>
                          <a:spcPts val="600"/>
                        </a:spcAft>
                      </a:pPr>
                      <a:r>
                        <a:rPr lang="fr-FR" sz="1800" kern="1200" dirty="0">
                          <a:effectLst/>
                          <a:highlight>
                            <a:srgbClr val="8DB3E2"/>
                          </a:highlight>
                          <a:cs typeface="+mn-cs"/>
                        </a:rPr>
                        <a:t>Risques </a:t>
                      </a:r>
                      <a:r>
                        <a:rPr lang="ar-SA" sz="1800" kern="1200" dirty="0">
                          <a:effectLst/>
                          <a:highlight>
                            <a:srgbClr val="8DB3E2"/>
                          </a:highlight>
                          <a:cs typeface="+mn-cs"/>
                        </a:rPr>
                        <a:t>المخاطر</a:t>
                      </a:r>
                      <a:endParaRPr lang="fr-TN" sz="1800" dirty="0">
                        <a:effectLst/>
                        <a:highlight>
                          <a:srgbClr val="8DB3E2"/>
                        </a:highlight>
                        <a:latin typeface="Calibri" panose="020F0502020204030204" pitchFamily="34" charset="0"/>
                        <a:ea typeface="Calibri" panose="020F0502020204030204" pitchFamily="34" charset="0"/>
                        <a:cs typeface="+mn-cs"/>
                      </a:endParaRPr>
                    </a:p>
                  </a:txBody>
                  <a:tcPr marL="36161" marR="36161" marT="0" marB="0"/>
                </a:tc>
                <a:tc>
                  <a:txBody>
                    <a:bodyPr/>
                    <a:lstStyle/>
                    <a:p>
                      <a:pPr algn="ctr">
                        <a:lnSpc>
                          <a:spcPct val="115000"/>
                        </a:lnSpc>
                        <a:spcBef>
                          <a:spcPts val="600"/>
                        </a:spcBef>
                        <a:spcAft>
                          <a:spcPts val="600"/>
                        </a:spcAft>
                      </a:pPr>
                      <a:r>
                        <a:rPr lang="fr-FR" sz="1800" kern="1200" dirty="0">
                          <a:effectLst/>
                          <a:highlight>
                            <a:srgbClr val="8DB3E2"/>
                          </a:highlight>
                          <a:cs typeface="+mn-cs"/>
                        </a:rPr>
                        <a:t>Actions </a:t>
                      </a:r>
                      <a:r>
                        <a:rPr lang="ar-SA" sz="1800" kern="1200" dirty="0">
                          <a:effectLst/>
                          <a:highlight>
                            <a:srgbClr val="8DB3E2"/>
                          </a:highlight>
                          <a:cs typeface="+mn-cs"/>
                        </a:rPr>
                        <a:t>الاجراءات</a:t>
                      </a:r>
                      <a:endParaRPr lang="fr-TN" sz="1800" dirty="0">
                        <a:effectLst/>
                        <a:highlight>
                          <a:srgbClr val="8DB3E2"/>
                        </a:highlight>
                        <a:latin typeface="Calibri" panose="020F0502020204030204" pitchFamily="34" charset="0"/>
                        <a:ea typeface="Calibri" panose="020F0502020204030204" pitchFamily="34" charset="0"/>
                        <a:cs typeface="+mn-cs"/>
                      </a:endParaRPr>
                    </a:p>
                  </a:txBody>
                  <a:tcPr marL="36161" marR="36161" marT="0" marB="0"/>
                </a:tc>
                <a:tc>
                  <a:txBody>
                    <a:bodyPr/>
                    <a:lstStyle/>
                    <a:p>
                      <a:pPr algn="ctr">
                        <a:lnSpc>
                          <a:spcPct val="115000"/>
                        </a:lnSpc>
                        <a:spcBef>
                          <a:spcPts val="600"/>
                        </a:spcBef>
                        <a:spcAft>
                          <a:spcPts val="600"/>
                        </a:spcAft>
                      </a:pPr>
                      <a:r>
                        <a:rPr lang="fr-FR" sz="1800" kern="1200" dirty="0">
                          <a:effectLst/>
                          <a:highlight>
                            <a:srgbClr val="8DB3E2"/>
                          </a:highlight>
                          <a:cs typeface="+mn-cs"/>
                        </a:rPr>
                        <a:t>Responsables </a:t>
                      </a:r>
                      <a:endParaRPr lang="fr-TN" sz="1800" dirty="0">
                        <a:effectLst/>
                        <a:highlight>
                          <a:srgbClr val="8DB3E2"/>
                        </a:highlight>
                        <a:cs typeface="+mn-cs"/>
                      </a:endParaRPr>
                    </a:p>
                    <a:p>
                      <a:pPr algn="ctr">
                        <a:lnSpc>
                          <a:spcPct val="115000"/>
                        </a:lnSpc>
                        <a:spcBef>
                          <a:spcPts val="600"/>
                        </a:spcBef>
                        <a:spcAft>
                          <a:spcPts val="600"/>
                        </a:spcAft>
                      </a:pPr>
                      <a:r>
                        <a:rPr lang="ar-SA" sz="1800" dirty="0">
                          <a:effectLst/>
                          <a:highlight>
                            <a:srgbClr val="8DB3E2"/>
                          </a:highlight>
                          <a:cs typeface="+mn-cs"/>
                        </a:rPr>
                        <a:t>المسؤول</a:t>
                      </a:r>
                      <a:endParaRPr lang="fr-TN" sz="1800" dirty="0">
                        <a:effectLst/>
                        <a:highlight>
                          <a:srgbClr val="8DB3E2"/>
                        </a:highlight>
                        <a:latin typeface="Calibri" panose="020F0502020204030204" pitchFamily="34" charset="0"/>
                        <a:ea typeface="Calibri" panose="020F0502020204030204" pitchFamily="34" charset="0"/>
                        <a:cs typeface="+mn-cs"/>
                      </a:endParaRPr>
                    </a:p>
                  </a:txBody>
                  <a:tcPr marL="36161" marR="36161" marT="0" marB="0"/>
                </a:tc>
                <a:tc>
                  <a:txBody>
                    <a:bodyPr/>
                    <a:lstStyle/>
                    <a:p>
                      <a:pPr algn="ctr">
                        <a:lnSpc>
                          <a:spcPct val="115000"/>
                        </a:lnSpc>
                        <a:spcBef>
                          <a:spcPts val="600"/>
                        </a:spcBef>
                        <a:spcAft>
                          <a:spcPts val="600"/>
                        </a:spcAft>
                      </a:pPr>
                      <a:r>
                        <a:rPr lang="fr-FR" sz="1800" kern="1200" dirty="0">
                          <a:effectLst/>
                          <a:highlight>
                            <a:srgbClr val="8DB3E2"/>
                          </a:highlight>
                          <a:cs typeface="+mn-cs"/>
                        </a:rPr>
                        <a:t>Moyens </a:t>
                      </a:r>
                      <a:endParaRPr lang="fr-TN" sz="1800" dirty="0">
                        <a:effectLst/>
                        <a:highlight>
                          <a:srgbClr val="8DB3E2"/>
                        </a:highlight>
                        <a:cs typeface="+mn-cs"/>
                      </a:endParaRPr>
                    </a:p>
                    <a:p>
                      <a:pPr algn="ctr">
                        <a:lnSpc>
                          <a:spcPct val="115000"/>
                        </a:lnSpc>
                        <a:spcBef>
                          <a:spcPts val="600"/>
                        </a:spcBef>
                        <a:spcAft>
                          <a:spcPts val="600"/>
                        </a:spcAft>
                      </a:pPr>
                      <a:r>
                        <a:rPr lang="ar-SA" sz="1800" kern="1200" dirty="0">
                          <a:effectLst/>
                          <a:highlight>
                            <a:srgbClr val="8DB3E2"/>
                          </a:highlight>
                          <a:cs typeface="+mn-cs"/>
                        </a:rPr>
                        <a:t>الموارد</a:t>
                      </a:r>
                      <a:endParaRPr lang="fr-TN" sz="1800" dirty="0">
                        <a:effectLst/>
                        <a:highlight>
                          <a:srgbClr val="8DB3E2"/>
                        </a:highlight>
                        <a:latin typeface="Calibri" panose="020F0502020204030204" pitchFamily="34" charset="0"/>
                        <a:ea typeface="Calibri" panose="020F0502020204030204" pitchFamily="34" charset="0"/>
                        <a:cs typeface="+mn-cs"/>
                      </a:endParaRPr>
                    </a:p>
                  </a:txBody>
                  <a:tcPr marL="36161" marR="36161" marT="0" marB="0"/>
                </a:tc>
                <a:tc>
                  <a:txBody>
                    <a:bodyPr/>
                    <a:lstStyle/>
                    <a:p>
                      <a:pPr algn="ctr">
                        <a:lnSpc>
                          <a:spcPct val="115000"/>
                        </a:lnSpc>
                        <a:spcBef>
                          <a:spcPts val="600"/>
                        </a:spcBef>
                        <a:spcAft>
                          <a:spcPts val="600"/>
                        </a:spcAft>
                      </a:pPr>
                      <a:r>
                        <a:rPr lang="fr-FR" sz="1800" kern="1200" dirty="0">
                          <a:effectLst/>
                          <a:highlight>
                            <a:srgbClr val="8DB3E2"/>
                          </a:highlight>
                          <a:cs typeface="+mn-cs"/>
                        </a:rPr>
                        <a:t>Livrables </a:t>
                      </a:r>
                      <a:r>
                        <a:rPr lang="ar-SA" sz="1800" kern="1200" dirty="0">
                          <a:effectLst/>
                          <a:highlight>
                            <a:srgbClr val="8DB3E2"/>
                          </a:highlight>
                          <a:cs typeface="+mn-cs"/>
                        </a:rPr>
                        <a:t>المخرجات</a:t>
                      </a:r>
                      <a:endParaRPr lang="fr-TN" sz="1800" dirty="0">
                        <a:effectLst/>
                        <a:highlight>
                          <a:srgbClr val="8DB3E2"/>
                        </a:highlight>
                        <a:latin typeface="Calibri" panose="020F0502020204030204" pitchFamily="34" charset="0"/>
                        <a:ea typeface="Calibri" panose="020F0502020204030204" pitchFamily="34" charset="0"/>
                        <a:cs typeface="+mn-cs"/>
                      </a:endParaRPr>
                    </a:p>
                  </a:txBody>
                  <a:tcPr marL="36161" marR="36161" marT="0" marB="0"/>
                </a:tc>
                <a:tc>
                  <a:txBody>
                    <a:bodyPr/>
                    <a:lstStyle/>
                    <a:p>
                      <a:pPr algn="ctr">
                        <a:lnSpc>
                          <a:spcPct val="115000"/>
                        </a:lnSpc>
                        <a:spcBef>
                          <a:spcPts val="600"/>
                        </a:spcBef>
                        <a:spcAft>
                          <a:spcPts val="600"/>
                        </a:spcAft>
                      </a:pPr>
                      <a:r>
                        <a:rPr lang="fr-FR" sz="1800" kern="1200" dirty="0">
                          <a:effectLst/>
                          <a:highlight>
                            <a:srgbClr val="8DB3E2"/>
                          </a:highlight>
                          <a:cs typeface="+mn-cs"/>
                        </a:rPr>
                        <a:t>Délai </a:t>
                      </a:r>
                      <a:endParaRPr lang="fr-TN" sz="1800" dirty="0">
                        <a:effectLst/>
                        <a:highlight>
                          <a:srgbClr val="8DB3E2"/>
                        </a:highlight>
                        <a:latin typeface="Calibri" panose="020F0502020204030204" pitchFamily="34" charset="0"/>
                        <a:ea typeface="Calibri" panose="020F0502020204030204" pitchFamily="34" charset="0"/>
                        <a:cs typeface="+mn-cs"/>
                      </a:endParaRPr>
                    </a:p>
                  </a:txBody>
                  <a:tcPr marL="36161" marR="36161" marT="0" marB="0"/>
                </a:tc>
                <a:extLst>
                  <a:ext uri="{0D108BD9-81ED-4DB2-BD59-A6C34878D82A}">
                    <a16:rowId xmlns:a16="http://schemas.microsoft.com/office/drawing/2014/main" val="2489799949"/>
                  </a:ext>
                </a:extLst>
              </a:tr>
              <a:tr h="3043635">
                <a:tc rowSpan="3">
                  <a:txBody>
                    <a:bodyPr/>
                    <a:lstStyle/>
                    <a:p>
                      <a:pPr algn="ctr">
                        <a:lnSpc>
                          <a:spcPct val="115000"/>
                        </a:lnSpc>
                        <a:spcAft>
                          <a:spcPts val="1000"/>
                        </a:spcAft>
                      </a:pPr>
                      <a:r>
                        <a:rPr lang="fr-FR" sz="2000" dirty="0">
                          <a:solidFill>
                            <a:schemeClr val="tx1"/>
                          </a:solidFill>
                          <a:effectLst/>
                          <a:highlight>
                            <a:srgbClr val="FF0000"/>
                          </a:highlight>
                          <a:cs typeface="+mn-cs"/>
                        </a:rPr>
                        <a:t>RCOT1</a:t>
                      </a:r>
                      <a:endParaRPr lang="fr-TN" sz="2000" dirty="0">
                        <a:solidFill>
                          <a:schemeClr val="tx1"/>
                        </a:solidFill>
                        <a:effectLst/>
                        <a:latin typeface="Calibri" panose="020F0502020204030204" pitchFamily="34" charset="0"/>
                        <a:ea typeface="Calibri" panose="020F0502020204030204" pitchFamily="34" charset="0"/>
                        <a:cs typeface="+mn-cs"/>
                      </a:endParaRPr>
                    </a:p>
                  </a:txBody>
                  <a:tcPr marL="36161" marR="36161" marT="0" marB="0" anchor="ctr"/>
                </a:tc>
                <a:tc rowSpan="3">
                  <a:txBody>
                    <a:bodyPr/>
                    <a:lstStyle/>
                    <a:p>
                      <a:pPr algn="ctr">
                        <a:lnSpc>
                          <a:spcPct val="115000"/>
                        </a:lnSpc>
                        <a:spcAft>
                          <a:spcPts val="1000"/>
                        </a:spcAft>
                      </a:pPr>
                      <a:r>
                        <a:rPr lang="fr-FR" sz="2000" dirty="0">
                          <a:solidFill>
                            <a:srgbClr val="FF0000"/>
                          </a:solidFill>
                          <a:effectLst/>
                          <a:cs typeface="+mn-cs"/>
                        </a:rPr>
                        <a:t>La non-conformité des travaux</a:t>
                      </a:r>
                      <a:endParaRPr lang="fr-TN" sz="2000" dirty="0">
                        <a:solidFill>
                          <a:srgbClr val="FF0000"/>
                        </a:solidFill>
                        <a:effectLst/>
                        <a:cs typeface="+mn-cs"/>
                      </a:endParaRPr>
                    </a:p>
                    <a:p>
                      <a:pPr algn="ctr">
                        <a:lnSpc>
                          <a:spcPct val="115000"/>
                        </a:lnSpc>
                        <a:spcAft>
                          <a:spcPts val="1000"/>
                        </a:spcAft>
                      </a:pPr>
                      <a:r>
                        <a:rPr lang="fr-FR" sz="2000" dirty="0">
                          <a:solidFill>
                            <a:srgbClr val="FF0000"/>
                          </a:solidFill>
                          <a:effectLst/>
                          <a:cs typeface="+mn-cs"/>
                        </a:rPr>
                        <a:t>et des équipements</a:t>
                      </a:r>
                      <a:endParaRPr lang="fr-TN" sz="2000" dirty="0">
                        <a:solidFill>
                          <a:srgbClr val="FF0000"/>
                        </a:solidFill>
                        <a:effectLst/>
                        <a:cs typeface="+mn-cs"/>
                      </a:endParaRPr>
                    </a:p>
                    <a:p>
                      <a:pPr algn="ctr">
                        <a:lnSpc>
                          <a:spcPct val="115000"/>
                        </a:lnSpc>
                        <a:spcAft>
                          <a:spcPts val="1000"/>
                        </a:spcAft>
                      </a:pPr>
                      <a:r>
                        <a:rPr lang="ar-TN" sz="2000" dirty="0">
                          <a:solidFill>
                            <a:srgbClr val="FF0000"/>
                          </a:solidFill>
                          <a:effectLst/>
                          <a:cs typeface="+mn-cs"/>
                        </a:rPr>
                        <a:t>عدم تطابق الاشغال والمعدات</a:t>
                      </a:r>
                      <a:endParaRPr lang="fr-TN" sz="2000" dirty="0">
                        <a:solidFill>
                          <a:srgbClr val="FF0000"/>
                        </a:solidFill>
                        <a:effectLst/>
                        <a:cs typeface="+mn-cs"/>
                      </a:endParaRPr>
                    </a:p>
                    <a:p>
                      <a:pPr algn="ctr">
                        <a:lnSpc>
                          <a:spcPct val="115000"/>
                        </a:lnSpc>
                        <a:spcAft>
                          <a:spcPts val="1000"/>
                        </a:spcAft>
                      </a:pPr>
                      <a:r>
                        <a:rPr lang="fr-FR" sz="2000" dirty="0">
                          <a:solidFill>
                            <a:srgbClr val="FF0000"/>
                          </a:solidFill>
                          <a:effectLst/>
                          <a:cs typeface="+mn-cs"/>
                        </a:rPr>
                        <a:t> </a:t>
                      </a:r>
                      <a:endParaRPr lang="fr-TN" sz="2000" dirty="0">
                        <a:solidFill>
                          <a:srgbClr val="FF0000"/>
                        </a:solidFill>
                        <a:effectLst/>
                        <a:latin typeface="Calibri" panose="020F0502020204030204" pitchFamily="34" charset="0"/>
                        <a:ea typeface="Calibri" panose="020F0502020204030204" pitchFamily="34" charset="0"/>
                        <a:cs typeface="+mn-cs"/>
                      </a:endParaRPr>
                    </a:p>
                  </a:txBody>
                  <a:tcPr marL="36161" marR="36161" marT="0" marB="0" anchor="ctr"/>
                </a:tc>
                <a:tc>
                  <a:txBody>
                    <a:bodyPr/>
                    <a:lstStyle/>
                    <a:p>
                      <a:pPr algn="r" rtl="1">
                        <a:lnSpc>
                          <a:spcPct val="115000"/>
                        </a:lnSpc>
                        <a:spcAft>
                          <a:spcPts val="1000"/>
                        </a:spcAft>
                      </a:pPr>
                      <a:r>
                        <a:rPr lang="fr-FR" sz="1800">
                          <a:effectLst/>
                          <a:cs typeface="+mn-cs"/>
                        </a:rPr>
                        <a:t>-création d’un comité AD-HOC pour l’élaboration des cahiers des charges des projets complexes.</a:t>
                      </a:r>
                      <a:endParaRPr lang="fr-TN" sz="1800">
                        <a:effectLst/>
                        <a:cs typeface="+mn-cs"/>
                      </a:endParaRPr>
                    </a:p>
                    <a:p>
                      <a:pPr algn="r" rtl="1">
                        <a:lnSpc>
                          <a:spcPct val="115000"/>
                        </a:lnSpc>
                        <a:spcAft>
                          <a:spcPts val="1000"/>
                        </a:spcAft>
                      </a:pPr>
                      <a:r>
                        <a:rPr lang="fr-FR" sz="1800">
                          <a:effectLst/>
                          <a:cs typeface="+mn-cs"/>
                        </a:rPr>
                        <a:t>-</a:t>
                      </a:r>
                      <a:r>
                        <a:rPr lang="ar-SA" sz="1800">
                          <a:effectLst/>
                          <a:cs typeface="+mn-cs"/>
                        </a:rPr>
                        <a:t>إنشاء لجنة خاصة </a:t>
                      </a:r>
                      <a:r>
                        <a:rPr lang="fr-FR" sz="1800">
                          <a:effectLst/>
                          <a:cs typeface="+mn-cs"/>
                        </a:rPr>
                        <a:t>AD- HOC </a:t>
                      </a:r>
                      <a:r>
                        <a:rPr lang="ar-SA" sz="1800">
                          <a:effectLst/>
                          <a:cs typeface="+mn-cs"/>
                        </a:rPr>
                        <a:t>للانجاز كراس شروط يتضمن المواصفات الخاصة بالمشاريع المعقدة</a:t>
                      </a:r>
                      <a:r>
                        <a:rPr lang="fr-FR" sz="1800">
                          <a:effectLst/>
                          <a:cs typeface="+mn-cs"/>
                        </a:rPr>
                        <a:t>.</a:t>
                      </a:r>
                      <a:endParaRPr lang="fr-TN" sz="1800">
                        <a:effectLst/>
                        <a:cs typeface="+mn-cs"/>
                      </a:endParaRPr>
                    </a:p>
                    <a:p>
                      <a:pPr algn="l">
                        <a:lnSpc>
                          <a:spcPct val="115000"/>
                        </a:lnSpc>
                        <a:spcAft>
                          <a:spcPts val="1000"/>
                        </a:spcAft>
                      </a:pPr>
                      <a:r>
                        <a:rPr lang="fr-FR" sz="1800">
                          <a:effectLst/>
                          <a:cs typeface="+mn-cs"/>
                        </a:rPr>
                        <a:t> </a:t>
                      </a:r>
                      <a:endParaRPr lang="fr-TN" sz="1800">
                        <a:effectLst/>
                        <a:latin typeface="Calibri" panose="020F0502020204030204" pitchFamily="34" charset="0"/>
                        <a:ea typeface="Calibri" panose="020F0502020204030204" pitchFamily="34" charset="0"/>
                        <a:cs typeface="+mn-cs"/>
                      </a:endParaRPr>
                    </a:p>
                  </a:txBody>
                  <a:tcPr marL="36161" marR="36161" marT="0" marB="0"/>
                </a:tc>
                <a:tc>
                  <a:txBody>
                    <a:bodyPr/>
                    <a:lstStyle/>
                    <a:p>
                      <a:pPr algn="r" rtl="1">
                        <a:lnSpc>
                          <a:spcPct val="115000"/>
                        </a:lnSpc>
                        <a:spcAft>
                          <a:spcPts val="1000"/>
                        </a:spcAft>
                      </a:pPr>
                      <a:r>
                        <a:rPr lang="ar-SA" sz="1800">
                          <a:effectLst/>
                          <a:cs typeface="+mn-cs"/>
                        </a:rPr>
                        <a:t>الإدارة العامة</a:t>
                      </a:r>
                      <a:endParaRPr lang="fr-TN" sz="1800">
                        <a:effectLst/>
                        <a:cs typeface="+mn-cs"/>
                      </a:endParaRPr>
                    </a:p>
                    <a:p>
                      <a:pPr algn="r" rtl="1">
                        <a:lnSpc>
                          <a:spcPct val="115000"/>
                        </a:lnSpc>
                        <a:spcAft>
                          <a:spcPts val="1000"/>
                        </a:spcAft>
                      </a:pPr>
                      <a:r>
                        <a:rPr lang="ar-SA" sz="1800">
                          <a:effectLst/>
                          <a:cs typeface="+mn-cs"/>
                        </a:rPr>
                        <a:t>إدارة التنظيم</a:t>
                      </a:r>
                      <a:endParaRPr lang="fr-TN" sz="1800">
                        <a:effectLst/>
                        <a:cs typeface="+mn-cs"/>
                      </a:endParaRPr>
                    </a:p>
                    <a:p>
                      <a:pPr algn="r" rtl="1">
                        <a:lnSpc>
                          <a:spcPct val="115000"/>
                        </a:lnSpc>
                        <a:spcAft>
                          <a:spcPts val="1000"/>
                        </a:spcAft>
                      </a:pPr>
                      <a:r>
                        <a:rPr lang="ar-SA" sz="1800">
                          <a:effectLst/>
                          <a:cs typeface="+mn-cs"/>
                        </a:rPr>
                        <a:t> إدارة الدراسات  </a:t>
                      </a:r>
                      <a:endParaRPr lang="fr-TN" sz="1800">
                        <a:effectLst/>
                        <a:cs typeface="+mn-cs"/>
                      </a:endParaRPr>
                    </a:p>
                    <a:p>
                      <a:pPr algn="r" rtl="1">
                        <a:lnSpc>
                          <a:spcPct val="115000"/>
                        </a:lnSpc>
                        <a:spcAft>
                          <a:spcPts val="1000"/>
                        </a:spcAft>
                      </a:pPr>
                      <a:r>
                        <a:rPr lang="fr-FR" sz="1800">
                          <a:effectLst/>
                          <a:cs typeface="+mn-cs"/>
                        </a:rPr>
                        <a:t> </a:t>
                      </a:r>
                      <a:endParaRPr lang="fr-TN" sz="1800">
                        <a:effectLst/>
                        <a:latin typeface="Calibri" panose="020F0502020204030204" pitchFamily="34" charset="0"/>
                        <a:ea typeface="Calibri" panose="020F0502020204030204" pitchFamily="34" charset="0"/>
                        <a:cs typeface="+mn-cs"/>
                      </a:endParaRPr>
                    </a:p>
                  </a:txBody>
                  <a:tcPr marL="36161" marR="36161" marT="0" marB="0"/>
                </a:tc>
                <a:tc>
                  <a:txBody>
                    <a:bodyPr/>
                    <a:lstStyle/>
                    <a:p>
                      <a:pPr algn="l">
                        <a:lnSpc>
                          <a:spcPct val="115000"/>
                        </a:lnSpc>
                        <a:spcAft>
                          <a:spcPts val="1000"/>
                        </a:spcAft>
                      </a:pPr>
                      <a:r>
                        <a:rPr lang="fr-FR" sz="1800">
                          <a:effectLst/>
                          <a:cs typeface="+mn-cs"/>
                        </a:rPr>
                        <a:t>Moyens humains et matériels</a:t>
                      </a:r>
                      <a:endParaRPr lang="fr-TN" sz="1800">
                        <a:effectLst/>
                        <a:cs typeface="+mn-cs"/>
                      </a:endParaRPr>
                    </a:p>
                    <a:p>
                      <a:pPr algn="l">
                        <a:lnSpc>
                          <a:spcPct val="115000"/>
                        </a:lnSpc>
                        <a:spcAft>
                          <a:spcPts val="1000"/>
                        </a:spcAft>
                      </a:pPr>
                      <a:r>
                        <a:rPr lang="ar-SA" sz="1800">
                          <a:effectLst/>
                          <a:cs typeface="+mn-cs"/>
                        </a:rPr>
                        <a:t>الموارد المادية والبشرية</a:t>
                      </a:r>
                      <a:endParaRPr lang="fr-TN" sz="1800">
                        <a:effectLst/>
                        <a:latin typeface="Calibri" panose="020F0502020204030204" pitchFamily="34" charset="0"/>
                        <a:ea typeface="Calibri" panose="020F0502020204030204" pitchFamily="34" charset="0"/>
                        <a:cs typeface="+mn-cs"/>
                      </a:endParaRPr>
                    </a:p>
                  </a:txBody>
                  <a:tcPr marL="36161" marR="36161" marT="0" marB="0"/>
                </a:tc>
                <a:tc>
                  <a:txBody>
                    <a:bodyPr/>
                    <a:lstStyle/>
                    <a:p>
                      <a:pPr algn="l">
                        <a:lnSpc>
                          <a:spcPct val="115000"/>
                        </a:lnSpc>
                        <a:spcAft>
                          <a:spcPts val="1000"/>
                        </a:spcAft>
                      </a:pPr>
                      <a:r>
                        <a:rPr lang="fr-FR" sz="1800" dirty="0">
                          <a:effectLst/>
                          <a:cs typeface="+mn-cs"/>
                        </a:rPr>
                        <a:t>-Une décision de nomination des membres du comité AD-HOC</a:t>
                      </a:r>
                      <a:endParaRPr lang="fr-TN" sz="1800" dirty="0">
                        <a:effectLst/>
                        <a:cs typeface="+mn-cs"/>
                      </a:endParaRPr>
                    </a:p>
                    <a:p>
                      <a:pPr algn="l">
                        <a:lnSpc>
                          <a:spcPct val="115000"/>
                        </a:lnSpc>
                        <a:spcAft>
                          <a:spcPts val="1000"/>
                        </a:spcAft>
                      </a:pPr>
                      <a:r>
                        <a:rPr lang="fr-FR" sz="1800" dirty="0">
                          <a:effectLst/>
                          <a:cs typeface="+mn-cs"/>
                        </a:rPr>
                        <a:t>-Note de procédure</a:t>
                      </a:r>
                      <a:endParaRPr lang="fr-TN" sz="1800" dirty="0">
                        <a:effectLst/>
                        <a:cs typeface="+mn-cs"/>
                      </a:endParaRPr>
                    </a:p>
                    <a:p>
                      <a:pPr algn="r" rtl="1">
                        <a:lnSpc>
                          <a:spcPct val="115000"/>
                        </a:lnSpc>
                        <a:spcAft>
                          <a:spcPts val="1000"/>
                        </a:spcAft>
                      </a:pPr>
                      <a:r>
                        <a:rPr lang="fr-FR" sz="1800" dirty="0">
                          <a:effectLst/>
                          <a:cs typeface="+mn-cs"/>
                        </a:rPr>
                        <a:t> </a:t>
                      </a:r>
                      <a:endParaRPr lang="fr-TN" sz="1800" dirty="0">
                        <a:effectLst/>
                        <a:cs typeface="+mn-cs"/>
                      </a:endParaRPr>
                    </a:p>
                    <a:p>
                      <a:pPr marL="342900" lvl="0" indent="-342900" algn="r" rtl="1">
                        <a:lnSpc>
                          <a:spcPct val="115000"/>
                        </a:lnSpc>
                        <a:buFont typeface="Symbol" panose="05050102010706020507" pitchFamily="18" charset="2"/>
                        <a:buChar char=""/>
                      </a:pPr>
                      <a:r>
                        <a:rPr lang="ar-SA" sz="1800" dirty="0">
                          <a:effectLst/>
                          <a:cs typeface="+mn-cs"/>
                        </a:rPr>
                        <a:t>قرار تعيين أعضاء اللجنة </a:t>
                      </a:r>
                      <a:r>
                        <a:rPr lang="fr-FR" sz="1800" dirty="0">
                          <a:effectLst/>
                          <a:cs typeface="+mn-cs"/>
                        </a:rPr>
                        <a:t>AD-HOC</a:t>
                      </a:r>
                      <a:endParaRPr lang="fr-TN" sz="1800" dirty="0">
                        <a:effectLst/>
                        <a:cs typeface="+mn-cs"/>
                      </a:endParaRPr>
                    </a:p>
                    <a:p>
                      <a:pPr marL="342900" lvl="0" indent="-342900" algn="r" rtl="1">
                        <a:lnSpc>
                          <a:spcPct val="115000"/>
                        </a:lnSpc>
                        <a:spcAft>
                          <a:spcPts val="1000"/>
                        </a:spcAft>
                        <a:buFont typeface="Symbol" panose="05050102010706020507" pitchFamily="18" charset="2"/>
                        <a:buChar char=""/>
                      </a:pPr>
                      <a:r>
                        <a:rPr lang="fr-FR" sz="1800" dirty="0">
                          <a:effectLst/>
                          <a:cs typeface="+mn-cs"/>
                        </a:rPr>
                        <a:t>-</a:t>
                      </a:r>
                      <a:r>
                        <a:rPr lang="ar-SA" sz="1800" dirty="0">
                          <a:effectLst/>
                          <a:cs typeface="+mn-cs"/>
                        </a:rPr>
                        <a:t>مذكرة إجرائية</a:t>
                      </a:r>
                      <a:endParaRPr lang="fr-TN" sz="1800" dirty="0">
                        <a:effectLst/>
                        <a:latin typeface="Calibri" panose="020F0502020204030204" pitchFamily="34" charset="0"/>
                        <a:ea typeface="Calibri" panose="020F0502020204030204" pitchFamily="34" charset="0"/>
                        <a:cs typeface="+mn-cs"/>
                      </a:endParaRPr>
                    </a:p>
                  </a:txBody>
                  <a:tcPr marL="36161" marR="36161" marT="0" marB="0"/>
                </a:tc>
                <a:tc>
                  <a:txBody>
                    <a:bodyPr/>
                    <a:lstStyle/>
                    <a:p>
                      <a:pPr algn="l">
                        <a:lnSpc>
                          <a:spcPct val="115000"/>
                        </a:lnSpc>
                        <a:spcAft>
                          <a:spcPts val="1000"/>
                        </a:spcAft>
                      </a:pPr>
                      <a:r>
                        <a:rPr lang="fr-FR" sz="1800">
                          <a:effectLst/>
                          <a:cs typeface="+mn-cs"/>
                        </a:rPr>
                        <a:t>15 </a:t>
                      </a:r>
                      <a:r>
                        <a:rPr lang="ar-SA" sz="1800">
                          <a:effectLst/>
                          <a:cs typeface="+mn-cs"/>
                        </a:rPr>
                        <a:t>يوم</a:t>
                      </a:r>
                      <a:endParaRPr lang="fr-TN" sz="1800">
                        <a:effectLst/>
                        <a:cs typeface="+mn-cs"/>
                      </a:endParaRPr>
                    </a:p>
                    <a:p>
                      <a:pPr algn="l">
                        <a:lnSpc>
                          <a:spcPct val="115000"/>
                        </a:lnSpc>
                        <a:spcAft>
                          <a:spcPts val="1000"/>
                        </a:spcAft>
                      </a:pPr>
                      <a:r>
                        <a:rPr lang="fr-FR" sz="1800">
                          <a:effectLst/>
                          <a:cs typeface="+mn-cs"/>
                        </a:rPr>
                        <a:t> </a:t>
                      </a:r>
                      <a:endParaRPr lang="fr-TN" sz="1800">
                        <a:effectLst/>
                        <a:latin typeface="Calibri" panose="020F0502020204030204" pitchFamily="34" charset="0"/>
                        <a:ea typeface="Calibri" panose="020F0502020204030204" pitchFamily="34" charset="0"/>
                        <a:cs typeface="+mn-cs"/>
                      </a:endParaRPr>
                    </a:p>
                  </a:txBody>
                  <a:tcPr marL="36161" marR="36161" marT="0" marB="0"/>
                </a:tc>
                <a:extLst>
                  <a:ext uri="{0D108BD9-81ED-4DB2-BD59-A6C34878D82A}">
                    <a16:rowId xmlns:a16="http://schemas.microsoft.com/office/drawing/2014/main" val="2919808690"/>
                  </a:ext>
                </a:extLst>
              </a:tr>
              <a:tr h="2534475">
                <a:tc vMerge="1">
                  <a:txBody>
                    <a:bodyPr/>
                    <a:lstStyle/>
                    <a:p>
                      <a:endParaRPr lang="fr-TN"/>
                    </a:p>
                  </a:txBody>
                  <a:tcPr/>
                </a:tc>
                <a:tc vMerge="1">
                  <a:txBody>
                    <a:bodyPr/>
                    <a:lstStyle/>
                    <a:p>
                      <a:endParaRPr lang="fr-TN"/>
                    </a:p>
                  </a:txBody>
                  <a:tcPr/>
                </a:tc>
                <a:tc>
                  <a:txBody>
                    <a:bodyPr/>
                    <a:lstStyle/>
                    <a:p>
                      <a:pPr algn="l">
                        <a:lnSpc>
                          <a:spcPct val="115000"/>
                        </a:lnSpc>
                        <a:spcAft>
                          <a:spcPts val="1000"/>
                        </a:spcAft>
                      </a:pPr>
                      <a:r>
                        <a:rPr lang="fr-FR" sz="1800" dirty="0">
                          <a:effectLst/>
                          <a:cs typeface="+mn-cs"/>
                        </a:rPr>
                        <a:t>-La formation des contrôleurs</a:t>
                      </a:r>
                      <a:endParaRPr lang="fr-TN" sz="1800" dirty="0">
                        <a:effectLst/>
                        <a:cs typeface="+mn-cs"/>
                      </a:endParaRPr>
                    </a:p>
                    <a:p>
                      <a:pPr algn="r">
                        <a:lnSpc>
                          <a:spcPct val="115000"/>
                        </a:lnSpc>
                        <a:spcAft>
                          <a:spcPts val="1000"/>
                        </a:spcAft>
                      </a:pPr>
                      <a:r>
                        <a:rPr lang="ar-SA" sz="1800" dirty="0">
                          <a:effectLst/>
                          <a:cs typeface="+mn-cs"/>
                        </a:rPr>
                        <a:t>تدريب المراقبين</a:t>
                      </a:r>
                      <a:endParaRPr lang="fr-TN" sz="1800" dirty="0">
                        <a:effectLst/>
                        <a:latin typeface="Calibri" panose="020F0502020204030204" pitchFamily="34" charset="0"/>
                        <a:ea typeface="Calibri" panose="020F0502020204030204" pitchFamily="34" charset="0"/>
                        <a:cs typeface="+mn-cs"/>
                      </a:endParaRPr>
                    </a:p>
                  </a:txBody>
                  <a:tcPr marL="36161" marR="36161" marT="0" marB="0"/>
                </a:tc>
                <a:tc>
                  <a:txBody>
                    <a:bodyPr/>
                    <a:lstStyle/>
                    <a:p>
                      <a:pPr algn="l">
                        <a:lnSpc>
                          <a:spcPct val="115000"/>
                        </a:lnSpc>
                        <a:spcAft>
                          <a:spcPts val="1000"/>
                        </a:spcAft>
                      </a:pPr>
                      <a:r>
                        <a:rPr lang="ar-SA" sz="1800">
                          <a:effectLst/>
                          <a:cs typeface="+mn-cs"/>
                        </a:rPr>
                        <a:t>إدارة الموارد البشرية</a:t>
                      </a:r>
                      <a:endParaRPr lang="fr-TN" sz="1800">
                        <a:effectLst/>
                        <a:cs typeface="+mn-cs"/>
                      </a:endParaRPr>
                    </a:p>
                    <a:p>
                      <a:pPr algn="l">
                        <a:lnSpc>
                          <a:spcPct val="115000"/>
                        </a:lnSpc>
                        <a:spcAft>
                          <a:spcPts val="1000"/>
                        </a:spcAft>
                      </a:pPr>
                      <a:r>
                        <a:rPr lang="fr-FR" sz="1800">
                          <a:effectLst/>
                          <a:cs typeface="+mn-cs"/>
                        </a:rPr>
                        <a:t> </a:t>
                      </a:r>
                      <a:endParaRPr lang="fr-TN" sz="1800">
                        <a:effectLst/>
                        <a:latin typeface="Calibri" panose="020F0502020204030204" pitchFamily="34" charset="0"/>
                        <a:ea typeface="Calibri" panose="020F0502020204030204" pitchFamily="34" charset="0"/>
                        <a:cs typeface="+mn-cs"/>
                      </a:endParaRPr>
                    </a:p>
                  </a:txBody>
                  <a:tcPr marL="36161" marR="36161" marT="0" marB="0"/>
                </a:tc>
                <a:tc>
                  <a:txBody>
                    <a:bodyPr/>
                    <a:lstStyle/>
                    <a:p>
                      <a:pPr algn="l">
                        <a:lnSpc>
                          <a:spcPct val="115000"/>
                        </a:lnSpc>
                        <a:spcAft>
                          <a:spcPts val="1000"/>
                        </a:spcAft>
                      </a:pPr>
                      <a:r>
                        <a:rPr lang="fr-FR" sz="1800">
                          <a:effectLst/>
                          <a:cs typeface="+mn-cs"/>
                        </a:rPr>
                        <a:t>-Moyens humains</a:t>
                      </a:r>
                      <a:endParaRPr lang="fr-TN" sz="1800">
                        <a:effectLst/>
                        <a:cs typeface="+mn-cs"/>
                      </a:endParaRPr>
                    </a:p>
                    <a:p>
                      <a:pPr algn="l">
                        <a:lnSpc>
                          <a:spcPct val="115000"/>
                        </a:lnSpc>
                        <a:spcAft>
                          <a:spcPts val="1000"/>
                        </a:spcAft>
                      </a:pPr>
                      <a:r>
                        <a:rPr lang="fr-FR" sz="1800">
                          <a:effectLst/>
                          <a:cs typeface="+mn-cs"/>
                        </a:rPr>
                        <a:t>-Moyens financiers </a:t>
                      </a:r>
                      <a:r>
                        <a:rPr lang="ar-SA" sz="1800">
                          <a:effectLst/>
                          <a:cs typeface="+mn-cs"/>
                        </a:rPr>
                        <a:t>الموارد المالية والبشرية</a:t>
                      </a:r>
                      <a:endParaRPr lang="fr-TN" sz="1800">
                        <a:effectLst/>
                        <a:cs typeface="+mn-cs"/>
                      </a:endParaRPr>
                    </a:p>
                    <a:p>
                      <a:pPr algn="l">
                        <a:lnSpc>
                          <a:spcPct val="115000"/>
                        </a:lnSpc>
                        <a:spcAft>
                          <a:spcPts val="1000"/>
                        </a:spcAft>
                      </a:pPr>
                      <a:r>
                        <a:rPr lang="fr-FR" sz="1800">
                          <a:effectLst/>
                          <a:cs typeface="+mn-cs"/>
                        </a:rPr>
                        <a:t> </a:t>
                      </a:r>
                      <a:endParaRPr lang="fr-TN" sz="1800">
                        <a:effectLst/>
                        <a:cs typeface="+mn-cs"/>
                      </a:endParaRPr>
                    </a:p>
                    <a:p>
                      <a:pPr algn="l">
                        <a:lnSpc>
                          <a:spcPct val="115000"/>
                        </a:lnSpc>
                        <a:spcAft>
                          <a:spcPts val="1000"/>
                        </a:spcAft>
                      </a:pPr>
                      <a:r>
                        <a:rPr lang="fr-FR" sz="1800">
                          <a:effectLst/>
                          <a:cs typeface="+mn-cs"/>
                        </a:rPr>
                        <a:t> </a:t>
                      </a:r>
                      <a:endParaRPr lang="fr-TN" sz="1800">
                        <a:effectLst/>
                        <a:latin typeface="Calibri" panose="020F0502020204030204" pitchFamily="34" charset="0"/>
                        <a:ea typeface="Calibri" panose="020F0502020204030204" pitchFamily="34" charset="0"/>
                        <a:cs typeface="+mn-cs"/>
                      </a:endParaRPr>
                    </a:p>
                  </a:txBody>
                  <a:tcPr marL="36161" marR="36161" marT="0" marB="0"/>
                </a:tc>
                <a:tc>
                  <a:txBody>
                    <a:bodyPr/>
                    <a:lstStyle/>
                    <a:p>
                      <a:pPr algn="l">
                        <a:lnSpc>
                          <a:spcPct val="115000"/>
                        </a:lnSpc>
                        <a:spcAft>
                          <a:spcPts val="1000"/>
                        </a:spcAft>
                      </a:pPr>
                      <a:r>
                        <a:rPr lang="fr-FR" sz="1800" dirty="0">
                          <a:effectLst/>
                          <a:cs typeface="+mn-cs"/>
                        </a:rPr>
                        <a:t>-Plan de formation annuel</a:t>
                      </a:r>
                      <a:endParaRPr lang="fr-TN" sz="1800" dirty="0">
                        <a:effectLst/>
                        <a:cs typeface="+mn-cs"/>
                      </a:endParaRPr>
                    </a:p>
                    <a:p>
                      <a:pPr algn="r" rtl="1">
                        <a:lnSpc>
                          <a:spcPct val="115000"/>
                        </a:lnSpc>
                        <a:spcAft>
                          <a:spcPts val="1000"/>
                        </a:spcAft>
                      </a:pPr>
                      <a:r>
                        <a:rPr lang="fr-FR" sz="1800" dirty="0">
                          <a:effectLst/>
                          <a:cs typeface="+mn-cs"/>
                        </a:rPr>
                        <a:t>-Rapport d’Evaluation de la formation (à chaud et à froid)</a:t>
                      </a:r>
                      <a:endParaRPr lang="fr-TN" sz="1800" dirty="0">
                        <a:effectLst/>
                        <a:cs typeface="+mn-cs"/>
                      </a:endParaRPr>
                    </a:p>
                    <a:p>
                      <a:pPr algn="r" rtl="1">
                        <a:lnSpc>
                          <a:spcPct val="115000"/>
                        </a:lnSpc>
                        <a:spcAft>
                          <a:spcPts val="1000"/>
                        </a:spcAft>
                      </a:pPr>
                      <a:r>
                        <a:rPr lang="ar-SA" sz="1800" dirty="0">
                          <a:effectLst/>
                          <a:cs typeface="+mn-cs"/>
                        </a:rPr>
                        <a:t>خطة التدريب السنوية</a:t>
                      </a:r>
                      <a:endParaRPr lang="fr-TN" sz="1800" dirty="0">
                        <a:effectLst/>
                        <a:cs typeface="+mn-cs"/>
                      </a:endParaRPr>
                    </a:p>
                    <a:p>
                      <a:pPr algn="r" rtl="1">
                        <a:lnSpc>
                          <a:spcPct val="115000"/>
                        </a:lnSpc>
                        <a:spcAft>
                          <a:spcPts val="1000"/>
                        </a:spcAft>
                      </a:pPr>
                      <a:r>
                        <a:rPr lang="fr-FR" sz="1800" dirty="0">
                          <a:effectLst/>
                          <a:cs typeface="+mn-cs"/>
                        </a:rPr>
                        <a:t> </a:t>
                      </a:r>
                      <a:endParaRPr lang="fr-TN" sz="1800" dirty="0">
                        <a:effectLst/>
                        <a:cs typeface="+mn-cs"/>
                      </a:endParaRPr>
                    </a:p>
                    <a:p>
                      <a:pPr algn="r" rtl="1">
                        <a:lnSpc>
                          <a:spcPct val="115000"/>
                        </a:lnSpc>
                        <a:spcAft>
                          <a:spcPts val="1000"/>
                        </a:spcAft>
                      </a:pPr>
                      <a:r>
                        <a:rPr lang="fr-FR" sz="1800" dirty="0">
                          <a:effectLst/>
                          <a:cs typeface="+mn-cs"/>
                        </a:rPr>
                        <a:t>-</a:t>
                      </a:r>
                      <a:r>
                        <a:rPr lang="ar-SA" sz="1800" dirty="0">
                          <a:effectLst/>
                          <a:cs typeface="+mn-cs"/>
                        </a:rPr>
                        <a:t>تقرير تقييم التدريب </a:t>
                      </a:r>
                      <a:endParaRPr lang="fr-TN" sz="1800" dirty="0">
                        <a:effectLst/>
                        <a:cs typeface="+mn-cs"/>
                      </a:endParaRPr>
                    </a:p>
                    <a:p>
                      <a:pPr algn="l">
                        <a:lnSpc>
                          <a:spcPct val="115000"/>
                        </a:lnSpc>
                        <a:spcAft>
                          <a:spcPts val="1000"/>
                        </a:spcAft>
                      </a:pPr>
                      <a:r>
                        <a:rPr lang="fr-FR" sz="1800" dirty="0">
                          <a:effectLst/>
                          <a:cs typeface="+mn-cs"/>
                        </a:rPr>
                        <a:t> </a:t>
                      </a:r>
                      <a:endParaRPr lang="fr-TN" sz="1800" dirty="0">
                        <a:effectLst/>
                        <a:latin typeface="Calibri" panose="020F0502020204030204" pitchFamily="34" charset="0"/>
                        <a:ea typeface="Calibri" panose="020F0502020204030204" pitchFamily="34" charset="0"/>
                        <a:cs typeface="+mn-cs"/>
                      </a:endParaRPr>
                    </a:p>
                  </a:txBody>
                  <a:tcPr marL="36161" marR="36161" marT="0" marB="0"/>
                </a:tc>
                <a:tc>
                  <a:txBody>
                    <a:bodyPr/>
                    <a:lstStyle/>
                    <a:p>
                      <a:pPr algn="r" rtl="1">
                        <a:lnSpc>
                          <a:spcPct val="115000"/>
                        </a:lnSpc>
                        <a:spcAft>
                          <a:spcPts val="1000"/>
                        </a:spcAft>
                      </a:pPr>
                      <a:r>
                        <a:rPr lang="fr-FR" sz="1800" dirty="0">
                          <a:effectLst/>
                          <a:cs typeface="+mn-cs"/>
                        </a:rPr>
                        <a:t>-</a:t>
                      </a:r>
                      <a:r>
                        <a:rPr lang="ar-SA" sz="1800" dirty="0">
                          <a:effectLst/>
                          <a:cs typeface="+mn-cs"/>
                        </a:rPr>
                        <a:t>سنوي</a:t>
                      </a:r>
                      <a:endParaRPr lang="fr-TN" sz="1800" dirty="0">
                        <a:effectLst/>
                        <a:cs typeface="+mn-cs"/>
                      </a:endParaRPr>
                    </a:p>
                    <a:p>
                      <a:pPr algn="r" rtl="1">
                        <a:lnSpc>
                          <a:spcPct val="115000"/>
                        </a:lnSpc>
                        <a:spcAft>
                          <a:spcPts val="1000"/>
                        </a:spcAft>
                      </a:pPr>
                      <a:r>
                        <a:rPr lang="fr-FR" sz="1800" dirty="0">
                          <a:effectLst/>
                          <a:cs typeface="+mn-cs"/>
                        </a:rPr>
                        <a:t> </a:t>
                      </a:r>
                      <a:endParaRPr lang="fr-TN" sz="1800" dirty="0">
                        <a:effectLst/>
                        <a:cs typeface="+mn-cs"/>
                      </a:endParaRPr>
                    </a:p>
                    <a:p>
                      <a:pPr algn="r" rtl="1">
                        <a:lnSpc>
                          <a:spcPct val="115000"/>
                        </a:lnSpc>
                        <a:spcAft>
                          <a:spcPts val="1000"/>
                        </a:spcAft>
                      </a:pPr>
                      <a:r>
                        <a:rPr lang="fr-FR" sz="1800" dirty="0">
                          <a:effectLst/>
                          <a:cs typeface="+mn-cs"/>
                        </a:rPr>
                        <a:t>-</a:t>
                      </a:r>
                      <a:r>
                        <a:rPr lang="ar-SA" sz="1800" dirty="0">
                          <a:effectLst/>
                          <a:cs typeface="+mn-cs"/>
                        </a:rPr>
                        <a:t>في كل عمل تدريبي</a:t>
                      </a:r>
                      <a:endParaRPr lang="fr-TN" sz="1800" dirty="0">
                        <a:effectLst/>
                        <a:latin typeface="Calibri" panose="020F0502020204030204" pitchFamily="34" charset="0"/>
                        <a:ea typeface="Calibri" panose="020F0502020204030204" pitchFamily="34" charset="0"/>
                        <a:cs typeface="+mn-cs"/>
                      </a:endParaRPr>
                    </a:p>
                  </a:txBody>
                  <a:tcPr marL="36161" marR="36161" marT="0" marB="0"/>
                </a:tc>
                <a:extLst>
                  <a:ext uri="{0D108BD9-81ED-4DB2-BD59-A6C34878D82A}">
                    <a16:rowId xmlns:a16="http://schemas.microsoft.com/office/drawing/2014/main" val="4230901385"/>
                  </a:ext>
                </a:extLst>
              </a:tr>
              <a:tr h="1814917">
                <a:tc vMerge="1">
                  <a:txBody>
                    <a:bodyPr/>
                    <a:lstStyle/>
                    <a:p>
                      <a:endParaRPr lang="fr-TN"/>
                    </a:p>
                  </a:txBody>
                  <a:tcPr/>
                </a:tc>
                <a:tc vMerge="1">
                  <a:txBody>
                    <a:bodyPr/>
                    <a:lstStyle/>
                    <a:p>
                      <a:endParaRPr lang="fr-TN"/>
                    </a:p>
                  </a:txBody>
                  <a:tcPr/>
                </a:tc>
                <a:tc>
                  <a:txBody>
                    <a:bodyPr/>
                    <a:lstStyle/>
                    <a:p>
                      <a:pPr algn="l">
                        <a:lnSpc>
                          <a:spcPct val="115000"/>
                        </a:lnSpc>
                        <a:spcAft>
                          <a:spcPts val="1000"/>
                        </a:spcAft>
                      </a:pPr>
                      <a:r>
                        <a:rPr lang="fr-FR" sz="1800" dirty="0">
                          <a:effectLst/>
                          <a:cs typeface="+mn-cs"/>
                        </a:rPr>
                        <a:t>-Le renforcement du  contrôle à toutes les  étapes</a:t>
                      </a:r>
                      <a:endParaRPr lang="fr-TN" sz="1800" dirty="0">
                        <a:effectLst/>
                        <a:cs typeface="+mn-cs"/>
                      </a:endParaRPr>
                    </a:p>
                    <a:p>
                      <a:pPr algn="l">
                        <a:lnSpc>
                          <a:spcPct val="115000"/>
                        </a:lnSpc>
                        <a:spcAft>
                          <a:spcPts val="1000"/>
                        </a:spcAft>
                      </a:pPr>
                      <a:r>
                        <a:rPr lang="ar-SA" sz="1800" dirty="0">
                          <a:effectLst/>
                          <a:cs typeface="+mn-cs"/>
                        </a:rPr>
                        <a:t> </a:t>
                      </a:r>
                      <a:endParaRPr lang="fr-TN" sz="1800" dirty="0">
                        <a:effectLst/>
                        <a:cs typeface="+mn-cs"/>
                      </a:endParaRPr>
                    </a:p>
                    <a:p>
                      <a:pPr algn="r" rtl="1">
                        <a:lnSpc>
                          <a:spcPct val="115000"/>
                        </a:lnSpc>
                        <a:spcAft>
                          <a:spcPts val="1000"/>
                        </a:spcAft>
                      </a:pPr>
                      <a:r>
                        <a:rPr lang="fr-FR" sz="1800" dirty="0">
                          <a:effectLst/>
                          <a:cs typeface="+mn-cs"/>
                        </a:rPr>
                        <a:t>-</a:t>
                      </a:r>
                      <a:r>
                        <a:rPr lang="ar-SA" sz="1800" dirty="0">
                          <a:effectLst/>
                          <a:cs typeface="+mn-cs"/>
                        </a:rPr>
                        <a:t>تعزيز الرقابة في جميع المراحل</a:t>
                      </a:r>
                      <a:endParaRPr lang="fr-TN" sz="1800" dirty="0">
                        <a:effectLst/>
                        <a:cs typeface="+mn-cs"/>
                      </a:endParaRPr>
                    </a:p>
                    <a:p>
                      <a:pPr algn="l">
                        <a:lnSpc>
                          <a:spcPct val="115000"/>
                        </a:lnSpc>
                        <a:spcAft>
                          <a:spcPts val="1000"/>
                        </a:spcAft>
                      </a:pPr>
                      <a:r>
                        <a:rPr lang="fr-FR" sz="1800" dirty="0">
                          <a:effectLst/>
                          <a:cs typeface="+mn-cs"/>
                        </a:rPr>
                        <a:t> </a:t>
                      </a:r>
                      <a:endParaRPr lang="fr-TN" sz="1800" dirty="0">
                        <a:effectLst/>
                        <a:latin typeface="Calibri" panose="020F0502020204030204" pitchFamily="34" charset="0"/>
                        <a:ea typeface="Calibri" panose="020F0502020204030204" pitchFamily="34" charset="0"/>
                        <a:cs typeface="+mn-cs"/>
                      </a:endParaRPr>
                    </a:p>
                  </a:txBody>
                  <a:tcPr marL="36161" marR="36161" marT="0" marB="0"/>
                </a:tc>
                <a:tc>
                  <a:txBody>
                    <a:bodyPr/>
                    <a:lstStyle/>
                    <a:p>
                      <a:pPr algn="l">
                        <a:lnSpc>
                          <a:spcPct val="115000"/>
                        </a:lnSpc>
                        <a:spcAft>
                          <a:spcPts val="1000"/>
                        </a:spcAft>
                      </a:pPr>
                      <a:r>
                        <a:rPr lang="fr-FR" sz="1800" dirty="0">
                          <a:effectLst/>
                          <a:cs typeface="+mn-cs"/>
                        </a:rPr>
                        <a:t>DCTN /DCO</a:t>
                      </a:r>
                      <a:endParaRPr lang="fr-TN" sz="1800" dirty="0">
                        <a:effectLst/>
                        <a:cs typeface="+mn-cs"/>
                      </a:endParaRPr>
                    </a:p>
                    <a:p>
                      <a:pPr algn="r" rtl="1">
                        <a:lnSpc>
                          <a:spcPct val="115000"/>
                        </a:lnSpc>
                        <a:spcAft>
                          <a:spcPts val="1000"/>
                        </a:spcAft>
                      </a:pPr>
                      <a:r>
                        <a:rPr lang="ar-SA" sz="1800" dirty="0">
                          <a:effectLst/>
                          <a:cs typeface="+mn-cs"/>
                        </a:rPr>
                        <a:t>إدارة الاشغال الجديدة </a:t>
                      </a:r>
                      <a:endParaRPr lang="fr-TN" sz="1800" dirty="0">
                        <a:effectLst/>
                        <a:cs typeface="+mn-cs"/>
                      </a:endParaRPr>
                    </a:p>
                    <a:p>
                      <a:pPr algn="r" rtl="1">
                        <a:lnSpc>
                          <a:spcPct val="115000"/>
                        </a:lnSpc>
                        <a:spcAft>
                          <a:spcPts val="1000"/>
                        </a:spcAft>
                      </a:pPr>
                      <a:r>
                        <a:rPr lang="ar-SA" sz="1800" dirty="0">
                          <a:effectLst/>
                          <a:cs typeface="+mn-cs"/>
                        </a:rPr>
                        <a:t>إدارة التنظيم</a:t>
                      </a:r>
                      <a:endParaRPr lang="fr-TN" sz="1800" dirty="0">
                        <a:effectLst/>
                        <a:cs typeface="+mn-cs"/>
                      </a:endParaRPr>
                    </a:p>
                    <a:p>
                      <a:pPr algn="l">
                        <a:lnSpc>
                          <a:spcPct val="115000"/>
                        </a:lnSpc>
                        <a:spcAft>
                          <a:spcPts val="1000"/>
                        </a:spcAft>
                      </a:pPr>
                      <a:r>
                        <a:rPr lang="ar-SA" sz="1800" dirty="0">
                          <a:effectLst/>
                          <a:cs typeface="+mn-cs"/>
                        </a:rPr>
                        <a:t> </a:t>
                      </a:r>
                      <a:endParaRPr lang="fr-TN" sz="1800" dirty="0">
                        <a:effectLst/>
                        <a:cs typeface="+mn-cs"/>
                      </a:endParaRPr>
                    </a:p>
                    <a:p>
                      <a:pPr algn="l">
                        <a:lnSpc>
                          <a:spcPct val="115000"/>
                        </a:lnSpc>
                        <a:spcAft>
                          <a:spcPts val="1000"/>
                        </a:spcAft>
                      </a:pPr>
                      <a:r>
                        <a:rPr lang="fr-FR" sz="1800" dirty="0">
                          <a:effectLst/>
                          <a:cs typeface="+mn-cs"/>
                        </a:rPr>
                        <a:t> </a:t>
                      </a:r>
                      <a:endParaRPr lang="fr-TN" sz="1800" dirty="0">
                        <a:effectLst/>
                        <a:latin typeface="Calibri" panose="020F0502020204030204" pitchFamily="34" charset="0"/>
                        <a:ea typeface="Calibri" panose="020F0502020204030204" pitchFamily="34" charset="0"/>
                        <a:cs typeface="+mn-cs"/>
                      </a:endParaRPr>
                    </a:p>
                  </a:txBody>
                  <a:tcPr marL="36161" marR="36161" marT="0" marB="0"/>
                </a:tc>
                <a:tc>
                  <a:txBody>
                    <a:bodyPr/>
                    <a:lstStyle/>
                    <a:p>
                      <a:pPr algn="l">
                        <a:lnSpc>
                          <a:spcPct val="115000"/>
                        </a:lnSpc>
                        <a:spcAft>
                          <a:spcPts val="1000"/>
                        </a:spcAft>
                      </a:pPr>
                      <a:r>
                        <a:rPr lang="fr-FR" sz="1800" dirty="0">
                          <a:effectLst/>
                          <a:cs typeface="+mn-cs"/>
                        </a:rPr>
                        <a:t>Moyens humains</a:t>
                      </a:r>
                      <a:endParaRPr lang="fr-TN" sz="1800" dirty="0">
                        <a:effectLst/>
                        <a:cs typeface="+mn-cs"/>
                      </a:endParaRPr>
                    </a:p>
                    <a:p>
                      <a:pPr algn="l">
                        <a:lnSpc>
                          <a:spcPct val="115000"/>
                        </a:lnSpc>
                        <a:spcAft>
                          <a:spcPts val="1000"/>
                        </a:spcAft>
                      </a:pPr>
                      <a:r>
                        <a:rPr lang="ar-SA" sz="1800" dirty="0">
                          <a:effectLst/>
                          <a:cs typeface="+mn-cs"/>
                        </a:rPr>
                        <a:t>الموارد البشرية</a:t>
                      </a:r>
                      <a:endParaRPr lang="fr-TN" sz="1800" dirty="0">
                        <a:effectLst/>
                        <a:latin typeface="Calibri" panose="020F0502020204030204" pitchFamily="34" charset="0"/>
                        <a:ea typeface="Calibri" panose="020F0502020204030204" pitchFamily="34" charset="0"/>
                        <a:cs typeface="+mn-cs"/>
                      </a:endParaRPr>
                    </a:p>
                  </a:txBody>
                  <a:tcPr marL="36161" marR="36161" marT="0" marB="0"/>
                </a:tc>
                <a:tc>
                  <a:txBody>
                    <a:bodyPr/>
                    <a:lstStyle/>
                    <a:p>
                      <a:pPr algn="l">
                        <a:lnSpc>
                          <a:spcPct val="115000"/>
                        </a:lnSpc>
                        <a:spcAft>
                          <a:spcPts val="1000"/>
                        </a:spcAft>
                      </a:pPr>
                      <a:r>
                        <a:rPr lang="fr-FR" sz="1800" dirty="0">
                          <a:effectLst/>
                          <a:cs typeface="+mn-cs"/>
                        </a:rPr>
                        <a:t>les procédures de contrôle mises à jour </a:t>
                      </a:r>
                      <a:r>
                        <a:rPr lang="ar-SA" sz="1800" dirty="0">
                          <a:effectLst/>
                          <a:cs typeface="+mn-cs"/>
                        </a:rPr>
                        <a:t>إجراءات الرقابة المحدثة</a:t>
                      </a:r>
                      <a:endParaRPr lang="fr-TN" sz="1800" dirty="0">
                        <a:effectLst/>
                        <a:cs typeface="+mn-cs"/>
                      </a:endParaRPr>
                    </a:p>
                    <a:p>
                      <a:pPr algn="l">
                        <a:lnSpc>
                          <a:spcPct val="115000"/>
                        </a:lnSpc>
                        <a:spcAft>
                          <a:spcPts val="1000"/>
                        </a:spcAft>
                      </a:pPr>
                      <a:r>
                        <a:rPr lang="fr-FR" sz="1800" dirty="0">
                          <a:effectLst/>
                          <a:cs typeface="+mn-cs"/>
                        </a:rPr>
                        <a:t> </a:t>
                      </a:r>
                      <a:endParaRPr lang="fr-TN" sz="1800" dirty="0">
                        <a:effectLst/>
                        <a:latin typeface="Calibri" panose="020F0502020204030204" pitchFamily="34" charset="0"/>
                        <a:ea typeface="Calibri" panose="020F0502020204030204" pitchFamily="34" charset="0"/>
                        <a:cs typeface="+mn-cs"/>
                      </a:endParaRPr>
                    </a:p>
                  </a:txBody>
                  <a:tcPr marL="36161" marR="36161" marT="0" marB="0"/>
                </a:tc>
                <a:tc>
                  <a:txBody>
                    <a:bodyPr/>
                    <a:lstStyle/>
                    <a:p>
                      <a:pPr algn="l">
                        <a:lnSpc>
                          <a:spcPct val="115000"/>
                        </a:lnSpc>
                        <a:spcAft>
                          <a:spcPts val="1000"/>
                        </a:spcAft>
                      </a:pPr>
                      <a:r>
                        <a:rPr lang="fr-FR" sz="1800" dirty="0">
                          <a:effectLst/>
                          <a:cs typeface="+mn-cs"/>
                        </a:rPr>
                        <a:t>30</a:t>
                      </a:r>
                      <a:r>
                        <a:rPr lang="ar-SA" sz="1800" dirty="0">
                          <a:effectLst/>
                          <a:cs typeface="+mn-cs"/>
                        </a:rPr>
                        <a:t>يوم </a:t>
                      </a:r>
                      <a:endParaRPr lang="fr-TN" sz="1800" dirty="0">
                        <a:effectLst/>
                        <a:latin typeface="Calibri" panose="020F0502020204030204" pitchFamily="34" charset="0"/>
                        <a:ea typeface="Calibri" panose="020F0502020204030204" pitchFamily="34" charset="0"/>
                        <a:cs typeface="+mn-cs"/>
                      </a:endParaRPr>
                    </a:p>
                  </a:txBody>
                  <a:tcPr marL="36161" marR="36161" marT="0" marB="0"/>
                </a:tc>
                <a:extLst>
                  <a:ext uri="{0D108BD9-81ED-4DB2-BD59-A6C34878D82A}">
                    <a16:rowId xmlns:a16="http://schemas.microsoft.com/office/drawing/2014/main" val="2321815949"/>
                  </a:ext>
                </a:extLst>
              </a:tr>
            </a:tbl>
          </a:graphicData>
        </a:graphic>
      </p:graphicFrame>
    </p:spTree>
    <p:extLst>
      <p:ext uri="{BB962C8B-B14F-4D97-AF65-F5344CB8AC3E}">
        <p14:creationId xmlns:p14="http://schemas.microsoft.com/office/powerpoint/2010/main" val="12464022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66900" y="723900"/>
            <a:ext cx="145542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ctr" rtl="1">
              <a:lnSpc>
                <a:spcPct val="115000"/>
              </a:lnSpc>
              <a:spcAft>
                <a:spcPts val="1000"/>
              </a:spcAft>
            </a:pPr>
            <a:r>
              <a:rPr lang="ar-TN" sz="2800" b="1" dirty="0">
                <a:solidFill>
                  <a:srgbClr val="FF0000"/>
                </a:solidFill>
                <a:effectLst/>
                <a:latin typeface="Calibri" panose="020F0502020204030204" pitchFamily="34" charset="0"/>
                <a:ea typeface="Calibri" panose="020F0502020204030204" pitchFamily="34" charset="0"/>
              </a:rPr>
              <a:t>دراسة حالة 1 </a:t>
            </a:r>
            <a:r>
              <a:rPr lang="ar-TN" sz="2800" b="1" dirty="0">
                <a:effectLst/>
                <a:latin typeface="Calibri" panose="020F0502020204030204" pitchFamily="34" charset="0"/>
                <a:ea typeface="Calibri" panose="020F0502020204030204" pitchFamily="34" charset="0"/>
              </a:rPr>
              <a:t>: تحليل المخاطر البيئية في محطة تحلية المياه المالحة في جربة</a:t>
            </a:r>
            <a:endParaRPr lang="fr-TN" sz="2800" b="1" dirty="0">
              <a:effectLst/>
              <a:latin typeface="Calibri" panose="020F0502020204030204" pitchFamily="34" charset="0"/>
              <a:ea typeface="Calibri" panose="020F0502020204030204" pitchFamily="34" charset="0"/>
            </a:endParaRPr>
          </a:p>
        </p:txBody>
      </p:sp>
      <p:graphicFrame>
        <p:nvGraphicFramePr>
          <p:cNvPr id="6" name="Tableau 5">
            <a:extLst>
              <a:ext uri="{FF2B5EF4-FFF2-40B4-BE49-F238E27FC236}">
                <a16:creationId xmlns:a16="http://schemas.microsoft.com/office/drawing/2014/main" id="{FB363AA1-1F59-902D-7185-58AE0AD8A5D6}"/>
              </a:ext>
            </a:extLst>
          </p:cNvPr>
          <p:cNvGraphicFramePr>
            <a:graphicFrameLocks noGrp="1"/>
          </p:cNvGraphicFramePr>
          <p:nvPr>
            <p:extLst>
              <p:ext uri="{D42A27DB-BD31-4B8C-83A1-F6EECF244321}">
                <p14:modId xmlns:p14="http://schemas.microsoft.com/office/powerpoint/2010/main" val="1476797940"/>
              </p:ext>
            </p:extLst>
          </p:nvPr>
        </p:nvGraphicFramePr>
        <p:xfrm>
          <a:off x="685800" y="1562100"/>
          <a:ext cx="16382995" cy="9218236"/>
        </p:xfrm>
        <a:graphic>
          <a:graphicData uri="http://schemas.openxmlformats.org/drawingml/2006/table">
            <a:tbl>
              <a:tblPr firstRow="1" firstCol="1" lastRow="1" lastCol="1" bandRow="1" bandCol="1">
                <a:tableStyleId>{5C22544A-7EE6-4342-B048-85BDC9FD1C3A}</a:tableStyleId>
              </a:tblPr>
              <a:tblGrid>
                <a:gridCol w="1569010">
                  <a:extLst>
                    <a:ext uri="{9D8B030D-6E8A-4147-A177-3AD203B41FA5}">
                      <a16:colId xmlns:a16="http://schemas.microsoft.com/office/drawing/2014/main" val="3588044488"/>
                    </a:ext>
                  </a:extLst>
                </a:gridCol>
                <a:gridCol w="2349931">
                  <a:extLst>
                    <a:ext uri="{9D8B030D-6E8A-4147-A177-3AD203B41FA5}">
                      <a16:colId xmlns:a16="http://schemas.microsoft.com/office/drawing/2014/main" val="2694725760"/>
                    </a:ext>
                  </a:extLst>
                </a:gridCol>
                <a:gridCol w="630470">
                  <a:extLst>
                    <a:ext uri="{9D8B030D-6E8A-4147-A177-3AD203B41FA5}">
                      <a16:colId xmlns:a16="http://schemas.microsoft.com/office/drawing/2014/main" val="3437189386"/>
                    </a:ext>
                  </a:extLst>
                </a:gridCol>
                <a:gridCol w="942633">
                  <a:extLst>
                    <a:ext uri="{9D8B030D-6E8A-4147-A177-3AD203B41FA5}">
                      <a16:colId xmlns:a16="http://schemas.microsoft.com/office/drawing/2014/main" val="2537782626"/>
                    </a:ext>
                  </a:extLst>
                </a:gridCol>
                <a:gridCol w="942633">
                  <a:extLst>
                    <a:ext uri="{9D8B030D-6E8A-4147-A177-3AD203B41FA5}">
                      <a16:colId xmlns:a16="http://schemas.microsoft.com/office/drawing/2014/main" val="1018280186"/>
                    </a:ext>
                  </a:extLst>
                </a:gridCol>
                <a:gridCol w="1726625">
                  <a:extLst>
                    <a:ext uri="{9D8B030D-6E8A-4147-A177-3AD203B41FA5}">
                      <a16:colId xmlns:a16="http://schemas.microsoft.com/office/drawing/2014/main" val="744422448"/>
                    </a:ext>
                  </a:extLst>
                </a:gridCol>
                <a:gridCol w="1255821">
                  <a:extLst>
                    <a:ext uri="{9D8B030D-6E8A-4147-A177-3AD203B41FA5}">
                      <a16:colId xmlns:a16="http://schemas.microsoft.com/office/drawing/2014/main" val="235350115"/>
                    </a:ext>
                  </a:extLst>
                </a:gridCol>
                <a:gridCol w="1168825">
                  <a:extLst>
                    <a:ext uri="{9D8B030D-6E8A-4147-A177-3AD203B41FA5}">
                      <a16:colId xmlns:a16="http://schemas.microsoft.com/office/drawing/2014/main" val="59922252"/>
                    </a:ext>
                  </a:extLst>
                </a:gridCol>
                <a:gridCol w="1030651">
                  <a:extLst>
                    <a:ext uri="{9D8B030D-6E8A-4147-A177-3AD203B41FA5}">
                      <a16:colId xmlns:a16="http://schemas.microsoft.com/office/drawing/2014/main" val="905391629"/>
                    </a:ext>
                  </a:extLst>
                </a:gridCol>
                <a:gridCol w="799346">
                  <a:extLst>
                    <a:ext uri="{9D8B030D-6E8A-4147-A177-3AD203B41FA5}">
                      <a16:colId xmlns:a16="http://schemas.microsoft.com/office/drawing/2014/main" val="283379170"/>
                    </a:ext>
                  </a:extLst>
                </a:gridCol>
                <a:gridCol w="996881">
                  <a:extLst>
                    <a:ext uri="{9D8B030D-6E8A-4147-A177-3AD203B41FA5}">
                      <a16:colId xmlns:a16="http://schemas.microsoft.com/office/drawing/2014/main" val="1458249247"/>
                    </a:ext>
                  </a:extLst>
                </a:gridCol>
                <a:gridCol w="996881">
                  <a:extLst>
                    <a:ext uri="{9D8B030D-6E8A-4147-A177-3AD203B41FA5}">
                      <a16:colId xmlns:a16="http://schemas.microsoft.com/office/drawing/2014/main" val="1428512988"/>
                    </a:ext>
                  </a:extLst>
                </a:gridCol>
                <a:gridCol w="1031678">
                  <a:extLst>
                    <a:ext uri="{9D8B030D-6E8A-4147-A177-3AD203B41FA5}">
                      <a16:colId xmlns:a16="http://schemas.microsoft.com/office/drawing/2014/main" val="1470751407"/>
                    </a:ext>
                  </a:extLst>
                </a:gridCol>
                <a:gridCol w="941610">
                  <a:extLst>
                    <a:ext uri="{9D8B030D-6E8A-4147-A177-3AD203B41FA5}">
                      <a16:colId xmlns:a16="http://schemas.microsoft.com/office/drawing/2014/main" val="1753474578"/>
                    </a:ext>
                  </a:extLst>
                </a:gridCol>
              </a:tblGrid>
              <a:tr h="411680">
                <a:tc rowSpan="2">
                  <a:txBody>
                    <a:bodyPr/>
                    <a:lstStyle/>
                    <a:p>
                      <a:pPr algn="ctr">
                        <a:lnSpc>
                          <a:spcPct val="115000"/>
                        </a:lnSpc>
                        <a:spcAft>
                          <a:spcPts val="1000"/>
                        </a:spcAft>
                      </a:pPr>
                      <a:r>
                        <a:rPr lang="fr-FR" sz="1400" dirty="0">
                          <a:solidFill>
                            <a:schemeClr val="tx1"/>
                          </a:solidFill>
                          <a:effectLst/>
                          <a:highlight>
                            <a:srgbClr val="E6E6E6"/>
                          </a:highlight>
                        </a:rPr>
                        <a:t>Risque </a:t>
                      </a:r>
                      <a:endParaRPr lang="fr-TN" sz="1400" dirty="0">
                        <a:solidFill>
                          <a:schemeClr val="tx1"/>
                        </a:solidFill>
                        <a:effectLst/>
                        <a:highlight>
                          <a:srgbClr val="E6E6E6"/>
                        </a:highligh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rowSpan="2">
                  <a:txBody>
                    <a:bodyPr/>
                    <a:lstStyle/>
                    <a:p>
                      <a:pPr algn="ctr">
                        <a:lnSpc>
                          <a:spcPct val="115000"/>
                        </a:lnSpc>
                        <a:spcAft>
                          <a:spcPts val="1000"/>
                        </a:spcAft>
                      </a:pPr>
                      <a:r>
                        <a:rPr lang="fr-FR" sz="1400" dirty="0">
                          <a:solidFill>
                            <a:schemeClr val="tx1"/>
                          </a:solidFill>
                          <a:effectLst/>
                          <a:highlight>
                            <a:srgbClr val="E6E6E6"/>
                          </a:highlight>
                        </a:rPr>
                        <a:t>Actions de maîtrise existante</a:t>
                      </a:r>
                      <a:endParaRPr lang="fr-TN" sz="1400" dirty="0">
                        <a:solidFill>
                          <a:schemeClr val="tx1"/>
                        </a:solidFill>
                        <a:effectLst/>
                        <a:highlight>
                          <a:srgbClr val="E6E6E6"/>
                        </a:highlight>
                        <a:latin typeface="Calibri" panose="020F0502020204030204" pitchFamily="34" charset="0"/>
                        <a:ea typeface="Calibri" panose="020F0502020204030204" pitchFamily="34" charset="0"/>
                        <a:cs typeface="Arial" panose="020B0604020202020204" pitchFamily="34" charset="0"/>
                      </a:endParaRPr>
                    </a:p>
                  </a:txBody>
                  <a:tcPr marL="34063" marR="34063" marT="0" marB="0"/>
                </a:tc>
                <a:tc gridSpan="3">
                  <a:txBody>
                    <a:bodyPr/>
                    <a:lstStyle/>
                    <a:p>
                      <a:pPr algn="ctr">
                        <a:lnSpc>
                          <a:spcPct val="115000"/>
                        </a:lnSpc>
                        <a:spcAft>
                          <a:spcPts val="1000"/>
                        </a:spcAft>
                      </a:pPr>
                      <a:r>
                        <a:rPr lang="fr-FR" sz="1400">
                          <a:solidFill>
                            <a:schemeClr val="tx1"/>
                          </a:solidFill>
                          <a:effectLst/>
                          <a:highlight>
                            <a:srgbClr val="E6E6E6"/>
                          </a:highlight>
                        </a:rPr>
                        <a:t>Evaluation </a:t>
                      </a:r>
                      <a:endParaRPr lang="fr-TN" sz="1400">
                        <a:solidFill>
                          <a:schemeClr val="tx1"/>
                        </a:solidFill>
                        <a:effectLst/>
                        <a:highlight>
                          <a:srgbClr val="E6E6E6"/>
                        </a:highlight>
                      </a:endParaRPr>
                    </a:p>
                    <a:p>
                      <a:pPr algn="ctr">
                        <a:lnSpc>
                          <a:spcPct val="115000"/>
                        </a:lnSpc>
                        <a:spcAft>
                          <a:spcPts val="1000"/>
                        </a:spcAft>
                      </a:pPr>
                      <a:r>
                        <a:rPr lang="fr-FR" sz="1400">
                          <a:solidFill>
                            <a:schemeClr val="tx1"/>
                          </a:solidFill>
                          <a:effectLst/>
                          <a:highlight>
                            <a:srgbClr val="E6E6E6"/>
                          </a:highlight>
                        </a:rPr>
                        <a:t>Risque Brut</a:t>
                      </a:r>
                      <a:endParaRPr lang="fr-TN" sz="1400">
                        <a:solidFill>
                          <a:schemeClr val="tx1"/>
                        </a:solidFill>
                        <a:effectLst/>
                        <a:highlight>
                          <a:srgbClr val="E6E6E6"/>
                        </a:highligh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hMerge="1">
                  <a:txBody>
                    <a:bodyPr/>
                    <a:lstStyle/>
                    <a:p>
                      <a:endParaRPr lang="fr-TN"/>
                    </a:p>
                  </a:txBody>
                  <a:tcPr/>
                </a:tc>
                <a:tc hMerge="1">
                  <a:txBody>
                    <a:bodyPr/>
                    <a:lstStyle/>
                    <a:p>
                      <a:endParaRPr lang="fr-TN"/>
                    </a:p>
                  </a:txBody>
                  <a:tcPr/>
                </a:tc>
                <a:tc rowSpan="2">
                  <a:txBody>
                    <a:bodyPr/>
                    <a:lstStyle/>
                    <a:p>
                      <a:pPr algn="ctr">
                        <a:lnSpc>
                          <a:spcPct val="115000"/>
                        </a:lnSpc>
                        <a:spcAft>
                          <a:spcPts val="1000"/>
                        </a:spcAft>
                      </a:pPr>
                      <a:r>
                        <a:rPr lang="fr-FR" sz="1400">
                          <a:solidFill>
                            <a:schemeClr val="tx1"/>
                          </a:solidFill>
                          <a:effectLst/>
                          <a:highlight>
                            <a:srgbClr val="E6E6E6"/>
                          </a:highlight>
                        </a:rPr>
                        <a:t>Actions à engager</a:t>
                      </a:r>
                      <a:endParaRPr lang="fr-TN" sz="1400">
                        <a:solidFill>
                          <a:schemeClr val="tx1"/>
                        </a:solidFill>
                        <a:effectLst/>
                        <a:highlight>
                          <a:srgbClr val="E6E6E6"/>
                        </a:highlight>
                        <a:latin typeface="Calibri" panose="020F0502020204030204" pitchFamily="34" charset="0"/>
                        <a:ea typeface="Calibri" panose="020F0502020204030204" pitchFamily="34" charset="0"/>
                        <a:cs typeface="Arial" panose="020B0604020202020204" pitchFamily="34" charset="0"/>
                      </a:endParaRPr>
                    </a:p>
                  </a:txBody>
                  <a:tcPr marL="34063" marR="34063" marT="0" marB="0"/>
                </a:tc>
                <a:tc rowSpan="2">
                  <a:txBody>
                    <a:bodyPr/>
                    <a:lstStyle/>
                    <a:p>
                      <a:pPr algn="ctr">
                        <a:lnSpc>
                          <a:spcPct val="115000"/>
                        </a:lnSpc>
                        <a:spcAft>
                          <a:spcPts val="1000"/>
                        </a:spcAft>
                      </a:pPr>
                      <a:r>
                        <a:rPr lang="fr-FR" sz="1400">
                          <a:solidFill>
                            <a:schemeClr val="tx1"/>
                          </a:solidFill>
                          <a:effectLst/>
                          <a:highlight>
                            <a:srgbClr val="E6E6E6"/>
                          </a:highlight>
                        </a:rPr>
                        <a:t>Resp</a:t>
                      </a:r>
                      <a:endParaRPr lang="fr-TN" sz="1400">
                        <a:solidFill>
                          <a:schemeClr val="tx1"/>
                        </a:solidFill>
                        <a:effectLst/>
                        <a:highlight>
                          <a:srgbClr val="E6E6E6"/>
                        </a:highligh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rowSpan="2">
                  <a:txBody>
                    <a:bodyPr/>
                    <a:lstStyle/>
                    <a:p>
                      <a:pPr algn="ctr">
                        <a:lnSpc>
                          <a:spcPct val="115000"/>
                        </a:lnSpc>
                        <a:spcAft>
                          <a:spcPts val="1000"/>
                        </a:spcAft>
                      </a:pPr>
                      <a:r>
                        <a:rPr lang="fr-FR" sz="1400">
                          <a:solidFill>
                            <a:schemeClr val="tx1"/>
                          </a:solidFill>
                          <a:effectLst/>
                          <a:highlight>
                            <a:srgbClr val="E6E6E6"/>
                          </a:highlight>
                        </a:rPr>
                        <a:t>Délai</a:t>
                      </a:r>
                      <a:endParaRPr lang="fr-TN" sz="1400">
                        <a:solidFill>
                          <a:schemeClr val="tx1"/>
                        </a:solidFill>
                        <a:effectLst/>
                        <a:highlight>
                          <a:srgbClr val="E6E6E6"/>
                        </a:highligh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rowSpan="2">
                  <a:txBody>
                    <a:bodyPr/>
                    <a:lstStyle/>
                    <a:p>
                      <a:pPr algn="ctr">
                        <a:lnSpc>
                          <a:spcPct val="115000"/>
                        </a:lnSpc>
                        <a:spcAft>
                          <a:spcPts val="1000"/>
                        </a:spcAft>
                      </a:pPr>
                      <a:r>
                        <a:rPr lang="fr-FR" sz="1400">
                          <a:solidFill>
                            <a:schemeClr val="tx1"/>
                          </a:solidFill>
                          <a:effectLst/>
                          <a:highlight>
                            <a:srgbClr val="E6E6E6"/>
                          </a:highlight>
                        </a:rPr>
                        <a:t>Budget</a:t>
                      </a:r>
                      <a:endParaRPr lang="fr-TN" sz="1400">
                        <a:solidFill>
                          <a:schemeClr val="tx1"/>
                        </a:solidFill>
                        <a:effectLst/>
                        <a:highlight>
                          <a:srgbClr val="E6E6E6"/>
                        </a:highligh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gridSpan="3">
                  <a:txBody>
                    <a:bodyPr/>
                    <a:lstStyle/>
                    <a:p>
                      <a:pPr algn="ctr">
                        <a:lnSpc>
                          <a:spcPct val="115000"/>
                        </a:lnSpc>
                        <a:spcAft>
                          <a:spcPts val="1000"/>
                        </a:spcAft>
                      </a:pPr>
                      <a:r>
                        <a:rPr lang="fr-FR" sz="1400">
                          <a:solidFill>
                            <a:schemeClr val="tx1"/>
                          </a:solidFill>
                          <a:effectLst/>
                          <a:highlight>
                            <a:srgbClr val="E6E6E6"/>
                          </a:highlight>
                        </a:rPr>
                        <a:t>Evaluation</a:t>
                      </a:r>
                      <a:endParaRPr lang="fr-TN" sz="1400">
                        <a:solidFill>
                          <a:schemeClr val="tx1"/>
                        </a:solidFill>
                        <a:effectLst/>
                        <a:highlight>
                          <a:srgbClr val="E6E6E6"/>
                        </a:highlight>
                      </a:endParaRPr>
                    </a:p>
                    <a:p>
                      <a:pPr algn="ctr">
                        <a:lnSpc>
                          <a:spcPct val="115000"/>
                        </a:lnSpc>
                        <a:spcAft>
                          <a:spcPts val="1000"/>
                        </a:spcAft>
                      </a:pPr>
                      <a:r>
                        <a:rPr lang="fr-FR" sz="1400">
                          <a:solidFill>
                            <a:schemeClr val="tx1"/>
                          </a:solidFill>
                          <a:effectLst/>
                          <a:highlight>
                            <a:srgbClr val="E6E6E6"/>
                          </a:highlight>
                        </a:rPr>
                        <a:t>Risque net</a:t>
                      </a:r>
                      <a:endParaRPr lang="fr-TN" sz="1400">
                        <a:solidFill>
                          <a:schemeClr val="tx1"/>
                        </a:solidFill>
                        <a:effectLst/>
                        <a:highlight>
                          <a:srgbClr val="E6E6E6"/>
                        </a:highlight>
                        <a:latin typeface="Calibri" panose="020F0502020204030204" pitchFamily="34" charset="0"/>
                        <a:ea typeface="Calibri" panose="020F0502020204030204" pitchFamily="34" charset="0"/>
                        <a:cs typeface="Arial" panose="020B0604020202020204" pitchFamily="34" charset="0"/>
                      </a:endParaRPr>
                    </a:p>
                  </a:txBody>
                  <a:tcPr marL="34063" marR="34063" marT="0" marB="0"/>
                </a:tc>
                <a:tc hMerge="1">
                  <a:txBody>
                    <a:bodyPr/>
                    <a:lstStyle/>
                    <a:p>
                      <a:endParaRPr lang="fr-TN"/>
                    </a:p>
                  </a:txBody>
                  <a:tcPr/>
                </a:tc>
                <a:tc hMerge="1">
                  <a:txBody>
                    <a:bodyPr/>
                    <a:lstStyle/>
                    <a:p>
                      <a:endParaRPr lang="fr-TN"/>
                    </a:p>
                  </a:txBody>
                  <a:tcPr/>
                </a:tc>
                <a:tc rowSpan="2">
                  <a:txBody>
                    <a:bodyPr/>
                    <a:lstStyle/>
                    <a:p>
                      <a:pPr algn="ctr">
                        <a:lnSpc>
                          <a:spcPct val="115000"/>
                        </a:lnSpc>
                        <a:spcAft>
                          <a:spcPts val="1000"/>
                        </a:spcAft>
                      </a:pPr>
                      <a:r>
                        <a:rPr lang="fr-FR" sz="1400">
                          <a:solidFill>
                            <a:schemeClr val="tx1"/>
                          </a:solidFill>
                          <a:effectLst/>
                          <a:highlight>
                            <a:srgbClr val="E6E6E6"/>
                          </a:highlight>
                        </a:rPr>
                        <a:t>Décision relative au traitement de risque</a:t>
                      </a:r>
                      <a:endParaRPr lang="fr-TN" sz="1400">
                        <a:solidFill>
                          <a:schemeClr val="tx1"/>
                        </a:solidFill>
                        <a:effectLst/>
                        <a:highlight>
                          <a:srgbClr val="E6E6E6"/>
                        </a:highlight>
                        <a:latin typeface="Calibri" panose="020F0502020204030204" pitchFamily="34" charset="0"/>
                        <a:ea typeface="Calibri" panose="020F0502020204030204" pitchFamily="34" charset="0"/>
                        <a:cs typeface="Arial" panose="020B0604020202020204" pitchFamily="34" charset="0"/>
                      </a:endParaRPr>
                    </a:p>
                  </a:txBody>
                  <a:tcPr marL="34063" marR="34063" marT="0" marB="0"/>
                </a:tc>
                <a:tc rowSpan="2">
                  <a:txBody>
                    <a:bodyPr/>
                    <a:lstStyle/>
                    <a:p>
                      <a:pPr algn="ctr">
                        <a:lnSpc>
                          <a:spcPct val="115000"/>
                        </a:lnSpc>
                        <a:spcAft>
                          <a:spcPts val="1000"/>
                        </a:spcAft>
                      </a:pPr>
                      <a:r>
                        <a:rPr lang="fr-FR" sz="1400">
                          <a:solidFill>
                            <a:schemeClr val="tx1"/>
                          </a:solidFill>
                          <a:effectLst/>
                          <a:highlight>
                            <a:srgbClr val="E6E6E6"/>
                          </a:highlight>
                        </a:rPr>
                        <a:t>Evaluation</a:t>
                      </a:r>
                      <a:endParaRPr lang="fr-TN" sz="1400">
                        <a:solidFill>
                          <a:schemeClr val="tx1"/>
                        </a:solidFill>
                        <a:effectLst/>
                        <a:highlight>
                          <a:srgbClr val="E6E6E6"/>
                        </a:highlight>
                      </a:endParaRPr>
                    </a:p>
                    <a:p>
                      <a:pPr algn="ctr">
                        <a:lnSpc>
                          <a:spcPct val="115000"/>
                        </a:lnSpc>
                        <a:spcAft>
                          <a:spcPts val="1000"/>
                        </a:spcAft>
                      </a:pPr>
                      <a:r>
                        <a:rPr lang="fr-FR" sz="1400">
                          <a:solidFill>
                            <a:schemeClr val="tx1"/>
                          </a:solidFill>
                          <a:effectLst/>
                          <a:highlight>
                            <a:srgbClr val="E6E6E6"/>
                          </a:highlight>
                        </a:rPr>
                        <a:t>De l’actions face au risque</a:t>
                      </a:r>
                      <a:endParaRPr lang="fr-TN" sz="1400">
                        <a:solidFill>
                          <a:schemeClr val="tx1"/>
                        </a:solidFill>
                        <a:effectLst/>
                        <a:highlight>
                          <a:srgbClr val="E6E6E6"/>
                        </a:highlight>
                        <a:latin typeface="Calibri" panose="020F0502020204030204" pitchFamily="34" charset="0"/>
                        <a:ea typeface="Calibri" panose="020F0502020204030204" pitchFamily="34" charset="0"/>
                        <a:cs typeface="Arial" panose="020B0604020202020204" pitchFamily="34" charset="0"/>
                      </a:endParaRPr>
                    </a:p>
                  </a:txBody>
                  <a:tcPr marL="34063" marR="34063" marT="0" marB="0"/>
                </a:tc>
                <a:extLst>
                  <a:ext uri="{0D108BD9-81ED-4DB2-BD59-A6C34878D82A}">
                    <a16:rowId xmlns:a16="http://schemas.microsoft.com/office/drawing/2014/main" val="866846477"/>
                  </a:ext>
                </a:extLst>
              </a:tr>
              <a:tr h="612905">
                <a:tc vMerge="1">
                  <a:txBody>
                    <a:bodyPr/>
                    <a:lstStyle/>
                    <a:p>
                      <a:endParaRPr lang="fr-TN"/>
                    </a:p>
                  </a:txBody>
                  <a:tcPr/>
                </a:tc>
                <a:tc vMerge="1">
                  <a:txBody>
                    <a:bodyPr/>
                    <a:lstStyle/>
                    <a:p>
                      <a:endParaRPr lang="fr-TN"/>
                    </a:p>
                  </a:txBody>
                  <a:tcPr/>
                </a:tc>
                <a:tc>
                  <a:txBody>
                    <a:bodyPr/>
                    <a:lstStyle/>
                    <a:p>
                      <a:pPr algn="ctr">
                        <a:lnSpc>
                          <a:spcPct val="115000"/>
                        </a:lnSpc>
                        <a:spcAft>
                          <a:spcPts val="1000"/>
                        </a:spcAft>
                      </a:pPr>
                      <a:r>
                        <a:rPr lang="fr-FR" sz="1400" dirty="0">
                          <a:solidFill>
                            <a:schemeClr val="tx1"/>
                          </a:solidFill>
                          <a:effectLst/>
                          <a:highlight>
                            <a:srgbClr val="E6E6E6"/>
                          </a:highlight>
                        </a:rPr>
                        <a:t>V</a:t>
                      </a:r>
                      <a:endParaRPr lang="fr-TN" sz="1400" dirty="0">
                        <a:solidFill>
                          <a:schemeClr val="tx1"/>
                        </a:solidFill>
                        <a:effectLst/>
                        <a:highlight>
                          <a:srgbClr val="E6E6E6"/>
                        </a:highligh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ctr">
                        <a:lnSpc>
                          <a:spcPct val="115000"/>
                        </a:lnSpc>
                        <a:spcAft>
                          <a:spcPts val="1000"/>
                        </a:spcAft>
                      </a:pPr>
                      <a:r>
                        <a:rPr lang="fr-FR" sz="1400" dirty="0">
                          <a:solidFill>
                            <a:schemeClr val="tx1"/>
                          </a:solidFill>
                          <a:effectLst/>
                          <a:highlight>
                            <a:srgbClr val="E6E6E6"/>
                          </a:highlight>
                        </a:rPr>
                        <a:t>G</a:t>
                      </a:r>
                      <a:endParaRPr lang="fr-TN" sz="1400" dirty="0">
                        <a:solidFill>
                          <a:schemeClr val="tx1"/>
                        </a:solidFill>
                        <a:effectLst/>
                        <a:highlight>
                          <a:srgbClr val="E6E6E6"/>
                        </a:highligh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ctr">
                        <a:lnSpc>
                          <a:spcPct val="115000"/>
                        </a:lnSpc>
                        <a:spcAft>
                          <a:spcPts val="1000"/>
                        </a:spcAft>
                      </a:pPr>
                      <a:r>
                        <a:rPr lang="fr-FR" sz="1400" dirty="0">
                          <a:solidFill>
                            <a:schemeClr val="tx1"/>
                          </a:solidFill>
                          <a:effectLst/>
                          <a:highlight>
                            <a:srgbClr val="E6E6E6"/>
                          </a:highlight>
                        </a:rPr>
                        <a:t>(G</a:t>
                      </a:r>
                      <a:r>
                        <a:rPr lang="fr-FR" sz="1400" baseline="30000" dirty="0">
                          <a:solidFill>
                            <a:schemeClr val="tx1"/>
                          </a:solidFill>
                          <a:effectLst/>
                          <a:highlight>
                            <a:srgbClr val="E6E6E6"/>
                          </a:highlight>
                        </a:rPr>
                        <a:t>2</a:t>
                      </a:r>
                      <a:r>
                        <a:rPr lang="fr-FR" sz="1400" dirty="0">
                          <a:solidFill>
                            <a:schemeClr val="tx1"/>
                          </a:solidFill>
                          <a:effectLst/>
                          <a:highlight>
                            <a:srgbClr val="E6E6E6"/>
                          </a:highlight>
                        </a:rPr>
                        <a:t>XV)</a:t>
                      </a:r>
                      <a:endParaRPr lang="fr-TN" sz="1400" dirty="0">
                        <a:solidFill>
                          <a:schemeClr val="tx1"/>
                        </a:solidFill>
                        <a:effectLst/>
                        <a:highlight>
                          <a:srgbClr val="E6E6E6"/>
                        </a:highligh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vMerge="1">
                  <a:txBody>
                    <a:bodyPr/>
                    <a:lstStyle/>
                    <a:p>
                      <a:endParaRPr lang="fr-TN"/>
                    </a:p>
                  </a:txBody>
                  <a:tcPr/>
                </a:tc>
                <a:tc vMerge="1">
                  <a:txBody>
                    <a:bodyPr/>
                    <a:lstStyle/>
                    <a:p>
                      <a:endParaRPr lang="fr-TN"/>
                    </a:p>
                  </a:txBody>
                  <a:tcPr/>
                </a:tc>
                <a:tc vMerge="1">
                  <a:txBody>
                    <a:bodyPr/>
                    <a:lstStyle/>
                    <a:p>
                      <a:endParaRPr lang="fr-TN"/>
                    </a:p>
                  </a:txBody>
                  <a:tcPr/>
                </a:tc>
                <a:tc vMerge="1">
                  <a:txBody>
                    <a:bodyPr/>
                    <a:lstStyle/>
                    <a:p>
                      <a:endParaRPr lang="fr-TN"/>
                    </a:p>
                  </a:txBody>
                  <a:tcPr/>
                </a:tc>
                <a:tc>
                  <a:txBody>
                    <a:bodyPr/>
                    <a:lstStyle/>
                    <a:p>
                      <a:pPr algn="ctr">
                        <a:lnSpc>
                          <a:spcPct val="115000"/>
                        </a:lnSpc>
                        <a:spcAft>
                          <a:spcPts val="1000"/>
                        </a:spcAft>
                      </a:pPr>
                      <a:r>
                        <a:rPr lang="fr-FR" sz="1400" dirty="0">
                          <a:solidFill>
                            <a:schemeClr val="tx1"/>
                          </a:solidFill>
                          <a:effectLst/>
                          <a:highlight>
                            <a:srgbClr val="E6E6E6"/>
                          </a:highlight>
                        </a:rPr>
                        <a:t>V</a:t>
                      </a:r>
                      <a:endParaRPr lang="fr-TN" sz="1400" dirty="0">
                        <a:solidFill>
                          <a:schemeClr val="tx1"/>
                        </a:solidFill>
                        <a:effectLst/>
                        <a:highlight>
                          <a:srgbClr val="E6E6E6"/>
                        </a:highligh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ctr">
                        <a:lnSpc>
                          <a:spcPct val="115000"/>
                        </a:lnSpc>
                        <a:spcAft>
                          <a:spcPts val="1000"/>
                        </a:spcAft>
                      </a:pPr>
                      <a:r>
                        <a:rPr lang="fr-FR" sz="1400" dirty="0">
                          <a:solidFill>
                            <a:schemeClr val="tx1"/>
                          </a:solidFill>
                          <a:effectLst/>
                          <a:highlight>
                            <a:srgbClr val="E6E6E6"/>
                          </a:highlight>
                        </a:rPr>
                        <a:t>G</a:t>
                      </a:r>
                      <a:endParaRPr lang="fr-TN" sz="1400" dirty="0">
                        <a:solidFill>
                          <a:schemeClr val="tx1"/>
                        </a:solidFill>
                        <a:effectLst/>
                        <a:highlight>
                          <a:srgbClr val="E6E6E6"/>
                        </a:highligh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ctr">
                        <a:lnSpc>
                          <a:spcPct val="115000"/>
                        </a:lnSpc>
                        <a:spcAft>
                          <a:spcPts val="1000"/>
                        </a:spcAft>
                      </a:pPr>
                      <a:r>
                        <a:rPr lang="fr-FR" sz="1400" dirty="0">
                          <a:solidFill>
                            <a:schemeClr val="tx1"/>
                          </a:solidFill>
                          <a:effectLst/>
                          <a:highlight>
                            <a:srgbClr val="E6E6E6"/>
                          </a:highlight>
                        </a:rPr>
                        <a:t>G</a:t>
                      </a:r>
                      <a:r>
                        <a:rPr lang="fr-FR" sz="1400" baseline="30000" dirty="0">
                          <a:solidFill>
                            <a:schemeClr val="tx1"/>
                          </a:solidFill>
                          <a:effectLst/>
                          <a:highlight>
                            <a:srgbClr val="E6E6E6"/>
                          </a:highlight>
                        </a:rPr>
                        <a:t>2</a:t>
                      </a:r>
                      <a:r>
                        <a:rPr lang="fr-FR" sz="1400" dirty="0">
                          <a:solidFill>
                            <a:schemeClr val="tx1"/>
                          </a:solidFill>
                          <a:effectLst/>
                          <a:highlight>
                            <a:srgbClr val="E6E6E6"/>
                          </a:highlight>
                        </a:rPr>
                        <a:t>XV)</a:t>
                      </a:r>
                      <a:endParaRPr lang="fr-TN" sz="1400" dirty="0">
                        <a:solidFill>
                          <a:schemeClr val="tx1"/>
                        </a:solidFill>
                        <a:effectLst/>
                        <a:highlight>
                          <a:srgbClr val="E6E6E6"/>
                        </a:highligh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vMerge="1">
                  <a:txBody>
                    <a:bodyPr/>
                    <a:lstStyle/>
                    <a:p>
                      <a:endParaRPr lang="fr-TN"/>
                    </a:p>
                  </a:txBody>
                  <a:tcPr/>
                </a:tc>
                <a:tc vMerge="1">
                  <a:txBody>
                    <a:bodyPr/>
                    <a:lstStyle/>
                    <a:p>
                      <a:endParaRPr lang="fr-TN"/>
                    </a:p>
                  </a:txBody>
                  <a:tcPr/>
                </a:tc>
                <a:extLst>
                  <a:ext uri="{0D108BD9-81ED-4DB2-BD59-A6C34878D82A}">
                    <a16:rowId xmlns:a16="http://schemas.microsoft.com/office/drawing/2014/main" val="3705218024"/>
                  </a:ext>
                </a:extLst>
              </a:tr>
              <a:tr h="3088161">
                <a:tc>
                  <a:txBody>
                    <a:bodyPr/>
                    <a:lstStyle/>
                    <a:p>
                      <a:pPr algn="just">
                        <a:lnSpc>
                          <a:spcPct val="115000"/>
                        </a:lnSpc>
                        <a:spcAft>
                          <a:spcPts val="1000"/>
                        </a:spcAft>
                      </a:pPr>
                      <a:r>
                        <a:rPr lang="fr-FR" sz="1400">
                          <a:effectLst/>
                        </a:rPr>
                        <a:t>Perturbation réseau STEG</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just">
                        <a:lnSpc>
                          <a:spcPct val="115000"/>
                        </a:lnSpc>
                        <a:spcAft>
                          <a:spcPts val="1000"/>
                        </a:spcAft>
                      </a:pPr>
                      <a:r>
                        <a:rPr lang="fr-FR" sz="1400">
                          <a:effectLst/>
                        </a:rPr>
                        <a:t> </a:t>
                      </a:r>
                      <a:endParaRPr lang="fr-TN" sz="1400">
                        <a:effectLst/>
                      </a:endParaRPr>
                    </a:p>
                    <a:p>
                      <a:pPr algn="just">
                        <a:lnSpc>
                          <a:spcPct val="115000"/>
                        </a:lnSpc>
                        <a:spcAft>
                          <a:spcPts val="1000"/>
                        </a:spcAft>
                      </a:pPr>
                      <a:r>
                        <a:rPr lang="fr-FR" sz="1400">
                          <a:effectLst/>
                        </a:rPr>
                        <a:t>- La station est alimentée par 2 arrivées principales </a:t>
                      </a:r>
                      <a:endParaRPr lang="fr-TN" sz="1400">
                        <a:effectLst/>
                      </a:endParaRPr>
                    </a:p>
                    <a:p>
                      <a:pPr algn="just">
                        <a:lnSpc>
                          <a:spcPct val="115000"/>
                        </a:lnSpc>
                        <a:spcAft>
                          <a:spcPts val="1000"/>
                        </a:spcAft>
                      </a:pPr>
                      <a:r>
                        <a:rPr lang="fr-FR" sz="1400">
                          <a:effectLst/>
                        </a:rPr>
                        <a:t>- L’historique  des coupures démontre un maximum de 20h/an, une perturbation surtout en hiver due au mauvais temps pour une durée élémentaire max d’une heure, </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tc>
                <a:tc>
                  <a:txBody>
                    <a:bodyPr/>
                    <a:lstStyle/>
                    <a:p>
                      <a:pPr algn="ctr">
                        <a:lnSpc>
                          <a:spcPct val="115000"/>
                        </a:lnSpc>
                        <a:spcAft>
                          <a:spcPts val="1000"/>
                        </a:spcAft>
                        <a:tabLst>
                          <a:tab pos="73025" algn="l"/>
                        </a:tabLst>
                      </a:pPr>
                      <a:r>
                        <a:rPr lang="fr-FR" sz="1400">
                          <a:effectLst/>
                        </a:rPr>
                        <a:t>3</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ctr">
                        <a:lnSpc>
                          <a:spcPct val="115000"/>
                        </a:lnSpc>
                        <a:spcAft>
                          <a:spcPts val="1000"/>
                        </a:spcAft>
                        <a:tabLst>
                          <a:tab pos="73025" algn="l"/>
                        </a:tabLst>
                      </a:pPr>
                      <a:r>
                        <a:rPr lang="fr-FR" sz="1400">
                          <a:effectLst/>
                        </a:rPr>
                        <a:t>5</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ctr">
                        <a:lnSpc>
                          <a:spcPct val="115000"/>
                        </a:lnSpc>
                        <a:spcAft>
                          <a:spcPts val="1000"/>
                        </a:spcAft>
                        <a:tabLst>
                          <a:tab pos="73025" algn="l"/>
                        </a:tabLst>
                      </a:pPr>
                      <a:r>
                        <a:rPr lang="fr-FR" sz="1400" dirty="0">
                          <a:effectLst/>
                        </a:rPr>
                        <a:t>75</a:t>
                      </a:r>
                      <a:endParaRPr lang="fr-TN" sz="1400" dirty="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just">
                        <a:lnSpc>
                          <a:spcPct val="115000"/>
                        </a:lnSpc>
                        <a:spcAft>
                          <a:spcPts val="1000"/>
                        </a:spcAft>
                        <a:tabLst>
                          <a:tab pos="73025" algn="l"/>
                        </a:tabLst>
                      </a:pPr>
                      <a:r>
                        <a:rPr lang="fr-FR" sz="1400" dirty="0">
                          <a:effectLst/>
                        </a:rPr>
                        <a:t>- Sensibiliser la STEG en associant les autorités régionales</a:t>
                      </a:r>
                      <a:endParaRPr lang="fr-TN" sz="1400" dirty="0">
                        <a:effectLst/>
                      </a:endParaRPr>
                    </a:p>
                    <a:p>
                      <a:pPr algn="just">
                        <a:lnSpc>
                          <a:spcPct val="115000"/>
                        </a:lnSpc>
                        <a:spcAft>
                          <a:spcPts val="1000"/>
                        </a:spcAft>
                        <a:tabLst>
                          <a:tab pos="73025" algn="l"/>
                        </a:tabLst>
                      </a:pPr>
                      <a:r>
                        <a:rPr lang="fr-FR" sz="1400" dirty="0">
                          <a:effectLst/>
                        </a:rPr>
                        <a:t>- Réunions périodiques avec la STEG </a:t>
                      </a:r>
                      <a:endParaRPr lang="fr-TN" sz="1400" dirty="0">
                        <a:effectLst/>
                      </a:endParaRPr>
                    </a:p>
                    <a:p>
                      <a:pPr algn="l">
                        <a:lnSpc>
                          <a:spcPct val="115000"/>
                        </a:lnSpc>
                        <a:spcAft>
                          <a:spcPts val="1000"/>
                        </a:spcAft>
                        <a:tabLst>
                          <a:tab pos="73025" algn="l"/>
                        </a:tabLst>
                      </a:pPr>
                      <a:r>
                        <a:rPr lang="fr-FR" sz="1400" dirty="0">
                          <a:effectLst/>
                        </a:rPr>
                        <a:t>- Réclamations écrites si nécessaire </a:t>
                      </a:r>
                      <a:endParaRPr lang="fr-TN" sz="1400" dirty="0">
                        <a:effectLst/>
                      </a:endParaRPr>
                    </a:p>
                    <a:p>
                      <a:pPr algn="l">
                        <a:lnSpc>
                          <a:spcPct val="115000"/>
                        </a:lnSpc>
                        <a:spcAft>
                          <a:spcPts val="1000"/>
                        </a:spcAft>
                        <a:tabLst>
                          <a:tab pos="73025" algn="l"/>
                        </a:tabLst>
                      </a:pPr>
                      <a:r>
                        <a:rPr lang="fr-FR" sz="1400" dirty="0">
                          <a:effectLst/>
                        </a:rPr>
                        <a:t>- Demander à la STEG pour exclure la station du délestage</a:t>
                      </a:r>
                      <a:endParaRPr lang="fr-TN" sz="1400" dirty="0">
                        <a:effectLst/>
                      </a:endParaRPr>
                    </a:p>
                    <a:p>
                      <a:pPr algn="l">
                        <a:lnSpc>
                          <a:spcPct val="115000"/>
                        </a:lnSpc>
                        <a:spcAft>
                          <a:spcPts val="1000"/>
                        </a:spcAft>
                        <a:tabLst>
                          <a:tab pos="73025" algn="l"/>
                        </a:tabLst>
                      </a:pPr>
                      <a:r>
                        <a:rPr lang="fr-FR" sz="1400" dirty="0">
                          <a:effectLst/>
                        </a:rPr>
                        <a:t> </a:t>
                      </a:r>
                      <a:endParaRPr lang="fr-TN" sz="1400" dirty="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just">
                        <a:lnSpc>
                          <a:spcPct val="115000"/>
                        </a:lnSpc>
                        <a:spcAft>
                          <a:spcPts val="1000"/>
                        </a:spcAft>
                      </a:pPr>
                      <a:r>
                        <a:rPr lang="fr-FR" sz="1400">
                          <a:effectLst/>
                        </a:rPr>
                        <a:t>Chef Station</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just">
                        <a:lnSpc>
                          <a:spcPct val="115000"/>
                        </a:lnSpc>
                        <a:spcAft>
                          <a:spcPts val="1000"/>
                        </a:spcAft>
                      </a:pPr>
                      <a:r>
                        <a:rPr lang="fr-FR" sz="1400">
                          <a:effectLst/>
                        </a:rPr>
                        <a:t>En continu</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just">
                        <a:lnSpc>
                          <a:spcPct val="115000"/>
                        </a:lnSpc>
                        <a:spcAft>
                          <a:spcPts val="1000"/>
                        </a:spcAft>
                      </a:pPr>
                      <a:r>
                        <a:rPr lang="fr-FR" sz="1400">
                          <a:effectLst/>
                        </a:rPr>
                        <a:t>Néant</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ctr">
                        <a:lnSpc>
                          <a:spcPct val="115000"/>
                        </a:lnSpc>
                        <a:spcAft>
                          <a:spcPts val="1000"/>
                        </a:spcAft>
                      </a:pPr>
                      <a:r>
                        <a:rPr lang="fr-FR" sz="1400">
                          <a:effectLst/>
                        </a:rPr>
                        <a:t>1</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ctr">
                        <a:lnSpc>
                          <a:spcPct val="115000"/>
                        </a:lnSpc>
                        <a:spcAft>
                          <a:spcPts val="1000"/>
                        </a:spcAft>
                      </a:pPr>
                      <a:r>
                        <a:rPr lang="fr-FR" sz="1400">
                          <a:effectLst/>
                        </a:rPr>
                        <a:t>5</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ctr">
                        <a:lnSpc>
                          <a:spcPct val="115000"/>
                        </a:lnSpc>
                        <a:spcAft>
                          <a:spcPts val="1000"/>
                        </a:spcAft>
                      </a:pPr>
                      <a:r>
                        <a:rPr lang="fr-FR" sz="1400" dirty="0">
                          <a:effectLst/>
                        </a:rPr>
                        <a:t>25</a:t>
                      </a:r>
                      <a:endParaRPr lang="fr-TN" sz="1400" dirty="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just">
                        <a:lnSpc>
                          <a:spcPct val="115000"/>
                        </a:lnSpc>
                        <a:spcAft>
                          <a:spcPts val="1000"/>
                        </a:spcAft>
                      </a:pPr>
                      <a:r>
                        <a:rPr lang="fr-FR" sz="1400" dirty="0">
                          <a:effectLst/>
                        </a:rPr>
                        <a:t>Risque acceptable</a:t>
                      </a:r>
                      <a:endParaRPr lang="fr-TN" sz="1400" dirty="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just">
                        <a:lnSpc>
                          <a:spcPct val="115000"/>
                        </a:lnSpc>
                        <a:spcAft>
                          <a:spcPts val="1000"/>
                        </a:spcAft>
                      </a:pPr>
                      <a:r>
                        <a:rPr lang="fr-FR" sz="1400" dirty="0">
                          <a:effectLst/>
                        </a:rPr>
                        <a:t> </a:t>
                      </a:r>
                      <a:endParaRPr lang="fr-TN" sz="1400" dirty="0">
                        <a:effectLst/>
                      </a:endParaRPr>
                    </a:p>
                    <a:p>
                      <a:pPr algn="just">
                        <a:lnSpc>
                          <a:spcPct val="115000"/>
                        </a:lnSpc>
                        <a:spcAft>
                          <a:spcPts val="1000"/>
                        </a:spcAft>
                      </a:pPr>
                      <a:r>
                        <a:rPr lang="fr-FR" sz="1400" dirty="0">
                          <a:effectLst/>
                        </a:rPr>
                        <a:t> </a:t>
                      </a:r>
                      <a:endParaRPr lang="fr-TN" sz="1400" dirty="0">
                        <a:effectLst/>
                      </a:endParaRPr>
                    </a:p>
                    <a:p>
                      <a:pPr algn="just">
                        <a:lnSpc>
                          <a:spcPct val="115000"/>
                        </a:lnSpc>
                        <a:spcAft>
                          <a:spcPts val="1000"/>
                        </a:spcAft>
                      </a:pPr>
                      <a:r>
                        <a:rPr lang="fr-FR" sz="1400" dirty="0">
                          <a:effectLst/>
                        </a:rPr>
                        <a:t> </a:t>
                      </a:r>
                      <a:endParaRPr lang="fr-TN" sz="1400" dirty="0">
                        <a:effectLst/>
                      </a:endParaRPr>
                    </a:p>
                    <a:p>
                      <a:pPr algn="just">
                        <a:lnSpc>
                          <a:spcPct val="115000"/>
                        </a:lnSpc>
                        <a:spcAft>
                          <a:spcPts val="1000"/>
                        </a:spcAft>
                      </a:pPr>
                      <a:r>
                        <a:rPr lang="fr-FR" sz="1400" dirty="0">
                          <a:effectLst/>
                        </a:rPr>
                        <a:t> </a:t>
                      </a:r>
                      <a:endParaRPr lang="fr-TN" sz="1400" dirty="0">
                        <a:effectLst/>
                      </a:endParaRPr>
                    </a:p>
                    <a:p>
                      <a:pPr algn="just">
                        <a:lnSpc>
                          <a:spcPct val="115000"/>
                        </a:lnSpc>
                        <a:spcAft>
                          <a:spcPts val="1000"/>
                        </a:spcAft>
                      </a:pPr>
                      <a:r>
                        <a:rPr lang="fr-FR" sz="1400" dirty="0">
                          <a:effectLst/>
                        </a:rPr>
                        <a:t> </a:t>
                      </a:r>
                      <a:endParaRPr lang="fr-TN" sz="1400" dirty="0">
                        <a:effectLst/>
                      </a:endParaRPr>
                    </a:p>
                    <a:p>
                      <a:pPr algn="just">
                        <a:lnSpc>
                          <a:spcPct val="115000"/>
                        </a:lnSpc>
                        <a:spcAft>
                          <a:spcPts val="1000"/>
                        </a:spcAft>
                      </a:pPr>
                      <a:r>
                        <a:rPr lang="fr-FR" sz="1400" dirty="0">
                          <a:effectLst/>
                        </a:rPr>
                        <a:t> </a:t>
                      </a:r>
                      <a:endParaRPr lang="fr-TN" sz="1400" dirty="0">
                        <a:effectLst/>
                      </a:endParaRPr>
                    </a:p>
                    <a:p>
                      <a:pPr algn="just">
                        <a:lnSpc>
                          <a:spcPct val="115000"/>
                        </a:lnSpc>
                        <a:spcAft>
                          <a:spcPts val="1000"/>
                        </a:spcAft>
                      </a:pPr>
                      <a:r>
                        <a:rPr lang="fr-FR" sz="1400" dirty="0">
                          <a:effectLst/>
                        </a:rPr>
                        <a:t> </a:t>
                      </a:r>
                      <a:endParaRPr lang="fr-TN" sz="1400" dirty="0">
                        <a:effectLst/>
                      </a:endParaRPr>
                    </a:p>
                    <a:p>
                      <a:pPr algn="just">
                        <a:lnSpc>
                          <a:spcPct val="115000"/>
                        </a:lnSpc>
                        <a:spcAft>
                          <a:spcPts val="1000"/>
                        </a:spcAft>
                      </a:pPr>
                      <a:r>
                        <a:rPr lang="fr-FR" sz="1400" dirty="0">
                          <a:effectLst/>
                        </a:rPr>
                        <a:t> </a:t>
                      </a:r>
                      <a:endParaRPr lang="fr-TN" sz="1400" dirty="0">
                        <a:effectLst/>
                      </a:endParaRPr>
                    </a:p>
                    <a:p>
                      <a:pPr algn="just">
                        <a:lnSpc>
                          <a:spcPct val="115000"/>
                        </a:lnSpc>
                        <a:spcAft>
                          <a:spcPts val="1000"/>
                        </a:spcAft>
                      </a:pPr>
                      <a:r>
                        <a:rPr lang="fr-FR" sz="1400" dirty="0">
                          <a:effectLst/>
                        </a:rPr>
                        <a:t> </a:t>
                      </a:r>
                      <a:endParaRPr lang="fr-TN" sz="1400" dirty="0">
                        <a:effectLst/>
                      </a:endParaRPr>
                    </a:p>
                    <a:p>
                      <a:pPr algn="just">
                        <a:lnSpc>
                          <a:spcPct val="115000"/>
                        </a:lnSpc>
                        <a:spcAft>
                          <a:spcPts val="1000"/>
                        </a:spcAft>
                      </a:pPr>
                      <a:r>
                        <a:rPr lang="fr-FR" sz="1400" dirty="0">
                          <a:effectLst/>
                        </a:rPr>
                        <a:t> </a:t>
                      </a:r>
                      <a:endParaRPr lang="fr-TN" sz="1400" dirty="0">
                        <a:effectLst/>
                      </a:endParaRPr>
                    </a:p>
                    <a:p>
                      <a:pPr algn="just">
                        <a:lnSpc>
                          <a:spcPct val="115000"/>
                        </a:lnSpc>
                        <a:spcAft>
                          <a:spcPts val="1000"/>
                        </a:spcAft>
                      </a:pPr>
                      <a:r>
                        <a:rPr lang="fr-FR" sz="1400" dirty="0">
                          <a:effectLst/>
                        </a:rPr>
                        <a:t>E</a:t>
                      </a:r>
                      <a:endParaRPr lang="fr-TN" sz="1400" dirty="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tc>
                <a:extLst>
                  <a:ext uri="{0D108BD9-81ED-4DB2-BD59-A6C34878D82A}">
                    <a16:rowId xmlns:a16="http://schemas.microsoft.com/office/drawing/2014/main" val="1905211093"/>
                  </a:ext>
                </a:extLst>
              </a:tr>
              <a:tr h="2196001">
                <a:tc>
                  <a:txBody>
                    <a:bodyPr/>
                    <a:lstStyle/>
                    <a:p>
                      <a:pPr algn="just">
                        <a:lnSpc>
                          <a:spcPct val="115000"/>
                        </a:lnSpc>
                        <a:spcAft>
                          <a:spcPts val="1000"/>
                        </a:spcAft>
                      </a:pPr>
                      <a:r>
                        <a:rPr lang="fr-FR" sz="1400">
                          <a:effectLst/>
                        </a:rPr>
                        <a:t>Panne accidentelle au niveau des forages</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just">
                        <a:lnSpc>
                          <a:spcPct val="115000"/>
                        </a:lnSpc>
                        <a:spcAft>
                          <a:spcPts val="1000"/>
                        </a:spcAft>
                      </a:pPr>
                      <a:r>
                        <a:rPr lang="fr-FR" sz="1400" dirty="0">
                          <a:effectLst/>
                        </a:rPr>
                        <a:t>- Programme d’entretien préventif des forages défini par le service Maintenance de DPG</a:t>
                      </a:r>
                      <a:endParaRPr lang="fr-TN" sz="1400" dirty="0">
                        <a:effectLst/>
                      </a:endParaRPr>
                    </a:p>
                    <a:p>
                      <a:pPr algn="just">
                        <a:lnSpc>
                          <a:spcPct val="115000"/>
                        </a:lnSpc>
                        <a:spcAft>
                          <a:spcPts val="1000"/>
                        </a:spcAft>
                      </a:pPr>
                      <a:r>
                        <a:rPr lang="fr-FR" sz="1400" dirty="0">
                          <a:effectLst/>
                        </a:rPr>
                        <a:t>- Exécution </a:t>
                      </a:r>
                      <a:endParaRPr lang="fr-TN" sz="1400" dirty="0">
                        <a:effectLst/>
                      </a:endParaRPr>
                    </a:p>
                    <a:p>
                      <a:pPr algn="just">
                        <a:lnSpc>
                          <a:spcPct val="115000"/>
                        </a:lnSpc>
                        <a:spcAft>
                          <a:spcPts val="1000"/>
                        </a:spcAft>
                      </a:pPr>
                      <a:r>
                        <a:rPr lang="fr-FR" sz="1400" dirty="0">
                          <a:effectLst/>
                        </a:rPr>
                        <a:t>dans le cadre d’un contrat de sous-traitance (montage + démontage) et entretien à la DM3</a:t>
                      </a:r>
                      <a:endParaRPr lang="fr-TN" sz="1400" dirty="0">
                        <a:effectLst/>
                      </a:endParaRPr>
                    </a:p>
                    <a:p>
                      <a:pPr algn="just">
                        <a:lnSpc>
                          <a:spcPct val="115000"/>
                        </a:lnSpc>
                        <a:spcAft>
                          <a:spcPts val="1000"/>
                        </a:spcAft>
                      </a:pPr>
                      <a:r>
                        <a:rPr lang="fr-FR" sz="1400" dirty="0">
                          <a:effectLst/>
                        </a:rPr>
                        <a:t>-</a:t>
                      </a:r>
                      <a:endParaRPr lang="fr-TN" sz="1400" dirty="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tc>
                <a:tc>
                  <a:txBody>
                    <a:bodyPr/>
                    <a:lstStyle/>
                    <a:p>
                      <a:pPr algn="just">
                        <a:lnSpc>
                          <a:spcPct val="115000"/>
                        </a:lnSpc>
                        <a:spcAft>
                          <a:spcPts val="1000"/>
                        </a:spcAft>
                        <a:tabLst>
                          <a:tab pos="73025" algn="l"/>
                        </a:tabLst>
                      </a:pPr>
                      <a:r>
                        <a:rPr lang="fr-FR" sz="1400">
                          <a:effectLst/>
                        </a:rPr>
                        <a:t>3</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just">
                        <a:lnSpc>
                          <a:spcPct val="115000"/>
                        </a:lnSpc>
                        <a:spcAft>
                          <a:spcPts val="1000"/>
                        </a:spcAft>
                        <a:tabLst>
                          <a:tab pos="73025" algn="l"/>
                        </a:tabLst>
                      </a:pPr>
                      <a:r>
                        <a:rPr lang="fr-FR" sz="1400">
                          <a:effectLst/>
                        </a:rPr>
                        <a:t>5</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just">
                        <a:lnSpc>
                          <a:spcPct val="115000"/>
                        </a:lnSpc>
                        <a:spcAft>
                          <a:spcPts val="1000"/>
                        </a:spcAft>
                        <a:tabLst>
                          <a:tab pos="73025" algn="l"/>
                        </a:tabLst>
                      </a:pPr>
                      <a:r>
                        <a:rPr lang="fr-FR" sz="1400">
                          <a:effectLst/>
                        </a:rPr>
                        <a:t>75</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just">
                        <a:lnSpc>
                          <a:spcPct val="115000"/>
                        </a:lnSpc>
                        <a:spcAft>
                          <a:spcPts val="1000"/>
                        </a:spcAft>
                        <a:tabLst>
                          <a:tab pos="73025" algn="l"/>
                        </a:tabLst>
                      </a:pPr>
                      <a:r>
                        <a:rPr lang="fr-FR" sz="1400">
                          <a:effectLst/>
                        </a:rPr>
                        <a:t>- Programmer l’acquisition d’équipements de secours (stock de secours à la DM3)</a:t>
                      </a:r>
                      <a:endParaRPr lang="fr-TN" sz="1400">
                        <a:effectLst/>
                      </a:endParaRPr>
                    </a:p>
                    <a:p>
                      <a:pPr algn="just">
                        <a:lnSpc>
                          <a:spcPct val="115000"/>
                        </a:lnSpc>
                        <a:spcAft>
                          <a:spcPts val="1000"/>
                        </a:spcAft>
                        <a:tabLst>
                          <a:tab pos="73025" algn="l"/>
                        </a:tabLst>
                      </a:pPr>
                      <a:r>
                        <a:rPr lang="fr-FR" sz="1400">
                          <a:effectLst/>
                        </a:rPr>
                        <a:t>- Réparation si possible en minimisant le temps de réparation</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just">
                        <a:lnSpc>
                          <a:spcPct val="115000"/>
                        </a:lnSpc>
                        <a:spcAft>
                          <a:spcPts val="1000"/>
                        </a:spcAft>
                      </a:pPr>
                      <a:r>
                        <a:rPr lang="fr-FR" sz="1400">
                          <a:effectLst/>
                        </a:rPr>
                        <a:t> </a:t>
                      </a:r>
                      <a:endParaRPr lang="fr-TN" sz="1400">
                        <a:effectLst/>
                      </a:endParaRPr>
                    </a:p>
                    <a:p>
                      <a:pPr algn="just">
                        <a:lnSpc>
                          <a:spcPct val="115000"/>
                        </a:lnSpc>
                        <a:spcAft>
                          <a:spcPts val="1000"/>
                        </a:spcAft>
                      </a:pPr>
                      <a:r>
                        <a:rPr lang="fr-FR" sz="1400">
                          <a:effectLst/>
                        </a:rPr>
                        <a:t>DM3</a:t>
                      </a:r>
                      <a:endParaRPr lang="fr-TN" sz="1400">
                        <a:effectLst/>
                      </a:endParaRPr>
                    </a:p>
                    <a:p>
                      <a:pPr algn="just">
                        <a:lnSpc>
                          <a:spcPct val="115000"/>
                        </a:lnSpc>
                        <a:spcAft>
                          <a:spcPts val="1000"/>
                        </a:spcAft>
                      </a:pPr>
                      <a:r>
                        <a:rPr lang="fr-FR" sz="1400">
                          <a:effectLst/>
                        </a:rPr>
                        <a:t> </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just">
                        <a:lnSpc>
                          <a:spcPct val="115000"/>
                        </a:lnSpc>
                        <a:spcAft>
                          <a:spcPts val="1000"/>
                        </a:spcAft>
                      </a:pPr>
                      <a:r>
                        <a:rPr lang="fr-FR" sz="1400">
                          <a:effectLst/>
                        </a:rPr>
                        <a:t>- Dépan</a:t>
                      </a:r>
                      <a:endParaRPr lang="fr-TN" sz="1400">
                        <a:effectLst/>
                      </a:endParaRPr>
                    </a:p>
                    <a:p>
                      <a:pPr algn="just">
                        <a:lnSpc>
                          <a:spcPct val="115000"/>
                        </a:lnSpc>
                        <a:spcAft>
                          <a:spcPts val="1000"/>
                        </a:spcAft>
                      </a:pPr>
                      <a:r>
                        <a:rPr lang="fr-FR" sz="1400">
                          <a:effectLst/>
                        </a:rPr>
                        <a:t>nage dans        3 jours</a:t>
                      </a:r>
                      <a:endParaRPr lang="fr-TN" sz="1400">
                        <a:effectLst/>
                      </a:endParaRPr>
                    </a:p>
                    <a:p>
                      <a:pPr algn="just">
                        <a:lnSpc>
                          <a:spcPct val="115000"/>
                        </a:lnSpc>
                        <a:spcAft>
                          <a:spcPts val="1000"/>
                        </a:spcAft>
                      </a:pPr>
                      <a:r>
                        <a:rPr lang="fr-FR" sz="1400">
                          <a:effectLst/>
                        </a:rPr>
                        <a:t> </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just">
                        <a:lnSpc>
                          <a:spcPct val="115000"/>
                        </a:lnSpc>
                        <a:spcAft>
                          <a:spcPts val="1000"/>
                        </a:spcAft>
                      </a:pPr>
                      <a:r>
                        <a:rPr lang="fr-FR" sz="1400">
                          <a:effectLst/>
                        </a:rPr>
                        <a:t> </a:t>
                      </a:r>
                      <a:endParaRPr lang="fr-TN" sz="1400">
                        <a:effectLst/>
                      </a:endParaRPr>
                    </a:p>
                    <a:p>
                      <a:pPr algn="just">
                        <a:lnSpc>
                          <a:spcPct val="115000"/>
                        </a:lnSpc>
                        <a:spcAft>
                          <a:spcPts val="1000"/>
                        </a:spcAft>
                      </a:pPr>
                      <a:r>
                        <a:rPr lang="fr-FR" sz="1400">
                          <a:effectLst/>
                        </a:rPr>
                        <a:t>Budget alloué par DM3</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ctr">
                        <a:lnSpc>
                          <a:spcPct val="115000"/>
                        </a:lnSpc>
                        <a:spcAft>
                          <a:spcPts val="1000"/>
                        </a:spcAft>
                      </a:pPr>
                      <a:r>
                        <a:rPr lang="fr-FR" sz="1400">
                          <a:effectLst/>
                        </a:rPr>
                        <a:t>3</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ctr">
                        <a:lnSpc>
                          <a:spcPct val="115000"/>
                        </a:lnSpc>
                        <a:spcAft>
                          <a:spcPts val="1000"/>
                        </a:spcAft>
                      </a:pPr>
                      <a:r>
                        <a:rPr lang="fr-FR" sz="1400">
                          <a:effectLst/>
                        </a:rPr>
                        <a:t>1</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ctr">
                        <a:lnSpc>
                          <a:spcPct val="115000"/>
                        </a:lnSpc>
                        <a:spcAft>
                          <a:spcPts val="1000"/>
                        </a:spcAft>
                      </a:pPr>
                      <a:r>
                        <a:rPr lang="fr-FR" sz="1400">
                          <a:effectLst/>
                        </a:rPr>
                        <a:t>3</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just">
                        <a:lnSpc>
                          <a:spcPct val="115000"/>
                        </a:lnSpc>
                        <a:spcAft>
                          <a:spcPts val="1000"/>
                        </a:spcAft>
                      </a:pPr>
                      <a:r>
                        <a:rPr lang="fr-FR" sz="1400">
                          <a:effectLst/>
                        </a:rPr>
                        <a:t>Risque acceptable</a:t>
                      </a:r>
                      <a:endParaRPr lang="fr-TN" sz="140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nchor="ctr"/>
                </a:tc>
                <a:tc>
                  <a:txBody>
                    <a:bodyPr/>
                    <a:lstStyle/>
                    <a:p>
                      <a:pPr algn="just">
                        <a:lnSpc>
                          <a:spcPct val="115000"/>
                        </a:lnSpc>
                        <a:spcAft>
                          <a:spcPts val="1000"/>
                        </a:spcAft>
                      </a:pPr>
                      <a:r>
                        <a:rPr lang="fr-FR" sz="1400" dirty="0">
                          <a:effectLst/>
                        </a:rPr>
                        <a:t> </a:t>
                      </a:r>
                      <a:endParaRPr lang="fr-TN" sz="1400" dirty="0">
                        <a:effectLst/>
                      </a:endParaRPr>
                    </a:p>
                    <a:p>
                      <a:pPr algn="just">
                        <a:lnSpc>
                          <a:spcPct val="115000"/>
                        </a:lnSpc>
                        <a:spcAft>
                          <a:spcPts val="1000"/>
                        </a:spcAft>
                      </a:pPr>
                      <a:r>
                        <a:rPr lang="fr-FR" sz="1400" dirty="0">
                          <a:effectLst/>
                        </a:rPr>
                        <a:t> </a:t>
                      </a:r>
                      <a:endParaRPr lang="fr-TN" sz="1400" dirty="0">
                        <a:effectLst/>
                      </a:endParaRPr>
                    </a:p>
                    <a:p>
                      <a:pPr algn="just">
                        <a:lnSpc>
                          <a:spcPct val="115000"/>
                        </a:lnSpc>
                        <a:spcAft>
                          <a:spcPts val="1000"/>
                        </a:spcAft>
                      </a:pPr>
                      <a:r>
                        <a:rPr lang="fr-FR" sz="1400" dirty="0">
                          <a:effectLst/>
                        </a:rPr>
                        <a:t> </a:t>
                      </a:r>
                      <a:endParaRPr lang="fr-TN" sz="1400" dirty="0">
                        <a:effectLst/>
                      </a:endParaRPr>
                    </a:p>
                    <a:p>
                      <a:pPr algn="just">
                        <a:lnSpc>
                          <a:spcPct val="115000"/>
                        </a:lnSpc>
                        <a:spcAft>
                          <a:spcPts val="1000"/>
                        </a:spcAft>
                      </a:pPr>
                      <a:r>
                        <a:rPr lang="fr-FR" sz="1400" dirty="0">
                          <a:effectLst/>
                        </a:rPr>
                        <a:t> </a:t>
                      </a:r>
                      <a:endParaRPr lang="fr-TN" sz="1400" dirty="0">
                        <a:effectLst/>
                      </a:endParaRPr>
                    </a:p>
                    <a:p>
                      <a:pPr algn="just">
                        <a:lnSpc>
                          <a:spcPct val="115000"/>
                        </a:lnSpc>
                        <a:spcAft>
                          <a:spcPts val="1000"/>
                        </a:spcAft>
                      </a:pPr>
                      <a:r>
                        <a:rPr lang="fr-FR" sz="1400" dirty="0">
                          <a:effectLst/>
                        </a:rPr>
                        <a:t> </a:t>
                      </a:r>
                      <a:endParaRPr lang="fr-TN" sz="1400" dirty="0">
                        <a:effectLst/>
                      </a:endParaRPr>
                    </a:p>
                    <a:p>
                      <a:pPr algn="just">
                        <a:lnSpc>
                          <a:spcPct val="115000"/>
                        </a:lnSpc>
                        <a:spcAft>
                          <a:spcPts val="1000"/>
                        </a:spcAft>
                      </a:pPr>
                      <a:r>
                        <a:rPr lang="fr-FR" sz="1400" dirty="0">
                          <a:effectLst/>
                        </a:rPr>
                        <a:t> </a:t>
                      </a:r>
                      <a:endParaRPr lang="fr-TN" sz="1400" dirty="0">
                        <a:effectLst/>
                      </a:endParaRPr>
                    </a:p>
                    <a:p>
                      <a:pPr algn="just">
                        <a:lnSpc>
                          <a:spcPct val="115000"/>
                        </a:lnSpc>
                        <a:spcAft>
                          <a:spcPts val="1000"/>
                        </a:spcAft>
                      </a:pPr>
                      <a:r>
                        <a:rPr lang="fr-FR" sz="1400" dirty="0">
                          <a:effectLst/>
                        </a:rPr>
                        <a:t> </a:t>
                      </a:r>
                      <a:endParaRPr lang="fr-TN" sz="1400" dirty="0">
                        <a:effectLst/>
                      </a:endParaRPr>
                    </a:p>
                    <a:p>
                      <a:pPr algn="just">
                        <a:lnSpc>
                          <a:spcPct val="115000"/>
                        </a:lnSpc>
                        <a:spcAft>
                          <a:spcPts val="1000"/>
                        </a:spcAft>
                      </a:pPr>
                      <a:r>
                        <a:rPr lang="fr-FR" sz="1400" dirty="0">
                          <a:effectLst/>
                        </a:rPr>
                        <a:t>E</a:t>
                      </a:r>
                      <a:endParaRPr lang="fr-TN" sz="1400" dirty="0">
                        <a:effectLst/>
                        <a:latin typeface="Calibri" panose="020F0502020204030204" pitchFamily="34" charset="0"/>
                        <a:ea typeface="Calibri" panose="020F0502020204030204" pitchFamily="34" charset="0"/>
                        <a:cs typeface="Arial" panose="020B0604020202020204" pitchFamily="34" charset="0"/>
                      </a:endParaRPr>
                    </a:p>
                  </a:txBody>
                  <a:tcPr marL="34063" marR="34063" marT="0" marB="0"/>
                </a:tc>
                <a:extLst>
                  <a:ext uri="{0D108BD9-81ED-4DB2-BD59-A6C34878D82A}">
                    <a16:rowId xmlns:a16="http://schemas.microsoft.com/office/drawing/2014/main" val="4208076814"/>
                  </a:ext>
                </a:extLst>
              </a:tr>
              <a:tr h="1006453">
                <a:tc gridSpan="13">
                  <a:txBody>
                    <a:bodyPr/>
                    <a:lstStyle/>
                    <a:p>
                      <a:pPr algn="l">
                        <a:lnSpc>
                          <a:spcPct val="115000"/>
                        </a:lnSpc>
                        <a:spcAft>
                          <a:spcPts val="1000"/>
                        </a:spcAft>
                      </a:pPr>
                      <a:r>
                        <a:rPr lang="fr-FR" sz="1200" dirty="0">
                          <a:effectLst/>
                        </a:rPr>
                        <a:t>OP 1 : Installation d’une nouvelle station de dessalement d’eau de mer à ZARAAT. </a:t>
                      </a:r>
                      <a:endParaRPr lang="fr-TN" sz="1200" dirty="0">
                        <a:effectLst/>
                      </a:endParaRPr>
                    </a:p>
                    <a:p>
                      <a:pPr marL="342900" lvl="0" indent="-342900" algn="l">
                        <a:lnSpc>
                          <a:spcPct val="115000"/>
                        </a:lnSpc>
                        <a:spcAft>
                          <a:spcPts val="1000"/>
                        </a:spcAft>
                        <a:buFont typeface="Times New Roman" panose="02020603050405020304" pitchFamily="18" charset="0"/>
                        <a:buChar char="-"/>
                      </a:pPr>
                      <a:r>
                        <a:rPr lang="fr-FR" sz="1200" dirty="0">
                          <a:effectLst/>
                        </a:rPr>
                        <a:t>Projet bien avancé, entrée en exploitation prévue en  2022</a:t>
                      </a:r>
                      <a:endParaRPr lang="fr-TN" sz="1200" dirty="0">
                        <a:effectLst/>
                      </a:endParaRPr>
                    </a:p>
                    <a:p>
                      <a:pPr marL="342900" lvl="0" indent="-342900" algn="l">
                        <a:lnSpc>
                          <a:spcPct val="115000"/>
                        </a:lnSpc>
                        <a:spcAft>
                          <a:spcPts val="1000"/>
                        </a:spcAft>
                        <a:buFont typeface="Times New Roman" panose="02020603050405020304" pitchFamily="18" charset="0"/>
                        <a:buChar char="-"/>
                      </a:pPr>
                      <a:r>
                        <a:rPr lang="fr-FR" sz="1200" dirty="0">
                          <a:effectLst/>
                        </a:rPr>
                        <a:t>La nouvelle station, de 50 000 m</a:t>
                      </a:r>
                      <a:r>
                        <a:rPr lang="fr-FR" sz="1200" baseline="30000" dirty="0">
                          <a:effectLst/>
                        </a:rPr>
                        <a:t>3</a:t>
                      </a:r>
                      <a:r>
                        <a:rPr lang="fr-FR" sz="1200" dirty="0">
                          <a:effectLst/>
                        </a:rPr>
                        <a:t> jour, va permettre de répondre de façon aisée aux besoins de la ville de  Gabes </a:t>
                      </a:r>
                      <a:endParaRPr lang="fr-TN" sz="1200" dirty="0">
                        <a:effectLst/>
                      </a:endParaRPr>
                    </a:p>
                    <a:p>
                      <a:pPr marL="342900" lvl="0" indent="-342900" algn="l">
                        <a:lnSpc>
                          <a:spcPct val="115000"/>
                        </a:lnSpc>
                        <a:spcAft>
                          <a:spcPts val="1000"/>
                        </a:spcAft>
                        <a:buFont typeface="Times New Roman" panose="02020603050405020304" pitchFamily="18" charset="0"/>
                        <a:buChar char="-"/>
                      </a:pPr>
                      <a:r>
                        <a:rPr lang="fr-FR" sz="1200" dirty="0">
                          <a:effectLst/>
                        </a:rPr>
                        <a:t>La station de  </a:t>
                      </a:r>
                      <a:r>
                        <a:rPr lang="fr-FR" sz="1200" dirty="0" err="1">
                          <a:effectLst/>
                        </a:rPr>
                        <a:t>Zarat</a:t>
                      </a:r>
                      <a:r>
                        <a:rPr lang="fr-FR" sz="1200" dirty="0">
                          <a:effectLst/>
                        </a:rPr>
                        <a:t> travaillera en régime normal, et on pourra programmer et réaliser les entretiens périodiques nécessaires   </a:t>
                      </a:r>
                      <a:endParaRPr lang="fr-TN" sz="1200" dirty="0">
                        <a:effectLst/>
                        <a:latin typeface="Calibri" panose="020F0502020204030204" pitchFamily="34" charset="0"/>
                        <a:ea typeface="MS Mincho" panose="02020609040205080304" pitchFamily="49" charset="-128"/>
                        <a:cs typeface="Arial" panose="020B0604020202020204" pitchFamily="34" charset="0"/>
                      </a:endParaRPr>
                    </a:p>
                  </a:txBody>
                  <a:tcPr marL="34063" marR="34063" marT="0" marB="0" anchor="ctr"/>
                </a:tc>
                <a:tc hMerge="1">
                  <a:txBody>
                    <a:bodyPr/>
                    <a:lstStyle/>
                    <a:p>
                      <a:endParaRPr lang="fr-TN"/>
                    </a:p>
                  </a:txBody>
                  <a:tcPr/>
                </a:tc>
                <a:tc hMerge="1">
                  <a:txBody>
                    <a:bodyPr/>
                    <a:lstStyle/>
                    <a:p>
                      <a:endParaRPr lang="fr-TN"/>
                    </a:p>
                  </a:txBody>
                  <a:tcPr/>
                </a:tc>
                <a:tc hMerge="1">
                  <a:txBody>
                    <a:bodyPr/>
                    <a:lstStyle/>
                    <a:p>
                      <a:endParaRPr lang="fr-TN"/>
                    </a:p>
                  </a:txBody>
                  <a:tcPr/>
                </a:tc>
                <a:tc hMerge="1">
                  <a:txBody>
                    <a:bodyPr/>
                    <a:lstStyle/>
                    <a:p>
                      <a:endParaRPr lang="fr-TN"/>
                    </a:p>
                  </a:txBody>
                  <a:tcPr/>
                </a:tc>
                <a:tc hMerge="1">
                  <a:txBody>
                    <a:bodyPr/>
                    <a:lstStyle/>
                    <a:p>
                      <a:endParaRPr lang="fr-TN"/>
                    </a:p>
                  </a:txBody>
                  <a:tcPr/>
                </a:tc>
                <a:tc hMerge="1">
                  <a:txBody>
                    <a:bodyPr/>
                    <a:lstStyle/>
                    <a:p>
                      <a:endParaRPr lang="fr-TN"/>
                    </a:p>
                  </a:txBody>
                  <a:tcPr/>
                </a:tc>
                <a:tc hMerge="1">
                  <a:txBody>
                    <a:bodyPr/>
                    <a:lstStyle/>
                    <a:p>
                      <a:endParaRPr lang="fr-TN"/>
                    </a:p>
                  </a:txBody>
                  <a:tcPr/>
                </a:tc>
                <a:tc hMerge="1">
                  <a:txBody>
                    <a:bodyPr/>
                    <a:lstStyle/>
                    <a:p>
                      <a:endParaRPr lang="fr-TN"/>
                    </a:p>
                  </a:txBody>
                  <a:tcPr/>
                </a:tc>
                <a:tc hMerge="1">
                  <a:txBody>
                    <a:bodyPr/>
                    <a:lstStyle/>
                    <a:p>
                      <a:endParaRPr lang="fr-TN"/>
                    </a:p>
                  </a:txBody>
                  <a:tcPr/>
                </a:tc>
                <a:tc hMerge="1">
                  <a:txBody>
                    <a:bodyPr/>
                    <a:lstStyle/>
                    <a:p>
                      <a:endParaRPr lang="fr-TN"/>
                    </a:p>
                  </a:txBody>
                  <a:tcPr/>
                </a:tc>
                <a:tc hMerge="1">
                  <a:txBody>
                    <a:bodyPr/>
                    <a:lstStyle/>
                    <a:p>
                      <a:endParaRPr lang="fr-TN"/>
                    </a:p>
                  </a:txBody>
                  <a:tcPr/>
                </a:tc>
                <a:tc hMerge="1">
                  <a:txBody>
                    <a:bodyPr/>
                    <a:lstStyle/>
                    <a:p>
                      <a:endParaRPr lang="fr-TN"/>
                    </a:p>
                  </a:txBody>
                  <a:tcPr/>
                </a:tc>
                <a:tc>
                  <a:txBody>
                    <a:bodyPr/>
                    <a:lstStyle/>
                    <a:p>
                      <a:pPr marL="342900" lvl="0" indent="-342900" algn="l" rtl="0">
                        <a:lnSpc>
                          <a:spcPct val="115000"/>
                        </a:lnSpc>
                        <a:spcAft>
                          <a:spcPts val="1000"/>
                        </a:spcAft>
                        <a:buFont typeface="Times New Roman" panose="02020603050405020304" pitchFamily="18" charset="0"/>
                        <a:buChar char="-"/>
                      </a:pPr>
                      <a:r>
                        <a:rPr lang="fr-FR" sz="500" dirty="0">
                          <a:effectLst/>
                        </a:rPr>
                        <a:t> </a:t>
                      </a:r>
                      <a:endParaRPr lang="fr-TN" sz="500" dirty="0">
                        <a:effectLst/>
                        <a:latin typeface="Calibri" panose="020F0502020204030204" pitchFamily="34" charset="0"/>
                        <a:ea typeface="MS Mincho" panose="02020609040205080304" pitchFamily="49" charset="-128"/>
                        <a:cs typeface="Arial" panose="020B0604020202020204" pitchFamily="34" charset="0"/>
                      </a:endParaRPr>
                    </a:p>
                  </a:txBody>
                  <a:tcPr marL="34063" marR="34063" marT="0" marB="0"/>
                </a:tc>
                <a:extLst>
                  <a:ext uri="{0D108BD9-81ED-4DB2-BD59-A6C34878D82A}">
                    <a16:rowId xmlns:a16="http://schemas.microsoft.com/office/drawing/2014/main" val="2429902193"/>
                  </a:ext>
                </a:extLst>
              </a:tr>
            </a:tbl>
          </a:graphicData>
        </a:graphic>
      </p:graphicFrame>
    </p:spTree>
    <p:extLst>
      <p:ext uri="{BB962C8B-B14F-4D97-AF65-F5344CB8AC3E}">
        <p14:creationId xmlns:p14="http://schemas.microsoft.com/office/powerpoint/2010/main" val="40722203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66900" y="723900"/>
            <a:ext cx="145542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pPr algn="ctr" rtl="1">
              <a:lnSpc>
                <a:spcPct val="115000"/>
              </a:lnSpc>
              <a:spcAft>
                <a:spcPts val="1000"/>
              </a:spcAft>
            </a:pPr>
            <a:r>
              <a:rPr lang="ar-TN" sz="2800" b="1" dirty="0">
                <a:solidFill>
                  <a:srgbClr val="FF0000"/>
                </a:solidFill>
                <a:effectLst/>
                <a:latin typeface="Calibri" panose="020F0502020204030204" pitchFamily="34" charset="0"/>
                <a:ea typeface="Calibri" panose="020F0502020204030204" pitchFamily="34" charset="0"/>
              </a:rPr>
              <a:t>دراسة حالة 1 </a:t>
            </a:r>
            <a:r>
              <a:rPr lang="ar-TN" sz="2800" b="1" dirty="0">
                <a:effectLst/>
                <a:latin typeface="Calibri" panose="020F0502020204030204" pitchFamily="34" charset="0"/>
                <a:ea typeface="Calibri" panose="020F0502020204030204" pitchFamily="34" charset="0"/>
              </a:rPr>
              <a:t>: تحليل المخاطر البيئية في محطة تحلية المياه المالحة في جربة</a:t>
            </a:r>
            <a:endParaRPr lang="fr-TN" sz="2800" b="1" dirty="0">
              <a:effectLst/>
              <a:latin typeface="Calibri" panose="020F0502020204030204" pitchFamily="34" charset="0"/>
              <a:ea typeface="Calibri" panose="020F0502020204030204" pitchFamily="34" charset="0"/>
            </a:endParaRPr>
          </a:p>
        </p:txBody>
      </p:sp>
      <p:graphicFrame>
        <p:nvGraphicFramePr>
          <p:cNvPr id="3" name="Tableau 2">
            <a:extLst>
              <a:ext uri="{FF2B5EF4-FFF2-40B4-BE49-F238E27FC236}">
                <a16:creationId xmlns:a16="http://schemas.microsoft.com/office/drawing/2014/main" id="{B0A0F55D-94F9-90B5-1072-0ADF0A66E85A}"/>
              </a:ext>
            </a:extLst>
          </p:cNvPr>
          <p:cNvGraphicFramePr>
            <a:graphicFrameLocks noGrp="1"/>
          </p:cNvGraphicFramePr>
          <p:nvPr>
            <p:extLst>
              <p:ext uri="{D42A27DB-BD31-4B8C-83A1-F6EECF244321}">
                <p14:modId xmlns:p14="http://schemas.microsoft.com/office/powerpoint/2010/main" val="3857216617"/>
              </p:ext>
            </p:extLst>
          </p:nvPr>
        </p:nvGraphicFramePr>
        <p:xfrm>
          <a:off x="1866900" y="1638300"/>
          <a:ext cx="14668499" cy="8286102"/>
        </p:xfrm>
        <a:graphic>
          <a:graphicData uri="http://schemas.openxmlformats.org/drawingml/2006/table">
            <a:tbl>
              <a:tblPr firstRow="1" firstCol="1" lastRow="1" lastCol="1" bandRow="1" bandCol="1">
                <a:tableStyleId>{5C22544A-7EE6-4342-B048-85BDC9FD1C3A}</a:tableStyleId>
              </a:tblPr>
              <a:tblGrid>
                <a:gridCol w="732855">
                  <a:extLst>
                    <a:ext uri="{9D8B030D-6E8A-4147-A177-3AD203B41FA5}">
                      <a16:colId xmlns:a16="http://schemas.microsoft.com/office/drawing/2014/main" val="150627684"/>
                    </a:ext>
                  </a:extLst>
                </a:gridCol>
                <a:gridCol w="1295228">
                  <a:extLst>
                    <a:ext uri="{9D8B030D-6E8A-4147-A177-3AD203B41FA5}">
                      <a16:colId xmlns:a16="http://schemas.microsoft.com/office/drawing/2014/main" val="4010090619"/>
                    </a:ext>
                  </a:extLst>
                </a:gridCol>
                <a:gridCol w="3011455">
                  <a:extLst>
                    <a:ext uri="{9D8B030D-6E8A-4147-A177-3AD203B41FA5}">
                      <a16:colId xmlns:a16="http://schemas.microsoft.com/office/drawing/2014/main" val="858195893"/>
                    </a:ext>
                  </a:extLst>
                </a:gridCol>
                <a:gridCol w="1409573">
                  <a:extLst>
                    <a:ext uri="{9D8B030D-6E8A-4147-A177-3AD203B41FA5}">
                      <a16:colId xmlns:a16="http://schemas.microsoft.com/office/drawing/2014/main" val="2705752158"/>
                    </a:ext>
                  </a:extLst>
                </a:gridCol>
                <a:gridCol w="3277568">
                  <a:extLst>
                    <a:ext uri="{9D8B030D-6E8A-4147-A177-3AD203B41FA5}">
                      <a16:colId xmlns:a16="http://schemas.microsoft.com/office/drawing/2014/main" val="988730697"/>
                    </a:ext>
                  </a:extLst>
                </a:gridCol>
                <a:gridCol w="1731819">
                  <a:extLst>
                    <a:ext uri="{9D8B030D-6E8A-4147-A177-3AD203B41FA5}">
                      <a16:colId xmlns:a16="http://schemas.microsoft.com/office/drawing/2014/main" val="1455938661"/>
                    </a:ext>
                  </a:extLst>
                </a:gridCol>
                <a:gridCol w="1326412">
                  <a:extLst>
                    <a:ext uri="{9D8B030D-6E8A-4147-A177-3AD203B41FA5}">
                      <a16:colId xmlns:a16="http://schemas.microsoft.com/office/drawing/2014/main" val="3764352029"/>
                    </a:ext>
                  </a:extLst>
                </a:gridCol>
                <a:gridCol w="1883589">
                  <a:extLst>
                    <a:ext uri="{9D8B030D-6E8A-4147-A177-3AD203B41FA5}">
                      <a16:colId xmlns:a16="http://schemas.microsoft.com/office/drawing/2014/main" val="2296568954"/>
                    </a:ext>
                  </a:extLst>
                </a:gridCol>
              </a:tblGrid>
              <a:tr h="479691">
                <a:tc>
                  <a:txBody>
                    <a:bodyPr/>
                    <a:lstStyle/>
                    <a:p>
                      <a:pPr algn="ctr">
                        <a:lnSpc>
                          <a:spcPct val="115000"/>
                        </a:lnSpc>
                        <a:spcAft>
                          <a:spcPts val="1000"/>
                        </a:spcAft>
                      </a:pPr>
                      <a:r>
                        <a:rPr lang="fr-FR" sz="1100">
                          <a:effectLst/>
                        </a:rPr>
                        <a:t>N°</a:t>
                      </a:r>
                      <a:endParaRPr lang="fr-TN"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fr-FR" sz="1000">
                          <a:effectLst/>
                        </a:rPr>
                        <a:t>Domaine d’aspect</a:t>
                      </a:r>
                      <a:endParaRPr lang="fr-TN"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fr-FR" sz="1800" dirty="0">
                          <a:effectLst/>
                        </a:rPr>
                        <a:t>Aspect</a:t>
                      </a:r>
                      <a:r>
                        <a:rPr lang="ar-TN" sz="1800" dirty="0">
                          <a:effectLst/>
                        </a:rPr>
                        <a:t>الجوانب </a:t>
                      </a:r>
                      <a:endParaRPr lang="fr-TN"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fr-FR" sz="1800" dirty="0">
                          <a:effectLst/>
                        </a:rPr>
                        <a:t>Impact</a:t>
                      </a:r>
                      <a:r>
                        <a:rPr lang="ar-TN" sz="1800" dirty="0" err="1">
                          <a:effectLst/>
                        </a:rPr>
                        <a:t>التاثير</a:t>
                      </a:r>
                      <a:endParaRPr lang="fr-TN"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fr-FR" sz="1800">
                          <a:effectLst/>
                        </a:rPr>
                        <a:t>Action</a:t>
                      </a:r>
                      <a:endParaRPr lang="fr-TN"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fr-FR" sz="1800">
                          <a:effectLst/>
                        </a:rPr>
                        <a:t>Responsable</a:t>
                      </a:r>
                      <a:endParaRPr lang="fr-TN"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fr-FR" sz="1800">
                          <a:effectLst/>
                        </a:rPr>
                        <a:t>Délai</a:t>
                      </a:r>
                      <a:endParaRPr lang="fr-TN"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fr-FR" sz="1800">
                          <a:effectLst/>
                        </a:rPr>
                        <a:t>Efficacité de l’action</a:t>
                      </a:r>
                      <a:endParaRPr lang="fr-TN"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230485744"/>
                  </a:ext>
                </a:extLst>
              </a:tr>
              <a:tr h="1498823">
                <a:tc>
                  <a:txBody>
                    <a:bodyPr/>
                    <a:lstStyle/>
                    <a:p>
                      <a:pPr algn="ctr">
                        <a:lnSpc>
                          <a:spcPct val="115000"/>
                        </a:lnSpc>
                        <a:spcAft>
                          <a:spcPts val="1000"/>
                        </a:spcAft>
                      </a:pPr>
                      <a:r>
                        <a:rPr lang="fr-FR" sz="1100">
                          <a:effectLst/>
                        </a:rPr>
                        <a:t>01</a:t>
                      </a:r>
                      <a:endParaRPr lang="fr-TN"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rowSpan="4">
                  <a:txBody>
                    <a:bodyPr/>
                    <a:lstStyle/>
                    <a:p>
                      <a:pPr marL="71755" marR="71755" algn="ctr">
                        <a:lnSpc>
                          <a:spcPct val="115000"/>
                        </a:lnSpc>
                        <a:spcAft>
                          <a:spcPts val="1000"/>
                        </a:spcAft>
                      </a:pPr>
                      <a:r>
                        <a:rPr lang="fr-FR" sz="1600" dirty="0">
                          <a:effectLst/>
                        </a:rPr>
                        <a:t>Rejets hydrique </a:t>
                      </a:r>
                      <a:r>
                        <a:rPr lang="ar-TN" sz="1600" dirty="0">
                          <a:effectLst/>
                        </a:rPr>
                        <a:t>تصريف المياه</a:t>
                      </a:r>
                      <a:endParaRPr lang="fr-T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vert="vert270" anchor="ctr"/>
                </a:tc>
                <a:tc>
                  <a:txBody>
                    <a:bodyPr/>
                    <a:lstStyle/>
                    <a:p>
                      <a:pPr algn="ctr">
                        <a:lnSpc>
                          <a:spcPct val="115000"/>
                        </a:lnSpc>
                      </a:pPr>
                      <a:r>
                        <a:rPr lang="fr-FR" sz="1800">
                          <a:effectLst/>
                        </a:rPr>
                        <a:t>Rejet eau sanitaire </a:t>
                      </a:r>
                      <a:endParaRPr lang="fr-TN" sz="1800">
                        <a:effectLst/>
                      </a:endParaRPr>
                    </a:p>
                    <a:p>
                      <a:pPr algn="ctr">
                        <a:lnSpc>
                          <a:spcPct val="115000"/>
                        </a:lnSpc>
                        <a:spcAft>
                          <a:spcPts val="1000"/>
                        </a:spcAft>
                      </a:pPr>
                      <a:r>
                        <a:rPr lang="fr-FR" sz="1800">
                          <a:effectLst/>
                        </a:rPr>
                        <a:t> </a:t>
                      </a:r>
                      <a:endParaRPr lang="fr-TN"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pPr>
                      <a:r>
                        <a:rPr lang="fr-FR" sz="1800">
                          <a:effectLst/>
                        </a:rPr>
                        <a:t>Pollution sol et sous sol </a:t>
                      </a:r>
                      <a:endParaRPr lang="fr-TN" sz="1800">
                        <a:effectLst/>
                      </a:endParaRPr>
                    </a:p>
                    <a:p>
                      <a:pPr marL="71755" marR="71755" algn="ctr">
                        <a:lnSpc>
                          <a:spcPct val="115000"/>
                        </a:lnSpc>
                        <a:spcAft>
                          <a:spcPts val="1000"/>
                        </a:spcAft>
                      </a:pPr>
                      <a:r>
                        <a:rPr lang="fr-FR" sz="1800">
                          <a:effectLst/>
                        </a:rPr>
                        <a:t> </a:t>
                      </a:r>
                      <a:endParaRPr lang="fr-TN"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vert="vert270" anchor="ctr"/>
                </a:tc>
                <a:tc>
                  <a:txBody>
                    <a:bodyPr/>
                    <a:lstStyle/>
                    <a:p>
                      <a:pPr algn="ctr">
                        <a:lnSpc>
                          <a:spcPct val="115000"/>
                        </a:lnSpc>
                      </a:pPr>
                      <a:r>
                        <a:rPr lang="fr-FR" sz="1800">
                          <a:effectLst/>
                        </a:rPr>
                        <a:t>Création d’une fosse septique </a:t>
                      </a:r>
                      <a:endParaRPr lang="fr-TN" sz="1800">
                        <a:effectLst/>
                      </a:endParaRPr>
                    </a:p>
                    <a:p>
                      <a:pPr algn="ctr">
                        <a:lnSpc>
                          <a:spcPct val="115000"/>
                        </a:lnSpc>
                        <a:spcAft>
                          <a:spcPts val="1000"/>
                        </a:spcAft>
                      </a:pPr>
                      <a:r>
                        <a:rPr lang="fr-FR" sz="1800">
                          <a:effectLst/>
                        </a:rPr>
                        <a:t>Recommandation de l’étude de dépollution </a:t>
                      </a:r>
                      <a:endParaRPr lang="fr-TN"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pPr>
                      <a:r>
                        <a:rPr lang="fr-FR" sz="1800">
                          <a:effectLst/>
                        </a:rPr>
                        <a:t>Chef station </a:t>
                      </a:r>
                      <a:endParaRPr lang="fr-TN" sz="1800">
                        <a:effectLst/>
                      </a:endParaRPr>
                    </a:p>
                    <a:p>
                      <a:pPr algn="ctr">
                        <a:lnSpc>
                          <a:spcPct val="115000"/>
                        </a:lnSpc>
                        <a:spcAft>
                          <a:spcPts val="1000"/>
                        </a:spcAft>
                      </a:pPr>
                      <a:r>
                        <a:rPr lang="fr-FR" sz="1800">
                          <a:effectLst/>
                        </a:rPr>
                        <a:t>DTPSE </a:t>
                      </a:r>
                      <a:endParaRPr lang="fr-TN"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fr-FR" sz="1800">
                          <a:effectLst/>
                        </a:rPr>
                        <a:t>2023</a:t>
                      </a:r>
                      <a:endParaRPr lang="fr-TN"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fr-FR" sz="1800">
                          <a:effectLst/>
                        </a:rPr>
                        <a:t>Programmé dans les actions issues de l’étude de dépollution</a:t>
                      </a:r>
                      <a:endParaRPr lang="fr-TN"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885289128"/>
                  </a:ext>
                </a:extLst>
              </a:tr>
              <a:tr h="2170189">
                <a:tc>
                  <a:txBody>
                    <a:bodyPr/>
                    <a:lstStyle/>
                    <a:p>
                      <a:pPr>
                        <a:lnSpc>
                          <a:spcPct val="115000"/>
                        </a:lnSpc>
                        <a:spcAft>
                          <a:spcPts val="1000"/>
                        </a:spcAft>
                      </a:pPr>
                      <a:r>
                        <a:rPr lang="fr-FR" sz="1100">
                          <a:effectLst/>
                        </a:rPr>
                        <a:t>02</a:t>
                      </a:r>
                      <a:endParaRPr lang="fr-TN"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vMerge="1">
                  <a:txBody>
                    <a:bodyPr/>
                    <a:lstStyle/>
                    <a:p>
                      <a:endParaRPr lang="fr-TN"/>
                    </a:p>
                  </a:txBody>
                  <a:tcPr/>
                </a:tc>
                <a:tc>
                  <a:txBody>
                    <a:bodyPr/>
                    <a:lstStyle/>
                    <a:p>
                      <a:pPr algn="ctr">
                        <a:lnSpc>
                          <a:spcPct val="115000"/>
                        </a:lnSpc>
                        <a:spcAft>
                          <a:spcPts val="1000"/>
                        </a:spcAft>
                      </a:pPr>
                      <a:r>
                        <a:rPr lang="fr-FR" sz="1800">
                          <a:effectLst/>
                        </a:rPr>
                        <a:t> </a:t>
                      </a:r>
                      <a:endParaRPr lang="fr-TN" sz="1800">
                        <a:effectLst/>
                      </a:endParaRPr>
                    </a:p>
                    <a:p>
                      <a:pPr algn="ctr">
                        <a:lnSpc>
                          <a:spcPct val="115000"/>
                        </a:lnSpc>
                        <a:spcAft>
                          <a:spcPts val="1000"/>
                        </a:spcAft>
                      </a:pPr>
                      <a:r>
                        <a:rPr lang="fr-FR" sz="1800">
                          <a:effectLst/>
                        </a:rPr>
                        <a:t>Rejet eaux incendie usées</a:t>
                      </a:r>
                      <a:endParaRPr lang="fr-TN"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71755" marR="71755" algn="ctr">
                        <a:lnSpc>
                          <a:spcPct val="115000"/>
                        </a:lnSpc>
                        <a:spcAft>
                          <a:spcPts val="1000"/>
                        </a:spcAft>
                      </a:pPr>
                      <a:r>
                        <a:rPr lang="fr-FR" sz="1800">
                          <a:effectLst/>
                        </a:rPr>
                        <a:t>Pollution sol et sous sol</a:t>
                      </a:r>
                      <a:endParaRPr lang="fr-TN"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vert="vert270" anchor="ctr"/>
                </a:tc>
                <a:tc>
                  <a:txBody>
                    <a:bodyPr/>
                    <a:lstStyle/>
                    <a:p>
                      <a:pPr algn="ctr">
                        <a:lnSpc>
                          <a:spcPct val="115000"/>
                        </a:lnSpc>
                        <a:spcAft>
                          <a:spcPts val="1000"/>
                        </a:spcAft>
                      </a:pPr>
                      <a:r>
                        <a:rPr lang="fr-FR" sz="1800">
                          <a:effectLst/>
                        </a:rPr>
                        <a:t>-Acquisition des  bacs de rétention</a:t>
                      </a:r>
                      <a:endParaRPr lang="fr-TN" sz="1800">
                        <a:effectLst/>
                      </a:endParaRPr>
                    </a:p>
                    <a:p>
                      <a:pPr algn="ctr">
                        <a:lnSpc>
                          <a:spcPct val="115000"/>
                        </a:lnSpc>
                        <a:spcAft>
                          <a:spcPts val="1000"/>
                        </a:spcAft>
                      </a:pPr>
                      <a:r>
                        <a:rPr lang="fr-FR" sz="1800">
                          <a:effectLst/>
                        </a:rPr>
                        <a:t>-sensibilisation des personnels concernés</a:t>
                      </a:r>
                      <a:endParaRPr lang="fr-TN"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fr-FR" sz="1800">
                          <a:effectLst/>
                        </a:rPr>
                        <a:t>responsable maintenance</a:t>
                      </a:r>
                      <a:endParaRPr lang="fr-TN" sz="1800">
                        <a:effectLst/>
                      </a:endParaRPr>
                    </a:p>
                    <a:p>
                      <a:pPr algn="ctr">
                        <a:lnSpc>
                          <a:spcPct val="115000"/>
                        </a:lnSpc>
                        <a:spcAft>
                          <a:spcPts val="1000"/>
                        </a:spcAft>
                      </a:pPr>
                      <a:r>
                        <a:rPr lang="fr-FR" sz="1800">
                          <a:effectLst/>
                        </a:rPr>
                        <a:t> </a:t>
                      </a:r>
                      <a:endParaRPr lang="fr-TN" sz="1800">
                        <a:effectLst/>
                      </a:endParaRPr>
                    </a:p>
                    <a:p>
                      <a:pPr algn="ctr">
                        <a:lnSpc>
                          <a:spcPct val="115000"/>
                        </a:lnSpc>
                        <a:spcAft>
                          <a:spcPts val="1000"/>
                        </a:spcAft>
                      </a:pPr>
                      <a:r>
                        <a:rPr lang="fr-FR" sz="1800">
                          <a:effectLst/>
                        </a:rPr>
                        <a:t>Chef station</a:t>
                      </a:r>
                      <a:endParaRPr lang="fr-TN"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fr-FR" sz="1800">
                          <a:effectLst/>
                        </a:rPr>
                        <a:t>2021</a:t>
                      </a:r>
                      <a:endParaRPr lang="fr-TN"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fr-FR" sz="1800">
                          <a:effectLst/>
                        </a:rPr>
                        <a:t>efficace</a:t>
                      </a:r>
                      <a:endParaRPr lang="fr-TN"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307997450"/>
                  </a:ext>
                </a:extLst>
              </a:tr>
              <a:tr h="1834507">
                <a:tc>
                  <a:txBody>
                    <a:bodyPr/>
                    <a:lstStyle/>
                    <a:p>
                      <a:pPr>
                        <a:lnSpc>
                          <a:spcPct val="115000"/>
                        </a:lnSpc>
                        <a:spcAft>
                          <a:spcPts val="1000"/>
                        </a:spcAft>
                      </a:pPr>
                      <a:r>
                        <a:rPr lang="fr-FR" sz="1100" dirty="0">
                          <a:effectLst/>
                        </a:rPr>
                        <a:t>03</a:t>
                      </a:r>
                      <a:endParaRPr lang="fr-TN"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vMerge="1">
                  <a:txBody>
                    <a:bodyPr/>
                    <a:lstStyle/>
                    <a:p>
                      <a:endParaRPr lang="fr-TN"/>
                    </a:p>
                  </a:txBody>
                  <a:tcPr/>
                </a:tc>
                <a:tc>
                  <a:txBody>
                    <a:bodyPr/>
                    <a:lstStyle/>
                    <a:p>
                      <a:pPr algn="ctr">
                        <a:lnSpc>
                          <a:spcPct val="115000"/>
                        </a:lnSpc>
                        <a:spcAft>
                          <a:spcPts val="1000"/>
                        </a:spcAft>
                      </a:pPr>
                      <a:r>
                        <a:rPr lang="fr-FR" sz="1800">
                          <a:effectLst/>
                        </a:rPr>
                        <a:t>-Rejet d'eau saumâtre </a:t>
                      </a:r>
                      <a:endParaRPr lang="fr-TN" sz="1800">
                        <a:effectLst/>
                      </a:endParaRPr>
                    </a:p>
                    <a:p>
                      <a:pPr algn="ctr">
                        <a:lnSpc>
                          <a:spcPct val="115000"/>
                        </a:lnSpc>
                        <a:spcAft>
                          <a:spcPts val="1000"/>
                        </a:spcAft>
                      </a:pPr>
                      <a:r>
                        <a:rPr lang="fr-FR" sz="1800">
                          <a:effectLst/>
                        </a:rPr>
                        <a:t> </a:t>
                      </a:r>
                      <a:endParaRPr lang="fr-TN"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71755" marR="71755" algn="ctr">
                        <a:lnSpc>
                          <a:spcPct val="115000"/>
                        </a:lnSpc>
                        <a:spcAft>
                          <a:spcPts val="1000"/>
                        </a:spcAft>
                      </a:pPr>
                      <a:r>
                        <a:rPr lang="fr-FR" sz="1800" dirty="0">
                          <a:effectLst/>
                        </a:rPr>
                        <a:t>Pollution maritime</a:t>
                      </a:r>
                      <a:endParaRPr lang="fr-TN"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vert="vert270" anchor="ctr"/>
                </a:tc>
                <a:tc>
                  <a:txBody>
                    <a:bodyPr/>
                    <a:lstStyle/>
                    <a:p>
                      <a:pPr algn="ctr">
                        <a:lnSpc>
                          <a:spcPct val="115000"/>
                        </a:lnSpc>
                        <a:spcAft>
                          <a:spcPts val="1000"/>
                        </a:spcAft>
                      </a:pPr>
                      <a:r>
                        <a:rPr lang="fr-FR" sz="1800" dirty="0">
                          <a:effectLst/>
                          <a:highlight>
                            <a:srgbClr val="FFFFFF"/>
                          </a:highlight>
                        </a:rPr>
                        <a:t>Mise en considération des recommandations de l’étude de dépollution</a:t>
                      </a:r>
                      <a:endParaRPr lang="fr-TN" sz="1800" dirty="0">
                        <a:effectLst/>
                        <a:highlight>
                          <a:srgbClr val="FFFFFF"/>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fr-FR" sz="1800">
                          <a:effectLst/>
                          <a:highlight>
                            <a:srgbClr val="FFFFFF"/>
                          </a:highlight>
                        </a:rPr>
                        <a:t>UGQ</a:t>
                      </a:r>
                      <a:endParaRPr lang="fr-TN" sz="1800">
                        <a:effectLst/>
                        <a:highlight>
                          <a:srgbClr val="FFFFFF"/>
                        </a:highlight>
                      </a:endParaRPr>
                    </a:p>
                    <a:p>
                      <a:pPr algn="ctr">
                        <a:lnSpc>
                          <a:spcPct val="115000"/>
                        </a:lnSpc>
                      </a:pPr>
                      <a:r>
                        <a:rPr lang="fr-FR" sz="1800">
                          <a:effectLst/>
                          <a:highlight>
                            <a:srgbClr val="FFFFFF"/>
                          </a:highlight>
                        </a:rPr>
                        <a:t>Chef station </a:t>
                      </a:r>
                      <a:endParaRPr lang="fr-TN" sz="1800">
                        <a:effectLst/>
                        <a:highlight>
                          <a:srgbClr val="FFFFFF"/>
                        </a:highlight>
                      </a:endParaRPr>
                    </a:p>
                    <a:p>
                      <a:pPr algn="ctr">
                        <a:lnSpc>
                          <a:spcPct val="115000"/>
                        </a:lnSpc>
                        <a:spcAft>
                          <a:spcPts val="1000"/>
                        </a:spcAft>
                      </a:pPr>
                      <a:r>
                        <a:rPr lang="fr-FR" sz="1800">
                          <a:effectLst/>
                          <a:highlight>
                            <a:srgbClr val="FFFFFF"/>
                          </a:highlight>
                        </a:rPr>
                        <a:t>DTPSE</a:t>
                      </a:r>
                      <a:endParaRPr lang="fr-TN" sz="1800">
                        <a:effectLst/>
                        <a:highlight>
                          <a:srgbClr val="FFFFFF"/>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fr-FR" sz="1800">
                          <a:effectLst/>
                        </a:rPr>
                        <a:t>2023</a:t>
                      </a:r>
                      <a:endParaRPr lang="fr-TN"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fr-FR" sz="1800">
                          <a:effectLst/>
                        </a:rPr>
                        <a:t>En attendant le rapport approuvé par l’ANPE</a:t>
                      </a:r>
                      <a:endParaRPr lang="fr-TN"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151200684"/>
                  </a:ext>
                </a:extLst>
              </a:tr>
              <a:tr h="2170189">
                <a:tc>
                  <a:txBody>
                    <a:bodyPr/>
                    <a:lstStyle/>
                    <a:p>
                      <a:pPr>
                        <a:lnSpc>
                          <a:spcPct val="115000"/>
                        </a:lnSpc>
                        <a:spcAft>
                          <a:spcPts val="1000"/>
                        </a:spcAft>
                      </a:pPr>
                      <a:r>
                        <a:rPr lang="fr-FR" sz="1100">
                          <a:effectLst/>
                        </a:rPr>
                        <a:t>04</a:t>
                      </a:r>
                      <a:endParaRPr lang="fr-TN"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vMerge="1">
                  <a:txBody>
                    <a:bodyPr/>
                    <a:lstStyle/>
                    <a:p>
                      <a:endParaRPr lang="fr-TN"/>
                    </a:p>
                  </a:txBody>
                  <a:tcPr/>
                </a:tc>
                <a:tc>
                  <a:txBody>
                    <a:bodyPr/>
                    <a:lstStyle/>
                    <a:p>
                      <a:pPr algn="ctr">
                        <a:lnSpc>
                          <a:spcPct val="115000"/>
                        </a:lnSpc>
                        <a:spcAft>
                          <a:spcPts val="1000"/>
                        </a:spcAft>
                      </a:pPr>
                      <a:r>
                        <a:rPr lang="fr-FR" sz="1800" dirty="0">
                          <a:effectLst/>
                        </a:rPr>
                        <a:t>Déversement accidentel des  produits chimiques</a:t>
                      </a:r>
                      <a:endParaRPr lang="fr-TN"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71755" marR="71755" algn="ctr">
                        <a:lnSpc>
                          <a:spcPct val="115000"/>
                        </a:lnSpc>
                        <a:spcAft>
                          <a:spcPts val="1000"/>
                        </a:spcAft>
                      </a:pPr>
                      <a:r>
                        <a:rPr lang="fr-FR" sz="1800" dirty="0">
                          <a:effectLst/>
                        </a:rPr>
                        <a:t>Pollution sous sol ou maritime</a:t>
                      </a:r>
                      <a:endParaRPr lang="fr-TN" sz="1800" dirty="0">
                        <a:effectLst/>
                      </a:endParaRPr>
                    </a:p>
                    <a:p>
                      <a:pPr marL="71755" marR="71755" algn="ctr">
                        <a:lnSpc>
                          <a:spcPct val="115000"/>
                        </a:lnSpc>
                        <a:spcAft>
                          <a:spcPts val="1000"/>
                        </a:spcAft>
                      </a:pPr>
                      <a:r>
                        <a:rPr lang="fr-FR" sz="1800" dirty="0">
                          <a:effectLst/>
                        </a:rPr>
                        <a:t> </a:t>
                      </a:r>
                      <a:endParaRPr lang="fr-TN"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vert="vert270" anchor="ctr"/>
                </a:tc>
                <a:tc>
                  <a:txBody>
                    <a:bodyPr/>
                    <a:lstStyle/>
                    <a:p>
                      <a:pPr algn="ctr">
                        <a:lnSpc>
                          <a:spcPct val="115000"/>
                        </a:lnSpc>
                      </a:pPr>
                      <a:r>
                        <a:rPr lang="fr-FR" sz="1800" dirty="0">
                          <a:effectLst/>
                        </a:rPr>
                        <a:t>Protection par couverture et bac de rétention </a:t>
                      </a:r>
                      <a:endParaRPr lang="fr-TN" sz="1800" dirty="0">
                        <a:effectLst/>
                      </a:endParaRPr>
                    </a:p>
                    <a:p>
                      <a:pPr algn="ctr">
                        <a:lnSpc>
                          <a:spcPct val="115000"/>
                        </a:lnSpc>
                        <a:spcAft>
                          <a:spcPts val="1000"/>
                        </a:spcAft>
                      </a:pPr>
                      <a:r>
                        <a:rPr lang="fr-FR" sz="1800" dirty="0">
                          <a:effectLst/>
                        </a:rPr>
                        <a:t> </a:t>
                      </a:r>
                      <a:endParaRPr lang="fr-TN"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fr-FR" sz="1800" dirty="0">
                          <a:effectLst/>
                        </a:rPr>
                        <a:t>Responsable maintenance</a:t>
                      </a:r>
                      <a:endParaRPr lang="fr-TN" sz="1800" dirty="0">
                        <a:effectLst/>
                      </a:endParaRPr>
                    </a:p>
                    <a:p>
                      <a:pPr algn="ctr">
                        <a:lnSpc>
                          <a:spcPct val="115000"/>
                        </a:lnSpc>
                        <a:spcAft>
                          <a:spcPts val="1000"/>
                        </a:spcAft>
                      </a:pPr>
                      <a:r>
                        <a:rPr lang="fr-FR" sz="1800" dirty="0">
                          <a:effectLst/>
                        </a:rPr>
                        <a:t> </a:t>
                      </a:r>
                      <a:endParaRPr lang="fr-TN" sz="1800" dirty="0">
                        <a:effectLst/>
                      </a:endParaRPr>
                    </a:p>
                    <a:p>
                      <a:pPr algn="ctr">
                        <a:lnSpc>
                          <a:spcPct val="115000"/>
                        </a:lnSpc>
                        <a:spcAft>
                          <a:spcPts val="1000"/>
                        </a:spcAft>
                      </a:pPr>
                      <a:r>
                        <a:rPr lang="fr-FR" sz="1800" dirty="0">
                          <a:effectLst/>
                        </a:rPr>
                        <a:t> </a:t>
                      </a:r>
                      <a:endParaRPr lang="fr-TN"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fr-FR" sz="1800" dirty="0">
                          <a:effectLst/>
                        </a:rPr>
                        <a:t>Novembre 2021</a:t>
                      </a:r>
                      <a:endParaRPr lang="fr-TN"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fr-FR" sz="1800" dirty="0">
                          <a:effectLst/>
                        </a:rPr>
                        <a:t>efficace</a:t>
                      </a:r>
                      <a:endParaRPr lang="fr-TN"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496717247"/>
                  </a:ext>
                </a:extLst>
              </a:tr>
            </a:tbl>
          </a:graphicData>
        </a:graphic>
      </p:graphicFrame>
    </p:spTree>
    <p:extLst>
      <p:ext uri="{BB962C8B-B14F-4D97-AF65-F5344CB8AC3E}">
        <p14:creationId xmlns:p14="http://schemas.microsoft.com/office/powerpoint/2010/main" val="24517622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5400" y="190500"/>
            <a:ext cx="150114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3">
              <a:alphaModFix amt="20000"/>
            </a:blip>
            <a:stretch>
              <a:fillRect t="-1626" r="-8351"/>
            </a:stretch>
          </a:blipFill>
        </p:spPr>
        <p:txBody>
          <a:bodyPr/>
          <a:lstStyle/>
          <a:p>
            <a:pPr algn="ctr" rtl="1">
              <a:lnSpc>
                <a:spcPct val="115000"/>
              </a:lnSpc>
              <a:spcAft>
                <a:spcPts val="1000"/>
              </a:spcAft>
            </a:pPr>
            <a:r>
              <a:rPr lang="ar-SA" sz="4400" b="1" dirty="0">
                <a:solidFill>
                  <a:srgbClr val="FF0000"/>
                </a:solidFill>
                <a:effectLst/>
                <a:ea typeface="Times New Roman" panose="02020603050405020304" pitchFamily="18" charset="0"/>
              </a:rPr>
              <a:t>مراقبة </a:t>
            </a:r>
            <a:r>
              <a:rPr lang="ar-SA" sz="4400" b="1" dirty="0">
                <a:solidFill>
                  <a:srgbClr val="FF0000"/>
                </a:solidFill>
              </a:rPr>
              <a:t>المخاطر</a:t>
            </a:r>
            <a:r>
              <a:rPr lang="fr-TN" sz="4400" b="1" dirty="0">
                <a:solidFill>
                  <a:srgbClr val="FF0000"/>
                </a:solidFill>
              </a:rPr>
              <a:t> </a:t>
            </a:r>
            <a:endParaRPr lang="fr-FR" sz="4400" b="1" dirty="0">
              <a:solidFill>
                <a:srgbClr val="FF0000"/>
              </a:solidFill>
            </a:endParaRPr>
          </a:p>
          <a:p>
            <a:pPr algn="ctr" rtl="1">
              <a:lnSpc>
                <a:spcPct val="115000"/>
              </a:lnSpc>
              <a:spcAft>
                <a:spcPts val="1000"/>
              </a:spcAft>
            </a:pPr>
            <a:r>
              <a:rPr lang="fr-FR" sz="4400" b="1" dirty="0">
                <a:solidFill>
                  <a:srgbClr val="FF0000"/>
                </a:solidFill>
              </a:rPr>
              <a:t>   </a:t>
            </a:r>
            <a:r>
              <a:rPr lang="fr-TN" sz="4400" b="1" dirty="0">
                <a:solidFill>
                  <a:srgbClr val="FF0000"/>
                </a:solidFill>
              </a:rPr>
              <a:t>(Risk Monitoring</a:t>
            </a:r>
            <a:r>
              <a:rPr lang="fr-FR" sz="4400" b="1" dirty="0">
                <a:solidFill>
                  <a:srgbClr val="FF0000"/>
                </a:solidFill>
              </a:rPr>
              <a:t>)  </a:t>
            </a:r>
          </a:p>
          <a:p>
            <a:pPr algn="r" rtl="1">
              <a:lnSpc>
                <a:spcPct val="115000"/>
              </a:lnSpc>
              <a:spcAft>
                <a:spcPts val="1000"/>
              </a:spcAft>
            </a:pPr>
            <a:r>
              <a:rPr lang="fr-FR" sz="3200" b="1" dirty="0">
                <a:solidFill>
                  <a:srgbClr val="FF0000"/>
                </a:solidFill>
              </a:rPr>
              <a:t>  </a:t>
            </a:r>
            <a:r>
              <a:rPr lang="ar-SA" sz="3600" b="1" dirty="0">
                <a:solidFill>
                  <a:srgbClr val="FF0000"/>
                </a:solidFill>
                <a:effectLst/>
                <a:ea typeface="Times New Roman" panose="02020603050405020304" pitchFamily="18" charset="0"/>
              </a:rPr>
              <a:t>مراقبة المخاطر </a:t>
            </a:r>
            <a:r>
              <a:rPr lang="ar-SA" sz="3600" dirty="0">
                <a:effectLst/>
                <a:ea typeface="Times New Roman" panose="02020603050405020304" pitchFamily="18" charset="0"/>
              </a:rPr>
              <a:t>هي عملية </a:t>
            </a:r>
            <a:r>
              <a:rPr lang="ar-SA" sz="3600" b="1" dirty="0">
                <a:solidFill>
                  <a:srgbClr val="FF0000"/>
                </a:solidFill>
                <a:effectLst/>
                <a:ea typeface="Times New Roman" panose="02020603050405020304" pitchFamily="18" charset="0"/>
              </a:rPr>
              <a:t>متابعة وتقييم فعالية استراتيجيات </a:t>
            </a:r>
            <a:r>
              <a:rPr lang="ar-SA" sz="3600" dirty="0">
                <a:effectLst/>
                <a:ea typeface="Times New Roman" panose="02020603050405020304" pitchFamily="18" charset="0"/>
              </a:rPr>
              <a:t>إدارة المخاطر بمرور الوقت. </a:t>
            </a:r>
            <a:endParaRPr lang="fr-FR" sz="3600" dirty="0">
              <a:effectLst/>
              <a:ea typeface="Times New Roman" panose="02020603050405020304" pitchFamily="18" charset="0"/>
            </a:endParaRPr>
          </a:p>
          <a:p>
            <a:pPr algn="r" rtl="1">
              <a:lnSpc>
                <a:spcPct val="115000"/>
              </a:lnSpc>
              <a:spcAft>
                <a:spcPts val="1000"/>
              </a:spcAft>
            </a:pPr>
            <a:r>
              <a:rPr lang="ar-SA" sz="3600" b="1" dirty="0">
                <a:solidFill>
                  <a:srgbClr val="FF0000"/>
                </a:solidFill>
                <a:effectLst/>
                <a:ea typeface="Times New Roman" panose="02020603050405020304" pitchFamily="18" charset="0"/>
              </a:rPr>
              <a:t>الهدف</a:t>
            </a:r>
            <a:r>
              <a:rPr lang="ar-SA" sz="3600" dirty="0">
                <a:effectLst/>
                <a:ea typeface="Times New Roman" panose="02020603050405020304" pitchFamily="18" charset="0"/>
              </a:rPr>
              <a:t> من هذه العملية هو </a:t>
            </a:r>
            <a:r>
              <a:rPr lang="ar-SA" sz="3600" b="1" dirty="0">
                <a:solidFill>
                  <a:srgbClr val="FF0000"/>
                </a:solidFill>
                <a:effectLst/>
                <a:ea typeface="Times New Roman" panose="02020603050405020304" pitchFamily="18" charset="0"/>
              </a:rPr>
              <a:t>التأكد من أن المخاطر تتم إدارتها بشكل فعال </a:t>
            </a:r>
            <a:r>
              <a:rPr lang="ar-SA" sz="3600" dirty="0">
                <a:effectLst/>
                <a:ea typeface="Times New Roman" panose="02020603050405020304" pitchFamily="18" charset="0"/>
              </a:rPr>
              <a:t>وأن </a:t>
            </a:r>
            <a:r>
              <a:rPr lang="ar-SA" sz="3600" b="1" dirty="0">
                <a:solidFill>
                  <a:srgbClr val="FF0000"/>
                </a:solidFill>
                <a:effectLst/>
                <a:ea typeface="Times New Roman" panose="02020603050405020304" pitchFamily="18" charset="0"/>
              </a:rPr>
              <a:t>الإجراءات المتخذة تحقق النتائج المرجوة</a:t>
            </a:r>
            <a:r>
              <a:rPr lang="ar-SA" sz="3600" dirty="0">
                <a:effectLst/>
                <a:ea typeface="Times New Roman" panose="02020603050405020304" pitchFamily="18" charset="0"/>
              </a:rPr>
              <a:t>. تتضمن مراقبة المخاطر</a:t>
            </a:r>
            <a:r>
              <a:rPr lang="fr-FR" sz="3600" dirty="0">
                <a:effectLst/>
                <a:ea typeface="Times New Roman" panose="02020603050405020304" pitchFamily="18" charset="0"/>
              </a:rPr>
              <a:t>:</a:t>
            </a:r>
          </a:p>
          <a:p>
            <a:pPr marL="342900" marR="304800" lvl="0" indent="-342900" algn="r" rtl="1" fontAlgn="base">
              <a:lnSpc>
                <a:spcPct val="115000"/>
              </a:lnSpc>
              <a:spcAft>
                <a:spcPts val="1000"/>
              </a:spcAft>
              <a:buSzPts val="1000"/>
              <a:buFont typeface="Symbol" panose="05050102010706020507" pitchFamily="18" charset="2"/>
              <a:buChar char=""/>
              <a:tabLst>
                <a:tab pos="457200" algn="l"/>
              </a:tabLst>
            </a:pPr>
            <a:endParaRPr lang="fr-FR" sz="3600" b="1" dirty="0">
              <a:effectLst/>
              <a:latin typeface="Calibri" panose="020F0502020204030204" pitchFamily="34" charset="0"/>
              <a:ea typeface="Times New Roman" panose="02020603050405020304" pitchFamily="18" charset="0"/>
            </a:endParaRPr>
          </a:p>
          <a:p>
            <a:pPr marL="342900" marR="304800" lvl="0" indent="-342900" algn="r" rtl="1" fontAlgn="base">
              <a:lnSpc>
                <a:spcPct val="115000"/>
              </a:lnSpc>
              <a:spcAft>
                <a:spcPts val="1000"/>
              </a:spcAft>
              <a:buSzPts val="1000"/>
              <a:buFont typeface="Symbol" panose="05050102010706020507" pitchFamily="18" charset="2"/>
              <a:buChar char=""/>
              <a:tabLst>
                <a:tab pos="457200" algn="l"/>
              </a:tabLst>
            </a:pPr>
            <a:r>
              <a:rPr lang="ar-SA" sz="3600" b="1" dirty="0">
                <a:solidFill>
                  <a:srgbClr val="0070C0"/>
                </a:solidFill>
                <a:effectLst/>
                <a:latin typeface="Calibri" panose="020F0502020204030204" pitchFamily="34" charset="0"/>
                <a:ea typeface="Times New Roman" panose="02020603050405020304" pitchFamily="18" charset="0"/>
              </a:rPr>
              <a:t>متابعة الأداء</a:t>
            </a:r>
            <a:r>
              <a:rPr lang="fr-TN" sz="3600" dirty="0">
                <a:solidFill>
                  <a:srgbClr val="0070C0"/>
                </a:solidFill>
                <a:effectLst/>
                <a:latin typeface="Arial" panose="020B0604020202020204" pitchFamily="34" charset="0"/>
                <a:ea typeface="Times New Roman" panose="02020603050405020304" pitchFamily="18" charset="0"/>
              </a:rPr>
              <a:t>: </a:t>
            </a:r>
            <a:r>
              <a:rPr lang="ar-SA" sz="3600" dirty="0">
                <a:effectLst/>
                <a:latin typeface="Calibri" panose="020F0502020204030204" pitchFamily="34" charset="0"/>
                <a:ea typeface="Times New Roman" panose="02020603050405020304" pitchFamily="18" charset="0"/>
              </a:rPr>
              <a:t>من خلال مؤشرات الأداء الرئيسية</a:t>
            </a:r>
            <a:r>
              <a:rPr lang="fr-TN" sz="3600" dirty="0">
                <a:effectLst/>
                <a:latin typeface="Arial" panose="020B0604020202020204" pitchFamily="34" charset="0"/>
                <a:ea typeface="Times New Roman" panose="02020603050405020304" pitchFamily="18" charset="0"/>
              </a:rPr>
              <a:t> </a:t>
            </a:r>
            <a:r>
              <a:rPr lang="fr-TN" sz="3600" b="1" dirty="0">
                <a:solidFill>
                  <a:srgbClr val="FF0000"/>
                </a:solidFill>
                <a:effectLst/>
                <a:latin typeface="Arial" panose="020B0604020202020204" pitchFamily="34" charset="0"/>
                <a:ea typeface="Times New Roman" panose="02020603050405020304" pitchFamily="18" charset="0"/>
              </a:rPr>
              <a:t>(KPIs) </a:t>
            </a:r>
            <a:r>
              <a:rPr lang="ar-SA" sz="3600" dirty="0">
                <a:effectLst/>
                <a:latin typeface="Calibri" panose="020F0502020204030204" pitchFamily="34" charset="0"/>
                <a:ea typeface="Times New Roman" panose="02020603050405020304" pitchFamily="18" charset="0"/>
              </a:rPr>
              <a:t>ومؤشرات المخاطر الرئيسية</a:t>
            </a:r>
            <a:r>
              <a:rPr lang="fr-TN" sz="3600" dirty="0">
                <a:effectLst/>
                <a:latin typeface="Arial" panose="020B0604020202020204" pitchFamily="34" charset="0"/>
                <a:ea typeface="Times New Roman" panose="02020603050405020304" pitchFamily="18" charset="0"/>
              </a:rPr>
              <a:t> </a:t>
            </a:r>
            <a:r>
              <a:rPr lang="fr-TN" sz="3200" b="1" dirty="0">
                <a:solidFill>
                  <a:srgbClr val="FF0000"/>
                </a:solidFill>
                <a:effectLst/>
                <a:latin typeface="Arial" panose="020B0604020202020204" pitchFamily="34" charset="0"/>
                <a:ea typeface="Times New Roman" panose="02020603050405020304" pitchFamily="18" charset="0"/>
              </a:rPr>
              <a:t>(</a:t>
            </a:r>
            <a:r>
              <a:rPr lang="fr-TN" sz="3200" b="1" dirty="0" err="1">
                <a:solidFill>
                  <a:srgbClr val="FF0000"/>
                </a:solidFill>
                <a:effectLst/>
                <a:latin typeface="Arial" panose="020B0604020202020204" pitchFamily="34" charset="0"/>
                <a:ea typeface="Times New Roman" panose="02020603050405020304" pitchFamily="18" charset="0"/>
              </a:rPr>
              <a:t>KRIs</a:t>
            </a:r>
            <a:r>
              <a:rPr lang="fr-TN" sz="3200" b="1" dirty="0">
                <a:solidFill>
                  <a:srgbClr val="FF0000"/>
                </a:solidFill>
                <a:effectLst/>
                <a:latin typeface="Arial" panose="020B0604020202020204" pitchFamily="34" charset="0"/>
                <a:ea typeface="Times New Roman" panose="02020603050405020304" pitchFamily="18" charset="0"/>
              </a:rPr>
              <a:t>).</a:t>
            </a:r>
            <a:endParaRPr lang="fr-TN" sz="3200" b="1" dirty="0">
              <a:solidFill>
                <a:srgbClr val="FF0000"/>
              </a:solidFill>
              <a:effectLst/>
              <a:latin typeface="Calibri" panose="020F0502020204030204" pitchFamily="34" charset="0"/>
              <a:ea typeface="Calibri" panose="020F0502020204030204" pitchFamily="34" charset="0"/>
            </a:endParaRPr>
          </a:p>
          <a:p>
            <a:pPr marL="342900" marR="304800" lvl="0" indent="-342900" algn="r" rtl="1" fontAlgn="base">
              <a:lnSpc>
                <a:spcPct val="115000"/>
              </a:lnSpc>
              <a:spcAft>
                <a:spcPts val="1000"/>
              </a:spcAft>
              <a:buSzPts val="1000"/>
              <a:buFont typeface="Symbol" panose="05050102010706020507" pitchFamily="18" charset="2"/>
              <a:buChar char=""/>
              <a:tabLst>
                <a:tab pos="457200" algn="l"/>
              </a:tabLst>
            </a:pPr>
            <a:r>
              <a:rPr lang="ar-SA" sz="3600" b="1" dirty="0">
                <a:solidFill>
                  <a:srgbClr val="0070C0"/>
                </a:solidFill>
                <a:effectLst/>
                <a:latin typeface="Calibri" panose="020F0502020204030204" pitchFamily="34" charset="0"/>
                <a:ea typeface="Times New Roman" panose="02020603050405020304" pitchFamily="18" charset="0"/>
              </a:rPr>
              <a:t>إجراء مراجعات دورية</a:t>
            </a:r>
            <a:r>
              <a:rPr lang="fr-TN" sz="3600" dirty="0">
                <a:effectLst/>
                <a:latin typeface="Arial" panose="020B0604020202020204" pitchFamily="34" charset="0"/>
                <a:ea typeface="Times New Roman" panose="02020603050405020304" pitchFamily="18" charset="0"/>
              </a:rPr>
              <a:t>: </a:t>
            </a:r>
            <a:r>
              <a:rPr lang="ar-SA" sz="3600" dirty="0">
                <a:effectLst/>
                <a:latin typeface="Calibri" panose="020F0502020204030204" pitchFamily="34" charset="0"/>
                <a:ea typeface="Times New Roman" panose="02020603050405020304" pitchFamily="18" charset="0"/>
              </a:rPr>
              <a:t>لتقييم فعالية استراتيجيات إدارة المخاطر وإجراء التعديلات اللازمة</a:t>
            </a:r>
            <a:r>
              <a:rPr lang="fr-TN" sz="3600" dirty="0">
                <a:effectLst/>
                <a:latin typeface="Arial" panose="020B0604020202020204" pitchFamily="34" charset="0"/>
                <a:ea typeface="Times New Roman" panose="02020603050405020304" pitchFamily="18" charset="0"/>
              </a:rPr>
              <a:t>.</a:t>
            </a:r>
            <a:endParaRPr lang="fr-TN" sz="3600" dirty="0">
              <a:effectLst/>
              <a:latin typeface="Calibri" panose="020F0502020204030204" pitchFamily="34" charset="0"/>
              <a:ea typeface="Calibri" panose="020F0502020204030204" pitchFamily="34" charset="0"/>
            </a:endParaRPr>
          </a:p>
          <a:p>
            <a:pPr marL="342900" marR="304800" lvl="0" indent="-342900" algn="r" rtl="1" fontAlgn="base">
              <a:lnSpc>
                <a:spcPct val="115000"/>
              </a:lnSpc>
              <a:spcAft>
                <a:spcPts val="1000"/>
              </a:spcAft>
              <a:buSzPts val="1000"/>
              <a:buFont typeface="Symbol" panose="05050102010706020507" pitchFamily="18" charset="2"/>
              <a:buChar char=""/>
              <a:tabLst>
                <a:tab pos="457200" algn="l"/>
              </a:tabLst>
            </a:pPr>
            <a:r>
              <a:rPr lang="ar-SA" sz="3600" b="1" dirty="0">
                <a:solidFill>
                  <a:srgbClr val="0070C0"/>
                </a:solidFill>
                <a:effectLst/>
                <a:latin typeface="Calibri" panose="020F0502020204030204" pitchFamily="34" charset="0"/>
                <a:ea typeface="Times New Roman" panose="02020603050405020304" pitchFamily="18" charset="0"/>
              </a:rPr>
              <a:t>إعداد تقارير المخاطر</a:t>
            </a:r>
            <a:r>
              <a:rPr lang="fr-TN" sz="3600" dirty="0">
                <a:effectLst/>
                <a:latin typeface="Arial" panose="020B0604020202020204" pitchFamily="34" charset="0"/>
                <a:ea typeface="Times New Roman" panose="02020603050405020304" pitchFamily="18" charset="0"/>
              </a:rPr>
              <a:t>: </a:t>
            </a:r>
            <a:r>
              <a:rPr lang="ar-SA" sz="3600" dirty="0">
                <a:effectLst/>
                <a:latin typeface="Calibri" panose="020F0502020204030204" pitchFamily="34" charset="0"/>
                <a:ea typeface="Times New Roman" panose="02020603050405020304" pitchFamily="18" charset="0"/>
              </a:rPr>
              <a:t>لضمان إبلاغ الإدارة الع</a:t>
            </a:r>
            <a:r>
              <a:rPr lang="ar-TN" sz="3600" dirty="0">
                <a:effectLst/>
                <a:latin typeface="Calibri" panose="020F0502020204030204" pitchFamily="34" charset="0"/>
                <a:ea typeface="Times New Roman" panose="02020603050405020304" pitchFamily="18" charset="0"/>
              </a:rPr>
              <a:t>امة </a:t>
            </a:r>
            <a:r>
              <a:rPr lang="ar-SA" sz="3600" dirty="0">
                <a:effectLst/>
                <a:latin typeface="Calibri" panose="020F0502020204030204" pitchFamily="34" charset="0"/>
                <a:ea typeface="Times New Roman" panose="02020603050405020304" pitchFamily="18" charset="0"/>
              </a:rPr>
              <a:t>ومجلس الإدارة بحالة المخاطر والإجراءات المتخذة</a:t>
            </a:r>
            <a:r>
              <a:rPr lang="fr-TN" sz="3600" dirty="0">
                <a:effectLst/>
                <a:latin typeface="Arial" panose="020B0604020202020204" pitchFamily="34" charset="0"/>
                <a:ea typeface="Times New Roman" panose="02020603050405020304" pitchFamily="18" charset="0"/>
              </a:rPr>
              <a:t>.</a:t>
            </a:r>
            <a:endParaRPr lang="fr-TN" sz="3600" dirty="0">
              <a:effectLst/>
              <a:latin typeface="Calibri" panose="020F0502020204030204" pitchFamily="34" charset="0"/>
              <a:ea typeface="Calibri" panose="020F0502020204030204" pitchFamily="34" charset="0"/>
            </a:endParaRPr>
          </a:p>
          <a:p>
            <a:pPr algn="r" rtl="1">
              <a:lnSpc>
                <a:spcPct val="115000"/>
              </a:lnSpc>
              <a:spcAft>
                <a:spcPts val="1000"/>
              </a:spcAft>
            </a:pPr>
            <a:endParaRPr lang="fr-FR" sz="3200" b="1" dirty="0">
              <a:solidFill>
                <a:srgbClr val="FF0000"/>
              </a:solidFill>
            </a:endParaRPr>
          </a:p>
          <a:p>
            <a:pPr algn="r" rtl="1">
              <a:lnSpc>
                <a:spcPct val="115000"/>
              </a:lnSpc>
              <a:spcAft>
                <a:spcPts val="1000"/>
              </a:spcAft>
            </a:pPr>
            <a:endParaRPr lang="ar-TN" sz="3200" b="1" dirty="0">
              <a:solidFill>
                <a:srgbClr val="FF0000"/>
              </a:solidFill>
            </a:endParaRPr>
          </a:p>
        </p:txBody>
      </p:sp>
      <p:pic>
        <p:nvPicPr>
          <p:cNvPr id="4" name="Image 3">
            <a:extLst>
              <a:ext uri="{FF2B5EF4-FFF2-40B4-BE49-F238E27FC236}">
                <a16:creationId xmlns:a16="http://schemas.microsoft.com/office/drawing/2014/main" id="{BAF7BAFA-2386-064C-F6EB-57B304B160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0" y="7505700"/>
            <a:ext cx="2705100" cy="1695450"/>
          </a:xfrm>
          <a:prstGeom prst="rect">
            <a:avLst/>
          </a:prstGeom>
        </p:spPr>
      </p:pic>
      <p:pic>
        <p:nvPicPr>
          <p:cNvPr id="6" name="Image 5">
            <a:extLst>
              <a:ext uri="{FF2B5EF4-FFF2-40B4-BE49-F238E27FC236}">
                <a16:creationId xmlns:a16="http://schemas.microsoft.com/office/drawing/2014/main" id="{956F7029-D801-DD5D-C060-3775A213CE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496800" y="342900"/>
            <a:ext cx="2857500" cy="1600200"/>
          </a:xfrm>
          <a:prstGeom prst="rect">
            <a:avLst/>
          </a:prstGeom>
        </p:spPr>
      </p:pic>
      <p:pic>
        <p:nvPicPr>
          <p:cNvPr id="3" name="Picture 2" descr="D:\base de données 2022\2022 Sonede\Sonede logo.jpg">
            <a:extLst>
              <a:ext uri="{FF2B5EF4-FFF2-40B4-BE49-F238E27FC236}">
                <a16:creationId xmlns:a16="http://schemas.microsoft.com/office/drawing/2014/main" id="{7958316A-B714-08DA-8944-0DCD8567DEAF}"/>
              </a:ext>
            </a:extLst>
          </p:cNvPr>
          <p:cNvPicPr>
            <a:picLocks noChangeAspect="1" noChangeArrowheads="1"/>
          </p:cNvPicPr>
          <p:nvPr/>
        </p:nvPicPr>
        <p:blipFill>
          <a:blip r:embed="rId6"/>
          <a:srcRect/>
          <a:stretch>
            <a:fillRect/>
          </a:stretch>
        </p:blipFill>
        <p:spPr bwMode="auto">
          <a:xfrm>
            <a:off x="16336909" y="639000"/>
            <a:ext cx="959339" cy="1008000"/>
          </a:xfrm>
          <a:prstGeom prst="rect">
            <a:avLst/>
          </a:prstGeom>
          <a:noFill/>
        </p:spPr>
      </p:pic>
    </p:spTree>
    <p:extLst>
      <p:ext uri="{BB962C8B-B14F-4D97-AF65-F5344CB8AC3E}">
        <p14:creationId xmlns:p14="http://schemas.microsoft.com/office/powerpoint/2010/main" val="38567776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19200" y="266700"/>
            <a:ext cx="150114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3">
              <a:alphaModFix amt="20000"/>
            </a:blip>
            <a:stretch>
              <a:fillRect t="-1626" r="-8351"/>
            </a:stretch>
          </a:blipFill>
        </p:spPr>
        <p:txBody>
          <a:bodyPr/>
          <a:lstStyle/>
          <a:p>
            <a:pPr algn="r" rtl="1">
              <a:lnSpc>
                <a:spcPct val="115000"/>
              </a:lnSpc>
              <a:spcAft>
                <a:spcPts val="1000"/>
              </a:spcAft>
            </a:pPr>
            <a:r>
              <a:rPr lang="fr-FR" sz="4400" dirty="0">
                <a:solidFill>
                  <a:srgbClr val="FF0000"/>
                </a:solidFill>
                <a:effectLst/>
                <a:latin typeface="Calibri" panose="020F0502020204030204" pitchFamily="34" charset="0"/>
                <a:ea typeface="Calibri" panose="020F0502020204030204" pitchFamily="34" charset="0"/>
              </a:rPr>
              <a:t> ISO:31000:2018</a:t>
            </a:r>
            <a:r>
              <a:rPr lang="ar-TN" sz="4400" dirty="0">
                <a:solidFill>
                  <a:srgbClr val="FF0000"/>
                </a:solidFill>
                <a:effectLst/>
                <a:latin typeface="Calibri" panose="020F0502020204030204" pitchFamily="34" charset="0"/>
                <a:ea typeface="Calibri" panose="020F0502020204030204" pitchFamily="34" charset="0"/>
              </a:rPr>
              <a:t>فوائد تطبيق نظام إدارة المخاطر</a:t>
            </a:r>
            <a:r>
              <a:rPr lang="fr-FR" sz="4400" dirty="0">
                <a:solidFill>
                  <a:srgbClr val="FF0000"/>
                </a:solidFill>
                <a:effectLst/>
                <a:latin typeface="Calibri" panose="020F0502020204030204" pitchFamily="34" charset="0"/>
                <a:ea typeface="Calibri" panose="020F0502020204030204" pitchFamily="34" charset="0"/>
              </a:rPr>
              <a:t> </a:t>
            </a:r>
          </a:p>
          <a:p>
            <a:pPr algn="ctr" rtl="1">
              <a:lnSpc>
                <a:spcPct val="115000"/>
              </a:lnSpc>
              <a:spcAft>
                <a:spcPts val="1000"/>
              </a:spcAft>
            </a:pPr>
            <a:endParaRPr lang="fr-FR" sz="4400" dirty="0">
              <a:solidFill>
                <a:srgbClr val="FF0000"/>
              </a:solidFill>
              <a:effectLst/>
              <a:latin typeface="Calibri" panose="020F0502020204030204" pitchFamily="34" charset="0"/>
              <a:ea typeface="Calibri" panose="020F0502020204030204" pitchFamily="34" charset="0"/>
            </a:endParaRPr>
          </a:p>
          <a:p>
            <a:pPr algn="ctr" rtl="1">
              <a:lnSpc>
                <a:spcPct val="115000"/>
              </a:lnSpc>
              <a:spcAft>
                <a:spcPts val="1000"/>
              </a:spcAft>
            </a:pPr>
            <a:endParaRPr lang="fr-FR" sz="4400" dirty="0">
              <a:solidFill>
                <a:srgbClr val="FF0000"/>
              </a:solidFill>
              <a:latin typeface="Calibri" panose="020F0502020204030204" pitchFamily="34" charset="0"/>
              <a:ea typeface="Calibri" panose="020F0502020204030204" pitchFamily="34" charset="0"/>
            </a:endParaRPr>
          </a:p>
          <a:p>
            <a:pPr algn="ctr" rtl="1">
              <a:lnSpc>
                <a:spcPct val="115000"/>
              </a:lnSpc>
              <a:spcAft>
                <a:spcPts val="1000"/>
              </a:spcAft>
            </a:pPr>
            <a:r>
              <a:rPr lang="fr-FR" sz="4400" dirty="0">
                <a:solidFill>
                  <a:srgbClr val="FF0000"/>
                </a:solidFill>
                <a:effectLst/>
                <a:latin typeface="Calibri" panose="020F0502020204030204" pitchFamily="34" charset="0"/>
                <a:ea typeface="Calibri" panose="020F0502020204030204" pitchFamily="34" charset="0"/>
              </a:rPr>
              <a:t> </a:t>
            </a:r>
          </a:p>
          <a:p>
            <a:pPr algn="r" rtl="1">
              <a:lnSpc>
                <a:spcPct val="115000"/>
              </a:lnSpc>
              <a:spcAft>
                <a:spcPts val="1000"/>
              </a:spcAft>
            </a:pPr>
            <a:endParaRPr lang="fr-TN" sz="4400" dirty="0">
              <a:solidFill>
                <a:srgbClr val="FF0000"/>
              </a:solidFill>
              <a:effectLst/>
              <a:latin typeface="Calibri" panose="020F0502020204030204" pitchFamily="34" charset="0"/>
              <a:ea typeface="Calibri" panose="020F0502020204030204" pitchFamily="34" charset="0"/>
            </a:endParaRPr>
          </a:p>
        </p:txBody>
      </p:sp>
      <p:graphicFrame>
        <p:nvGraphicFramePr>
          <p:cNvPr id="6" name="Diagramme 5">
            <a:extLst>
              <a:ext uri="{FF2B5EF4-FFF2-40B4-BE49-F238E27FC236}">
                <a16:creationId xmlns:a16="http://schemas.microsoft.com/office/drawing/2014/main" id="{AE6A6248-D202-482B-A403-E409C9CE6933}"/>
              </a:ext>
            </a:extLst>
          </p:cNvPr>
          <p:cNvGraphicFramePr/>
          <p:nvPr>
            <p:extLst>
              <p:ext uri="{D42A27DB-BD31-4B8C-83A1-F6EECF244321}">
                <p14:modId xmlns:p14="http://schemas.microsoft.com/office/powerpoint/2010/main" val="26065349"/>
              </p:ext>
            </p:extLst>
          </p:nvPr>
        </p:nvGraphicFramePr>
        <p:xfrm>
          <a:off x="3048000" y="1079500"/>
          <a:ext cx="12192000" cy="812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53107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5400" y="190500"/>
            <a:ext cx="150114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3">
              <a:alphaModFix amt="20000"/>
            </a:blip>
            <a:stretch>
              <a:fillRect t="-1626" r="-8351"/>
            </a:stretch>
          </a:blipFill>
        </p:spPr>
        <p:txBody>
          <a:bodyPr/>
          <a:lstStyle/>
          <a:p>
            <a:pPr algn="r" rtl="1">
              <a:lnSpc>
                <a:spcPct val="115000"/>
              </a:lnSpc>
              <a:spcAft>
                <a:spcPts val="1000"/>
              </a:spcAft>
            </a:pPr>
            <a:endParaRPr lang="fr-FR" sz="3200" b="1" dirty="0">
              <a:solidFill>
                <a:srgbClr val="FF0000"/>
              </a:solidFill>
            </a:endParaRPr>
          </a:p>
          <a:p>
            <a:pPr algn="ctr" rtl="1">
              <a:lnSpc>
                <a:spcPct val="115000"/>
              </a:lnSpc>
              <a:spcAft>
                <a:spcPts val="1000"/>
              </a:spcAft>
            </a:pPr>
            <a:r>
              <a:rPr lang="ar-TN" sz="4400" b="1" dirty="0">
                <a:solidFill>
                  <a:srgbClr val="FF0000"/>
                </a:solidFill>
              </a:rPr>
              <a:t>الخلاصة</a:t>
            </a:r>
            <a:endParaRPr lang="fr-FR" sz="4400" b="1" dirty="0">
              <a:solidFill>
                <a:srgbClr val="FF0000"/>
              </a:solidFill>
            </a:endParaRPr>
          </a:p>
          <a:p>
            <a:pPr algn="r" rtl="1">
              <a:lnSpc>
                <a:spcPct val="115000"/>
              </a:lnSpc>
              <a:spcAft>
                <a:spcPts val="1000"/>
              </a:spcAft>
            </a:pPr>
            <a:endParaRPr lang="ar-TN" sz="3200" b="1" dirty="0">
              <a:solidFill>
                <a:srgbClr val="FF0000"/>
              </a:solidFill>
            </a:endParaRPr>
          </a:p>
          <a:p>
            <a:pPr algn="r" rtl="1">
              <a:lnSpc>
                <a:spcPct val="115000"/>
              </a:lnSpc>
              <a:spcAft>
                <a:spcPts val="1000"/>
              </a:spcAft>
            </a:pPr>
            <a:endParaRPr lang="ar-TN" sz="3200" b="1" dirty="0">
              <a:solidFill>
                <a:srgbClr val="FF0000"/>
              </a:solidFill>
            </a:endParaRPr>
          </a:p>
          <a:p>
            <a:pPr algn="r" rtl="1" fontAlgn="base">
              <a:lnSpc>
                <a:spcPct val="150000"/>
              </a:lnSpc>
              <a:spcAft>
                <a:spcPts val="1000"/>
              </a:spcAft>
            </a:pPr>
            <a:r>
              <a:rPr lang="ar-TN" sz="4400" dirty="0">
                <a:effectLst/>
                <a:latin typeface="Calibri" panose="020F0502020204030204" pitchFamily="34" charset="0"/>
                <a:ea typeface="Times New Roman" panose="02020603050405020304" pitchFamily="18" charset="0"/>
              </a:rPr>
              <a:t> </a:t>
            </a:r>
            <a:r>
              <a:rPr lang="ar-SA" sz="4400" dirty="0">
                <a:latin typeface="Calibri" panose="020F0502020204030204" pitchFamily="34" charset="0"/>
                <a:ea typeface="Times New Roman" panose="02020603050405020304" pitchFamily="18" charset="0"/>
              </a:rPr>
              <a:t>يكمن </a:t>
            </a:r>
            <a:r>
              <a:rPr lang="ar-TN" sz="4400" dirty="0">
                <a:effectLst/>
                <a:latin typeface="Calibri" panose="020F0502020204030204" pitchFamily="34" charset="0"/>
                <a:ea typeface="Times New Roman" panose="02020603050405020304" pitchFamily="18" charset="0"/>
              </a:rPr>
              <a:t> </a:t>
            </a:r>
            <a:r>
              <a:rPr lang="ar-SA" sz="4400" dirty="0">
                <a:effectLst/>
                <a:latin typeface="Calibri" panose="020F0502020204030204" pitchFamily="34" charset="0"/>
                <a:ea typeface="Times New Roman" panose="02020603050405020304" pitchFamily="18" charset="0"/>
              </a:rPr>
              <a:t>الفرق بين </a:t>
            </a:r>
            <a:r>
              <a:rPr lang="ar-TN" sz="4400" dirty="0">
                <a:effectLst/>
                <a:latin typeface="Calibri" panose="020F0502020204030204" pitchFamily="34" charset="0"/>
                <a:ea typeface="Times New Roman" panose="02020603050405020304" pitchFamily="18" charset="0"/>
              </a:rPr>
              <a:t>كل </a:t>
            </a:r>
            <a:r>
              <a:rPr lang="ar-SA" sz="4400" dirty="0">
                <a:effectLst/>
                <a:latin typeface="Calibri" panose="020F0502020204030204" pitchFamily="34" charset="0"/>
                <a:ea typeface="Times New Roman" panose="02020603050405020304" pitchFamily="18" charset="0"/>
              </a:rPr>
              <a:t>هذه المفاهيم في الأهداف والعمليات المتبعة لكل منها</a:t>
            </a:r>
            <a:r>
              <a:rPr lang="fr-FR" sz="4400" dirty="0">
                <a:effectLst/>
                <a:latin typeface="Calibri" panose="020F0502020204030204" pitchFamily="34" charset="0"/>
                <a:ea typeface="Times New Roman" panose="02020603050405020304" pitchFamily="18" charset="0"/>
              </a:rPr>
              <a:t>:</a:t>
            </a:r>
            <a:endParaRPr lang="ar-TN" sz="4400" dirty="0">
              <a:effectLst/>
              <a:latin typeface="Arial" panose="020B0604020202020204" pitchFamily="34" charset="0"/>
              <a:ea typeface="Times New Roman" panose="02020603050405020304" pitchFamily="18" charset="0"/>
            </a:endParaRPr>
          </a:p>
          <a:p>
            <a:pPr algn="r" rtl="1" fontAlgn="base">
              <a:lnSpc>
                <a:spcPct val="150000"/>
              </a:lnSpc>
              <a:spcAft>
                <a:spcPts val="1000"/>
              </a:spcAft>
            </a:pPr>
            <a:r>
              <a:rPr lang="fr-TN" sz="4400" dirty="0">
                <a:effectLst/>
                <a:latin typeface="Arial" panose="020B0604020202020204" pitchFamily="34" charset="0"/>
                <a:ea typeface="Times New Roman" panose="02020603050405020304" pitchFamily="18" charset="0"/>
              </a:rPr>
              <a:t> </a:t>
            </a:r>
            <a:r>
              <a:rPr lang="ar-SA" sz="4400" b="1" dirty="0">
                <a:solidFill>
                  <a:srgbClr val="FF0000"/>
                </a:solidFill>
                <a:effectLst/>
                <a:latin typeface="Calibri" panose="020F0502020204030204" pitchFamily="34" charset="0"/>
                <a:ea typeface="Times New Roman" panose="02020603050405020304" pitchFamily="18" charset="0"/>
              </a:rPr>
              <a:t>تحليل المخاطر</a:t>
            </a:r>
            <a:r>
              <a:rPr lang="ar-SA" sz="4400" dirty="0">
                <a:solidFill>
                  <a:srgbClr val="FF0000"/>
                </a:solidFill>
                <a:effectLst/>
                <a:latin typeface="Calibri" panose="020F0502020204030204" pitchFamily="34" charset="0"/>
                <a:ea typeface="Times New Roman" panose="02020603050405020304" pitchFamily="18" charset="0"/>
              </a:rPr>
              <a:t> </a:t>
            </a:r>
            <a:r>
              <a:rPr lang="ar-SA" sz="4400" dirty="0">
                <a:effectLst/>
                <a:latin typeface="Calibri" panose="020F0502020204030204" pitchFamily="34" charset="0"/>
                <a:ea typeface="Times New Roman" panose="02020603050405020304" pitchFamily="18" charset="0"/>
              </a:rPr>
              <a:t>يركز على تحديد وفهم المخاطر،</a:t>
            </a:r>
            <a:endParaRPr lang="fr-FR" sz="4400" dirty="0">
              <a:effectLst/>
              <a:latin typeface="Calibri" panose="020F0502020204030204" pitchFamily="34" charset="0"/>
              <a:ea typeface="Times New Roman" panose="02020603050405020304" pitchFamily="18" charset="0"/>
            </a:endParaRPr>
          </a:p>
          <a:p>
            <a:pPr algn="r" rtl="1" fontAlgn="base">
              <a:lnSpc>
                <a:spcPct val="150000"/>
              </a:lnSpc>
              <a:spcAft>
                <a:spcPts val="1000"/>
              </a:spcAft>
            </a:pPr>
            <a:r>
              <a:rPr lang="ar-SA" sz="4400" dirty="0">
                <a:effectLst/>
                <a:latin typeface="Calibri" panose="020F0502020204030204" pitchFamily="34" charset="0"/>
                <a:ea typeface="Times New Roman" panose="02020603050405020304" pitchFamily="18" charset="0"/>
              </a:rPr>
              <a:t> بينما </a:t>
            </a:r>
            <a:r>
              <a:rPr lang="ar-SA" sz="4400" b="1" dirty="0">
                <a:solidFill>
                  <a:srgbClr val="FF0000"/>
                </a:solidFill>
                <a:effectLst/>
                <a:latin typeface="Calibri" panose="020F0502020204030204" pitchFamily="34" charset="0"/>
                <a:ea typeface="Times New Roman" panose="02020603050405020304" pitchFamily="18" charset="0"/>
              </a:rPr>
              <a:t>تقييم المخاطر</a:t>
            </a:r>
            <a:r>
              <a:rPr lang="ar-SA" sz="4400" dirty="0">
                <a:solidFill>
                  <a:srgbClr val="FF0000"/>
                </a:solidFill>
                <a:effectLst/>
                <a:latin typeface="Calibri" panose="020F0502020204030204" pitchFamily="34" charset="0"/>
                <a:ea typeface="Times New Roman" panose="02020603050405020304" pitchFamily="18" charset="0"/>
              </a:rPr>
              <a:t> </a:t>
            </a:r>
            <a:r>
              <a:rPr lang="ar-SA" sz="4400" dirty="0">
                <a:effectLst/>
                <a:latin typeface="Calibri" panose="020F0502020204030204" pitchFamily="34" charset="0"/>
                <a:ea typeface="Times New Roman" panose="02020603050405020304" pitchFamily="18" charset="0"/>
              </a:rPr>
              <a:t>يتعامل مع تصنيف وتقييم مدى خطورتها</a:t>
            </a:r>
            <a:r>
              <a:rPr lang="ar-TN" sz="4400">
                <a:effectLst/>
                <a:latin typeface="Calibri" panose="020F0502020204030204" pitchFamily="34" charset="0"/>
                <a:ea typeface="Times New Roman" panose="02020603050405020304" pitchFamily="18" charset="0"/>
              </a:rPr>
              <a:t>,</a:t>
            </a:r>
            <a:endParaRPr lang="ar-TN" sz="4400" dirty="0">
              <a:effectLst/>
              <a:latin typeface="Calibri" panose="020F0502020204030204" pitchFamily="34" charset="0"/>
              <a:ea typeface="Times New Roman" panose="02020603050405020304" pitchFamily="18" charset="0"/>
            </a:endParaRPr>
          </a:p>
          <a:p>
            <a:pPr algn="r" rtl="1" fontAlgn="base">
              <a:lnSpc>
                <a:spcPct val="150000"/>
              </a:lnSpc>
              <a:spcAft>
                <a:spcPts val="1000"/>
              </a:spcAft>
            </a:pPr>
            <a:r>
              <a:rPr lang="ar-TN" sz="4400" b="1" dirty="0">
                <a:solidFill>
                  <a:srgbClr val="FF0000"/>
                </a:solidFill>
                <a:effectLst/>
                <a:latin typeface="Arial" panose="020B0604020202020204" pitchFamily="34" charset="0"/>
                <a:ea typeface="Times New Roman" panose="02020603050405020304" pitchFamily="18" charset="0"/>
              </a:rPr>
              <a:t>معالجة</a:t>
            </a:r>
            <a:r>
              <a:rPr lang="ar-TN" sz="4400" dirty="0">
                <a:solidFill>
                  <a:srgbClr val="FF0000"/>
                </a:solidFill>
                <a:effectLst/>
                <a:latin typeface="Arial" panose="020B0604020202020204" pitchFamily="34" charset="0"/>
                <a:ea typeface="Times New Roman" panose="02020603050405020304" pitchFamily="18" charset="0"/>
              </a:rPr>
              <a:t> </a:t>
            </a:r>
            <a:r>
              <a:rPr lang="ar-SA" sz="4400" b="1" dirty="0">
                <a:solidFill>
                  <a:srgbClr val="FF0000"/>
                </a:solidFill>
                <a:effectLst/>
                <a:latin typeface="Calibri" panose="020F0502020204030204" pitchFamily="34" charset="0"/>
                <a:ea typeface="Times New Roman" panose="02020603050405020304" pitchFamily="18" charset="0"/>
              </a:rPr>
              <a:t>المخاطر</a:t>
            </a:r>
            <a:r>
              <a:rPr lang="ar-SA" sz="4400" dirty="0">
                <a:solidFill>
                  <a:srgbClr val="FF0000"/>
                </a:solidFill>
                <a:effectLst/>
                <a:latin typeface="Calibri" panose="020F0502020204030204" pitchFamily="34" charset="0"/>
                <a:ea typeface="Times New Roman" panose="02020603050405020304" pitchFamily="18" charset="0"/>
              </a:rPr>
              <a:t> </a:t>
            </a:r>
            <a:r>
              <a:rPr lang="ar-SA" sz="4400" dirty="0">
                <a:effectLst/>
                <a:latin typeface="Calibri" panose="020F0502020204030204" pitchFamily="34" charset="0"/>
                <a:ea typeface="Times New Roman" panose="02020603050405020304" pitchFamily="18" charset="0"/>
              </a:rPr>
              <a:t>تهدف إلى وضع وتنفيذ استراتيجيات للتعامل مع المخاطر، وأخيراً </a:t>
            </a:r>
            <a:r>
              <a:rPr lang="ar-SA" sz="4400" b="1" dirty="0">
                <a:solidFill>
                  <a:srgbClr val="FF0000"/>
                </a:solidFill>
                <a:effectLst/>
                <a:latin typeface="Calibri" panose="020F0502020204030204" pitchFamily="34" charset="0"/>
                <a:ea typeface="Times New Roman" panose="02020603050405020304" pitchFamily="18" charset="0"/>
              </a:rPr>
              <a:t>مراقبة المخاطر</a:t>
            </a:r>
            <a:r>
              <a:rPr lang="ar-SA" sz="4400" dirty="0">
                <a:solidFill>
                  <a:srgbClr val="FF0000"/>
                </a:solidFill>
                <a:effectLst/>
                <a:latin typeface="Calibri" panose="020F0502020204030204" pitchFamily="34" charset="0"/>
                <a:ea typeface="Times New Roman" panose="02020603050405020304" pitchFamily="18" charset="0"/>
              </a:rPr>
              <a:t> </a:t>
            </a:r>
            <a:r>
              <a:rPr lang="ar-SA" sz="4400" dirty="0">
                <a:effectLst/>
                <a:latin typeface="Calibri" panose="020F0502020204030204" pitchFamily="34" charset="0"/>
                <a:ea typeface="Times New Roman" panose="02020603050405020304" pitchFamily="18" charset="0"/>
              </a:rPr>
              <a:t>تتضمن متابعة وتقييم فعالية تلك الاستراتيجيات بمرور الوقت لضمان تحقيق الأهداف وتقليل التأثيرات السلبية</a:t>
            </a:r>
            <a:endParaRPr lang="ar-TN" sz="3200" b="1" dirty="0">
              <a:solidFill>
                <a:srgbClr val="FF0000"/>
              </a:solidFill>
            </a:endParaRPr>
          </a:p>
        </p:txBody>
      </p:sp>
      <p:pic>
        <p:nvPicPr>
          <p:cNvPr id="5" name="Image 4">
            <a:extLst>
              <a:ext uri="{FF2B5EF4-FFF2-40B4-BE49-F238E27FC236}">
                <a16:creationId xmlns:a16="http://schemas.microsoft.com/office/drawing/2014/main" id="{E7013520-289C-DC06-6294-85B66ED677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39600" y="800100"/>
            <a:ext cx="2857500" cy="1600200"/>
          </a:xfrm>
          <a:prstGeom prst="rect">
            <a:avLst/>
          </a:prstGeom>
        </p:spPr>
      </p:pic>
      <p:pic>
        <p:nvPicPr>
          <p:cNvPr id="8" name="Image 7">
            <a:extLst>
              <a:ext uri="{FF2B5EF4-FFF2-40B4-BE49-F238E27FC236}">
                <a16:creationId xmlns:a16="http://schemas.microsoft.com/office/drawing/2014/main" id="{3C06C25F-7903-E9FA-A896-72A2229D31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8400" y="800099"/>
            <a:ext cx="3810001" cy="2438401"/>
          </a:xfrm>
          <a:prstGeom prst="rect">
            <a:avLst/>
          </a:prstGeom>
        </p:spPr>
      </p:pic>
      <p:pic>
        <p:nvPicPr>
          <p:cNvPr id="3" name="Picture 2" descr="D:\base de données 2022\2022 Sonede\Sonede logo.jpg">
            <a:extLst>
              <a:ext uri="{FF2B5EF4-FFF2-40B4-BE49-F238E27FC236}">
                <a16:creationId xmlns:a16="http://schemas.microsoft.com/office/drawing/2014/main" id="{729D7171-76DC-00DB-7F25-D3AF3A65E8EE}"/>
              </a:ext>
            </a:extLst>
          </p:cNvPr>
          <p:cNvPicPr>
            <a:picLocks noChangeAspect="1" noChangeArrowheads="1"/>
          </p:cNvPicPr>
          <p:nvPr/>
        </p:nvPicPr>
        <p:blipFill>
          <a:blip r:embed="rId6"/>
          <a:srcRect/>
          <a:stretch>
            <a:fillRect/>
          </a:stretch>
        </p:blipFill>
        <p:spPr bwMode="auto">
          <a:xfrm>
            <a:off x="16154400" y="800099"/>
            <a:ext cx="959339" cy="1008000"/>
          </a:xfrm>
          <a:prstGeom prst="rect">
            <a:avLst/>
          </a:prstGeom>
          <a:noFill/>
        </p:spPr>
      </p:pic>
    </p:spTree>
    <p:extLst>
      <p:ext uri="{BB962C8B-B14F-4D97-AF65-F5344CB8AC3E}">
        <p14:creationId xmlns:p14="http://schemas.microsoft.com/office/powerpoint/2010/main" val="25288440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5400" y="190500"/>
            <a:ext cx="150114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3">
              <a:alphaModFix amt="20000"/>
            </a:blip>
            <a:stretch>
              <a:fillRect t="-1626" r="-8351"/>
            </a:stretch>
          </a:blipFill>
        </p:spPr>
        <p:txBody>
          <a:bodyPr/>
          <a:lstStyle/>
          <a:p>
            <a:pPr algn="r" rtl="1">
              <a:lnSpc>
                <a:spcPct val="115000"/>
              </a:lnSpc>
              <a:spcAft>
                <a:spcPts val="1000"/>
              </a:spcAft>
            </a:pPr>
            <a:endParaRPr lang="fr-FR" sz="3200" b="1" dirty="0">
              <a:solidFill>
                <a:srgbClr val="FF0000"/>
              </a:solidFill>
            </a:endParaRPr>
          </a:p>
          <a:p>
            <a:pPr algn="ctr" rtl="1">
              <a:lnSpc>
                <a:spcPct val="115000"/>
              </a:lnSpc>
              <a:spcAft>
                <a:spcPts val="1000"/>
              </a:spcAft>
            </a:pPr>
            <a:r>
              <a:rPr lang="ar-TN" sz="4000" b="1" dirty="0">
                <a:solidFill>
                  <a:srgbClr val="FF0000"/>
                </a:solidFill>
              </a:rPr>
              <a:t>شكرا على حسن المتابعة</a:t>
            </a:r>
          </a:p>
        </p:txBody>
      </p:sp>
      <p:pic>
        <p:nvPicPr>
          <p:cNvPr id="3" name="Picture 2" descr="D:\base de données 2022\2022 Sonede\Sonede logo.jpg">
            <a:extLst>
              <a:ext uri="{FF2B5EF4-FFF2-40B4-BE49-F238E27FC236}">
                <a16:creationId xmlns:a16="http://schemas.microsoft.com/office/drawing/2014/main" id="{729D7171-76DC-00DB-7F25-D3AF3A65E8EE}"/>
              </a:ext>
            </a:extLst>
          </p:cNvPr>
          <p:cNvPicPr>
            <a:picLocks noChangeAspect="1" noChangeArrowheads="1"/>
          </p:cNvPicPr>
          <p:nvPr/>
        </p:nvPicPr>
        <p:blipFill>
          <a:blip r:embed="rId4"/>
          <a:srcRect/>
          <a:stretch>
            <a:fillRect/>
          </a:stretch>
        </p:blipFill>
        <p:spPr bwMode="auto">
          <a:xfrm>
            <a:off x="16154400" y="800099"/>
            <a:ext cx="959339" cy="1008000"/>
          </a:xfrm>
          <a:prstGeom prst="rect">
            <a:avLst/>
          </a:prstGeom>
          <a:noFill/>
        </p:spPr>
      </p:pic>
      <p:pic>
        <p:nvPicPr>
          <p:cNvPr id="4" name="Picture 3">
            <a:extLst>
              <a:ext uri="{FF2B5EF4-FFF2-40B4-BE49-F238E27FC236}">
                <a16:creationId xmlns:a16="http://schemas.microsoft.com/office/drawing/2014/main" id="{25FA0546-934D-689A-C27B-844CB3F7BD69}"/>
              </a:ext>
            </a:extLst>
          </p:cNvPr>
          <p:cNvPicPr>
            <a:picLocks noChangeAspect="1" noChangeArrowheads="1"/>
          </p:cNvPicPr>
          <p:nvPr/>
        </p:nvPicPr>
        <p:blipFill>
          <a:blip r:embed="rId5"/>
          <a:srcRect/>
          <a:stretch>
            <a:fillRect/>
          </a:stretch>
        </p:blipFill>
        <p:spPr bwMode="auto">
          <a:xfrm>
            <a:off x="4724400" y="3009900"/>
            <a:ext cx="7696200" cy="4876800"/>
          </a:xfrm>
          <a:prstGeom prst="rect">
            <a:avLst/>
          </a:prstGeom>
          <a:noFill/>
          <a:ln w="9525">
            <a:noFill/>
            <a:miter lim="800000"/>
            <a:headEnd/>
            <a:tailEnd/>
          </a:ln>
          <a:effectLst/>
        </p:spPr>
      </p:pic>
    </p:spTree>
    <p:extLst>
      <p:ext uri="{BB962C8B-B14F-4D97-AF65-F5344CB8AC3E}">
        <p14:creationId xmlns:p14="http://schemas.microsoft.com/office/powerpoint/2010/main" val="2438503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2560</TotalTime>
  <Words>2983</Words>
  <Application>Microsoft Office PowerPoint</Application>
  <PresentationFormat>Custom</PresentationFormat>
  <Paragraphs>591</Paragraphs>
  <Slides>38</Slides>
  <Notes>4</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38</vt:i4>
      </vt:variant>
    </vt:vector>
  </HeadingPairs>
  <TitlesOfParts>
    <vt:vector size="53" baseType="lpstr">
      <vt:lpstr>Wingdings</vt:lpstr>
      <vt:lpstr>Symbol</vt:lpstr>
      <vt:lpstr>Calibri-Light</vt:lpstr>
      <vt:lpstr>Microsoft Sans Serif</vt:lpstr>
      <vt:lpstr>Segoe UI</vt:lpstr>
      <vt:lpstr>Comic Sans MS</vt:lpstr>
      <vt:lpstr>din</vt:lpstr>
      <vt:lpstr>Calibri</vt:lpstr>
      <vt:lpstr>SymbolMT</vt:lpstr>
      <vt:lpstr>Arial-BoldMT</vt:lpstr>
      <vt:lpstr>ArialMT</vt:lpstr>
      <vt:lpstr>Arial Black</vt:lpstr>
      <vt:lpstr>Arial</vt:lpstr>
      <vt:lpstr>Times New Roman</vt:lpstr>
      <vt:lpstr>Office Theme</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Heba Abuazzam</dc:creator>
  <cp:lastModifiedBy>Heba Abuazzam</cp:lastModifiedBy>
  <cp:revision>147</cp:revision>
  <dcterms:created xsi:type="dcterms:W3CDTF">2006-08-16T00:00:00Z</dcterms:created>
  <dcterms:modified xsi:type="dcterms:W3CDTF">2025-05-06T07:39:53Z</dcterms:modified>
  <dc:identifier>DAGeU-Jwvdc</dc:identifier>
</cp:coreProperties>
</file>