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diagrams/data1.xml" ContentType="application/vnd.openxmlformats-officedocument.drawingml.diagramData+xml"/>
  <Override PartName="/ppt/diagrams/data2.xml" ContentType="application/vnd.openxmlformats-officedocument.drawingml.diagramData+xml"/>
  <Override PartName="/ppt/presentation.xml" ContentType="application/vnd.openxmlformats-officedocument.presentationml.presentation.main+xml"/>
  <Override PartName="/ppt/slides/slide1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0.xml" ContentType="application/vnd.openxmlformats-officedocument.presentationml.slide+xml"/>
  <Override PartName="/ppt/slides/slide19.xml" ContentType="application/vnd.openxmlformats-officedocument.presentationml.slide+xml"/>
  <Override PartName="/ppt/slides/slide18.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9.xml" ContentType="application/vnd.openxmlformats-officedocument.presentationml.slide+xml"/>
  <Override PartName="/ppt/slides/slide29.xml" ContentType="application/vnd.openxmlformats-officedocument.presentationml.slide+xml"/>
  <Override PartName="/ppt/slides/slide31.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7.xml" ContentType="application/vnd.openxmlformats-officedocument.presentationml.slide+xml"/>
  <Override PartName="/ppt/slides/slide36.xml" ContentType="application/vnd.openxmlformats-officedocument.presentationml.slide+xml"/>
  <Override PartName="/ppt/slides/slide33.xml" ContentType="application/vnd.openxmlformats-officedocument.presentationml.slide+xml"/>
  <Override PartName="/ppt/slides/slide32.xml" ContentType="application/vnd.openxmlformats-officedocument.presentationml.slide+xml"/>
  <Override PartName="/ppt/slides/slide35.xml" ContentType="application/vnd.openxmlformats-officedocument.presentationml.slide+xml"/>
  <Override PartName="/ppt/slides/slide34.xml" ContentType="application/vnd.openxmlformats-officedocument.presentationml.slide+xml"/>
  <Override PartName="/ppt/slides/slide8.xml" ContentType="application/vnd.openxmlformats-officedocument.presentationml.slide+xml"/>
  <Override PartName="/ppt/slideMasters/slideMaster2.xml" ContentType="application/vnd.openxmlformats-officedocument.presentationml.slideMaster+xml"/>
  <Override PartName="/ppt/slideMasters/slideMaster1.xml" ContentType="application/vnd.openxmlformats-officedocument.presentationml.slideMaster+xml"/>
  <Override PartName="/ppt/notesSlides/notesSlide29.xml" ContentType="application/vnd.openxmlformats-officedocument.presentationml.notesSlide+xml"/>
  <Override PartName="/ppt/notesSlides/notesSlide28.xml" ContentType="application/vnd.openxmlformats-officedocument.presentationml.notesSlide+xml"/>
  <Override PartName="/ppt/notesSlides/notesSlide27.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26.xml" ContentType="application/vnd.openxmlformats-officedocument.presentationml.notesSlide+xml"/>
  <Override PartName="/ppt/notesSlides/notesSlide30.xml" ContentType="application/vnd.openxmlformats-officedocument.presentationml.notesSlide+xml"/>
  <Override PartName="/ppt/notesSlides/notesSlide25.xml" ContentType="application/vnd.openxmlformats-officedocument.presentationml.notesSlid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notesSlides/notesSlide15.xml" ContentType="application/vnd.openxmlformats-officedocument.presentationml.notesSlide+xml"/>
  <Override PartName="/ppt/slideLayouts/slideLayout15.xml" ContentType="application/vnd.openxmlformats-officedocument.presentationml.slideLayout+xml"/>
  <Override PartName="/ppt/notesSlides/notesSlide16.xml" ContentType="application/vnd.openxmlformats-officedocument.presentationml.notesSlide+xml"/>
  <Override PartName="/ppt/slideLayouts/slideLayout14.xml" ContentType="application/vnd.openxmlformats-officedocument.presentationml.slideLayout+xml"/>
  <Override PartName="/ppt/notesSlides/notesSlide17.xml" ContentType="application/vnd.openxmlformats-officedocument.presentationml.notesSlide+xml"/>
  <Override PartName="/ppt/slideLayouts/slideLayout10.xml" ContentType="application/vnd.openxmlformats-officedocument.presentationml.slideLayout+xml"/>
  <Override PartName="/ppt/notesSlides/notesSlide3.xml" ContentType="application/vnd.openxmlformats-officedocument.presentationml.notesSlid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notesSlides/notesSlide2.xml" ContentType="application/vnd.openxmlformats-officedocument.presentationml.notesSlide+xml"/>
  <Override PartName="/ppt/notesSlides/notesSlide7.xml" ContentType="application/vnd.openxmlformats-officedocument.presentationml.notesSlide+xml"/>
  <Override PartName="/ppt/notesSlides/notesSlide6.xml" ContentType="application/vnd.openxmlformats-officedocument.presentationml.notesSlide+xml"/>
  <Override PartName="/ppt/notesSlides/notesSlide5.xml" ContentType="application/vnd.openxmlformats-officedocument.presentationml.notesSlide+xml"/>
  <Override PartName="/ppt/notesSlides/notesSlide4.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4.xml" ContentType="application/vnd.openxmlformats-officedocument.presentationml.notesSlide+xml"/>
  <Override PartName="/ppt/notesSlides/notesSlide13.xml" ContentType="application/vnd.openxmlformats-officedocument.presentationml.notesSlide+xml"/>
  <Override PartName="/ppt/notesSlides/notesSlide1.xml" ContentType="application/vnd.openxmlformats-officedocument.presentationml.notesSlide+xml"/>
  <Override PartName="/ppt/notesSlides/notesSlide12.xml" ContentType="application/vnd.openxmlformats-officedocument.presentationml.notesSlide+xml"/>
  <Override PartName="/ppt/notesSlides/notesSlide11.xml" ContentType="application/vnd.openxmlformats-officedocument.presentationml.notesSlide+xml"/>
  <Override PartName="/ppt/notesSlides/notesSlide18.xml" ContentType="application/vnd.openxmlformats-officedocument.presentationml.notesSlide+xml"/>
  <Override PartName="/ppt/slideLayouts/slideLayout11.xml" ContentType="application/vnd.openxmlformats-officedocument.presentationml.slideLayout+xml"/>
  <Override PartName="/ppt/slideLayouts/slideLayout9.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notesSlides/notesSlide23.xml" ContentType="application/vnd.openxmlformats-officedocument.presentationml.notesSlide+xml"/>
  <Override PartName="/ppt/slideLayouts/slideLayout1.xml" ContentType="application/vnd.openxmlformats-officedocument.presentationml.slideLayout+xml"/>
  <Override PartName="/ppt/notesSlides/notesSlide24.xml" ContentType="application/vnd.openxmlformats-officedocument.presentationml.notesSlide+xml"/>
  <Override PartName="/ppt/slideLayouts/slideLayout4.xml" ContentType="application/vnd.openxmlformats-officedocument.presentationml.slideLayout+xml"/>
  <Override PartName="/ppt/notesSlides/notesSlide19.xml" ContentType="application/vnd.openxmlformats-officedocument.presentationml.notesSlide+xml"/>
  <Override PartName="/ppt/notesSlides/notesSlide22.xml" ContentType="application/vnd.openxmlformats-officedocument.presentationml.notesSlide+xml"/>
  <Override PartName="/ppt/slideLayouts/slideLayout8.xml" ContentType="application/vnd.openxmlformats-officedocument.presentationml.slideLayout+xml"/>
  <Override PartName="/ppt/notesSlides/notesSlide20.xml" ContentType="application/vnd.openxmlformats-officedocument.presentationml.notesSlide+xml"/>
  <Override PartName="/ppt/slideLayouts/slideLayout5.xml" ContentType="application/vnd.openxmlformats-officedocument.presentationml.slideLayout+xml"/>
  <Override PartName="/ppt/notesSlides/notesSlide21.xml" ContentType="application/vnd.openxmlformats-officedocument.presentationml.notesSlid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Masters/notesMaster1.xml" ContentType="application/vnd.openxmlformats-officedocument.presentationml.notesMaster+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layout2.xml" ContentType="application/vnd.openxmlformats-officedocument.drawingml.diagramLayout+xml"/>
  <Override PartName="/ppt/diagrams/quickStyle2.xml" ContentType="application/vnd.openxmlformats-officedocument.drawingml.diagramStyle+xml"/>
  <Override PartName="/ppt/diagrams/drawing2.xml" ContentType="application/vnd.ms-office.drawingml.diagramDrawing+xml"/>
  <Override PartName="/ppt/diagrams/colors2.xml" ContentType="application/vnd.openxmlformats-officedocument.drawingml.diagramColors+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4" r:id="rId1"/>
    <p:sldMasterId id="2147483685" r:id="rId2"/>
  </p:sldMasterIdLst>
  <p:notesMasterIdLst>
    <p:notesMasterId r:id="rId39"/>
  </p:notesMasterIdLst>
  <p:sldIdLst>
    <p:sldId id="343" r:id="rId3"/>
    <p:sldId id="261" r:id="rId4"/>
    <p:sldId id="259" r:id="rId5"/>
    <p:sldId id="313" r:id="rId6"/>
    <p:sldId id="314" r:id="rId7"/>
    <p:sldId id="317" r:id="rId8"/>
    <p:sldId id="344" r:id="rId9"/>
    <p:sldId id="345" r:id="rId10"/>
    <p:sldId id="346" r:id="rId11"/>
    <p:sldId id="322" r:id="rId12"/>
    <p:sldId id="321" r:id="rId13"/>
    <p:sldId id="323" r:id="rId14"/>
    <p:sldId id="324" r:id="rId15"/>
    <p:sldId id="325" r:id="rId16"/>
    <p:sldId id="347" r:id="rId17"/>
    <p:sldId id="268" r:id="rId18"/>
    <p:sldId id="327" r:id="rId19"/>
    <p:sldId id="348" r:id="rId20"/>
    <p:sldId id="329" r:id="rId21"/>
    <p:sldId id="330" r:id="rId22"/>
    <p:sldId id="331" r:id="rId23"/>
    <p:sldId id="332" r:id="rId24"/>
    <p:sldId id="333" r:id="rId25"/>
    <p:sldId id="334" r:id="rId26"/>
    <p:sldId id="335" r:id="rId27"/>
    <p:sldId id="336" r:id="rId28"/>
    <p:sldId id="349" r:id="rId29"/>
    <p:sldId id="337" r:id="rId30"/>
    <p:sldId id="273" r:id="rId31"/>
    <p:sldId id="338" r:id="rId32"/>
    <p:sldId id="339" r:id="rId33"/>
    <p:sldId id="340" r:id="rId34"/>
    <p:sldId id="341" r:id="rId35"/>
    <p:sldId id="342" r:id="rId36"/>
    <p:sldId id="291" r:id="rId37"/>
    <p:sldId id="266" r:id="rId38"/>
  </p:sldIdLst>
  <p:sldSz cx="9144000" cy="5143500" type="screen16x9"/>
  <p:notesSz cx="6858000" cy="9144000"/>
  <p:embeddedFontLst>
    <p:embeddedFont>
      <p:font typeface="Calibri" panose="020F0502020204030204" pitchFamily="34" charset="0"/>
      <p:regular r:id="rId40"/>
      <p:bold r:id="rId41"/>
      <p:italic r:id="rId42"/>
      <p:boldItalic r:id="rId43"/>
    </p:embeddedFont>
    <p:embeddedFont>
      <p:font typeface="Segoe UI Semibold" panose="020B0702040204020203" pitchFamily="34" charset="0"/>
      <p:bold r:id="rId44"/>
      <p:boldItalic r:id="rId45"/>
    </p:embeddedFont>
    <p:embeddedFont>
      <p:font typeface="Bell MT" panose="02020503060305020303" pitchFamily="18" charset="0"/>
      <p:regular r:id="rId46"/>
      <p:bold r:id="rId47"/>
      <p:italic r:id="rId48"/>
    </p:embeddedFont>
    <p:embeddedFont>
      <p:font typeface="Segoe Script" panose="030B0504020000000003" pitchFamily="66" charset="0"/>
      <p:regular r:id="rId49"/>
      <p:bold r:id="rId50"/>
    </p:embeddedFont>
    <p:embeddedFont>
      <p:font typeface="Staatliches" panose="020B0604020202020204" charset="0"/>
      <p:regular r:id="rId51"/>
    </p:embeddedFont>
    <p:embeddedFont>
      <p:font typeface="Roboto" panose="020B0604020202020204" charset="0"/>
      <p:regular r:id="rId52"/>
      <p:bold r:id="rId53"/>
      <p:italic r:id="rId54"/>
      <p:boldItalic r:id="rId55"/>
    </p:embeddedFont>
    <p:embeddedFont>
      <p:font typeface="Arial Rounded MT Bold" panose="020F0704030504030204" pitchFamily="34" charset="0"/>
      <p:regular r:id="rId5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F7F7F"/>
    <a:srgbClr val="000000"/>
    <a:srgbClr val="B2E2E3"/>
    <a:srgbClr val="E6E6E6"/>
    <a:srgbClr val="F0F9F9"/>
    <a:srgbClr val="E4F4F4"/>
    <a:srgbClr val="0097A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5BAA725-E202-4166-BA35-D9BA67AB769D}">
  <a:tblStyle styleId="{95BAA725-E202-4166-BA35-D9BA67AB769D}"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39" d="100"/>
          <a:sy n="139" d="100"/>
        </p:scale>
        <p:origin x="726" y="102"/>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notesMaster" Target="notesMasters/notesMaster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font" Target="fonts/font3.fntdata"/><Relationship Id="rId47" Type="http://schemas.openxmlformats.org/officeDocument/2006/relationships/font" Target="fonts/font8.fntdata"/><Relationship Id="rId50" Type="http://schemas.openxmlformats.org/officeDocument/2006/relationships/font" Target="fonts/font11.fntdata"/><Relationship Id="rId55" Type="http://schemas.openxmlformats.org/officeDocument/2006/relationships/font" Target="fonts/font16.fntdata"/><Relationship Id="rId63" Type="http://schemas.openxmlformats.org/officeDocument/2006/relationships/customXml" Target="../customXml/item3.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font" Target="fonts/font1.fntdata"/><Relationship Id="rId45" Type="http://schemas.openxmlformats.org/officeDocument/2006/relationships/font" Target="fonts/font6.fntdata"/><Relationship Id="rId53" Type="http://schemas.openxmlformats.org/officeDocument/2006/relationships/font" Target="fonts/font14.fntdata"/><Relationship Id="rId58" Type="http://schemas.openxmlformats.org/officeDocument/2006/relationships/viewProps" Target="viewProps.xml"/><Relationship Id="rId5" Type="http://schemas.openxmlformats.org/officeDocument/2006/relationships/slide" Target="slides/slide3.xml"/><Relationship Id="rId61" Type="http://schemas.openxmlformats.org/officeDocument/2006/relationships/customXml" Target="../customXml/item1.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font" Target="fonts/font4.fntdata"/><Relationship Id="rId48" Type="http://schemas.openxmlformats.org/officeDocument/2006/relationships/font" Target="fonts/font9.fntdata"/><Relationship Id="rId56" Type="http://schemas.openxmlformats.org/officeDocument/2006/relationships/font" Target="fonts/font17.fntdata"/><Relationship Id="rId8" Type="http://schemas.openxmlformats.org/officeDocument/2006/relationships/slide" Target="slides/slide6.xml"/><Relationship Id="rId51" Type="http://schemas.openxmlformats.org/officeDocument/2006/relationships/font" Target="fonts/font12.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font" Target="fonts/font7.fntdata"/><Relationship Id="rId59"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font" Target="fonts/font2.fntdata"/><Relationship Id="rId54" Type="http://schemas.openxmlformats.org/officeDocument/2006/relationships/font" Target="fonts/font15.fntdata"/><Relationship Id="rId62"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font" Target="fonts/font10.fntdata"/><Relationship Id="rId57" Type="http://schemas.openxmlformats.org/officeDocument/2006/relationships/presProps" Target="presProp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font" Target="fonts/font5.fntdata"/><Relationship Id="rId52" Type="http://schemas.openxmlformats.org/officeDocument/2006/relationships/font" Target="fonts/font13.fntdata"/><Relationship Id="rId60"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18401CF-A83C-4103-876E-CD13D3720FE9}" type="doc">
      <dgm:prSet loTypeId="urn:microsoft.com/office/officeart/2005/8/layout/hProcess11" loCatId="process" qsTypeId="urn:microsoft.com/office/officeart/2005/8/quickstyle/simple2" qsCatId="simple" csTypeId="urn:microsoft.com/office/officeart/2005/8/colors/accent1_2" csCatId="accent1"/>
      <dgm:spPr/>
      <dgm:t>
        <a:bodyPr/>
        <a:lstStyle/>
        <a:p>
          <a:endParaRPr lang="en-US"/>
        </a:p>
      </dgm:t>
    </dgm:pt>
    <dgm:pt modelId="{CBB6D6A8-0518-493C-B14D-AD27436F5F03}">
      <dgm:prSet/>
      <dgm:spPr/>
      <dgm:t>
        <a:bodyPr/>
        <a:lstStyle/>
        <a:p>
          <a:r>
            <a:rPr lang="en-US" b="1"/>
            <a:t>2010</a:t>
          </a:r>
          <a:endParaRPr lang="en-US" dirty="0"/>
        </a:p>
      </dgm:t>
    </dgm:pt>
    <dgm:pt modelId="{57D925AD-609F-4AA4-847D-72A9F45124B5}" type="parTrans" cxnId="{9A17EDF7-85BB-4A65-B907-AA6E1CF72642}">
      <dgm:prSet/>
      <dgm:spPr/>
      <dgm:t>
        <a:bodyPr/>
        <a:lstStyle/>
        <a:p>
          <a:endParaRPr lang="en-US">
            <a:solidFill>
              <a:schemeClr val="bg1"/>
            </a:solidFill>
          </a:endParaRPr>
        </a:p>
      </dgm:t>
    </dgm:pt>
    <dgm:pt modelId="{2A0F210F-3D0D-42DA-A6BA-996571BBE3F0}" type="sibTrans" cxnId="{9A17EDF7-85BB-4A65-B907-AA6E1CF72642}">
      <dgm:prSet/>
      <dgm:spPr/>
      <dgm:t>
        <a:bodyPr/>
        <a:lstStyle/>
        <a:p>
          <a:endParaRPr lang="en-US">
            <a:solidFill>
              <a:schemeClr val="bg1"/>
            </a:solidFill>
          </a:endParaRPr>
        </a:p>
      </dgm:t>
    </dgm:pt>
    <dgm:pt modelId="{75CF6076-1C8A-4536-8777-7A8CF036D0B2}">
      <dgm:prSet/>
      <dgm:spPr/>
      <dgm:t>
        <a:bodyPr/>
        <a:lstStyle/>
        <a:p>
          <a:r>
            <a:rPr lang="en-US"/>
            <a:t>TeWaRON1 (27 Stations)</a:t>
          </a:r>
        </a:p>
      </dgm:t>
    </dgm:pt>
    <dgm:pt modelId="{72CCCBB1-2DB2-4880-85B2-61A0E2D21ACA}" type="parTrans" cxnId="{C0885E31-FF67-48F9-ACE9-B52EBB9684DA}">
      <dgm:prSet/>
      <dgm:spPr/>
      <dgm:t>
        <a:bodyPr/>
        <a:lstStyle/>
        <a:p>
          <a:endParaRPr lang="en-US">
            <a:solidFill>
              <a:schemeClr val="bg1"/>
            </a:solidFill>
          </a:endParaRPr>
        </a:p>
      </dgm:t>
    </dgm:pt>
    <dgm:pt modelId="{5D50F3F1-0B77-4328-A8E9-8623BBA933E9}" type="sibTrans" cxnId="{C0885E31-FF67-48F9-ACE9-B52EBB9684DA}">
      <dgm:prSet/>
      <dgm:spPr/>
      <dgm:t>
        <a:bodyPr/>
        <a:lstStyle/>
        <a:p>
          <a:endParaRPr lang="en-US">
            <a:solidFill>
              <a:schemeClr val="bg1"/>
            </a:solidFill>
          </a:endParaRPr>
        </a:p>
      </dgm:t>
    </dgm:pt>
    <dgm:pt modelId="{89C85370-2FD5-40D1-86E1-D08B419200CC}">
      <dgm:prSet/>
      <dgm:spPr/>
      <dgm:t>
        <a:bodyPr/>
        <a:lstStyle/>
        <a:p>
          <a:r>
            <a:rPr lang="en-US" b="1"/>
            <a:t>2011</a:t>
          </a:r>
          <a:endParaRPr lang="en-US"/>
        </a:p>
      </dgm:t>
    </dgm:pt>
    <dgm:pt modelId="{A5E3C78C-11EA-45EF-9A29-81BAB0FFCBB5}" type="parTrans" cxnId="{841F516E-0F86-4A20-A500-A1671039A54B}">
      <dgm:prSet/>
      <dgm:spPr/>
      <dgm:t>
        <a:bodyPr/>
        <a:lstStyle/>
        <a:p>
          <a:endParaRPr lang="en-US">
            <a:solidFill>
              <a:schemeClr val="bg1"/>
            </a:solidFill>
          </a:endParaRPr>
        </a:p>
      </dgm:t>
    </dgm:pt>
    <dgm:pt modelId="{D3C95030-2D60-450E-B9E9-77104E4BD98C}" type="sibTrans" cxnId="{841F516E-0F86-4A20-A500-A1671039A54B}">
      <dgm:prSet/>
      <dgm:spPr/>
      <dgm:t>
        <a:bodyPr/>
        <a:lstStyle/>
        <a:p>
          <a:endParaRPr lang="en-US">
            <a:solidFill>
              <a:schemeClr val="bg1"/>
            </a:solidFill>
          </a:endParaRPr>
        </a:p>
      </dgm:t>
    </dgm:pt>
    <dgm:pt modelId="{137EA452-8F4A-498D-BFB2-DD90525604F3}">
      <dgm:prSet/>
      <dgm:spPr/>
      <dgm:t>
        <a:bodyPr/>
        <a:lstStyle/>
        <a:p>
          <a:r>
            <a:rPr lang="en-US"/>
            <a:t>BGR/ESCWA PROJECT (12)</a:t>
          </a:r>
        </a:p>
      </dgm:t>
    </dgm:pt>
    <dgm:pt modelId="{434A1675-9CA2-4553-A8AE-8832B6F62808}" type="parTrans" cxnId="{6E91A061-39BD-45DC-98E1-6D60C698D7E9}">
      <dgm:prSet/>
      <dgm:spPr/>
      <dgm:t>
        <a:bodyPr/>
        <a:lstStyle/>
        <a:p>
          <a:endParaRPr lang="en-US">
            <a:solidFill>
              <a:schemeClr val="bg1"/>
            </a:solidFill>
          </a:endParaRPr>
        </a:p>
      </dgm:t>
    </dgm:pt>
    <dgm:pt modelId="{0EFEDCDB-4F75-456B-8C1F-5F6875EE4586}" type="sibTrans" cxnId="{6E91A061-39BD-45DC-98E1-6D60C698D7E9}">
      <dgm:prSet/>
      <dgm:spPr/>
      <dgm:t>
        <a:bodyPr/>
        <a:lstStyle/>
        <a:p>
          <a:endParaRPr lang="en-US">
            <a:solidFill>
              <a:schemeClr val="bg1"/>
            </a:solidFill>
          </a:endParaRPr>
        </a:p>
      </dgm:t>
    </dgm:pt>
    <dgm:pt modelId="{AFB1D6D0-2F55-43E6-A05A-C1CEE015BB63}">
      <dgm:prSet/>
      <dgm:spPr/>
      <dgm:t>
        <a:bodyPr/>
        <a:lstStyle/>
        <a:p>
          <a:r>
            <a:rPr lang="en-US" b="1"/>
            <a:t>2012</a:t>
          </a:r>
          <a:endParaRPr lang="en-US"/>
        </a:p>
      </dgm:t>
    </dgm:pt>
    <dgm:pt modelId="{EA2AC833-D192-49E8-BBB6-6CF3755EB88C}" type="parTrans" cxnId="{492658A3-FD95-4888-847B-33D999CC86A2}">
      <dgm:prSet/>
      <dgm:spPr/>
      <dgm:t>
        <a:bodyPr/>
        <a:lstStyle/>
        <a:p>
          <a:endParaRPr lang="en-US">
            <a:solidFill>
              <a:schemeClr val="bg1"/>
            </a:solidFill>
          </a:endParaRPr>
        </a:p>
      </dgm:t>
    </dgm:pt>
    <dgm:pt modelId="{89B14B91-57F2-4564-BDD0-668273A21E47}" type="sibTrans" cxnId="{492658A3-FD95-4888-847B-33D999CC86A2}">
      <dgm:prSet/>
      <dgm:spPr/>
      <dgm:t>
        <a:bodyPr/>
        <a:lstStyle/>
        <a:p>
          <a:endParaRPr lang="en-US">
            <a:solidFill>
              <a:schemeClr val="bg1"/>
            </a:solidFill>
          </a:endParaRPr>
        </a:p>
      </dgm:t>
    </dgm:pt>
    <dgm:pt modelId="{BC647C81-2802-44E6-A84A-E2F43FB90B6E}">
      <dgm:prSet/>
      <dgm:spPr/>
      <dgm:t>
        <a:bodyPr/>
        <a:lstStyle/>
        <a:p>
          <a:r>
            <a:rPr lang="en-US"/>
            <a:t>TeWaRON2 (35 Stations)</a:t>
          </a:r>
        </a:p>
      </dgm:t>
    </dgm:pt>
    <dgm:pt modelId="{76EE668E-9B89-45AC-BFA8-AC05CC34CCA9}" type="parTrans" cxnId="{B25005BE-DC88-452F-9A36-B7EE1699CFBF}">
      <dgm:prSet/>
      <dgm:spPr/>
      <dgm:t>
        <a:bodyPr/>
        <a:lstStyle/>
        <a:p>
          <a:endParaRPr lang="en-US">
            <a:solidFill>
              <a:schemeClr val="bg1"/>
            </a:solidFill>
          </a:endParaRPr>
        </a:p>
      </dgm:t>
    </dgm:pt>
    <dgm:pt modelId="{69BB0588-2A1B-4169-AAAC-182BE696B260}" type="sibTrans" cxnId="{B25005BE-DC88-452F-9A36-B7EE1699CFBF}">
      <dgm:prSet/>
      <dgm:spPr/>
      <dgm:t>
        <a:bodyPr/>
        <a:lstStyle/>
        <a:p>
          <a:endParaRPr lang="en-US">
            <a:solidFill>
              <a:schemeClr val="bg1"/>
            </a:solidFill>
          </a:endParaRPr>
        </a:p>
      </dgm:t>
    </dgm:pt>
    <dgm:pt modelId="{FC1D7C9B-6676-45FD-9979-5AE87424C276}">
      <dgm:prSet/>
      <dgm:spPr/>
      <dgm:t>
        <a:bodyPr/>
        <a:lstStyle/>
        <a:p>
          <a:r>
            <a:rPr lang="en-US" b="1"/>
            <a:t>2013</a:t>
          </a:r>
          <a:endParaRPr lang="en-US"/>
        </a:p>
      </dgm:t>
    </dgm:pt>
    <dgm:pt modelId="{04A131E6-88AC-4524-A44D-83111347763F}" type="parTrans" cxnId="{C5B46E03-971F-484A-9818-D68DE82884EC}">
      <dgm:prSet/>
      <dgm:spPr/>
      <dgm:t>
        <a:bodyPr/>
        <a:lstStyle/>
        <a:p>
          <a:endParaRPr lang="en-US">
            <a:solidFill>
              <a:schemeClr val="bg1"/>
            </a:solidFill>
          </a:endParaRPr>
        </a:p>
      </dgm:t>
    </dgm:pt>
    <dgm:pt modelId="{F3B8F1CB-D2BA-4D25-BF34-8DF3CDCD4580}" type="sibTrans" cxnId="{C5B46E03-971F-484A-9818-D68DE82884EC}">
      <dgm:prSet/>
      <dgm:spPr/>
      <dgm:t>
        <a:bodyPr/>
        <a:lstStyle/>
        <a:p>
          <a:endParaRPr lang="en-US">
            <a:solidFill>
              <a:schemeClr val="bg1"/>
            </a:solidFill>
          </a:endParaRPr>
        </a:p>
      </dgm:t>
    </dgm:pt>
    <dgm:pt modelId="{26B4E524-D6BE-4F08-A46F-FEBDBF7774C9}">
      <dgm:prSet/>
      <dgm:spPr/>
      <dgm:t>
        <a:bodyPr/>
        <a:lstStyle/>
        <a:p>
          <a:r>
            <a:rPr lang="en-US"/>
            <a:t>TeWaRON3 (30 Stations)</a:t>
          </a:r>
        </a:p>
      </dgm:t>
    </dgm:pt>
    <dgm:pt modelId="{52253A0F-272C-4C8D-AEC4-E236521870EE}" type="parTrans" cxnId="{67ADA90A-1E10-4E8E-ADBC-99209308C31C}">
      <dgm:prSet/>
      <dgm:spPr/>
      <dgm:t>
        <a:bodyPr/>
        <a:lstStyle/>
        <a:p>
          <a:endParaRPr lang="en-US">
            <a:solidFill>
              <a:schemeClr val="bg1"/>
            </a:solidFill>
          </a:endParaRPr>
        </a:p>
      </dgm:t>
    </dgm:pt>
    <dgm:pt modelId="{8A2C12A8-FE10-4510-8CAE-392215E3FE76}" type="sibTrans" cxnId="{67ADA90A-1E10-4E8E-ADBC-99209308C31C}">
      <dgm:prSet/>
      <dgm:spPr/>
      <dgm:t>
        <a:bodyPr/>
        <a:lstStyle/>
        <a:p>
          <a:endParaRPr lang="en-US">
            <a:solidFill>
              <a:schemeClr val="bg1"/>
            </a:solidFill>
          </a:endParaRPr>
        </a:p>
      </dgm:t>
    </dgm:pt>
    <dgm:pt modelId="{29E27B15-D767-43E5-988A-3F3579E59013}">
      <dgm:prSet/>
      <dgm:spPr/>
      <dgm:t>
        <a:bodyPr/>
        <a:lstStyle/>
        <a:p>
          <a:r>
            <a:rPr lang="en-US" b="1"/>
            <a:t>2014</a:t>
          </a:r>
          <a:endParaRPr lang="en-US"/>
        </a:p>
      </dgm:t>
    </dgm:pt>
    <dgm:pt modelId="{AF5B9864-C407-44D8-961E-486AFF0ABD6A}" type="parTrans" cxnId="{017E771A-D6E2-494F-810B-47699F0AFBD0}">
      <dgm:prSet/>
      <dgm:spPr/>
      <dgm:t>
        <a:bodyPr/>
        <a:lstStyle/>
        <a:p>
          <a:endParaRPr lang="en-US">
            <a:solidFill>
              <a:schemeClr val="bg1"/>
            </a:solidFill>
          </a:endParaRPr>
        </a:p>
      </dgm:t>
    </dgm:pt>
    <dgm:pt modelId="{93CC5E2A-62DA-4A4D-B331-B8EC54EB7301}" type="sibTrans" cxnId="{017E771A-D6E2-494F-810B-47699F0AFBD0}">
      <dgm:prSet/>
      <dgm:spPr/>
      <dgm:t>
        <a:bodyPr/>
        <a:lstStyle/>
        <a:p>
          <a:endParaRPr lang="en-US">
            <a:solidFill>
              <a:schemeClr val="bg1"/>
            </a:solidFill>
          </a:endParaRPr>
        </a:p>
      </dgm:t>
    </dgm:pt>
    <dgm:pt modelId="{26D1456C-A2D6-4303-86CD-B31825F24E1B}">
      <dgm:prSet/>
      <dgm:spPr/>
      <dgm:t>
        <a:bodyPr/>
        <a:lstStyle/>
        <a:p>
          <a:r>
            <a:rPr lang="en-US"/>
            <a:t>TeWaRON4 (25 Stations)</a:t>
          </a:r>
        </a:p>
      </dgm:t>
    </dgm:pt>
    <dgm:pt modelId="{80BB3B8D-8091-4893-9191-06B45ACF12C8}" type="parTrans" cxnId="{6861EFB7-AD03-47CB-9ECB-F47C918D59B0}">
      <dgm:prSet/>
      <dgm:spPr/>
      <dgm:t>
        <a:bodyPr/>
        <a:lstStyle/>
        <a:p>
          <a:endParaRPr lang="en-US">
            <a:solidFill>
              <a:schemeClr val="bg1"/>
            </a:solidFill>
          </a:endParaRPr>
        </a:p>
      </dgm:t>
    </dgm:pt>
    <dgm:pt modelId="{B1F3CD23-B67F-4287-B2BD-E1B4E2DD1100}" type="sibTrans" cxnId="{6861EFB7-AD03-47CB-9ECB-F47C918D59B0}">
      <dgm:prSet/>
      <dgm:spPr/>
      <dgm:t>
        <a:bodyPr/>
        <a:lstStyle/>
        <a:p>
          <a:endParaRPr lang="en-US">
            <a:solidFill>
              <a:schemeClr val="bg1"/>
            </a:solidFill>
          </a:endParaRPr>
        </a:p>
      </dgm:t>
    </dgm:pt>
    <dgm:pt modelId="{B071C5E8-EBAB-4DE3-BB1F-9D5D257EBB1B}">
      <dgm:prSet/>
      <dgm:spPr/>
      <dgm:t>
        <a:bodyPr/>
        <a:lstStyle/>
        <a:p>
          <a:r>
            <a:rPr lang="en-US" b="1"/>
            <a:t>2015</a:t>
          </a:r>
          <a:endParaRPr lang="en-US"/>
        </a:p>
      </dgm:t>
    </dgm:pt>
    <dgm:pt modelId="{4B345F2D-10AD-4A34-9D53-4DE7A50AA4FB}" type="parTrans" cxnId="{997B9B7A-4941-4184-8CD1-3FB78BA400B1}">
      <dgm:prSet/>
      <dgm:spPr/>
      <dgm:t>
        <a:bodyPr/>
        <a:lstStyle/>
        <a:p>
          <a:endParaRPr lang="en-US">
            <a:solidFill>
              <a:schemeClr val="bg1"/>
            </a:solidFill>
          </a:endParaRPr>
        </a:p>
      </dgm:t>
    </dgm:pt>
    <dgm:pt modelId="{81B54623-10D1-4EF6-B830-C792A6F5DD75}" type="sibTrans" cxnId="{997B9B7A-4941-4184-8CD1-3FB78BA400B1}">
      <dgm:prSet/>
      <dgm:spPr/>
      <dgm:t>
        <a:bodyPr/>
        <a:lstStyle/>
        <a:p>
          <a:endParaRPr lang="en-US">
            <a:solidFill>
              <a:schemeClr val="bg1"/>
            </a:solidFill>
          </a:endParaRPr>
        </a:p>
      </dgm:t>
    </dgm:pt>
    <dgm:pt modelId="{3F70A55C-1D1F-48F5-B7D9-7595E3F6078C}">
      <dgm:prSet/>
      <dgm:spPr/>
      <dgm:t>
        <a:bodyPr/>
        <a:lstStyle/>
        <a:p>
          <a:r>
            <a:rPr lang="en-US"/>
            <a:t>TeWaRON5 (38 Stations)</a:t>
          </a:r>
        </a:p>
      </dgm:t>
    </dgm:pt>
    <dgm:pt modelId="{910428C5-F439-4C8C-AF11-B707E9848A9D}" type="parTrans" cxnId="{B774DCAB-B73C-4378-82F5-AF86C45E090C}">
      <dgm:prSet/>
      <dgm:spPr/>
      <dgm:t>
        <a:bodyPr/>
        <a:lstStyle/>
        <a:p>
          <a:endParaRPr lang="en-US">
            <a:solidFill>
              <a:schemeClr val="bg1"/>
            </a:solidFill>
          </a:endParaRPr>
        </a:p>
      </dgm:t>
    </dgm:pt>
    <dgm:pt modelId="{2DA7E03D-9917-4611-AB4B-E24E7070CC02}" type="sibTrans" cxnId="{B774DCAB-B73C-4378-82F5-AF86C45E090C}">
      <dgm:prSet/>
      <dgm:spPr/>
      <dgm:t>
        <a:bodyPr/>
        <a:lstStyle/>
        <a:p>
          <a:endParaRPr lang="en-US">
            <a:solidFill>
              <a:schemeClr val="bg1"/>
            </a:solidFill>
          </a:endParaRPr>
        </a:p>
      </dgm:t>
    </dgm:pt>
    <dgm:pt modelId="{68D6753B-33E0-4249-9343-A7676043A5F0}">
      <dgm:prSet/>
      <dgm:spPr/>
      <dgm:t>
        <a:bodyPr/>
        <a:lstStyle/>
        <a:p>
          <a:r>
            <a:rPr lang="en-US" b="1"/>
            <a:t>2018</a:t>
          </a:r>
          <a:endParaRPr lang="en-US"/>
        </a:p>
      </dgm:t>
    </dgm:pt>
    <dgm:pt modelId="{3C3C9F1C-8813-4A80-9C34-55539E224AA3}" type="parTrans" cxnId="{64DF6812-6A28-4CE5-AE6B-A8079FAB8E79}">
      <dgm:prSet/>
      <dgm:spPr/>
      <dgm:t>
        <a:bodyPr/>
        <a:lstStyle/>
        <a:p>
          <a:endParaRPr lang="en-US">
            <a:solidFill>
              <a:schemeClr val="bg1"/>
            </a:solidFill>
          </a:endParaRPr>
        </a:p>
      </dgm:t>
    </dgm:pt>
    <dgm:pt modelId="{D9DF75C4-0797-477A-A554-344FF75579FF}" type="sibTrans" cxnId="{64DF6812-6A28-4CE5-AE6B-A8079FAB8E79}">
      <dgm:prSet/>
      <dgm:spPr/>
      <dgm:t>
        <a:bodyPr/>
        <a:lstStyle/>
        <a:p>
          <a:endParaRPr lang="en-US">
            <a:solidFill>
              <a:schemeClr val="bg1"/>
            </a:solidFill>
          </a:endParaRPr>
        </a:p>
      </dgm:t>
    </dgm:pt>
    <dgm:pt modelId="{A7B71C26-0004-4A65-A7F2-88C87350708D}">
      <dgm:prSet/>
      <dgm:spPr/>
      <dgm:t>
        <a:bodyPr/>
        <a:lstStyle/>
        <a:p>
          <a:r>
            <a:rPr lang="en-US"/>
            <a:t>HSSP (140 Stations)</a:t>
          </a:r>
        </a:p>
      </dgm:t>
    </dgm:pt>
    <dgm:pt modelId="{FD1952B2-7442-480F-B33A-D73193908D10}" type="parTrans" cxnId="{B5905216-5D1C-4601-88D8-BD5FD8A3D92F}">
      <dgm:prSet/>
      <dgm:spPr/>
      <dgm:t>
        <a:bodyPr/>
        <a:lstStyle/>
        <a:p>
          <a:endParaRPr lang="en-US">
            <a:solidFill>
              <a:schemeClr val="bg1"/>
            </a:solidFill>
          </a:endParaRPr>
        </a:p>
      </dgm:t>
    </dgm:pt>
    <dgm:pt modelId="{1D7D1BAD-FE52-4633-A220-D1DE79D8C872}" type="sibTrans" cxnId="{B5905216-5D1C-4601-88D8-BD5FD8A3D92F}">
      <dgm:prSet/>
      <dgm:spPr/>
      <dgm:t>
        <a:bodyPr/>
        <a:lstStyle/>
        <a:p>
          <a:endParaRPr lang="en-US">
            <a:solidFill>
              <a:schemeClr val="bg1"/>
            </a:solidFill>
          </a:endParaRPr>
        </a:p>
      </dgm:t>
    </dgm:pt>
    <dgm:pt modelId="{D79B5229-0FA3-4B3E-9AE3-3D6FC0BFE612}" type="pres">
      <dgm:prSet presAssocID="{C18401CF-A83C-4103-876E-CD13D3720FE9}" presName="Name0" presStyleCnt="0">
        <dgm:presLayoutVars>
          <dgm:dir/>
          <dgm:resizeHandles val="exact"/>
        </dgm:presLayoutVars>
      </dgm:prSet>
      <dgm:spPr/>
      <dgm:t>
        <a:bodyPr/>
        <a:lstStyle/>
        <a:p>
          <a:endParaRPr lang="en-US"/>
        </a:p>
      </dgm:t>
    </dgm:pt>
    <dgm:pt modelId="{09763B32-3F5F-4D21-9136-EC72555595CB}" type="pres">
      <dgm:prSet presAssocID="{C18401CF-A83C-4103-876E-CD13D3720FE9}" presName="arrow" presStyleLbl="bgShp" presStyleIdx="0" presStyleCnt="1"/>
      <dgm:spPr>
        <a:solidFill>
          <a:srgbClr val="E4F4F4">
            <a:alpha val="60000"/>
          </a:srgbClr>
        </a:solidFill>
      </dgm:spPr>
    </dgm:pt>
    <dgm:pt modelId="{E6FC8B02-AEFC-45AB-B837-731D1799C60C}" type="pres">
      <dgm:prSet presAssocID="{C18401CF-A83C-4103-876E-CD13D3720FE9}" presName="points" presStyleCnt="0"/>
      <dgm:spPr/>
    </dgm:pt>
    <dgm:pt modelId="{6F099E39-C7EA-4DAC-BA24-631B6C1AC1B5}" type="pres">
      <dgm:prSet presAssocID="{CBB6D6A8-0518-493C-B14D-AD27436F5F03}" presName="compositeA" presStyleCnt="0"/>
      <dgm:spPr/>
    </dgm:pt>
    <dgm:pt modelId="{49428010-6FF3-4A7C-8909-CC9AD4667CCC}" type="pres">
      <dgm:prSet presAssocID="{CBB6D6A8-0518-493C-B14D-AD27436F5F03}" presName="textA" presStyleLbl="revTx" presStyleIdx="0" presStyleCnt="7">
        <dgm:presLayoutVars>
          <dgm:bulletEnabled val="1"/>
        </dgm:presLayoutVars>
      </dgm:prSet>
      <dgm:spPr/>
      <dgm:t>
        <a:bodyPr/>
        <a:lstStyle/>
        <a:p>
          <a:endParaRPr lang="en-US"/>
        </a:p>
      </dgm:t>
    </dgm:pt>
    <dgm:pt modelId="{F9E7ACE9-FB36-4BD1-B2A7-CFDC75EA0D47}" type="pres">
      <dgm:prSet presAssocID="{CBB6D6A8-0518-493C-B14D-AD27436F5F03}" presName="circleA" presStyleLbl="node1" presStyleIdx="0" presStyleCnt="7"/>
      <dgm:spPr/>
    </dgm:pt>
    <dgm:pt modelId="{5379DC8D-574C-43ED-8B3C-34892D31321F}" type="pres">
      <dgm:prSet presAssocID="{CBB6D6A8-0518-493C-B14D-AD27436F5F03}" presName="spaceA" presStyleCnt="0"/>
      <dgm:spPr/>
    </dgm:pt>
    <dgm:pt modelId="{5E0E61C2-7D59-4D3F-963F-4D66007880EF}" type="pres">
      <dgm:prSet presAssocID="{2A0F210F-3D0D-42DA-A6BA-996571BBE3F0}" presName="space" presStyleCnt="0"/>
      <dgm:spPr/>
    </dgm:pt>
    <dgm:pt modelId="{1EABC711-D266-4D02-B1BC-8BA64FCB05D7}" type="pres">
      <dgm:prSet presAssocID="{89C85370-2FD5-40D1-86E1-D08B419200CC}" presName="compositeB" presStyleCnt="0"/>
      <dgm:spPr/>
    </dgm:pt>
    <dgm:pt modelId="{E8921975-CE58-44BB-B522-F0A0D13A498D}" type="pres">
      <dgm:prSet presAssocID="{89C85370-2FD5-40D1-86E1-D08B419200CC}" presName="textB" presStyleLbl="revTx" presStyleIdx="1" presStyleCnt="7">
        <dgm:presLayoutVars>
          <dgm:bulletEnabled val="1"/>
        </dgm:presLayoutVars>
      </dgm:prSet>
      <dgm:spPr/>
      <dgm:t>
        <a:bodyPr/>
        <a:lstStyle/>
        <a:p>
          <a:endParaRPr lang="en-US"/>
        </a:p>
      </dgm:t>
    </dgm:pt>
    <dgm:pt modelId="{64DE381A-7D72-4A52-B6C0-AB7684F1A7A1}" type="pres">
      <dgm:prSet presAssocID="{89C85370-2FD5-40D1-86E1-D08B419200CC}" presName="circleB" presStyleLbl="node1" presStyleIdx="1" presStyleCnt="7"/>
      <dgm:spPr/>
    </dgm:pt>
    <dgm:pt modelId="{18DBFBB4-49C6-4454-915F-321F3FD5F80B}" type="pres">
      <dgm:prSet presAssocID="{89C85370-2FD5-40D1-86E1-D08B419200CC}" presName="spaceB" presStyleCnt="0"/>
      <dgm:spPr/>
    </dgm:pt>
    <dgm:pt modelId="{9AFF5D3A-FCD7-4565-A93B-9DD42FB739C4}" type="pres">
      <dgm:prSet presAssocID="{D3C95030-2D60-450E-B9E9-77104E4BD98C}" presName="space" presStyleCnt="0"/>
      <dgm:spPr/>
    </dgm:pt>
    <dgm:pt modelId="{B1AAA25C-F74D-4999-9FA5-A9F7D4A8F49F}" type="pres">
      <dgm:prSet presAssocID="{AFB1D6D0-2F55-43E6-A05A-C1CEE015BB63}" presName="compositeA" presStyleCnt="0"/>
      <dgm:spPr/>
    </dgm:pt>
    <dgm:pt modelId="{1005246D-A92B-481E-AEDC-73E1E53A508A}" type="pres">
      <dgm:prSet presAssocID="{AFB1D6D0-2F55-43E6-A05A-C1CEE015BB63}" presName="textA" presStyleLbl="revTx" presStyleIdx="2" presStyleCnt="7">
        <dgm:presLayoutVars>
          <dgm:bulletEnabled val="1"/>
        </dgm:presLayoutVars>
      </dgm:prSet>
      <dgm:spPr/>
      <dgm:t>
        <a:bodyPr/>
        <a:lstStyle/>
        <a:p>
          <a:endParaRPr lang="en-US"/>
        </a:p>
      </dgm:t>
    </dgm:pt>
    <dgm:pt modelId="{41C02C8D-EB0C-4839-A333-0C04515424BF}" type="pres">
      <dgm:prSet presAssocID="{AFB1D6D0-2F55-43E6-A05A-C1CEE015BB63}" presName="circleA" presStyleLbl="node1" presStyleIdx="2" presStyleCnt="7"/>
      <dgm:spPr/>
    </dgm:pt>
    <dgm:pt modelId="{7E87025F-BDBB-47F8-8A32-20BF3D417BFE}" type="pres">
      <dgm:prSet presAssocID="{AFB1D6D0-2F55-43E6-A05A-C1CEE015BB63}" presName="spaceA" presStyleCnt="0"/>
      <dgm:spPr/>
    </dgm:pt>
    <dgm:pt modelId="{06373D1F-99C0-4868-9D8D-F442887E8055}" type="pres">
      <dgm:prSet presAssocID="{89B14B91-57F2-4564-BDD0-668273A21E47}" presName="space" presStyleCnt="0"/>
      <dgm:spPr/>
    </dgm:pt>
    <dgm:pt modelId="{0A64EAF6-D76F-46C5-A372-F0C47002470D}" type="pres">
      <dgm:prSet presAssocID="{FC1D7C9B-6676-45FD-9979-5AE87424C276}" presName="compositeB" presStyleCnt="0"/>
      <dgm:spPr/>
    </dgm:pt>
    <dgm:pt modelId="{E83F2FC8-B0CC-4D84-A8C6-C41401F6E1AC}" type="pres">
      <dgm:prSet presAssocID="{FC1D7C9B-6676-45FD-9979-5AE87424C276}" presName="textB" presStyleLbl="revTx" presStyleIdx="3" presStyleCnt="7">
        <dgm:presLayoutVars>
          <dgm:bulletEnabled val="1"/>
        </dgm:presLayoutVars>
      </dgm:prSet>
      <dgm:spPr/>
      <dgm:t>
        <a:bodyPr/>
        <a:lstStyle/>
        <a:p>
          <a:endParaRPr lang="en-US"/>
        </a:p>
      </dgm:t>
    </dgm:pt>
    <dgm:pt modelId="{3F480DC2-F5D3-4F63-A4D8-0434A3046D59}" type="pres">
      <dgm:prSet presAssocID="{FC1D7C9B-6676-45FD-9979-5AE87424C276}" presName="circleB" presStyleLbl="node1" presStyleIdx="3" presStyleCnt="7"/>
      <dgm:spPr/>
    </dgm:pt>
    <dgm:pt modelId="{611817B0-CAB3-4445-90D3-0A5DEE04FD3A}" type="pres">
      <dgm:prSet presAssocID="{FC1D7C9B-6676-45FD-9979-5AE87424C276}" presName="spaceB" presStyleCnt="0"/>
      <dgm:spPr/>
    </dgm:pt>
    <dgm:pt modelId="{9083B1A9-344E-4333-9B52-C8562031B240}" type="pres">
      <dgm:prSet presAssocID="{F3B8F1CB-D2BA-4D25-BF34-8DF3CDCD4580}" presName="space" presStyleCnt="0"/>
      <dgm:spPr/>
    </dgm:pt>
    <dgm:pt modelId="{8AD3A13A-429D-4966-AADB-ABE4C1935E65}" type="pres">
      <dgm:prSet presAssocID="{29E27B15-D767-43E5-988A-3F3579E59013}" presName="compositeA" presStyleCnt="0"/>
      <dgm:spPr/>
    </dgm:pt>
    <dgm:pt modelId="{361554AF-3171-4909-8838-F19C73A23324}" type="pres">
      <dgm:prSet presAssocID="{29E27B15-D767-43E5-988A-3F3579E59013}" presName="textA" presStyleLbl="revTx" presStyleIdx="4" presStyleCnt="7">
        <dgm:presLayoutVars>
          <dgm:bulletEnabled val="1"/>
        </dgm:presLayoutVars>
      </dgm:prSet>
      <dgm:spPr/>
      <dgm:t>
        <a:bodyPr/>
        <a:lstStyle/>
        <a:p>
          <a:endParaRPr lang="en-US"/>
        </a:p>
      </dgm:t>
    </dgm:pt>
    <dgm:pt modelId="{5A023969-4541-431E-B442-392EF4534F14}" type="pres">
      <dgm:prSet presAssocID="{29E27B15-D767-43E5-988A-3F3579E59013}" presName="circleA" presStyleLbl="node1" presStyleIdx="4" presStyleCnt="7"/>
      <dgm:spPr/>
    </dgm:pt>
    <dgm:pt modelId="{FAE80C94-6D9C-4880-91E4-9B54F63B3334}" type="pres">
      <dgm:prSet presAssocID="{29E27B15-D767-43E5-988A-3F3579E59013}" presName="spaceA" presStyleCnt="0"/>
      <dgm:spPr/>
    </dgm:pt>
    <dgm:pt modelId="{3DC285E7-B973-41B0-A2D6-FA022326EB2D}" type="pres">
      <dgm:prSet presAssocID="{93CC5E2A-62DA-4A4D-B331-B8EC54EB7301}" presName="space" presStyleCnt="0"/>
      <dgm:spPr/>
    </dgm:pt>
    <dgm:pt modelId="{D46153D5-DE56-4EE9-BCB8-B8675ED4FD16}" type="pres">
      <dgm:prSet presAssocID="{B071C5E8-EBAB-4DE3-BB1F-9D5D257EBB1B}" presName="compositeB" presStyleCnt="0"/>
      <dgm:spPr/>
    </dgm:pt>
    <dgm:pt modelId="{7A59475E-2B9E-4739-A4C8-A5AD5F9613CA}" type="pres">
      <dgm:prSet presAssocID="{B071C5E8-EBAB-4DE3-BB1F-9D5D257EBB1B}" presName="textB" presStyleLbl="revTx" presStyleIdx="5" presStyleCnt="7">
        <dgm:presLayoutVars>
          <dgm:bulletEnabled val="1"/>
        </dgm:presLayoutVars>
      </dgm:prSet>
      <dgm:spPr/>
      <dgm:t>
        <a:bodyPr/>
        <a:lstStyle/>
        <a:p>
          <a:endParaRPr lang="en-US"/>
        </a:p>
      </dgm:t>
    </dgm:pt>
    <dgm:pt modelId="{5EFDCB28-3EA6-42BA-B3D2-C18D45217332}" type="pres">
      <dgm:prSet presAssocID="{B071C5E8-EBAB-4DE3-BB1F-9D5D257EBB1B}" presName="circleB" presStyleLbl="node1" presStyleIdx="5" presStyleCnt="7"/>
      <dgm:spPr/>
    </dgm:pt>
    <dgm:pt modelId="{4B5F8722-2A56-487A-B8AA-2B64ABFF3F1A}" type="pres">
      <dgm:prSet presAssocID="{B071C5E8-EBAB-4DE3-BB1F-9D5D257EBB1B}" presName="spaceB" presStyleCnt="0"/>
      <dgm:spPr/>
    </dgm:pt>
    <dgm:pt modelId="{35991147-952D-49D8-A49A-2AD8C1448519}" type="pres">
      <dgm:prSet presAssocID="{81B54623-10D1-4EF6-B830-C792A6F5DD75}" presName="space" presStyleCnt="0"/>
      <dgm:spPr/>
    </dgm:pt>
    <dgm:pt modelId="{083BE9E0-DF80-42AF-8320-67A3585B7F92}" type="pres">
      <dgm:prSet presAssocID="{68D6753B-33E0-4249-9343-A7676043A5F0}" presName="compositeA" presStyleCnt="0"/>
      <dgm:spPr/>
    </dgm:pt>
    <dgm:pt modelId="{EBE06310-EE80-43ED-A435-C096AA8DC0A0}" type="pres">
      <dgm:prSet presAssocID="{68D6753B-33E0-4249-9343-A7676043A5F0}" presName="textA" presStyleLbl="revTx" presStyleIdx="6" presStyleCnt="7">
        <dgm:presLayoutVars>
          <dgm:bulletEnabled val="1"/>
        </dgm:presLayoutVars>
      </dgm:prSet>
      <dgm:spPr/>
      <dgm:t>
        <a:bodyPr/>
        <a:lstStyle/>
        <a:p>
          <a:endParaRPr lang="en-US"/>
        </a:p>
      </dgm:t>
    </dgm:pt>
    <dgm:pt modelId="{FC44E763-019E-4A06-83D0-D1C69C31C89E}" type="pres">
      <dgm:prSet presAssocID="{68D6753B-33E0-4249-9343-A7676043A5F0}" presName="circleA" presStyleLbl="node1" presStyleIdx="6" presStyleCnt="7"/>
      <dgm:spPr/>
    </dgm:pt>
    <dgm:pt modelId="{90463DF5-44F8-4A61-A851-02792D64815E}" type="pres">
      <dgm:prSet presAssocID="{68D6753B-33E0-4249-9343-A7676043A5F0}" presName="spaceA" presStyleCnt="0"/>
      <dgm:spPr/>
    </dgm:pt>
  </dgm:ptLst>
  <dgm:cxnLst>
    <dgm:cxn modelId="{B5274751-4B47-41E8-BC97-D37F52DDF391}" type="presOf" srcId="{75CF6076-1C8A-4536-8777-7A8CF036D0B2}" destId="{49428010-6FF3-4A7C-8909-CC9AD4667CCC}" srcOrd="0" destOrd="1" presId="urn:microsoft.com/office/officeart/2005/8/layout/hProcess11"/>
    <dgm:cxn modelId="{45990ECA-A795-4F27-BD2C-466A0E2ACFF8}" type="presOf" srcId="{89C85370-2FD5-40D1-86E1-D08B419200CC}" destId="{E8921975-CE58-44BB-B522-F0A0D13A498D}" srcOrd="0" destOrd="0" presId="urn:microsoft.com/office/officeart/2005/8/layout/hProcess11"/>
    <dgm:cxn modelId="{841F516E-0F86-4A20-A500-A1671039A54B}" srcId="{C18401CF-A83C-4103-876E-CD13D3720FE9}" destId="{89C85370-2FD5-40D1-86E1-D08B419200CC}" srcOrd="1" destOrd="0" parTransId="{A5E3C78C-11EA-45EF-9A29-81BAB0FFCBB5}" sibTransId="{D3C95030-2D60-450E-B9E9-77104E4BD98C}"/>
    <dgm:cxn modelId="{2C381E78-72CE-4C80-A47E-450CA9EA64A0}" type="presOf" srcId="{CBB6D6A8-0518-493C-B14D-AD27436F5F03}" destId="{49428010-6FF3-4A7C-8909-CC9AD4667CCC}" srcOrd="0" destOrd="0" presId="urn:microsoft.com/office/officeart/2005/8/layout/hProcess11"/>
    <dgm:cxn modelId="{805A2E60-07ED-42C4-9D04-ECD020235629}" type="presOf" srcId="{FC1D7C9B-6676-45FD-9979-5AE87424C276}" destId="{E83F2FC8-B0CC-4D84-A8C6-C41401F6E1AC}" srcOrd="0" destOrd="0" presId="urn:microsoft.com/office/officeart/2005/8/layout/hProcess11"/>
    <dgm:cxn modelId="{C0885E31-FF67-48F9-ACE9-B52EBB9684DA}" srcId="{CBB6D6A8-0518-493C-B14D-AD27436F5F03}" destId="{75CF6076-1C8A-4536-8777-7A8CF036D0B2}" srcOrd="0" destOrd="0" parTransId="{72CCCBB1-2DB2-4880-85B2-61A0E2D21ACA}" sibTransId="{5D50F3F1-0B77-4328-A8E9-8623BBA933E9}"/>
    <dgm:cxn modelId="{6E91A061-39BD-45DC-98E1-6D60C698D7E9}" srcId="{89C85370-2FD5-40D1-86E1-D08B419200CC}" destId="{137EA452-8F4A-498D-BFB2-DD90525604F3}" srcOrd="0" destOrd="0" parTransId="{434A1675-9CA2-4553-A8AE-8832B6F62808}" sibTransId="{0EFEDCDB-4F75-456B-8C1F-5F6875EE4586}"/>
    <dgm:cxn modelId="{6861EFB7-AD03-47CB-9ECB-F47C918D59B0}" srcId="{29E27B15-D767-43E5-988A-3F3579E59013}" destId="{26D1456C-A2D6-4303-86CD-B31825F24E1B}" srcOrd="0" destOrd="0" parTransId="{80BB3B8D-8091-4893-9191-06B45ACF12C8}" sibTransId="{B1F3CD23-B67F-4287-B2BD-E1B4E2DD1100}"/>
    <dgm:cxn modelId="{64DF6812-6A28-4CE5-AE6B-A8079FAB8E79}" srcId="{C18401CF-A83C-4103-876E-CD13D3720FE9}" destId="{68D6753B-33E0-4249-9343-A7676043A5F0}" srcOrd="6" destOrd="0" parTransId="{3C3C9F1C-8813-4A80-9C34-55539E224AA3}" sibTransId="{D9DF75C4-0797-477A-A554-344FF75579FF}"/>
    <dgm:cxn modelId="{492658A3-FD95-4888-847B-33D999CC86A2}" srcId="{C18401CF-A83C-4103-876E-CD13D3720FE9}" destId="{AFB1D6D0-2F55-43E6-A05A-C1CEE015BB63}" srcOrd="2" destOrd="0" parTransId="{EA2AC833-D192-49E8-BBB6-6CF3755EB88C}" sibTransId="{89B14B91-57F2-4564-BDD0-668273A21E47}"/>
    <dgm:cxn modelId="{48AC82FB-0732-429C-9A50-DF32F83E96F7}" type="presOf" srcId="{A7B71C26-0004-4A65-A7F2-88C87350708D}" destId="{EBE06310-EE80-43ED-A435-C096AA8DC0A0}" srcOrd="0" destOrd="1" presId="urn:microsoft.com/office/officeart/2005/8/layout/hProcess11"/>
    <dgm:cxn modelId="{B774DCAB-B73C-4378-82F5-AF86C45E090C}" srcId="{B071C5E8-EBAB-4DE3-BB1F-9D5D257EBB1B}" destId="{3F70A55C-1D1F-48F5-B7D9-7595E3F6078C}" srcOrd="0" destOrd="0" parTransId="{910428C5-F439-4C8C-AF11-B707E9848A9D}" sibTransId="{2DA7E03D-9917-4611-AB4B-E24E7070CC02}"/>
    <dgm:cxn modelId="{017E771A-D6E2-494F-810B-47699F0AFBD0}" srcId="{C18401CF-A83C-4103-876E-CD13D3720FE9}" destId="{29E27B15-D767-43E5-988A-3F3579E59013}" srcOrd="4" destOrd="0" parTransId="{AF5B9864-C407-44D8-961E-486AFF0ABD6A}" sibTransId="{93CC5E2A-62DA-4A4D-B331-B8EC54EB7301}"/>
    <dgm:cxn modelId="{4D7ED3CB-A191-4E20-93FF-0F0C0A01A6EA}" type="presOf" srcId="{68D6753B-33E0-4249-9343-A7676043A5F0}" destId="{EBE06310-EE80-43ED-A435-C096AA8DC0A0}" srcOrd="0" destOrd="0" presId="urn:microsoft.com/office/officeart/2005/8/layout/hProcess11"/>
    <dgm:cxn modelId="{997B9B7A-4941-4184-8CD1-3FB78BA400B1}" srcId="{C18401CF-A83C-4103-876E-CD13D3720FE9}" destId="{B071C5E8-EBAB-4DE3-BB1F-9D5D257EBB1B}" srcOrd="5" destOrd="0" parTransId="{4B345F2D-10AD-4A34-9D53-4DE7A50AA4FB}" sibTransId="{81B54623-10D1-4EF6-B830-C792A6F5DD75}"/>
    <dgm:cxn modelId="{C5B46E03-971F-484A-9818-D68DE82884EC}" srcId="{C18401CF-A83C-4103-876E-CD13D3720FE9}" destId="{FC1D7C9B-6676-45FD-9979-5AE87424C276}" srcOrd="3" destOrd="0" parTransId="{04A131E6-88AC-4524-A44D-83111347763F}" sibTransId="{F3B8F1CB-D2BA-4D25-BF34-8DF3CDCD4580}"/>
    <dgm:cxn modelId="{865EF04B-E7CE-43DB-91CE-CA37C94B1124}" type="presOf" srcId="{26B4E524-D6BE-4F08-A46F-FEBDBF7774C9}" destId="{E83F2FC8-B0CC-4D84-A8C6-C41401F6E1AC}" srcOrd="0" destOrd="1" presId="urn:microsoft.com/office/officeart/2005/8/layout/hProcess11"/>
    <dgm:cxn modelId="{F293BA4E-DAB7-488F-8C75-34214F26BED4}" type="presOf" srcId="{137EA452-8F4A-498D-BFB2-DD90525604F3}" destId="{E8921975-CE58-44BB-B522-F0A0D13A498D}" srcOrd="0" destOrd="1" presId="urn:microsoft.com/office/officeart/2005/8/layout/hProcess11"/>
    <dgm:cxn modelId="{6E5473A2-8820-4B7D-9C05-93040EAF465A}" type="presOf" srcId="{3F70A55C-1D1F-48F5-B7D9-7595E3F6078C}" destId="{7A59475E-2B9E-4739-A4C8-A5AD5F9613CA}" srcOrd="0" destOrd="1" presId="urn:microsoft.com/office/officeart/2005/8/layout/hProcess11"/>
    <dgm:cxn modelId="{CC5AD249-E048-40DD-AFE4-25D607841918}" type="presOf" srcId="{AFB1D6D0-2F55-43E6-A05A-C1CEE015BB63}" destId="{1005246D-A92B-481E-AEDC-73E1E53A508A}" srcOrd="0" destOrd="0" presId="urn:microsoft.com/office/officeart/2005/8/layout/hProcess11"/>
    <dgm:cxn modelId="{B3D6A957-B407-41E3-BE59-8445ACA91CDD}" type="presOf" srcId="{26D1456C-A2D6-4303-86CD-B31825F24E1B}" destId="{361554AF-3171-4909-8838-F19C73A23324}" srcOrd="0" destOrd="1" presId="urn:microsoft.com/office/officeart/2005/8/layout/hProcess11"/>
    <dgm:cxn modelId="{3294080F-26A9-4929-95ED-70F00F8D8B9B}" type="presOf" srcId="{C18401CF-A83C-4103-876E-CD13D3720FE9}" destId="{D79B5229-0FA3-4B3E-9AE3-3D6FC0BFE612}" srcOrd="0" destOrd="0" presId="urn:microsoft.com/office/officeart/2005/8/layout/hProcess11"/>
    <dgm:cxn modelId="{B5905216-5D1C-4601-88D8-BD5FD8A3D92F}" srcId="{68D6753B-33E0-4249-9343-A7676043A5F0}" destId="{A7B71C26-0004-4A65-A7F2-88C87350708D}" srcOrd="0" destOrd="0" parTransId="{FD1952B2-7442-480F-B33A-D73193908D10}" sibTransId="{1D7D1BAD-FE52-4633-A220-D1DE79D8C872}"/>
    <dgm:cxn modelId="{B25005BE-DC88-452F-9A36-B7EE1699CFBF}" srcId="{AFB1D6D0-2F55-43E6-A05A-C1CEE015BB63}" destId="{BC647C81-2802-44E6-A84A-E2F43FB90B6E}" srcOrd="0" destOrd="0" parTransId="{76EE668E-9B89-45AC-BFA8-AC05CC34CCA9}" sibTransId="{69BB0588-2A1B-4169-AAAC-182BE696B260}"/>
    <dgm:cxn modelId="{9A17EDF7-85BB-4A65-B907-AA6E1CF72642}" srcId="{C18401CF-A83C-4103-876E-CD13D3720FE9}" destId="{CBB6D6A8-0518-493C-B14D-AD27436F5F03}" srcOrd="0" destOrd="0" parTransId="{57D925AD-609F-4AA4-847D-72A9F45124B5}" sibTransId="{2A0F210F-3D0D-42DA-A6BA-996571BBE3F0}"/>
    <dgm:cxn modelId="{67ADA90A-1E10-4E8E-ADBC-99209308C31C}" srcId="{FC1D7C9B-6676-45FD-9979-5AE87424C276}" destId="{26B4E524-D6BE-4F08-A46F-FEBDBF7774C9}" srcOrd="0" destOrd="0" parTransId="{52253A0F-272C-4C8D-AEC4-E236521870EE}" sibTransId="{8A2C12A8-FE10-4510-8CAE-392215E3FE76}"/>
    <dgm:cxn modelId="{770A94D4-9B81-4BDC-9266-CF100F044FF7}" type="presOf" srcId="{B071C5E8-EBAB-4DE3-BB1F-9D5D257EBB1B}" destId="{7A59475E-2B9E-4739-A4C8-A5AD5F9613CA}" srcOrd="0" destOrd="0" presId="urn:microsoft.com/office/officeart/2005/8/layout/hProcess11"/>
    <dgm:cxn modelId="{168283F3-A947-44C6-9093-37ED553A74B7}" type="presOf" srcId="{29E27B15-D767-43E5-988A-3F3579E59013}" destId="{361554AF-3171-4909-8838-F19C73A23324}" srcOrd="0" destOrd="0" presId="urn:microsoft.com/office/officeart/2005/8/layout/hProcess11"/>
    <dgm:cxn modelId="{2D976A9C-542F-4364-A7DB-960128301B4A}" type="presOf" srcId="{BC647C81-2802-44E6-A84A-E2F43FB90B6E}" destId="{1005246D-A92B-481E-AEDC-73E1E53A508A}" srcOrd="0" destOrd="1" presId="urn:microsoft.com/office/officeart/2005/8/layout/hProcess11"/>
    <dgm:cxn modelId="{EA016E95-D3D9-4F08-8601-3D907BE5ED3E}" type="presParOf" srcId="{D79B5229-0FA3-4B3E-9AE3-3D6FC0BFE612}" destId="{09763B32-3F5F-4D21-9136-EC72555595CB}" srcOrd="0" destOrd="0" presId="urn:microsoft.com/office/officeart/2005/8/layout/hProcess11"/>
    <dgm:cxn modelId="{A3EFB24E-29E6-45CB-B825-2B0220020F86}" type="presParOf" srcId="{D79B5229-0FA3-4B3E-9AE3-3D6FC0BFE612}" destId="{E6FC8B02-AEFC-45AB-B837-731D1799C60C}" srcOrd="1" destOrd="0" presId="urn:microsoft.com/office/officeart/2005/8/layout/hProcess11"/>
    <dgm:cxn modelId="{6F8D7E18-7E8E-4F35-8392-4EF9A9DEBDC3}" type="presParOf" srcId="{E6FC8B02-AEFC-45AB-B837-731D1799C60C}" destId="{6F099E39-C7EA-4DAC-BA24-631B6C1AC1B5}" srcOrd="0" destOrd="0" presId="urn:microsoft.com/office/officeart/2005/8/layout/hProcess11"/>
    <dgm:cxn modelId="{85079C41-12A7-4F05-8310-6346F7ED9D6D}" type="presParOf" srcId="{6F099E39-C7EA-4DAC-BA24-631B6C1AC1B5}" destId="{49428010-6FF3-4A7C-8909-CC9AD4667CCC}" srcOrd="0" destOrd="0" presId="urn:microsoft.com/office/officeart/2005/8/layout/hProcess11"/>
    <dgm:cxn modelId="{8C1A69B3-CBC7-4A67-B426-F8BEFF1D4277}" type="presParOf" srcId="{6F099E39-C7EA-4DAC-BA24-631B6C1AC1B5}" destId="{F9E7ACE9-FB36-4BD1-B2A7-CFDC75EA0D47}" srcOrd="1" destOrd="0" presId="urn:microsoft.com/office/officeart/2005/8/layout/hProcess11"/>
    <dgm:cxn modelId="{2CADEE73-EC3C-4B3B-BF6F-808098291E12}" type="presParOf" srcId="{6F099E39-C7EA-4DAC-BA24-631B6C1AC1B5}" destId="{5379DC8D-574C-43ED-8B3C-34892D31321F}" srcOrd="2" destOrd="0" presId="urn:microsoft.com/office/officeart/2005/8/layout/hProcess11"/>
    <dgm:cxn modelId="{430BFF05-AD61-491D-9BB4-8F133B39A6A1}" type="presParOf" srcId="{E6FC8B02-AEFC-45AB-B837-731D1799C60C}" destId="{5E0E61C2-7D59-4D3F-963F-4D66007880EF}" srcOrd="1" destOrd="0" presId="urn:microsoft.com/office/officeart/2005/8/layout/hProcess11"/>
    <dgm:cxn modelId="{ABB0CA8C-EE95-4B8A-95F2-51FC10173EDA}" type="presParOf" srcId="{E6FC8B02-AEFC-45AB-B837-731D1799C60C}" destId="{1EABC711-D266-4D02-B1BC-8BA64FCB05D7}" srcOrd="2" destOrd="0" presId="urn:microsoft.com/office/officeart/2005/8/layout/hProcess11"/>
    <dgm:cxn modelId="{60734663-F9B3-4C77-9095-756FC1E13842}" type="presParOf" srcId="{1EABC711-D266-4D02-B1BC-8BA64FCB05D7}" destId="{E8921975-CE58-44BB-B522-F0A0D13A498D}" srcOrd="0" destOrd="0" presId="urn:microsoft.com/office/officeart/2005/8/layout/hProcess11"/>
    <dgm:cxn modelId="{CEE360F9-EBBD-4AD5-9E5A-05AAC8025443}" type="presParOf" srcId="{1EABC711-D266-4D02-B1BC-8BA64FCB05D7}" destId="{64DE381A-7D72-4A52-B6C0-AB7684F1A7A1}" srcOrd="1" destOrd="0" presId="urn:microsoft.com/office/officeart/2005/8/layout/hProcess11"/>
    <dgm:cxn modelId="{90FB1F07-0935-43DE-892E-7C0568AFF92B}" type="presParOf" srcId="{1EABC711-D266-4D02-B1BC-8BA64FCB05D7}" destId="{18DBFBB4-49C6-4454-915F-321F3FD5F80B}" srcOrd="2" destOrd="0" presId="urn:microsoft.com/office/officeart/2005/8/layout/hProcess11"/>
    <dgm:cxn modelId="{64765476-19C9-44D2-AB6A-8D4A9480A1E4}" type="presParOf" srcId="{E6FC8B02-AEFC-45AB-B837-731D1799C60C}" destId="{9AFF5D3A-FCD7-4565-A93B-9DD42FB739C4}" srcOrd="3" destOrd="0" presId="urn:microsoft.com/office/officeart/2005/8/layout/hProcess11"/>
    <dgm:cxn modelId="{22887F69-FB4B-43AD-BF52-0F79D573068D}" type="presParOf" srcId="{E6FC8B02-AEFC-45AB-B837-731D1799C60C}" destId="{B1AAA25C-F74D-4999-9FA5-A9F7D4A8F49F}" srcOrd="4" destOrd="0" presId="urn:microsoft.com/office/officeart/2005/8/layout/hProcess11"/>
    <dgm:cxn modelId="{AE59CF9F-DF21-4476-8DB4-CBCF3934F2E2}" type="presParOf" srcId="{B1AAA25C-F74D-4999-9FA5-A9F7D4A8F49F}" destId="{1005246D-A92B-481E-AEDC-73E1E53A508A}" srcOrd="0" destOrd="0" presId="urn:microsoft.com/office/officeart/2005/8/layout/hProcess11"/>
    <dgm:cxn modelId="{B9843A82-A5F6-4CAA-8767-7A62D28F1732}" type="presParOf" srcId="{B1AAA25C-F74D-4999-9FA5-A9F7D4A8F49F}" destId="{41C02C8D-EB0C-4839-A333-0C04515424BF}" srcOrd="1" destOrd="0" presId="urn:microsoft.com/office/officeart/2005/8/layout/hProcess11"/>
    <dgm:cxn modelId="{B60BC868-B155-42BF-A920-7D41AC503E94}" type="presParOf" srcId="{B1AAA25C-F74D-4999-9FA5-A9F7D4A8F49F}" destId="{7E87025F-BDBB-47F8-8A32-20BF3D417BFE}" srcOrd="2" destOrd="0" presId="urn:microsoft.com/office/officeart/2005/8/layout/hProcess11"/>
    <dgm:cxn modelId="{E82CE887-0325-4519-84F3-354E256BBC9E}" type="presParOf" srcId="{E6FC8B02-AEFC-45AB-B837-731D1799C60C}" destId="{06373D1F-99C0-4868-9D8D-F442887E8055}" srcOrd="5" destOrd="0" presId="urn:microsoft.com/office/officeart/2005/8/layout/hProcess11"/>
    <dgm:cxn modelId="{D1D4CAC1-77A7-42E8-998B-35AAB5426B54}" type="presParOf" srcId="{E6FC8B02-AEFC-45AB-B837-731D1799C60C}" destId="{0A64EAF6-D76F-46C5-A372-F0C47002470D}" srcOrd="6" destOrd="0" presId="urn:microsoft.com/office/officeart/2005/8/layout/hProcess11"/>
    <dgm:cxn modelId="{D2376543-3398-44C6-830D-5E6814EF41EB}" type="presParOf" srcId="{0A64EAF6-D76F-46C5-A372-F0C47002470D}" destId="{E83F2FC8-B0CC-4D84-A8C6-C41401F6E1AC}" srcOrd="0" destOrd="0" presId="urn:microsoft.com/office/officeart/2005/8/layout/hProcess11"/>
    <dgm:cxn modelId="{4FB41FB8-4B3B-4F55-A02A-FDBCF607F1C4}" type="presParOf" srcId="{0A64EAF6-D76F-46C5-A372-F0C47002470D}" destId="{3F480DC2-F5D3-4F63-A4D8-0434A3046D59}" srcOrd="1" destOrd="0" presId="urn:microsoft.com/office/officeart/2005/8/layout/hProcess11"/>
    <dgm:cxn modelId="{6130DF97-7523-46BF-BAD1-E9EC5B60DB1A}" type="presParOf" srcId="{0A64EAF6-D76F-46C5-A372-F0C47002470D}" destId="{611817B0-CAB3-4445-90D3-0A5DEE04FD3A}" srcOrd="2" destOrd="0" presId="urn:microsoft.com/office/officeart/2005/8/layout/hProcess11"/>
    <dgm:cxn modelId="{D820B6A5-A036-4C94-81CB-9E83A5AFADC6}" type="presParOf" srcId="{E6FC8B02-AEFC-45AB-B837-731D1799C60C}" destId="{9083B1A9-344E-4333-9B52-C8562031B240}" srcOrd="7" destOrd="0" presId="urn:microsoft.com/office/officeart/2005/8/layout/hProcess11"/>
    <dgm:cxn modelId="{908575A7-0BA1-4E20-B31C-F76CC3E98DA9}" type="presParOf" srcId="{E6FC8B02-AEFC-45AB-B837-731D1799C60C}" destId="{8AD3A13A-429D-4966-AADB-ABE4C1935E65}" srcOrd="8" destOrd="0" presId="urn:microsoft.com/office/officeart/2005/8/layout/hProcess11"/>
    <dgm:cxn modelId="{3EABCE49-5C7C-4884-96E6-93006CA341B1}" type="presParOf" srcId="{8AD3A13A-429D-4966-AADB-ABE4C1935E65}" destId="{361554AF-3171-4909-8838-F19C73A23324}" srcOrd="0" destOrd="0" presId="urn:microsoft.com/office/officeart/2005/8/layout/hProcess11"/>
    <dgm:cxn modelId="{469D42CC-91B1-425F-8C0D-8A1A75BFD4C1}" type="presParOf" srcId="{8AD3A13A-429D-4966-AADB-ABE4C1935E65}" destId="{5A023969-4541-431E-B442-392EF4534F14}" srcOrd="1" destOrd="0" presId="urn:microsoft.com/office/officeart/2005/8/layout/hProcess11"/>
    <dgm:cxn modelId="{D79099D4-1961-4DF3-A0C9-4574DD4A539B}" type="presParOf" srcId="{8AD3A13A-429D-4966-AADB-ABE4C1935E65}" destId="{FAE80C94-6D9C-4880-91E4-9B54F63B3334}" srcOrd="2" destOrd="0" presId="urn:microsoft.com/office/officeart/2005/8/layout/hProcess11"/>
    <dgm:cxn modelId="{9A08B5BA-8D81-4A86-83D2-004EAC23C309}" type="presParOf" srcId="{E6FC8B02-AEFC-45AB-B837-731D1799C60C}" destId="{3DC285E7-B973-41B0-A2D6-FA022326EB2D}" srcOrd="9" destOrd="0" presId="urn:microsoft.com/office/officeart/2005/8/layout/hProcess11"/>
    <dgm:cxn modelId="{8D6948BA-849D-4574-B4FD-280FC7468378}" type="presParOf" srcId="{E6FC8B02-AEFC-45AB-B837-731D1799C60C}" destId="{D46153D5-DE56-4EE9-BCB8-B8675ED4FD16}" srcOrd="10" destOrd="0" presId="urn:microsoft.com/office/officeart/2005/8/layout/hProcess11"/>
    <dgm:cxn modelId="{98CCBCFC-EB55-4B51-BDB6-D73956586FA6}" type="presParOf" srcId="{D46153D5-DE56-4EE9-BCB8-B8675ED4FD16}" destId="{7A59475E-2B9E-4739-A4C8-A5AD5F9613CA}" srcOrd="0" destOrd="0" presId="urn:microsoft.com/office/officeart/2005/8/layout/hProcess11"/>
    <dgm:cxn modelId="{47837D92-5975-41D2-AF18-14A0399030A1}" type="presParOf" srcId="{D46153D5-DE56-4EE9-BCB8-B8675ED4FD16}" destId="{5EFDCB28-3EA6-42BA-B3D2-C18D45217332}" srcOrd="1" destOrd="0" presId="urn:microsoft.com/office/officeart/2005/8/layout/hProcess11"/>
    <dgm:cxn modelId="{A79CAA08-2417-44B0-A6EE-0B8F74F1670B}" type="presParOf" srcId="{D46153D5-DE56-4EE9-BCB8-B8675ED4FD16}" destId="{4B5F8722-2A56-487A-B8AA-2B64ABFF3F1A}" srcOrd="2" destOrd="0" presId="urn:microsoft.com/office/officeart/2005/8/layout/hProcess11"/>
    <dgm:cxn modelId="{EDE09465-AB8A-435D-ACA9-3058B31EF0B4}" type="presParOf" srcId="{E6FC8B02-AEFC-45AB-B837-731D1799C60C}" destId="{35991147-952D-49D8-A49A-2AD8C1448519}" srcOrd="11" destOrd="0" presId="urn:microsoft.com/office/officeart/2005/8/layout/hProcess11"/>
    <dgm:cxn modelId="{39FD22D7-0538-4102-9699-A42263A59B3F}" type="presParOf" srcId="{E6FC8B02-AEFC-45AB-B837-731D1799C60C}" destId="{083BE9E0-DF80-42AF-8320-67A3585B7F92}" srcOrd="12" destOrd="0" presId="urn:microsoft.com/office/officeart/2005/8/layout/hProcess11"/>
    <dgm:cxn modelId="{000C45B8-A4EE-475A-B775-ED35E85B3698}" type="presParOf" srcId="{083BE9E0-DF80-42AF-8320-67A3585B7F92}" destId="{EBE06310-EE80-43ED-A435-C096AA8DC0A0}" srcOrd="0" destOrd="0" presId="urn:microsoft.com/office/officeart/2005/8/layout/hProcess11"/>
    <dgm:cxn modelId="{CF3030B9-6FE0-4049-BC32-F196F1B89387}" type="presParOf" srcId="{083BE9E0-DF80-42AF-8320-67A3585B7F92}" destId="{FC44E763-019E-4A06-83D0-D1C69C31C89E}" srcOrd="1" destOrd="0" presId="urn:microsoft.com/office/officeart/2005/8/layout/hProcess11"/>
    <dgm:cxn modelId="{B72BA9EE-D5BD-467E-BF50-0177B8532D12}" type="presParOf" srcId="{083BE9E0-DF80-42AF-8320-67A3585B7F92}" destId="{90463DF5-44F8-4A61-A851-02792D64815E}" srcOrd="2" destOrd="0" presId="urn:microsoft.com/office/officeart/2005/8/layout/hProcess1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18401CF-A83C-4103-876E-CD13D3720FE9}" type="doc">
      <dgm:prSet loTypeId="urn:microsoft.com/office/officeart/2005/8/layout/hProcess11" loCatId="process" qsTypeId="urn:microsoft.com/office/officeart/2005/8/quickstyle/simple2" qsCatId="simple" csTypeId="urn:microsoft.com/office/officeart/2005/8/colors/accent1_2" csCatId="accent1"/>
      <dgm:spPr/>
      <dgm:t>
        <a:bodyPr/>
        <a:lstStyle/>
        <a:p>
          <a:endParaRPr lang="en-US"/>
        </a:p>
      </dgm:t>
    </dgm:pt>
    <dgm:pt modelId="{CBB6D6A8-0518-493C-B14D-AD27436F5F03}">
      <dgm:prSet/>
      <dgm:spPr/>
      <dgm:t>
        <a:bodyPr/>
        <a:lstStyle/>
        <a:p>
          <a:pPr algn="ctr"/>
          <a:r>
            <a:rPr lang="en-US" b="1"/>
            <a:t>2010</a:t>
          </a:r>
          <a:endParaRPr lang="en-US" dirty="0"/>
        </a:p>
      </dgm:t>
    </dgm:pt>
    <dgm:pt modelId="{57D925AD-609F-4AA4-847D-72A9F45124B5}" type="parTrans" cxnId="{9A17EDF7-85BB-4A65-B907-AA6E1CF72642}">
      <dgm:prSet/>
      <dgm:spPr/>
      <dgm:t>
        <a:bodyPr/>
        <a:lstStyle/>
        <a:p>
          <a:endParaRPr lang="en-US">
            <a:solidFill>
              <a:schemeClr val="bg1"/>
            </a:solidFill>
          </a:endParaRPr>
        </a:p>
      </dgm:t>
    </dgm:pt>
    <dgm:pt modelId="{2A0F210F-3D0D-42DA-A6BA-996571BBE3F0}" type="sibTrans" cxnId="{9A17EDF7-85BB-4A65-B907-AA6E1CF72642}">
      <dgm:prSet/>
      <dgm:spPr/>
      <dgm:t>
        <a:bodyPr/>
        <a:lstStyle/>
        <a:p>
          <a:endParaRPr lang="en-US">
            <a:solidFill>
              <a:schemeClr val="bg1"/>
            </a:solidFill>
          </a:endParaRPr>
        </a:p>
      </dgm:t>
    </dgm:pt>
    <dgm:pt modelId="{75CF6076-1C8A-4536-8777-7A8CF036D0B2}">
      <dgm:prSet/>
      <dgm:spPr/>
      <dgm:t>
        <a:bodyPr/>
        <a:lstStyle/>
        <a:p>
          <a:pPr algn="ctr"/>
          <a:r>
            <a:rPr lang="en-US" dirty="0"/>
            <a:t>TeWaRON1 (27 Stations)</a:t>
          </a:r>
        </a:p>
      </dgm:t>
    </dgm:pt>
    <dgm:pt modelId="{72CCCBB1-2DB2-4880-85B2-61A0E2D21ACA}" type="parTrans" cxnId="{C0885E31-FF67-48F9-ACE9-B52EBB9684DA}">
      <dgm:prSet/>
      <dgm:spPr/>
      <dgm:t>
        <a:bodyPr/>
        <a:lstStyle/>
        <a:p>
          <a:endParaRPr lang="en-US">
            <a:solidFill>
              <a:schemeClr val="bg1"/>
            </a:solidFill>
          </a:endParaRPr>
        </a:p>
      </dgm:t>
    </dgm:pt>
    <dgm:pt modelId="{5D50F3F1-0B77-4328-A8E9-8623BBA933E9}" type="sibTrans" cxnId="{C0885E31-FF67-48F9-ACE9-B52EBB9684DA}">
      <dgm:prSet/>
      <dgm:spPr/>
      <dgm:t>
        <a:bodyPr/>
        <a:lstStyle/>
        <a:p>
          <a:endParaRPr lang="en-US">
            <a:solidFill>
              <a:schemeClr val="bg1"/>
            </a:solidFill>
          </a:endParaRPr>
        </a:p>
      </dgm:t>
    </dgm:pt>
    <dgm:pt modelId="{89C85370-2FD5-40D1-86E1-D08B419200CC}">
      <dgm:prSet/>
      <dgm:spPr/>
      <dgm:t>
        <a:bodyPr/>
        <a:lstStyle/>
        <a:p>
          <a:pPr algn="ctr"/>
          <a:r>
            <a:rPr lang="en-US" b="1"/>
            <a:t>2011</a:t>
          </a:r>
          <a:endParaRPr lang="en-US"/>
        </a:p>
      </dgm:t>
    </dgm:pt>
    <dgm:pt modelId="{A5E3C78C-11EA-45EF-9A29-81BAB0FFCBB5}" type="parTrans" cxnId="{841F516E-0F86-4A20-A500-A1671039A54B}">
      <dgm:prSet/>
      <dgm:spPr/>
      <dgm:t>
        <a:bodyPr/>
        <a:lstStyle/>
        <a:p>
          <a:endParaRPr lang="en-US">
            <a:solidFill>
              <a:schemeClr val="bg1"/>
            </a:solidFill>
          </a:endParaRPr>
        </a:p>
      </dgm:t>
    </dgm:pt>
    <dgm:pt modelId="{D3C95030-2D60-450E-B9E9-77104E4BD98C}" type="sibTrans" cxnId="{841F516E-0F86-4A20-A500-A1671039A54B}">
      <dgm:prSet/>
      <dgm:spPr/>
      <dgm:t>
        <a:bodyPr/>
        <a:lstStyle/>
        <a:p>
          <a:endParaRPr lang="en-US">
            <a:solidFill>
              <a:schemeClr val="bg1"/>
            </a:solidFill>
          </a:endParaRPr>
        </a:p>
      </dgm:t>
    </dgm:pt>
    <dgm:pt modelId="{137EA452-8F4A-498D-BFB2-DD90525604F3}">
      <dgm:prSet/>
      <dgm:spPr/>
      <dgm:t>
        <a:bodyPr/>
        <a:lstStyle/>
        <a:p>
          <a:pPr algn="ctr"/>
          <a:r>
            <a:rPr lang="en-US"/>
            <a:t>BGR/ESCWA PROJECT (12)</a:t>
          </a:r>
        </a:p>
      </dgm:t>
    </dgm:pt>
    <dgm:pt modelId="{434A1675-9CA2-4553-A8AE-8832B6F62808}" type="parTrans" cxnId="{6E91A061-39BD-45DC-98E1-6D60C698D7E9}">
      <dgm:prSet/>
      <dgm:spPr/>
      <dgm:t>
        <a:bodyPr/>
        <a:lstStyle/>
        <a:p>
          <a:endParaRPr lang="en-US">
            <a:solidFill>
              <a:schemeClr val="bg1"/>
            </a:solidFill>
          </a:endParaRPr>
        </a:p>
      </dgm:t>
    </dgm:pt>
    <dgm:pt modelId="{0EFEDCDB-4F75-456B-8C1F-5F6875EE4586}" type="sibTrans" cxnId="{6E91A061-39BD-45DC-98E1-6D60C698D7E9}">
      <dgm:prSet/>
      <dgm:spPr/>
      <dgm:t>
        <a:bodyPr/>
        <a:lstStyle/>
        <a:p>
          <a:endParaRPr lang="en-US">
            <a:solidFill>
              <a:schemeClr val="bg1"/>
            </a:solidFill>
          </a:endParaRPr>
        </a:p>
      </dgm:t>
    </dgm:pt>
    <dgm:pt modelId="{AFB1D6D0-2F55-43E6-A05A-C1CEE015BB63}">
      <dgm:prSet/>
      <dgm:spPr/>
      <dgm:t>
        <a:bodyPr/>
        <a:lstStyle/>
        <a:p>
          <a:pPr algn="ctr"/>
          <a:r>
            <a:rPr lang="en-US" b="1"/>
            <a:t>2012</a:t>
          </a:r>
          <a:endParaRPr lang="en-US"/>
        </a:p>
      </dgm:t>
    </dgm:pt>
    <dgm:pt modelId="{EA2AC833-D192-49E8-BBB6-6CF3755EB88C}" type="parTrans" cxnId="{492658A3-FD95-4888-847B-33D999CC86A2}">
      <dgm:prSet/>
      <dgm:spPr/>
      <dgm:t>
        <a:bodyPr/>
        <a:lstStyle/>
        <a:p>
          <a:endParaRPr lang="en-US">
            <a:solidFill>
              <a:schemeClr val="bg1"/>
            </a:solidFill>
          </a:endParaRPr>
        </a:p>
      </dgm:t>
    </dgm:pt>
    <dgm:pt modelId="{89B14B91-57F2-4564-BDD0-668273A21E47}" type="sibTrans" cxnId="{492658A3-FD95-4888-847B-33D999CC86A2}">
      <dgm:prSet/>
      <dgm:spPr/>
      <dgm:t>
        <a:bodyPr/>
        <a:lstStyle/>
        <a:p>
          <a:endParaRPr lang="en-US">
            <a:solidFill>
              <a:schemeClr val="bg1"/>
            </a:solidFill>
          </a:endParaRPr>
        </a:p>
      </dgm:t>
    </dgm:pt>
    <dgm:pt modelId="{BC647C81-2802-44E6-A84A-E2F43FB90B6E}">
      <dgm:prSet/>
      <dgm:spPr/>
      <dgm:t>
        <a:bodyPr/>
        <a:lstStyle/>
        <a:p>
          <a:pPr algn="ctr"/>
          <a:r>
            <a:rPr lang="en-US" dirty="0"/>
            <a:t>TeWaRON2 (35 Stations)</a:t>
          </a:r>
        </a:p>
      </dgm:t>
    </dgm:pt>
    <dgm:pt modelId="{76EE668E-9B89-45AC-BFA8-AC05CC34CCA9}" type="parTrans" cxnId="{B25005BE-DC88-452F-9A36-B7EE1699CFBF}">
      <dgm:prSet/>
      <dgm:spPr/>
      <dgm:t>
        <a:bodyPr/>
        <a:lstStyle/>
        <a:p>
          <a:endParaRPr lang="en-US">
            <a:solidFill>
              <a:schemeClr val="bg1"/>
            </a:solidFill>
          </a:endParaRPr>
        </a:p>
      </dgm:t>
    </dgm:pt>
    <dgm:pt modelId="{69BB0588-2A1B-4169-AAAC-182BE696B260}" type="sibTrans" cxnId="{B25005BE-DC88-452F-9A36-B7EE1699CFBF}">
      <dgm:prSet/>
      <dgm:spPr/>
      <dgm:t>
        <a:bodyPr/>
        <a:lstStyle/>
        <a:p>
          <a:endParaRPr lang="en-US">
            <a:solidFill>
              <a:schemeClr val="bg1"/>
            </a:solidFill>
          </a:endParaRPr>
        </a:p>
      </dgm:t>
    </dgm:pt>
    <dgm:pt modelId="{FC1D7C9B-6676-45FD-9979-5AE87424C276}">
      <dgm:prSet/>
      <dgm:spPr/>
      <dgm:t>
        <a:bodyPr/>
        <a:lstStyle/>
        <a:p>
          <a:pPr algn="ctr"/>
          <a:r>
            <a:rPr lang="en-US" b="1"/>
            <a:t>2013</a:t>
          </a:r>
          <a:endParaRPr lang="en-US"/>
        </a:p>
      </dgm:t>
    </dgm:pt>
    <dgm:pt modelId="{04A131E6-88AC-4524-A44D-83111347763F}" type="parTrans" cxnId="{C5B46E03-971F-484A-9818-D68DE82884EC}">
      <dgm:prSet/>
      <dgm:spPr/>
      <dgm:t>
        <a:bodyPr/>
        <a:lstStyle/>
        <a:p>
          <a:endParaRPr lang="en-US">
            <a:solidFill>
              <a:schemeClr val="bg1"/>
            </a:solidFill>
          </a:endParaRPr>
        </a:p>
      </dgm:t>
    </dgm:pt>
    <dgm:pt modelId="{F3B8F1CB-D2BA-4D25-BF34-8DF3CDCD4580}" type="sibTrans" cxnId="{C5B46E03-971F-484A-9818-D68DE82884EC}">
      <dgm:prSet/>
      <dgm:spPr/>
      <dgm:t>
        <a:bodyPr/>
        <a:lstStyle/>
        <a:p>
          <a:endParaRPr lang="en-US">
            <a:solidFill>
              <a:schemeClr val="bg1"/>
            </a:solidFill>
          </a:endParaRPr>
        </a:p>
      </dgm:t>
    </dgm:pt>
    <dgm:pt modelId="{26B4E524-D6BE-4F08-A46F-FEBDBF7774C9}">
      <dgm:prSet/>
      <dgm:spPr/>
      <dgm:t>
        <a:bodyPr/>
        <a:lstStyle/>
        <a:p>
          <a:pPr algn="ctr"/>
          <a:r>
            <a:rPr lang="en-US"/>
            <a:t>TeWaRON3 (30 Stations)</a:t>
          </a:r>
        </a:p>
      </dgm:t>
    </dgm:pt>
    <dgm:pt modelId="{52253A0F-272C-4C8D-AEC4-E236521870EE}" type="parTrans" cxnId="{67ADA90A-1E10-4E8E-ADBC-99209308C31C}">
      <dgm:prSet/>
      <dgm:spPr/>
      <dgm:t>
        <a:bodyPr/>
        <a:lstStyle/>
        <a:p>
          <a:endParaRPr lang="en-US">
            <a:solidFill>
              <a:schemeClr val="bg1"/>
            </a:solidFill>
          </a:endParaRPr>
        </a:p>
      </dgm:t>
    </dgm:pt>
    <dgm:pt modelId="{8A2C12A8-FE10-4510-8CAE-392215E3FE76}" type="sibTrans" cxnId="{67ADA90A-1E10-4E8E-ADBC-99209308C31C}">
      <dgm:prSet/>
      <dgm:spPr/>
      <dgm:t>
        <a:bodyPr/>
        <a:lstStyle/>
        <a:p>
          <a:endParaRPr lang="en-US">
            <a:solidFill>
              <a:schemeClr val="bg1"/>
            </a:solidFill>
          </a:endParaRPr>
        </a:p>
      </dgm:t>
    </dgm:pt>
    <dgm:pt modelId="{29E27B15-D767-43E5-988A-3F3579E59013}">
      <dgm:prSet/>
      <dgm:spPr/>
      <dgm:t>
        <a:bodyPr/>
        <a:lstStyle/>
        <a:p>
          <a:pPr algn="ctr"/>
          <a:r>
            <a:rPr lang="en-US" b="1" dirty="0"/>
            <a:t>2014</a:t>
          </a:r>
          <a:endParaRPr lang="en-US" dirty="0"/>
        </a:p>
      </dgm:t>
    </dgm:pt>
    <dgm:pt modelId="{AF5B9864-C407-44D8-961E-486AFF0ABD6A}" type="parTrans" cxnId="{017E771A-D6E2-494F-810B-47699F0AFBD0}">
      <dgm:prSet/>
      <dgm:spPr/>
      <dgm:t>
        <a:bodyPr/>
        <a:lstStyle/>
        <a:p>
          <a:endParaRPr lang="en-US">
            <a:solidFill>
              <a:schemeClr val="bg1"/>
            </a:solidFill>
          </a:endParaRPr>
        </a:p>
      </dgm:t>
    </dgm:pt>
    <dgm:pt modelId="{93CC5E2A-62DA-4A4D-B331-B8EC54EB7301}" type="sibTrans" cxnId="{017E771A-D6E2-494F-810B-47699F0AFBD0}">
      <dgm:prSet/>
      <dgm:spPr/>
      <dgm:t>
        <a:bodyPr/>
        <a:lstStyle/>
        <a:p>
          <a:endParaRPr lang="en-US">
            <a:solidFill>
              <a:schemeClr val="bg1"/>
            </a:solidFill>
          </a:endParaRPr>
        </a:p>
      </dgm:t>
    </dgm:pt>
    <dgm:pt modelId="{26D1456C-A2D6-4303-86CD-B31825F24E1B}">
      <dgm:prSet/>
      <dgm:spPr/>
      <dgm:t>
        <a:bodyPr/>
        <a:lstStyle/>
        <a:p>
          <a:pPr algn="ctr"/>
          <a:r>
            <a:rPr lang="en-US" dirty="0"/>
            <a:t>TeWaRON4 (25 Stations)</a:t>
          </a:r>
        </a:p>
      </dgm:t>
    </dgm:pt>
    <dgm:pt modelId="{80BB3B8D-8091-4893-9191-06B45ACF12C8}" type="parTrans" cxnId="{6861EFB7-AD03-47CB-9ECB-F47C918D59B0}">
      <dgm:prSet/>
      <dgm:spPr/>
      <dgm:t>
        <a:bodyPr/>
        <a:lstStyle/>
        <a:p>
          <a:endParaRPr lang="en-US">
            <a:solidFill>
              <a:schemeClr val="bg1"/>
            </a:solidFill>
          </a:endParaRPr>
        </a:p>
      </dgm:t>
    </dgm:pt>
    <dgm:pt modelId="{B1F3CD23-B67F-4287-B2BD-E1B4E2DD1100}" type="sibTrans" cxnId="{6861EFB7-AD03-47CB-9ECB-F47C918D59B0}">
      <dgm:prSet/>
      <dgm:spPr/>
      <dgm:t>
        <a:bodyPr/>
        <a:lstStyle/>
        <a:p>
          <a:endParaRPr lang="en-US">
            <a:solidFill>
              <a:schemeClr val="bg1"/>
            </a:solidFill>
          </a:endParaRPr>
        </a:p>
      </dgm:t>
    </dgm:pt>
    <dgm:pt modelId="{B071C5E8-EBAB-4DE3-BB1F-9D5D257EBB1B}">
      <dgm:prSet/>
      <dgm:spPr/>
      <dgm:t>
        <a:bodyPr/>
        <a:lstStyle/>
        <a:p>
          <a:pPr algn="ctr"/>
          <a:r>
            <a:rPr lang="en-US" b="1"/>
            <a:t>2015</a:t>
          </a:r>
          <a:endParaRPr lang="en-US"/>
        </a:p>
      </dgm:t>
    </dgm:pt>
    <dgm:pt modelId="{4B345F2D-10AD-4A34-9D53-4DE7A50AA4FB}" type="parTrans" cxnId="{997B9B7A-4941-4184-8CD1-3FB78BA400B1}">
      <dgm:prSet/>
      <dgm:spPr/>
      <dgm:t>
        <a:bodyPr/>
        <a:lstStyle/>
        <a:p>
          <a:endParaRPr lang="en-US">
            <a:solidFill>
              <a:schemeClr val="bg1"/>
            </a:solidFill>
          </a:endParaRPr>
        </a:p>
      </dgm:t>
    </dgm:pt>
    <dgm:pt modelId="{81B54623-10D1-4EF6-B830-C792A6F5DD75}" type="sibTrans" cxnId="{997B9B7A-4941-4184-8CD1-3FB78BA400B1}">
      <dgm:prSet/>
      <dgm:spPr/>
      <dgm:t>
        <a:bodyPr/>
        <a:lstStyle/>
        <a:p>
          <a:endParaRPr lang="en-US">
            <a:solidFill>
              <a:schemeClr val="bg1"/>
            </a:solidFill>
          </a:endParaRPr>
        </a:p>
      </dgm:t>
    </dgm:pt>
    <dgm:pt modelId="{3F70A55C-1D1F-48F5-B7D9-7595E3F6078C}">
      <dgm:prSet/>
      <dgm:spPr/>
      <dgm:t>
        <a:bodyPr/>
        <a:lstStyle/>
        <a:p>
          <a:pPr algn="ctr"/>
          <a:r>
            <a:rPr lang="en-US"/>
            <a:t>TeWaRON5 (38 Stations)</a:t>
          </a:r>
        </a:p>
      </dgm:t>
    </dgm:pt>
    <dgm:pt modelId="{910428C5-F439-4C8C-AF11-B707E9848A9D}" type="parTrans" cxnId="{B774DCAB-B73C-4378-82F5-AF86C45E090C}">
      <dgm:prSet/>
      <dgm:spPr/>
      <dgm:t>
        <a:bodyPr/>
        <a:lstStyle/>
        <a:p>
          <a:endParaRPr lang="en-US">
            <a:solidFill>
              <a:schemeClr val="bg1"/>
            </a:solidFill>
          </a:endParaRPr>
        </a:p>
      </dgm:t>
    </dgm:pt>
    <dgm:pt modelId="{2DA7E03D-9917-4611-AB4B-E24E7070CC02}" type="sibTrans" cxnId="{B774DCAB-B73C-4378-82F5-AF86C45E090C}">
      <dgm:prSet/>
      <dgm:spPr/>
      <dgm:t>
        <a:bodyPr/>
        <a:lstStyle/>
        <a:p>
          <a:endParaRPr lang="en-US">
            <a:solidFill>
              <a:schemeClr val="bg1"/>
            </a:solidFill>
          </a:endParaRPr>
        </a:p>
      </dgm:t>
    </dgm:pt>
    <dgm:pt modelId="{68D6753B-33E0-4249-9343-A7676043A5F0}">
      <dgm:prSet/>
      <dgm:spPr/>
      <dgm:t>
        <a:bodyPr/>
        <a:lstStyle/>
        <a:p>
          <a:pPr algn="ctr"/>
          <a:r>
            <a:rPr lang="en-US" b="1" dirty="0"/>
            <a:t>2018</a:t>
          </a:r>
          <a:endParaRPr lang="en-US" dirty="0"/>
        </a:p>
      </dgm:t>
    </dgm:pt>
    <dgm:pt modelId="{3C3C9F1C-8813-4A80-9C34-55539E224AA3}" type="parTrans" cxnId="{64DF6812-6A28-4CE5-AE6B-A8079FAB8E79}">
      <dgm:prSet/>
      <dgm:spPr/>
      <dgm:t>
        <a:bodyPr/>
        <a:lstStyle/>
        <a:p>
          <a:endParaRPr lang="en-US">
            <a:solidFill>
              <a:schemeClr val="bg1"/>
            </a:solidFill>
          </a:endParaRPr>
        </a:p>
      </dgm:t>
    </dgm:pt>
    <dgm:pt modelId="{D9DF75C4-0797-477A-A554-344FF75579FF}" type="sibTrans" cxnId="{64DF6812-6A28-4CE5-AE6B-A8079FAB8E79}">
      <dgm:prSet/>
      <dgm:spPr/>
      <dgm:t>
        <a:bodyPr/>
        <a:lstStyle/>
        <a:p>
          <a:endParaRPr lang="en-US">
            <a:solidFill>
              <a:schemeClr val="bg1"/>
            </a:solidFill>
          </a:endParaRPr>
        </a:p>
      </dgm:t>
    </dgm:pt>
    <dgm:pt modelId="{A7B71C26-0004-4A65-A7F2-88C87350708D}">
      <dgm:prSet/>
      <dgm:spPr/>
      <dgm:t>
        <a:bodyPr/>
        <a:lstStyle/>
        <a:p>
          <a:pPr algn="ctr"/>
          <a:r>
            <a:rPr lang="en-US"/>
            <a:t>HSSP (140 Stations)</a:t>
          </a:r>
        </a:p>
      </dgm:t>
    </dgm:pt>
    <dgm:pt modelId="{FD1952B2-7442-480F-B33A-D73193908D10}" type="parTrans" cxnId="{B5905216-5D1C-4601-88D8-BD5FD8A3D92F}">
      <dgm:prSet/>
      <dgm:spPr/>
      <dgm:t>
        <a:bodyPr/>
        <a:lstStyle/>
        <a:p>
          <a:endParaRPr lang="en-US">
            <a:solidFill>
              <a:schemeClr val="bg1"/>
            </a:solidFill>
          </a:endParaRPr>
        </a:p>
      </dgm:t>
    </dgm:pt>
    <dgm:pt modelId="{1D7D1BAD-FE52-4633-A220-D1DE79D8C872}" type="sibTrans" cxnId="{B5905216-5D1C-4601-88D8-BD5FD8A3D92F}">
      <dgm:prSet/>
      <dgm:spPr/>
      <dgm:t>
        <a:bodyPr/>
        <a:lstStyle/>
        <a:p>
          <a:endParaRPr lang="en-US">
            <a:solidFill>
              <a:schemeClr val="bg1"/>
            </a:solidFill>
          </a:endParaRPr>
        </a:p>
      </dgm:t>
    </dgm:pt>
    <dgm:pt modelId="{D79B5229-0FA3-4B3E-9AE3-3D6FC0BFE612}" type="pres">
      <dgm:prSet presAssocID="{C18401CF-A83C-4103-876E-CD13D3720FE9}" presName="Name0" presStyleCnt="0">
        <dgm:presLayoutVars>
          <dgm:dir/>
          <dgm:resizeHandles val="exact"/>
        </dgm:presLayoutVars>
      </dgm:prSet>
      <dgm:spPr/>
      <dgm:t>
        <a:bodyPr/>
        <a:lstStyle/>
        <a:p>
          <a:endParaRPr lang="en-US"/>
        </a:p>
      </dgm:t>
    </dgm:pt>
    <dgm:pt modelId="{09763B32-3F5F-4D21-9136-EC72555595CB}" type="pres">
      <dgm:prSet presAssocID="{C18401CF-A83C-4103-876E-CD13D3720FE9}" presName="arrow" presStyleLbl="bgShp" presStyleIdx="0" presStyleCnt="1"/>
      <dgm:spPr>
        <a:solidFill>
          <a:srgbClr val="E4F4F4">
            <a:alpha val="60000"/>
          </a:srgbClr>
        </a:solidFill>
      </dgm:spPr>
    </dgm:pt>
    <dgm:pt modelId="{E6FC8B02-AEFC-45AB-B837-731D1799C60C}" type="pres">
      <dgm:prSet presAssocID="{C18401CF-A83C-4103-876E-CD13D3720FE9}" presName="points" presStyleCnt="0"/>
      <dgm:spPr/>
    </dgm:pt>
    <dgm:pt modelId="{6F099E39-C7EA-4DAC-BA24-631B6C1AC1B5}" type="pres">
      <dgm:prSet presAssocID="{CBB6D6A8-0518-493C-B14D-AD27436F5F03}" presName="compositeA" presStyleCnt="0"/>
      <dgm:spPr/>
    </dgm:pt>
    <dgm:pt modelId="{49428010-6FF3-4A7C-8909-CC9AD4667CCC}" type="pres">
      <dgm:prSet presAssocID="{CBB6D6A8-0518-493C-B14D-AD27436F5F03}" presName="textA" presStyleLbl="revTx" presStyleIdx="0" presStyleCnt="7">
        <dgm:presLayoutVars>
          <dgm:bulletEnabled val="1"/>
        </dgm:presLayoutVars>
      </dgm:prSet>
      <dgm:spPr/>
      <dgm:t>
        <a:bodyPr/>
        <a:lstStyle/>
        <a:p>
          <a:endParaRPr lang="en-US"/>
        </a:p>
      </dgm:t>
    </dgm:pt>
    <dgm:pt modelId="{F9E7ACE9-FB36-4BD1-B2A7-CFDC75EA0D47}" type="pres">
      <dgm:prSet presAssocID="{CBB6D6A8-0518-493C-B14D-AD27436F5F03}" presName="circleA" presStyleLbl="node1" presStyleIdx="0" presStyleCnt="7"/>
      <dgm:spPr/>
    </dgm:pt>
    <dgm:pt modelId="{5379DC8D-574C-43ED-8B3C-34892D31321F}" type="pres">
      <dgm:prSet presAssocID="{CBB6D6A8-0518-493C-B14D-AD27436F5F03}" presName="spaceA" presStyleCnt="0"/>
      <dgm:spPr/>
    </dgm:pt>
    <dgm:pt modelId="{5E0E61C2-7D59-4D3F-963F-4D66007880EF}" type="pres">
      <dgm:prSet presAssocID="{2A0F210F-3D0D-42DA-A6BA-996571BBE3F0}" presName="space" presStyleCnt="0"/>
      <dgm:spPr/>
    </dgm:pt>
    <dgm:pt modelId="{1EABC711-D266-4D02-B1BC-8BA64FCB05D7}" type="pres">
      <dgm:prSet presAssocID="{89C85370-2FD5-40D1-86E1-D08B419200CC}" presName="compositeB" presStyleCnt="0"/>
      <dgm:spPr/>
    </dgm:pt>
    <dgm:pt modelId="{E8921975-CE58-44BB-B522-F0A0D13A498D}" type="pres">
      <dgm:prSet presAssocID="{89C85370-2FD5-40D1-86E1-D08B419200CC}" presName="textB" presStyleLbl="revTx" presStyleIdx="1" presStyleCnt="7">
        <dgm:presLayoutVars>
          <dgm:bulletEnabled val="1"/>
        </dgm:presLayoutVars>
      </dgm:prSet>
      <dgm:spPr/>
      <dgm:t>
        <a:bodyPr/>
        <a:lstStyle/>
        <a:p>
          <a:endParaRPr lang="en-US"/>
        </a:p>
      </dgm:t>
    </dgm:pt>
    <dgm:pt modelId="{64DE381A-7D72-4A52-B6C0-AB7684F1A7A1}" type="pres">
      <dgm:prSet presAssocID="{89C85370-2FD5-40D1-86E1-D08B419200CC}" presName="circleB" presStyleLbl="node1" presStyleIdx="1" presStyleCnt="7"/>
      <dgm:spPr/>
    </dgm:pt>
    <dgm:pt modelId="{18DBFBB4-49C6-4454-915F-321F3FD5F80B}" type="pres">
      <dgm:prSet presAssocID="{89C85370-2FD5-40D1-86E1-D08B419200CC}" presName="spaceB" presStyleCnt="0"/>
      <dgm:spPr/>
    </dgm:pt>
    <dgm:pt modelId="{9AFF5D3A-FCD7-4565-A93B-9DD42FB739C4}" type="pres">
      <dgm:prSet presAssocID="{D3C95030-2D60-450E-B9E9-77104E4BD98C}" presName="space" presStyleCnt="0"/>
      <dgm:spPr/>
    </dgm:pt>
    <dgm:pt modelId="{B1AAA25C-F74D-4999-9FA5-A9F7D4A8F49F}" type="pres">
      <dgm:prSet presAssocID="{AFB1D6D0-2F55-43E6-A05A-C1CEE015BB63}" presName="compositeA" presStyleCnt="0"/>
      <dgm:spPr/>
    </dgm:pt>
    <dgm:pt modelId="{1005246D-A92B-481E-AEDC-73E1E53A508A}" type="pres">
      <dgm:prSet presAssocID="{AFB1D6D0-2F55-43E6-A05A-C1CEE015BB63}" presName="textA" presStyleLbl="revTx" presStyleIdx="2" presStyleCnt="7">
        <dgm:presLayoutVars>
          <dgm:bulletEnabled val="1"/>
        </dgm:presLayoutVars>
      </dgm:prSet>
      <dgm:spPr/>
      <dgm:t>
        <a:bodyPr/>
        <a:lstStyle/>
        <a:p>
          <a:endParaRPr lang="en-US"/>
        </a:p>
      </dgm:t>
    </dgm:pt>
    <dgm:pt modelId="{41C02C8D-EB0C-4839-A333-0C04515424BF}" type="pres">
      <dgm:prSet presAssocID="{AFB1D6D0-2F55-43E6-A05A-C1CEE015BB63}" presName="circleA" presStyleLbl="node1" presStyleIdx="2" presStyleCnt="7"/>
      <dgm:spPr/>
    </dgm:pt>
    <dgm:pt modelId="{7E87025F-BDBB-47F8-8A32-20BF3D417BFE}" type="pres">
      <dgm:prSet presAssocID="{AFB1D6D0-2F55-43E6-A05A-C1CEE015BB63}" presName="spaceA" presStyleCnt="0"/>
      <dgm:spPr/>
    </dgm:pt>
    <dgm:pt modelId="{06373D1F-99C0-4868-9D8D-F442887E8055}" type="pres">
      <dgm:prSet presAssocID="{89B14B91-57F2-4564-BDD0-668273A21E47}" presName="space" presStyleCnt="0"/>
      <dgm:spPr/>
    </dgm:pt>
    <dgm:pt modelId="{0A64EAF6-D76F-46C5-A372-F0C47002470D}" type="pres">
      <dgm:prSet presAssocID="{FC1D7C9B-6676-45FD-9979-5AE87424C276}" presName="compositeB" presStyleCnt="0"/>
      <dgm:spPr/>
    </dgm:pt>
    <dgm:pt modelId="{E83F2FC8-B0CC-4D84-A8C6-C41401F6E1AC}" type="pres">
      <dgm:prSet presAssocID="{FC1D7C9B-6676-45FD-9979-5AE87424C276}" presName="textB" presStyleLbl="revTx" presStyleIdx="3" presStyleCnt="7">
        <dgm:presLayoutVars>
          <dgm:bulletEnabled val="1"/>
        </dgm:presLayoutVars>
      </dgm:prSet>
      <dgm:spPr/>
      <dgm:t>
        <a:bodyPr/>
        <a:lstStyle/>
        <a:p>
          <a:endParaRPr lang="en-US"/>
        </a:p>
      </dgm:t>
    </dgm:pt>
    <dgm:pt modelId="{3F480DC2-F5D3-4F63-A4D8-0434A3046D59}" type="pres">
      <dgm:prSet presAssocID="{FC1D7C9B-6676-45FD-9979-5AE87424C276}" presName="circleB" presStyleLbl="node1" presStyleIdx="3" presStyleCnt="7"/>
      <dgm:spPr/>
    </dgm:pt>
    <dgm:pt modelId="{611817B0-CAB3-4445-90D3-0A5DEE04FD3A}" type="pres">
      <dgm:prSet presAssocID="{FC1D7C9B-6676-45FD-9979-5AE87424C276}" presName="spaceB" presStyleCnt="0"/>
      <dgm:spPr/>
    </dgm:pt>
    <dgm:pt modelId="{9083B1A9-344E-4333-9B52-C8562031B240}" type="pres">
      <dgm:prSet presAssocID="{F3B8F1CB-D2BA-4D25-BF34-8DF3CDCD4580}" presName="space" presStyleCnt="0"/>
      <dgm:spPr/>
    </dgm:pt>
    <dgm:pt modelId="{8AD3A13A-429D-4966-AADB-ABE4C1935E65}" type="pres">
      <dgm:prSet presAssocID="{29E27B15-D767-43E5-988A-3F3579E59013}" presName="compositeA" presStyleCnt="0"/>
      <dgm:spPr/>
    </dgm:pt>
    <dgm:pt modelId="{361554AF-3171-4909-8838-F19C73A23324}" type="pres">
      <dgm:prSet presAssocID="{29E27B15-D767-43E5-988A-3F3579E59013}" presName="textA" presStyleLbl="revTx" presStyleIdx="4" presStyleCnt="7">
        <dgm:presLayoutVars>
          <dgm:bulletEnabled val="1"/>
        </dgm:presLayoutVars>
      </dgm:prSet>
      <dgm:spPr/>
      <dgm:t>
        <a:bodyPr/>
        <a:lstStyle/>
        <a:p>
          <a:endParaRPr lang="en-US"/>
        </a:p>
      </dgm:t>
    </dgm:pt>
    <dgm:pt modelId="{5A023969-4541-431E-B442-392EF4534F14}" type="pres">
      <dgm:prSet presAssocID="{29E27B15-D767-43E5-988A-3F3579E59013}" presName="circleA" presStyleLbl="node1" presStyleIdx="4" presStyleCnt="7"/>
      <dgm:spPr/>
    </dgm:pt>
    <dgm:pt modelId="{FAE80C94-6D9C-4880-91E4-9B54F63B3334}" type="pres">
      <dgm:prSet presAssocID="{29E27B15-D767-43E5-988A-3F3579E59013}" presName="spaceA" presStyleCnt="0"/>
      <dgm:spPr/>
    </dgm:pt>
    <dgm:pt modelId="{3DC285E7-B973-41B0-A2D6-FA022326EB2D}" type="pres">
      <dgm:prSet presAssocID="{93CC5E2A-62DA-4A4D-B331-B8EC54EB7301}" presName="space" presStyleCnt="0"/>
      <dgm:spPr/>
    </dgm:pt>
    <dgm:pt modelId="{D46153D5-DE56-4EE9-BCB8-B8675ED4FD16}" type="pres">
      <dgm:prSet presAssocID="{B071C5E8-EBAB-4DE3-BB1F-9D5D257EBB1B}" presName="compositeB" presStyleCnt="0"/>
      <dgm:spPr/>
    </dgm:pt>
    <dgm:pt modelId="{7A59475E-2B9E-4739-A4C8-A5AD5F9613CA}" type="pres">
      <dgm:prSet presAssocID="{B071C5E8-EBAB-4DE3-BB1F-9D5D257EBB1B}" presName="textB" presStyleLbl="revTx" presStyleIdx="5" presStyleCnt="7">
        <dgm:presLayoutVars>
          <dgm:bulletEnabled val="1"/>
        </dgm:presLayoutVars>
      </dgm:prSet>
      <dgm:spPr/>
      <dgm:t>
        <a:bodyPr/>
        <a:lstStyle/>
        <a:p>
          <a:endParaRPr lang="en-US"/>
        </a:p>
      </dgm:t>
    </dgm:pt>
    <dgm:pt modelId="{5EFDCB28-3EA6-42BA-B3D2-C18D45217332}" type="pres">
      <dgm:prSet presAssocID="{B071C5E8-EBAB-4DE3-BB1F-9D5D257EBB1B}" presName="circleB" presStyleLbl="node1" presStyleIdx="5" presStyleCnt="7"/>
      <dgm:spPr/>
    </dgm:pt>
    <dgm:pt modelId="{4B5F8722-2A56-487A-B8AA-2B64ABFF3F1A}" type="pres">
      <dgm:prSet presAssocID="{B071C5E8-EBAB-4DE3-BB1F-9D5D257EBB1B}" presName="spaceB" presStyleCnt="0"/>
      <dgm:spPr/>
    </dgm:pt>
    <dgm:pt modelId="{35991147-952D-49D8-A49A-2AD8C1448519}" type="pres">
      <dgm:prSet presAssocID="{81B54623-10D1-4EF6-B830-C792A6F5DD75}" presName="space" presStyleCnt="0"/>
      <dgm:spPr/>
    </dgm:pt>
    <dgm:pt modelId="{083BE9E0-DF80-42AF-8320-67A3585B7F92}" type="pres">
      <dgm:prSet presAssocID="{68D6753B-33E0-4249-9343-A7676043A5F0}" presName="compositeA" presStyleCnt="0"/>
      <dgm:spPr/>
    </dgm:pt>
    <dgm:pt modelId="{EBE06310-EE80-43ED-A435-C096AA8DC0A0}" type="pres">
      <dgm:prSet presAssocID="{68D6753B-33E0-4249-9343-A7676043A5F0}" presName="textA" presStyleLbl="revTx" presStyleIdx="6" presStyleCnt="7">
        <dgm:presLayoutVars>
          <dgm:bulletEnabled val="1"/>
        </dgm:presLayoutVars>
      </dgm:prSet>
      <dgm:spPr/>
      <dgm:t>
        <a:bodyPr/>
        <a:lstStyle/>
        <a:p>
          <a:endParaRPr lang="en-US"/>
        </a:p>
      </dgm:t>
    </dgm:pt>
    <dgm:pt modelId="{FC44E763-019E-4A06-83D0-D1C69C31C89E}" type="pres">
      <dgm:prSet presAssocID="{68D6753B-33E0-4249-9343-A7676043A5F0}" presName="circleA" presStyleLbl="node1" presStyleIdx="6" presStyleCnt="7"/>
      <dgm:spPr/>
    </dgm:pt>
    <dgm:pt modelId="{90463DF5-44F8-4A61-A851-02792D64815E}" type="pres">
      <dgm:prSet presAssocID="{68D6753B-33E0-4249-9343-A7676043A5F0}" presName="spaceA" presStyleCnt="0"/>
      <dgm:spPr/>
    </dgm:pt>
  </dgm:ptLst>
  <dgm:cxnLst>
    <dgm:cxn modelId="{B5274751-4B47-41E8-BC97-D37F52DDF391}" type="presOf" srcId="{75CF6076-1C8A-4536-8777-7A8CF036D0B2}" destId="{49428010-6FF3-4A7C-8909-CC9AD4667CCC}" srcOrd="0" destOrd="1" presId="urn:microsoft.com/office/officeart/2005/8/layout/hProcess11"/>
    <dgm:cxn modelId="{45990ECA-A795-4F27-BD2C-466A0E2ACFF8}" type="presOf" srcId="{89C85370-2FD5-40D1-86E1-D08B419200CC}" destId="{E8921975-CE58-44BB-B522-F0A0D13A498D}" srcOrd="0" destOrd="0" presId="urn:microsoft.com/office/officeart/2005/8/layout/hProcess11"/>
    <dgm:cxn modelId="{841F516E-0F86-4A20-A500-A1671039A54B}" srcId="{C18401CF-A83C-4103-876E-CD13D3720FE9}" destId="{89C85370-2FD5-40D1-86E1-D08B419200CC}" srcOrd="1" destOrd="0" parTransId="{A5E3C78C-11EA-45EF-9A29-81BAB0FFCBB5}" sibTransId="{D3C95030-2D60-450E-B9E9-77104E4BD98C}"/>
    <dgm:cxn modelId="{2C381E78-72CE-4C80-A47E-450CA9EA64A0}" type="presOf" srcId="{CBB6D6A8-0518-493C-B14D-AD27436F5F03}" destId="{49428010-6FF3-4A7C-8909-CC9AD4667CCC}" srcOrd="0" destOrd="0" presId="urn:microsoft.com/office/officeart/2005/8/layout/hProcess11"/>
    <dgm:cxn modelId="{805A2E60-07ED-42C4-9D04-ECD020235629}" type="presOf" srcId="{FC1D7C9B-6676-45FD-9979-5AE87424C276}" destId="{E83F2FC8-B0CC-4D84-A8C6-C41401F6E1AC}" srcOrd="0" destOrd="0" presId="urn:microsoft.com/office/officeart/2005/8/layout/hProcess11"/>
    <dgm:cxn modelId="{C0885E31-FF67-48F9-ACE9-B52EBB9684DA}" srcId="{CBB6D6A8-0518-493C-B14D-AD27436F5F03}" destId="{75CF6076-1C8A-4536-8777-7A8CF036D0B2}" srcOrd="0" destOrd="0" parTransId="{72CCCBB1-2DB2-4880-85B2-61A0E2D21ACA}" sibTransId="{5D50F3F1-0B77-4328-A8E9-8623BBA933E9}"/>
    <dgm:cxn modelId="{6E91A061-39BD-45DC-98E1-6D60C698D7E9}" srcId="{89C85370-2FD5-40D1-86E1-D08B419200CC}" destId="{137EA452-8F4A-498D-BFB2-DD90525604F3}" srcOrd="0" destOrd="0" parTransId="{434A1675-9CA2-4553-A8AE-8832B6F62808}" sibTransId="{0EFEDCDB-4F75-456B-8C1F-5F6875EE4586}"/>
    <dgm:cxn modelId="{6861EFB7-AD03-47CB-9ECB-F47C918D59B0}" srcId="{29E27B15-D767-43E5-988A-3F3579E59013}" destId="{26D1456C-A2D6-4303-86CD-B31825F24E1B}" srcOrd="0" destOrd="0" parTransId="{80BB3B8D-8091-4893-9191-06B45ACF12C8}" sibTransId="{B1F3CD23-B67F-4287-B2BD-E1B4E2DD1100}"/>
    <dgm:cxn modelId="{64DF6812-6A28-4CE5-AE6B-A8079FAB8E79}" srcId="{C18401CF-A83C-4103-876E-CD13D3720FE9}" destId="{68D6753B-33E0-4249-9343-A7676043A5F0}" srcOrd="6" destOrd="0" parTransId="{3C3C9F1C-8813-4A80-9C34-55539E224AA3}" sibTransId="{D9DF75C4-0797-477A-A554-344FF75579FF}"/>
    <dgm:cxn modelId="{492658A3-FD95-4888-847B-33D999CC86A2}" srcId="{C18401CF-A83C-4103-876E-CD13D3720FE9}" destId="{AFB1D6D0-2F55-43E6-A05A-C1CEE015BB63}" srcOrd="2" destOrd="0" parTransId="{EA2AC833-D192-49E8-BBB6-6CF3755EB88C}" sibTransId="{89B14B91-57F2-4564-BDD0-668273A21E47}"/>
    <dgm:cxn modelId="{48AC82FB-0732-429C-9A50-DF32F83E96F7}" type="presOf" srcId="{A7B71C26-0004-4A65-A7F2-88C87350708D}" destId="{EBE06310-EE80-43ED-A435-C096AA8DC0A0}" srcOrd="0" destOrd="1" presId="urn:microsoft.com/office/officeart/2005/8/layout/hProcess11"/>
    <dgm:cxn modelId="{B774DCAB-B73C-4378-82F5-AF86C45E090C}" srcId="{B071C5E8-EBAB-4DE3-BB1F-9D5D257EBB1B}" destId="{3F70A55C-1D1F-48F5-B7D9-7595E3F6078C}" srcOrd="0" destOrd="0" parTransId="{910428C5-F439-4C8C-AF11-B707E9848A9D}" sibTransId="{2DA7E03D-9917-4611-AB4B-E24E7070CC02}"/>
    <dgm:cxn modelId="{017E771A-D6E2-494F-810B-47699F0AFBD0}" srcId="{C18401CF-A83C-4103-876E-CD13D3720FE9}" destId="{29E27B15-D767-43E5-988A-3F3579E59013}" srcOrd="4" destOrd="0" parTransId="{AF5B9864-C407-44D8-961E-486AFF0ABD6A}" sibTransId="{93CC5E2A-62DA-4A4D-B331-B8EC54EB7301}"/>
    <dgm:cxn modelId="{4D7ED3CB-A191-4E20-93FF-0F0C0A01A6EA}" type="presOf" srcId="{68D6753B-33E0-4249-9343-A7676043A5F0}" destId="{EBE06310-EE80-43ED-A435-C096AA8DC0A0}" srcOrd="0" destOrd="0" presId="urn:microsoft.com/office/officeart/2005/8/layout/hProcess11"/>
    <dgm:cxn modelId="{997B9B7A-4941-4184-8CD1-3FB78BA400B1}" srcId="{C18401CF-A83C-4103-876E-CD13D3720FE9}" destId="{B071C5E8-EBAB-4DE3-BB1F-9D5D257EBB1B}" srcOrd="5" destOrd="0" parTransId="{4B345F2D-10AD-4A34-9D53-4DE7A50AA4FB}" sibTransId="{81B54623-10D1-4EF6-B830-C792A6F5DD75}"/>
    <dgm:cxn modelId="{C5B46E03-971F-484A-9818-D68DE82884EC}" srcId="{C18401CF-A83C-4103-876E-CD13D3720FE9}" destId="{FC1D7C9B-6676-45FD-9979-5AE87424C276}" srcOrd="3" destOrd="0" parTransId="{04A131E6-88AC-4524-A44D-83111347763F}" sibTransId="{F3B8F1CB-D2BA-4D25-BF34-8DF3CDCD4580}"/>
    <dgm:cxn modelId="{865EF04B-E7CE-43DB-91CE-CA37C94B1124}" type="presOf" srcId="{26B4E524-D6BE-4F08-A46F-FEBDBF7774C9}" destId="{E83F2FC8-B0CC-4D84-A8C6-C41401F6E1AC}" srcOrd="0" destOrd="1" presId="urn:microsoft.com/office/officeart/2005/8/layout/hProcess11"/>
    <dgm:cxn modelId="{F293BA4E-DAB7-488F-8C75-34214F26BED4}" type="presOf" srcId="{137EA452-8F4A-498D-BFB2-DD90525604F3}" destId="{E8921975-CE58-44BB-B522-F0A0D13A498D}" srcOrd="0" destOrd="1" presId="urn:microsoft.com/office/officeart/2005/8/layout/hProcess11"/>
    <dgm:cxn modelId="{6E5473A2-8820-4B7D-9C05-93040EAF465A}" type="presOf" srcId="{3F70A55C-1D1F-48F5-B7D9-7595E3F6078C}" destId="{7A59475E-2B9E-4739-A4C8-A5AD5F9613CA}" srcOrd="0" destOrd="1" presId="urn:microsoft.com/office/officeart/2005/8/layout/hProcess11"/>
    <dgm:cxn modelId="{CC5AD249-E048-40DD-AFE4-25D607841918}" type="presOf" srcId="{AFB1D6D0-2F55-43E6-A05A-C1CEE015BB63}" destId="{1005246D-A92B-481E-AEDC-73E1E53A508A}" srcOrd="0" destOrd="0" presId="urn:microsoft.com/office/officeart/2005/8/layout/hProcess11"/>
    <dgm:cxn modelId="{B3D6A957-B407-41E3-BE59-8445ACA91CDD}" type="presOf" srcId="{26D1456C-A2D6-4303-86CD-B31825F24E1B}" destId="{361554AF-3171-4909-8838-F19C73A23324}" srcOrd="0" destOrd="1" presId="urn:microsoft.com/office/officeart/2005/8/layout/hProcess11"/>
    <dgm:cxn modelId="{3294080F-26A9-4929-95ED-70F00F8D8B9B}" type="presOf" srcId="{C18401CF-A83C-4103-876E-CD13D3720FE9}" destId="{D79B5229-0FA3-4B3E-9AE3-3D6FC0BFE612}" srcOrd="0" destOrd="0" presId="urn:microsoft.com/office/officeart/2005/8/layout/hProcess11"/>
    <dgm:cxn modelId="{B5905216-5D1C-4601-88D8-BD5FD8A3D92F}" srcId="{68D6753B-33E0-4249-9343-A7676043A5F0}" destId="{A7B71C26-0004-4A65-A7F2-88C87350708D}" srcOrd="0" destOrd="0" parTransId="{FD1952B2-7442-480F-B33A-D73193908D10}" sibTransId="{1D7D1BAD-FE52-4633-A220-D1DE79D8C872}"/>
    <dgm:cxn modelId="{B25005BE-DC88-452F-9A36-B7EE1699CFBF}" srcId="{AFB1D6D0-2F55-43E6-A05A-C1CEE015BB63}" destId="{BC647C81-2802-44E6-A84A-E2F43FB90B6E}" srcOrd="0" destOrd="0" parTransId="{76EE668E-9B89-45AC-BFA8-AC05CC34CCA9}" sibTransId="{69BB0588-2A1B-4169-AAAC-182BE696B260}"/>
    <dgm:cxn modelId="{9A17EDF7-85BB-4A65-B907-AA6E1CF72642}" srcId="{C18401CF-A83C-4103-876E-CD13D3720FE9}" destId="{CBB6D6A8-0518-493C-B14D-AD27436F5F03}" srcOrd="0" destOrd="0" parTransId="{57D925AD-609F-4AA4-847D-72A9F45124B5}" sibTransId="{2A0F210F-3D0D-42DA-A6BA-996571BBE3F0}"/>
    <dgm:cxn modelId="{67ADA90A-1E10-4E8E-ADBC-99209308C31C}" srcId="{FC1D7C9B-6676-45FD-9979-5AE87424C276}" destId="{26B4E524-D6BE-4F08-A46F-FEBDBF7774C9}" srcOrd="0" destOrd="0" parTransId="{52253A0F-272C-4C8D-AEC4-E236521870EE}" sibTransId="{8A2C12A8-FE10-4510-8CAE-392215E3FE76}"/>
    <dgm:cxn modelId="{770A94D4-9B81-4BDC-9266-CF100F044FF7}" type="presOf" srcId="{B071C5E8-EBAB-4DE3-BB1F-9D5D257EBB1B}" destId="{7A59475E-2B9E-4739-A4C8-A5AD5F9613CA}" srcOrd="0" destOrd="0" presId="urn:microsoft.com/office/officeart/2005/8/layout/hProcess11"/>
    <dgm:cxn modelId="{168283F3-A947-44C6-9093-37ED553A74B7}" type="presOf" srcId="{29E27B15-D767-43E5-988A-3F3579E59013}" destId="{361554AF-3171-4909-8838-F19C73A23324}" srcOrd="0" destOrd="0" presId="urn:microsoft.com/office/officeart/2005/8/layout/hProcess11"/>
    <dgm:cxn modelId="{2D976A9C-542F-4364-A7DB-960128301B4A}" type="presOf" srcId="{BC647C81-2802-44E6-A84A-E2F43FB90B6E}" destId="{1005246D-A92B-481E-AEDC-73E1E53A508A}" srcOrd="0" destOrd="1" presId="urn:microsoft.com/office/officeart/2005/8/layout/hProcess11"/>
    <dgm:cxn modelId="{EA016E95-D3D9-4F08-8601-3D907BE5ED3E}" type="presParOf" srcId="{D79B5229-0FA3-4B3E-9AE3-3D6FC0BFE612}" destId="{09763B32-3F5F-4D21-9136-EC72555595CB}" srcOrd="0" destOrd="0" presId="urn:microsoft.com/office/officeart/2005/8/layout/hProcess11"/>
    <dgm:cxn modelId="{A3EFB24E-29E6-45CB-B825-2B0220020F86}" type="presParOf" srcId="{D79B5229-0FA3-4B3E-9AE3-3D6FC0BFE612}" destId="{E6FC8B02-AEFC-45AB-B837-731D1799C60C}" srcOrd="1" destOrd="0" presId="urn:microsoft.com/office/officeart/2005/8/layout/hProcess11"/>
    <dgm:cxn modelId="{6F8D7E18-7E8E-4F35-8392-4EF9A9DEBDC3}" type="presParOf" srcId="{E6FC8B02-AEFC-45AB-B837-731D1799C60C}" destId="{6F099E39-C7EA-4DAC-BA24-631B6C1AC1B5}" srcOrd="0" destOrd="0" presId="urn:microsoft.com/office/officeart/2005/8/layout/hProcess11"/>
    <dgm:cxn modelId="{85079C41-12A7-4F05-8310-6346F7ED9D6D}" type="presParOf" srcId="{6F099E39-C7EA-4DAC-BA24-631B6C1AC1B5}" destId="{49428010-6FF3-4A7C-8909-CC9AD4667CCC}" srcOrd="0" destOrd="0" presId="urn:microsoft.com/office/officeart/2005/8/layout/hProcess11"/>
    <dgm:cxn modelId="{8C1A69B3-CBC7-4A67-B426-F8BEFF1D4277}" type="presParOf" srcId="{6F099E39-C7EA-4DAC-BA24-631B6C1AC1B5}" destId="{F9E7ACE9-FB36-4BD1-B2A7-CFDC75EA0D47}" srcOrd="1" destOrd="0" presId="urn:microsoft.com/office/officeart/2005/8/layout/hProcess11"/>
    <dgm:cxn modelId="{2CADEE73-EC3C-4B3B-BF6F-808098291E12}" type="presParOf" srcId="{6F099E39-C7EA-4DAC-BA24-631B6C1AC1B5}" destId="{5379DC8D-574C-43ED-8B3C-34892D31321F}" srcOrd="2" destOrd="0" presId="urn:microsoft.com/office/officeart/2005/8/layout/hProcess11"/>
    <dgm:cxn modelId="{430BFF05-AD61-491D-9BB4-8F133B39A6A1}" type="presParOf" srcId="{E6FC8B02-AEFC-45AB-B837-731D1799C60C}" destId="{5E0E61C2-7D59-4D3F-963F-4D66007880EF}" srcOrd="1" destOrd="0" presId="urn:microsoft.com/office/officeart/2005/8/layout/hProcess11"/>
    <dgm:cxn modelId="{ABB0CA8C-EE95-4B8A-95F2-51FC10173EDA}" type="presParOf" srcId="{E6FC8B02-AEFC-45AB-B837-731D1799C60C}" destId="{1EABC711-D266-4D02-B1BC-8BA64FCB05D7}" srcOrd="2" destOrd="0" presId="urn:microsoft.com/office/officeart/2005/8/layout/hProcess11"/>
    <dgm:cxn modelId="{60734663-F9B3-4C77-9095-756FC1E13842}" type="presParOf" srcId="{1EABC711-D266-4D02-B1BC-8BA64FCB05D7}" destId="{E8921975-CE58-44BB-B522-F0A0D13A498D}" srcOrd="0" destOrd="0" presId="urn:microsoft.com/office/officeart/2005/8/layout/hProcess11"/>
    <dgm:cxn modelId="{CEE360F9-EBBD-4AD5-9E5A-05AAC8025443}" type="presParOf" srcId="{1EABC711-D266-4D02-B1BC-8BA64FCB05D7}" destId="{64DE381A-7D72-4A52-B6C0-AB7684F1A7A1}" srcOrd="1" destOrd="0" presId="urn:microsoft.com/office/officeart/2005/8/layout/hProcess11"/>
    <dgm:cxn modelId="{90FB1F07-0935-43DE-892E-7C0568AFF92B}" type="presParOf" srcId="{1EABC711-D266-4D02-B1BC-8BA64FCB05D7}" destId="{18DBFBB4-49C6-4454-915F-321F3FD5F80B}" srcOrd="2" destOrd="0" presId="urn:microsoft.com/office/officeart/2005/8/layout/hProcess11"/>
    <dgm:cxn modelId="{64765476-19C9-44D2-AB6A-8D4A9480A1E4}" type="presParOf" srcId="{E6FC8B02-AEFC-45AB-B837-731D1799C60C}" destId="{9AFF5D3A-FCD7-4565-A93B-9DD42FB739C4}" srcOrd="3" destOrd="0" presId="urn:microsoft.com/office/officeart/2005/8/layout/hProcess11"/>
    <dgm:cxn modelId="{22887F69-FB4B-43AD-BF52-0F79D573068D}" type="presParOf" srcId="{E6FC8B02-AEFC-45AB-B837-731D1799C60C}" destId="{B1AAA25C-F74D-4999-9FA5-A9F7D4A8F49F}" srcOrd="4" destOrd="0" presId="urn:microsoft.com/office/officeart/2005/8/layout/hProcess11"/>
    <dgm:cxn modelId="{AE59CF9F-DF21-4476-8DB4-CBCF3934F2E2}" type="presParOf" srcId="{B1AAA25C-F74D-4999-9FA5-A9F7D4A8F49F}" destId="{1005246D-A92B-481E-AEDC-73E1E53A508A}" srcOrd="0" destOrd="0" presId="urn:microsoft.com/office/officeart/2005/8/layout/hProcess11"/>
    <dgm:cxn modelId="{B9843A82-A5F6-4CAA-8767-7A62D28F1732}" type="presParOf" srcId="{B1AAA25C-F74D-4999-9FA5-A9F7D4A8F49F}" destId="{41C02C8D-EB0C-4839-A333-0C04515424BF}" srcOrd="1" destOrd="0" presId="urn:microsoft.com/office/officeart/2005/8/layout/hProcess11"/>
    <dgm:cxn modelId="{B60BC868-B155-42BF-A920-7D41AC503E94}" type="presParOf" srcId="{B1AAA25C-F74D-4999-9FA5-A9F7D4A8F49F}" destId="{7E87025F-BDBB-47F8-8A32-20BF3D417BFE}" srcOrd="2" destOrd="0" presId="urn:microsoft.com/office/officeart/2005/8/layout/hProcess11"/>
    <dgm:cxn modelId="{E82CE887-0325-4519-84F3-354E256BBC9E}" type="presParOf" srcId="{E6FC8B02-AEFC-45AB-B837-731D1799C60C}" destId="{06373D1F-99C0-4868-9D8D-F442887E8055}" srcOrd="5" destOrd="0" presId="urn:microsoft.com/office/officeart/2005/8/layout/hProcess11"/>
    <dgm:cxn modelId="{D1D4CAC1-77A7-42E8-998B-35AAB5426B54}" type="presParOf" srcId="{E6FC8B02-AEFC-45AB-B837-731D1799C60C}" destId="{0A64EAF6-D76F-46C5-A372-F0C47002470D}" srcOrd="6" destOrd="0" presId="urn:microsoft.com/office/officeart/2005/8/layout/hProcess11"/>
    <dgm:cxn modelId="{D2376543-3398-44C6-830D-5E6814EF41EB}" type="presParOf" srcId="{0A64EAF6-D76F-46C5-A372-F0C47002470D}" destId="{E83F2FC8-B0CC-4D84-A8C6-C41401F6E1AC}" srcOrd="0" destOrd="0" presId="urn:microsoft.com/office/officeart/2005/8/layout/hProcess11"/>
    <dgm:cxn modelId="{4FB41FB8-4B3B-4F55-A02A-FDBCF607F1C4}" type="presParOf" srcId="{0A64EAF6-D76F-46C5-A372-F0C47002470D}" destId="{3F480DC2-F5D3-4F63-A4D8-0434A3046D59}" srcOrd="1" destOrd="0" presId="urn:microsoft.com/office/officeart/2005/8/layout/hProcess11"/>
    <dgm:cxn modelId="{6130DF97-7523-46BF-BAD1-E9EC5B60DB1A}" type="presParOf" srcId="{0A64EAF6-D76F-46C5-A372-F0C47002470D}" destId="{611817B0-CAB3-4445-90D3-0A5DEE04FD3A}" srcOrd="2" destOrd="0" presId="urn:microsoft.com/office/officeart/2005/8/layout/hProcess11"/>
    <dgm:cxn modelId="{D820B6A5-A036-4C94-81CB-9E83A5AFADC6}" type="presParOf" srcId="{E6FC8B02-AEFC-45AB-B837-731D1799C60C}" destId="{9083B1A9-344E-4333-9B52-C8562031B240}" srcOrd="7" destOrd="0" presId="urn:microsoft.com/office/officeart/2005/8/layout/hProcess11"/>
    <dgm:cxn modelId="{908575A7-0BA1-4E20-B31C-F76CC3E98DA9}" type="presParOf" srcId="{E6FC8B02-AEFC-45AB-B837-731D1799C60C}" destId="{8AD3A13A-429D-4966-AADB-ABE4C1935E65}" srcOrd="8" destOrd="0" presId="urn:microsoft.com/office/officeart/2005/8/layout/hProcess11"/>
    <dgm:cxn modelId="{3EABCE49-5C7C-4884-96E6-93006CA341B1}" type="presParOf" srcId="{8AD3A13A-429D-4966-AADB-ABE4C1935E65}" destId="{361554AF-3171-4909-8838-F19C73A23324}" srcOrd="0" destOrd="0" presId="urn:microsoft.com/office/officeart/2005/8/layout/hProcess11"/>
    <dgm:cxn modelId="{469D42CC-91B1-425F-8C0D-8A1A75BFD4C1}" type="presParOf" srcId="{8AD3A13A-429D-4966-AADB-ABE4C1935E65}" destId="{5A023969-4541-431E-B442-392EF4534F14}" srcOrd="1" destOrd="0" presId="urn:microsoft.com/office/officeart/2005/8/layout/hProcess11"/>
    <dgm:cxn modelId="{D79099D4-1961-4DF3-A0C9-4574DD4A539B}" type="presParOf" srcId="{8AD3A13A-429D-4966-AADB-ABE4C1935E65}" destId="{FAE80C94-6D9C-4880-91E4-9B54F63B3334}" srcOrd="2" destOrd="0" presId="urn:microsoft.com/office/officeart/2005/8/layout/hProcess11"/>
    <dgm:cxn modelId="{9A08B5BA-8D81-4A86-83D2-004EAC23C309}" type="presParOf" srcId="{E6FC8B02-AEFC-45AB-B837-731D1799C60C}" destId="{3DC285E7-B973-41B0-A2D6-FA022326EB2D}" srcOrd="9" destOrd="0" presId="urn:microsoft.com/office/officeart/2005/8/layout/hProcess11"/>
    <dgm:cxn modelId="{8D6948BA-849D-4574-B4FD-280FC7468378}" type="presParOf" srcId="{E6FC8B02-AEFC-45AB-B837-731D1799C60C}" destId="{D46153D5-DE56-4EE9-BCB8-B8675ED4FD16}" srcOrd="10" destOrd="0" presId="urn:microsoft.com/office/officeart/2005/8/layout/hProcess11"/>
    <dgm:cxn modelId="{98CCBCFC-EB55-4B51-BDB6-D73956586FA6}" type="presParOf" srcId="{D46153D5-DE56-4EE9-BCB8-B8675ED4FD16}" destId="{7A59475E-2B9E-4739-A4C8-A5AD5F9613CA}" srcOrd="0" destOrd="0" presId="urn:microsoft.com/office/officeart/2005/8/layout/hProcess11"/>
    <dgm:cxn modelId="{47837D92-5975-41D2-AF18-14A0399030A1}" type="presParOf" srcId="{D46153D5-DE56-4EE9-BCB8-B8675ED4FD16}" destId="{5EFDCB28-3EA6-42BA-B3D2-C18D45217332}" srcOrd="1" destOrd="0" presId="urn:microsoft.com/office/officeart/2005/8/layout/hProcess11"/>
    <dgm:cxn modelId="{A79CAA08-2417-44B0-A6EE-0B8F74F1670B}" type="presParOf" srcId="{D46153D5-DE56-4EE9-BCB8-B8675ED4FD16}" destId="{4B5F8722-2A56-487A-B8AA-2B64ABFF3F1A}" srcOrd="2" destOrd="0" presId="urn:microsoft.com/office/officeart/2005/8/layout/hProcess11"/>
    <dgm:cxn modelId="{EDE09465-AB8A-435D-ACA9-3058B31EF0B4}" type="presParOf" srcId="{E6FC8B02-AEFC-45AB-B837-731D1799C60C}" destId="{35991147-952D-49D8-A49A-2AD8C1448519}" srcOrd="11" destOrd="0" presId="urn:microsoft.com/office/officeart/2005/8/layout/hProcess11"/>
    <dgm:cxn modelId="{39FD22D7-0538-4102-9699-A42263A59B3F}" type="presParOf" srcId="{E6FC8B02-AEFC-45AB-B837-731D1799C60C}" destId="{083BE9E0-DF80-42AF-8320-67A3585B7F92}" srcOrd="12" destOrd="0" presId="urn:microsoft.com/office/officeart/2005/8/layout/hProcess11"/>
    <dgm:cxn modelId="{000C45B8-A4EE-475A-B775-ED35E85B3698}" type="presParOf" srcId="{083BE9E0-DF80-42AF-8320-67A3585B7F92}" destId="{EBE06310-EE80-43ED-A435-C096AA8DC0A0}" srcOrd="0" destOrd="0" presId="urn:microsoft.com/office/officeart/2005/8/layout/hProcess11"/>
    <dgm:cxn modelId="{CF3030B9-6FE0-4049-BC32-F196F1B89387}" type="presParOf" srcId="{083BE9E0-DF80-42AF-8320-67A3585B7F92}" destId="{FC44E763-019E-4A06-83D0-D1C69C31C89E}" srcOrd="1" destOrd="0" presId="urn:microsoft.com/office/officeart/2005/8/layout/hProcess11"/>
    <dgm:cxn modelId="{B72BA9EE-D5BD-467E-BF50-0177B8532D12}" type="presParOf" srcId="{083BE9E0-DF80-42AF-8320-67A3585B7F92}" destId="{90463DF5-44F8-4A61-A851-02792D64815E}" srcOrd="2" destOrd="0" presId="urn:microsoft.com/office/officeart/2005/8/layout/hProcess1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763B32-3F5F-4D21-9136-EC72555595CB}">
      <dsp:nvSpPr>
        <dsp:cNvPr id="0" name=""/>
        <dsp:cNvSpPr/>
      </dsp:nvSpPr>
      <dsp:spPr>
        <a:xfrm>
          <a:off x="0" y="783985"/>
          <a:ext cx="7086600" cy="1045314"/>
        </a:xfrm>
        <a:prstGeom prst="notchedRightArrow">
          <a:avLst/>
        </a:prstGeom>
        <a:solidFill>
          <a:srgbClr val="E4F4F4">
            <a:alpha val="60000"/>
          </a:srgbClr>
        </a:solidFill>
        <a:ln>
          <a:noFill/>
        </a:ln>
        <a:effectLst/>
      </dsp:spPr>
      <dsp:style>
        <a:lnRef idx="0">
          <a:scrgbClr r="0" g="0" b="0"/>
        </a:lnRef>
        <a:fillRef idx="1">
          <a:scrgbClr r="0" g="0" b="0"/>
        </a:fillRef>
        <a:effectRef idx="0">
          <a:scrgbClr r="0" g="0" b="0"/>
        </a:effectRef>
        <a:fontRef idx="minor"/>
      </dsp:style>
    </dsp:sp>
    <dsp:sp modelId="{49428010-6FF3-4A7C-8909-CC9AD4667CCC}">
      <dsp:nvSpPr>
        <dsp:cNvPr id="0" name=""/>
        <dsp:cNvSpPr/>
      </dsp:nvSpPr>
      <dsp:spPr>
        <a:xfrm>
          <a:off x="544" y="0"/>
          <a:ext cx="873541" cy="10453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120" tIns="71120" rIns="71120" bIns="71120" numCol="1" spcCol="1270" anchor="b" anchorCtr="1">
          <a:noAutofit/>
        </a:bodyPr>
        <a:lstStyle/>
        <a:p>
          <a:pPr lvl="0" algn="l" defTabSz="444500">
            <a:lnSpc>
              <a:spcPct val="90000"/>
            </a:lnSpc>
            <a:spcBef>
              <a:spcPct val="0"/>
            </a:spcBef>
            <a:spcAft>
              <a:spcPct val="35000"/>
            </a:spcAft>
          </a:pPr>
          <a:r>
            <a:rPr lang="en-US" sz="1000" b="1" kern="1200"/>
            <a:t>2010</a:t>
          </a:r>
          <a:endParaRPr lang="en-US" sz="1000" kern="1200" dirty="0"/>
        </a:p>
        <a:p>
          <a:pPr marL="57150" lvl="1" indent="-57150" algn="l" defTabSz="355600">
            <a:lnSpc>
              <a:spcPct val="90000"/>
            </a:lnSpc>
            <a:spcBef>
              <a:spcPct val="0"/>
            </a:spcBef>
            <a:spcAft>
              <a:spcPct val="15000"/>
            </a:spcAft>
            <a:buChar char="••"/>
          </a:pPr>
          <a:r>
            <a:rPr lang="en-US" sz="800" kern="1200"/>
            <a:t>TeWaRON1 (27 Stations)</a:t>
          </a:r>
        </a:p>
      </dsp:txBody>
      <dsp:txXfrm>
        <a:off x="544" y="0"/>
        <a:ext cx="873541" cy="1045314"/>
      </dsp:txXfrm>
    </dsp:sp>
    <dsp:sp modelId="{F9E7ACE9-FB36-4BD1-B2A7-CFDC75EA0D47}">
      <dsp:nvSpPr>
        <dsp:cNvPr id="0" name=""/>
        <dsp:cNvSpPr/>
      </dsp:nvSpPr>
      <dsp:spPr>
        <a:xfrm>
          <a:off x="306651" y="1175978"/>
          <a:ext cx="261328" cy="261328"/>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E8921975-CE58-44BB-B522-F0A0D13A498D}">
      <dsp:nvSpPr>
        <dsp:cNvPr id="0" name=""/>
        <dsp:cNvSpPr/>
      </dsp:nvSpPr>
      <dsp:spPr>
        <a:xfrm>
          <a:off x="917763" y="1567971"/>
          <a:ext cx="873541" cy="10453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120" tIns="71120" rIns="71120" bIns="71120" numCol="1" spcCol="1270" anchor="t" anchorCtr="1">
          <a:noAutofit/>
        </a:bodyPr>
        <a:lstStyle/>
        <a:p>
          <a:pPr lvl="0" algn="l" defTabSz="444500">
            <a:lnSpc>
              <a:spcPct val="90000"/>
            </a:lnSpc>
            <a:spcBef>
              <a:spcPct val="0"/>
            </a:spcBef>
            <a:spcAft>
              <a:spcPct val="35000"/>
            </a:spcAft>
          </a:pPr>
          <a:r>
            <a:rPr lang="en-US" sz="1000" b="1" kern="1200"/>
            <a:t>2011</a:t>
          </a:r>
          <a:endParaRPr lang="en-US" sz="1000" kern="1200"/>
        </a:p>
        <a:p>
          <a:pPr marL="57150" lvl="1" indent="-57150" algn="l" defTabSz="355600">
            <a:lnSpc>
              <a:spcPct val="90000"/>
            </a:lnSpc>
            <a:spcBef>
              <a:spcPct val="0"/>
            </a:spcBef>
            <a:spcAft>
              <a:spcPct val="15000"/>
            </a:spcAft>
            <a:buChar char="••"/>
          </a:pPr>
          <a:r>
            <a:rPr lang="en-US" sz="800" kern="1200"/>
            <a:t>BGR/ESCWA PROJECT (12)</a:t>
          </a:r>
        </a:p>
      </dsp:txBody>
      <dsp:txXfrm>
        <a:off x="917763" y="1567971"/>
        <a:ext cx="873541" cy="1045314"/>
      </dsp:txXfrm>
    </dsp:sp>
    <dsp:sp modelId="{64DE381A-7D72-4A52-B6C0-AB7684F1A7A1}">
      <dsp:nvSpPr>
        <dsp:cNvPr id="0" name=""/>
        <dsp:cNvSpPr/>
      </dsp:nvSpPr>
      <dsp:spPr>
        <a:xfrm>
          <a:off x="1223869" y="1175978"/>
          <a:ext cx="261328" cy="261328"/>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1005246D-A92B-481E-AEDC-73E1E53A508A}">
      <dsp:nvSpPr>
        <dsp:cNvPr id="0" name=""/>
        <dsp:cNvSpPr/>
      </dsp:nvSpPr>
      <dsp:spPr>
        <a:xfrm>
          <a:off x="1834981" y="0"/>
          <a:ext cx="873541" cy="10453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120" tIns="71120" rIns="71120" bIns="71120" numCol="1" spcCol="1270" anchor="b" anchorCtr="1">
          <a:noAutofit/>
        </a:bodyPr>
        <a:lstStyle/>
        <a:p>
          <a:pPr lvl="0" algn="l" defTabSz="444500">
            <a:lnSpc>
              <a:spcPct val="90000"/>
            </a:lnSpc>
            <a:spcBef>
              <a:spcPct val="0"/>
            </a:spcBef>
            <a:spcAft>
              <a:spcPct val="35000"/>
            </a:spcAft>
          </a:pPr>
          <a:r>
            <a:rPr lang="en-US" sz="1000" b="1" kern="1200"/>
            <a:t>2012</a:t>
          </a:r>
          <a:endParaRPr lang="en-US" sz="1000" kern="1200"/>
        </a:p>
        <a:p>
          <a:pPr marL="57150" lvl="1" indent="-57150" algn="l" defTabSz="355600">
            <a:lnSpc>
              <a:spcPct val="90000"/>
            </a:lnSpc>
            <a:spcBef>
              <a:spcPct val="0"/>
            </a:spcBef>
            <a:spcAft>
              <a:spcPct val="15000"/>
            </a:spcAft>
            <a:buChar char="••"/>
          </a:pPr>
          <a:r>
            <a:rPr lang="en-US" sz="800" kern="1200"/>
            <a:t>TeWaRON2 (35 Stations)</a:t>
          </a:r>
        </a:p>
      </dsp:txBody>
      <dsp:txXfrm>
        <a:off x="1834981" y="0"/>
        <a:ext cx="873541" cy="1045314"/>
      </dsp:txXfrm>
    </dsp:sp>
    <dsp:sp modelId="{41C02C8D-EB0C-4839-A333-0C04515424BF}">
      <dsp:nvSpPr>
        <dsp:cNvPr id="0" name=""/>
        <dsp:cNvSpPr/>
      </dsp:nvSpPr>
      <dsp:spPr>
        <a:xfrm>
          <a:off x="2141087" y="1175978"/>
          <a:ext cx="261328" cy="261328"/>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E83F2FC8-B0CC-4D84-A8C6-C41401F6E1AC}">
      <dsp:nvSpPr>
        <dsp:cNvPr id="0" name=""/>
        <dsp:cNvSpPr/>
      </dsp:nvSpPr>
      <dsp:spPr>
        <a:xfrm>
          <a:off x="2752199" y="1567971"/>
          <a:ext cx="873541" cy="10453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120" tIns="71120" rIns="71120" bIns="71120" numCol="1" spcCol="1270" anchor="t" anchorCtr="1">
          <a:noAutofit/>
        </a:bodyPr>
        <a:lstStyle/>
        <a:p>
          <a:pPr lvl="0" algn="l" defTabSz="444500">
            <a:lnSpc>
              <a:spcPct val="90000"/>
            </a:lnSpc>
            <a:spcBef>
              <a:spcPct val="0"/>
            </a:spcBef>
            <a:spcAft>
              <a:spcPct val="35000"/>
            </a:spcAft>
          </a:pPr>
          <a:r>
            <a:rPr lang="en-US" sz="1000" b="1" kern="1200"/>
            <a:t>2013</a:t>
          </a:r>
          <a:endParaRPr lang="en-US" sz="1000" kern="1200"/>
        </a:p>
        <a:p>
          <a:pPr marL="57150" lvl="1" indent="-57150" algn="l" defTabSz="355600">
            <a:lnSpc>
              <a:spcPct val="90000"/>
            </a:lnSpc>
            <a:spcBef>
              <a:spcPct val="0"/>
            </a:spcBef>
            <a:spcAft>
              <a:spcPct val="15000"/>
            </a:spcAft>
            <a:buChar char="••"/>
          </a:pPr>
          <a:r>
            <a:rPr lang="en-US" sz="800" kern="1200"/>
            <a:t>TeWaRON3 (30 Stations)</a:t>
          </a:r>
        </a:p>
      </dsp:txBody>
      <dsp:txXfrm>
        <a:off x="2752199" y="1567971"/>
        <a:ext cx="873541" cy="1045314"/>
      </dsp:txXfrm>
    </dsp:sp>
    <dsp:sp modelId="{3F480DC2-F5D3-4F63-A4D8-0434A3046D59}">
      <dsp:nvSpPr>
        <dsp:cNvPr id="0" name=""/>
        <dsp:cNvSpPr/>
      </dsp:nvSpPr>
      <dsp:spPr>
        <a:xfrm>
          <a:off x="3058305" y="1175978"/>
          <a:ext cx="261328" cy="261328"/>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361554AF-3171-4909-8838-F19C73A23324}">
      <dsp:nvSpPr>
        <dsp:cNvPr id="0" name=""/>
        <dsp:cNvSpPr/>
      </dsp:nvSpPr>
      <dsp:spPr>
        <a:xfrm>
          <a:off x="3669417" y="0"/>
          <a:ext cx="873541" cy="10453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120" tIns="71120" rIns="71120" bIns="71120" numCol="1" spcCol="1270" anchor="b" anchorCtr="1">
          <a:noAutofit/>
        </a:bodyPr>
        <a:lstStyle/>
        <a:p>
          <a:pPr lvl="0" algn="l" defTabSz="444500">
            <a:lnSpc>
              <a:spcPct val="90000"/>
            </a:lnSpc>
            <a:spcBef>
              <a:spcPct val="0"/>
            </a:spcBef>
            <a:spcAft>
              <a:spcPct val="35000"/>
            </a:spcAft>
          </a:pPr>
          <a:r>
            <a:rPr lang="en-US" sz="1000" b="1" kern="1200"/>
            <a:t>2014</a:t>
          </a:r>
          <a:endParaRPr lang="en-US" sz="1000" kern="1200"/>
        </a:p>
        <a:p>
          <a:pPr marL="57150" lvl="1" indent="-57150" algn="l" defTabSz="355600">
            <a:lnSpc>
              <a:spcPct val="90000"/>
            </a:lnSpc>
            <a:spcBef>
              <a:spcPct val="0"/>
            </a:spcBef>
            <a:spcAft>
              <a:spcPct val="15000"/>
            </a:spcAft>
            <a:buChar char="••"/>
          </a:pPr>
          <a:r>
            <a:rPr lang="en-US" sz="800" kern="1200"/>
            <a:t>TeWaRON4 (25 Stations)</a:t>
          </a:r>
        </a:p>
      </dsp:txBody>
      <dsp:txXfrm>
        <a:off x="3669417" y="0"/>
        <a:ext cx="873541" cy="1045314"/>
      </dsp:txXfrm>
    </dsp:sp>
    <dsp:sp modelId="{5A023969-4541-431E-B442-392EF4534F14}">
      <dsp:nvSpPr>
        <dsp:cNvPr id="0" name=""/>
        <dsp:cNvSpPr/>
      </dsp:nvSpPr>
      <dsp:spPr>
        <a:xfrm>
          <a:off x="3975523" y="1175978"/>
          <a:ext cx="261328" cy="261328"/>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7A59475E-2B9E-4739-A4C8-A5AD5F9613CA}">
      <dsp:nvSpPr>
        <dsp:cNvPr id="0" name=""/>
        <dsp:cNvSpPr/>
      </dsp:nvSpPr>
      <dsp:spPr>
        <a:xfrm>
          <a:off x="4586635" y="1567971"/>
          <a:ext cx="873541" cy="10453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120" tIns="71120" rIns="71120" bIns="71120" numCol="1" spcCol="1270" anchor="t" anchorCtr="1">
          <a:noAutofit/>
        </a:bodyPr>
        <a:lstStyle/>
        <a:p>
          <a:pPr lvl="0" algn="l" defTabSz="444500">
            <a:lnSpc>
              <a:spcPct val="90000"/>
            </a:lnSpc>
            <a:spcBef>
              <a:spcPct val="0"/>
            </a:spcBef>
            <a:spcAft>
              <a:spcPct val="35000"/>
            </a:spcAft>
          </a:pPr>
          <a:r>
            <a:rPr lang="en-US" sz="1000" b="1" kern="1200"/>
            <a:t>2015</a:t>
          </a:r>
          <a:endParaRPr lang="en-US" sz="1000" kern="1200"/>
        </a:p>
        <a:p>
          <a:pPr marL="57150" lvl="1" indent="-57150" algn="l" defTabSz="355600">
            <a:lnSpc>
              <a:spcPct val="90000"/>
            </a:lnSpc>
            <a:spcBef>
              <a:spcPct val="0"/>
            </a:spcBef>
            <a:spcAft>
              <a:spcPct val="15000"/>
            </a:spcAft>
            <a:buChar char="••"/>
          </a:pPr>
          <a:r>
            <a:rPr lang="en-US" sz="800" kern="1200"/>
            <a:t>TeWaRON5 (38 Stations)</a:t>
          </a:r>
        </a:p>
      </dsp:txBody>
      <dsp:txXfrm>
        <a:off x="4586635" y="1567971"/>
        <a:ext cx="873541" cy="1045314"/>
      </dsp:txXfrm>
    </dsp:sp>
    <dsp:sp modelId="{5EFDCB28-3EA6-42BA-B3D2-C18D45217332}">
      <dsp:nvSpPr>
        <dsp:cNvPr id="0" name=""/>
        <dsp:cNvSpPr/>
      </dsp:nvSpPr>
      <dsp:spPr>
        <a:xfrm>
          <a:off x="4892742" y="1175978"/>
          <a:ext cx="261328" cy="261328"/>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EBE06310-EE80-43ED-A435-C096AA8DC0A0}">
      <dsp:nvSpPr>
        <dsp:cNvPr id="0" name=""/>
        <dsp:cNvSpPr/>
      </dsp:nvSpPr>
      <dsp:spPr>
        <a:xfrm>
          <a:off x="5503853" y="0"/>
          <a:ext cx="873541" cy="10453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120" tIns="71120" rIns="71120" bIns="71120" numCol="1" spcCol="1270" anchor="b" anchorCtr="1">
          <a:noAutofit/>
        </a:bodyPr>
        <a:lstStyle/>
        <a:p>
          <a:pPr lvl="0" algn="l" defTabSz="444500">
            <a:lnSpc>
              <a:spcPct val="90000"/>
            </a:lnSpc>
            <a:spcBef>
              <a:spcPct val="0"/>
            </a:spcBef>
            <a:spcAft>
              <a:spcPct val="35000"/>
            </a:spcAft>
          </a:pPr>
          <a:r>
            <a:rPr lang="en-US" sz="1000" b="1" kern="1200"/>
            <a:t>2018</a:t>
          </a:r>
          <a:endParaRPr lang="en-US" sz="1000" kern="1200"/>
        </a:p>
        <a:p>
          <a:pPr marL="57150" lvl="1" indent="-57150" algn="l" defTabSz="355600">
            <a:lnSpc>
              <a:spcPct val="90000"/>
            </a:lnSpc>
            <a:spcBef>
              <a:spcPct val="0"/>
            </a:spcBef>
            <a:spcAft>
              <a:spcPct val="15000"/>
            </a:spcAft>
            <a:buChar char="••"/>
          </a:pPr>
          <a:r>
            <a:rPr lang="en-US" sz="800" kern="1200"/>
            <a:t>HSSP (140 Stations)</a:t>
          </a:r>
        </a:p>
      </dsp:txBody>
      <dsp:txXfrm>
        <a:off x="5503853" y="0"/>
        <a:ext cx="873541" cy="1045314"/>
      </dsp:txXfrm>
    </dsp:sp>
    <dsp:sp modelId="{FC44E763-019E-4A06-83D0-D1C69C31C89E}">
      <dsp:nvSpPr>
        <dsp:cNvPr id="0" name=""/>
        <dsp:cNvSpPr/>
      </dsp:nvSpPr>
      <dsp:spPr>
        <a:xfrm>
          <a:off x="5809960" y="1175978"/>
          <a:ext cx="261328" cy="261328"/>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763B32-3F5F-4D21-9136-EC72555595CB}">
      <dsp:nvSpPr>
        <dsp:cNvPr id="0" name=""/>
        <dsp:cNvSpPr/>
      </dsp:nvSpPr>
      <dsp:spPr>
        <a:xfrm>
          <a:off x="0" y="783985"/>
          <a:ext cx="7086600" cy="1045314"/>
        </a:xfrm>
        <a:prstGeom prst="notchedRightArrow">
          <a:avLst/>
        </a:prstGeom>
        <a:solidFill>
          <a:srgbClr val="E4F4F4">
            <a:alpha val="60000"/>
          </a:srgbClr>
        </a:solidFill>
        <a:ln>
          <a:noFill/>
        </a:ln>
        <a:effectLst/>
      </dsp:spPr>
      <dsp:style>
        <a:lnRef idx="0">
          <a:scrgbClr r="0" g="0" b="0"/>
        </a:lnRef>
        <a:fillRef idx="1">
          <a:scrgbClr r="0" g="0" b="0"/>
        </a:fillRef>
        <a:effectRef idx="0">
          <a:scrgbClr r="0" g="0" b="0"/>
        </a:effectRef>
        <a:fontRef idx="minor"/>
      </dsp:style>
    </dsp:sp>
    <dsp:sp modelId="{49428010-6FF3-4A7C-8909-CC9AD4667CCC}">
      <dsp:nvSpPr>
        <dsp:cNvPr id="0" name=""/>
        <dsp:cNvSpPr/>
      </dsp:nvSpPr>
      <dsp:spPr>
        <a:xfrm>
          <a:off x="544" y="0"/>
          <a:ext cx="873541" cy="10453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120" tIns="71120" rIns="71120" bIns="71120" numCol="1" spcCol="1270" anchor="b" anchorCtr="1">
          <a:noAutofit/>
        </a:bodyPr>
        <a:lstStyle/>
        <a:p>
          <a:pPr lvl="0" algn="ctr" defTabSz="444500">
            <a:lnSpc>
              <a:spcPct val="90000"/>
            </a:lnSpc>
            <a:spcBef>
              <a:spcPct val="0"/>
            </a:spcBef>
            <a:spcAft>
              <a:spcPct val="35000"/>
            </a:spcAft>
          </a:pPr>
          <a:r>
            <a:rPr lang="en-US" sz="1000" b="1" kern="1200"/>
            <a:t>2010</a:t>
          </a:r>
          <a:endParaRPr lang="en-US" sz="1000" kern="1200" dirty="0"/>
        </a:p>
        <a:p>
          <a:pPr marL="57150" lvl="1" indent="-57150" algn="ctr" defTabSz="355600">
            <a:lnSpc>
              <a:spcPct val="90000"/>
            </a:lnSpc>
            <a:spcBef>
              <a:spcPct val="0"/>
            </a:spcBef>
            <a:spcAft>
              <a:spcPct val="15000"/>
            </a:spcAft>
            <a:buChar char="••"/>
          </a:pPr>
          <a:r>
            <a:rPr lang="en-US" sz="800" kern="1200" dirty="0"/>
            <a:t>TeWaRON1 (27 Stations)</a:t>
          </a:r>
        </a:p>
      </dsp:txBody>
      <dsp:txXfrm>
        <a:off x="544" y="0"/>
        <a:ext cx="873541" cy="1045314"/>
      </dsp:txXfrm>
    </dsp:sp>
    <dsp:sp modelId="{F9E7ACE9-FB36-4BD1-B2A7-CFDC75EA0D47}">
      <dsp:nvSpPr>
        <dsp:cNvPr id="0" name=""/>
        <dsp:cNvSpPr/>
      </dsp:nvSpPr>
      <dsp:spPr>
        <a:xfrm>
          <a:off x="306651" y="1175978"/>
          <a:ext cx="261328" cy="261328"/>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E8921975-CE58-44BB-B522-F0A0D13A498D}">
      <dsp:nvSpPr>
        <dsp:cNvPr id="0" name=""/>
        <dsp:cNvSpPr/>
      </dsp:nvSpPr>
      <dsp:spPr>
        <a:xfrm>
          <a:off x="917763" y="1567971"/>
          <a:ext cx="873541" cy="10453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120" tIns="71120" rIns="71120" bIns="71120" numCol="1" spcCol="1270" anchor="t" anchorCtr="1">
          <a:noAutofit/>
        </a:bodyPr>
        <a:lstStyle/>
        <a:p>
          <a:pPr lvl="0" algn="ctr" defTabSz="444500">
            <a:lnSpc>
              <a:spcPct val="90000"/>
            </a:lnSpc>
            <a:spcBef>
              <a:spcPct val="0"/>
            </a:spcBef>
            <a:spcAft>
              <a:spcPct val="35000"/>
            </a:spcAft>
          </a:pPr>
          <a:r>
            <a:rPr lang="en-US" sz="1000" b="1" kern="1200"/>
            <a:t>2011</a:t>
          </a:r>
          <a:endParaRPr lang="en-US" sz="1000" kern="1200"/>
        </a:p>
        <a:p>
          <a:pPr marL="57150" lvl="1" indent="-57150" algn="ctr" defTabSz="355600">
            <a:lnSpc>
              <a:spcPct val="90000"/>
            </a:lnSpc>
            <a:spcBef>
              <a:spcPct val="0"/>
            </a:spcBef>
            <a:spcAft>
              <a:spcPct val="15000"/>
            </a:spcAft>
            <a:buChar char="••"/>
          </a:pPr>
          <a:r>
            <a:rPr lang="en-US" sz="800" kern="1200"/>
            <a:t>BGR/ESCWA PROJECT (12)</a:t>
          </a:r>
        </a:p>
      </dsp:txBody>
      <dsp:txXfrm>
        <a:off x="917763" y="1567971"/>
        <a:ext cx="873541" cy="1045314"/>
      </dsp:txXfrm>
    </dsp:sp>
    <dsp:sp modelId="{64DE381A-7D72-4A52-B6C0-AB7684F1A7A1}">
      <dsp:nvSpPr>
        <dsp:cNvPr id="0" name=""/>
        <dsp:cNvSpPr/>
      </dsp:nvSpPr>
      <dsp:spPr>
        <a:xfrm>
          <a:off x="1223869" y="1175978"/>
          <a:ext cx="261328" cy="261328"/>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1005246D-A92B-481E-AEDC-73E1E53A508A}">
      <dsp:nvSpPr>
        <dsp:cNvPr id="0" name=""/>
        <dsp:cNvSpPr/>
      </dsp:nvSpPr>
      <dsp:spPr>
        <a:xfrm>
          <a:off x="1834981" y="0"/>
          <a:ext cx="873541" cy="10453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120" tIns="71120" rIns="71120" bIns="71120" numCol="1" spcCol="1270" anchor="b" anchorCtr="1">
          <a:noAutofit/>
        </a:bodyPr>
        <a:lstStyle/>
        <a:p>
          <a:pPr lvl="0" algn="ctr" defTabSz="444500">
            <a:lnSpc>
              <a:spcPct val="90000"/>
            </a:lnSpc>
            <a:spcBef>
              <a:spcPct val="0"/>
            </a:spcBef>
            <a:spcAft>
              <a:spcPct val="35000"/>
            </a:spcAft>
          </a:pPr>
          <a:r>
            <a:rPr lang="en-US" sz="1000" b="1" kern="1200"/>
            <a:t>2012</a:t>
          </a:r>
          <a:endParaRPr lang="en-US" sz="1000" kern="1200"/>
        </a:p>
        <a:p>
          <a:pPr marL="57150" lvl="1" indent="-57150" algn="ctr" defTabSz="355600">
            <a:lnSpc>
              <a:spcPct val="90000"/>
            </a:lnSpc>
            <a:spcBef>
              <a:spcPct val="0"/>
            </a:spcBef>
            <a:spcAft>
              <a:spcPct val="15000"/>
            </a:spcAft>
            <a:buChar char="••"/>
          </a:pPr>
          <a:r>
            <a:rPr lang="en-US" sz="800" kern="1200" dirty="0"/>
            <a:t>TeWaRON2 (35 Stations)</a:t>
          </a:r>
        </a:p>
      </dsp:txBody>
      <dsp:txXfrm>
        <a:off x="1834981" y="0"/>
        <a:ext cx="873541" cy="1045314"/>
      </dsp:txXfrm>
    </dsp:sp>
    <dsp:sp modelId="{41C02C8D-EB0C-4839-A333-0C04515424BF}">
      <dsp:nvSpPr>
        <dsp:cNvPr id="0" name=""/>
        <dsp:cNvSpPr/>
      </dsp:nvSpPr>
      <dsp:spPr>
        <a:xfrm>
          <a:off x="2141087" y="1175978"/>
          <a:ext cx="261328" cy="261328"/>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E83F2FC8-B0CC-4D84-A8C6-C41401F6E1AC}">
      <dsp:nvSpPr>
        <dsp:cNvPr id="0" name=""/>
        <dsp:cNvSpPr/>
      </dsp:nvSpPr>
      <dsp:spPr>
        <a:xfrm>
          <a:off x="2752199" y="1567971"/>
          <a:ext cx="873541" cy="10453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120" tIns="71120" rIns="71120" bIns="71120" numCol="1" spcCol="1270" anchor="t" anchorCtr="1">
          <a:noAutofit/>
        </a:bodyPr>
        <a:lstStyle/>
        <a:p>
          <a:pPr lvl="0" algn="ctr" defTabSz="444500">
            <a:lnSpc>
              <a:spcPct val="90000"/>
            </a:lnSpc>
            <a:spcBef>
              <a:spcPct val="0"/>
            </a:spcBef>
            <a:spcAft>
              <a:spcPct val="35000"/>
            </a:spcAft>
          </a:pPr>
          <a:r>
            <a:rPr lang="en-US" sz="1000" b="1" kern="1200"/>
            <a:t>2013</a:t>
          </a:r>
          <a:endParaRPr lang="en-US" sz="1000" kern="1200"/>
        </a:p>
        <a:p>
          <a:pPr marL="57150" lvl="1" indent="-57150" algn="ctr" defTabSz="355600">
            <a:lnSpc>
              <a:spcPct val="90000"/>
            </a:lnSpc>
            <a:spcBef>
              <a:spcPct val="0"/>
            </a:spcBef>
            <a:spcAft>
              <a:spcPct val="15000"/>
            </a:spcAft>
            <a:buChar char="••"/>
          </a:pPr>
          <a:r>
            <a:rPr lang="en-US" sz="800" kern="1200"/>
            <a:t>TeWaRON3 (30 Stations)</a:t>
          </a:r>
        </a:p>
      </dsp:txBody>
      <dsp:txXfrm>
        <a:off x="2752199" y="1567971"/>
        <a:ext cx="873541" cy="1045314"/>
      </dsp:txXfrm>
    </dsp:sp>
    <dsp:sp modelId="{3F480DC2-F5D3-4F63-A4D8-0434A3046D59}">
      <dsp:nvSpPr>
        <dsp:cNvPr id="0" name=""/>
        <dsp:cNvSpPr/>
      </dsp:nvSpPr>
      <dsp:spPr>
        <a:xfrm>
          <a:off x="3058305" y="1175978"/>
          <a:ext cx="261328" cy="261328"/>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361554AF-3171-4909-8838-F19C73A23324}">
      <dsp:nvSpPr>
        <dsp:cNvPr id="0" name=""/>
        <dsp:cNvSpPr/>
      </dsp:nvSpPr>
      <dsp:spPr>
        <a:xfrm>
          <a:off x="3669417" y="0"/>
          <a:ext cx="873541" cy="10453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120" tIns="71120" rIns="71120" bIns="71120" numCol="1" spcCol="1270" anchor="b" anchorCtr="1">
          <a:noAutofit/>
        </a:bodyPr>
        <a:lstStyle/>
        <a:p>
          <a:pPr lvl="0" algn="ctr" defTabSz="444500">
            <a:lnSpc>
              <a:spcPct val="90000"/>
            </a:lnSpc>
            <a:spcBef>
              <a:spcPct val="0"/>
            </a:spcBef>
            <a:spcAft>
              <a:spcPct val="35000"/>
            </a:spcAft>
          </a:pPr>
          <a:r>
            <a:rPr lang="en-US" sz="1000" b="1" kern="1200" dirty="0"/>
            <a:t>2014</a:t>
          </a:r>
          <a:endParaRPr lang="en-US" sz="1000" kern="1200" dirty="0"/>
        </a:p>
        <a:p>
          <a:pPr marL="57150" lvl="1" indent="-57150" algn="ctr" defTabSz="355600">
            <a:lnSpc>
              <a:spcPct val="90000"/>
            </a:lnSpc>
            <a:spcBef>
              <a:spcPct val="0"/>
            </a:spcBef>
            <a:spcAft>
              <a:spcPct val="15000"/>
            </a:spcAft>
            <a:buChar char="••"/>
          </a:pPr>
          <a:r>
            <a:rPr lang="en-US" sz="800" kern="1200" dirty="0"/>
            <a:t>TeWaRON4 (25 Stations)</a:t>
          </a:r>
        </a:p>
      </dsp:txBody>
      <dsp:txXfrm>
        <a:off x="3669417" y="0"/>
        <a:ext cx="873541" cy="1045314"/>
      </dsp:txXfrm>
    </dsp:sp>
    <dsp:sp modelId="{5A023969-4541-431E-B442-392EF4534F14}">
      <dsp:nvSpPr>
        <dsp:cNvPr id="0" name=""/>
        <dsp:cNvSpPr/>
      </dsp:nvSpPr>
      <dsp:spPr>
        <a:xfrm>
          <a:off x="3975523" y="1175978"/>
          <a:ext cx="261328" cy="261328"/>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7A59475E-2B9E-4739-A4C8-A5AD5F9613CA}">
      <dsp:nvSpPr>
        <dsp:cNvPr id="0" name=""/>
        <dsp:cNvSpPr/>
      </dsp:nvSpPr>
      <dsp:spPr>
        <a:xfrm>
          <a:off x="4586635" y="1567971"/>
          <a:ext cx="873541" cy="10453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120" tIns="71120" rIns="71120" bIns="71120" numCol="1" spcCol="1270" anchor="t" anchorCtr="1">
          <a:noAutofit/>
        </a:bodyPr>
        <a:lstStyle/>
        <a:p>
          <a:pPr lvl="0" algn="ctr" defTabSz="444500">
            <a:lnSpc>
              <a:spcPct val="90000"/>
            </a:lnSpc>
            <a:spcBef>
              <a:spcPct val="0"/>
            </a:spcBef>
            <a:spcAft>
              <a:spcPct val="35000"/>
            </a:spcAft>
          </a:pPr>
          <a:r>
            <a:rPr lang="en-US" sz="1000" b="1" kern="1200"/>
            <a:t>2015</a:t>
          </a:r>
          <a:endParaRPr lang="en-US" sz="1000" kern="1200"/>
        </a:p>
        <a:p>
          <a:pPr marL="57150" lvl="1" indent="-57150" algn="ctr" defTabSz="355600">
            <a:lnSpc>
              <a:spcPct val="90000"/>
            </a:lnSpc>
            <a:spcBef>
              <a:spcPct val="0"/>
            </a:spcBef>
            <a:spcAft>
              <a:spcPct val="15000"/>
            </a:spcAft>
            <a:buChar char="••"/>
          </a:pPr>
          <a:r>
            <a:rPr lang="en-US" sz="800" kern="1200"/>
            <a:t>TeWaRON5 (38 Stations)</a:t>
          </a:r>
        </a:p>
      </dsp:txBody>
      <dsp:txXfrm>
        <a:off x="4586635" y="1567971"/>
        <a:ext cx="873541" cy="1045314"/>
      </dsp:txXfrm>
    </dsp:sp>
    <dsp:sp modelId="{5EFDCB28-3EA6-42BA-B3D2-C18D45217332}">
      <dsp:nvSpPr>
        <dsp:cNvPr id="0" name=""/>
        <dsp:cNvSpPr/>
      </dsp:nvSpPr>
      <dsp:spPr>
        <a:xfrm>
          <a:off x="4892742" y="1175978"/>
          <a:ext cx="261328" cy="261328"/>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EBE06310-EE80-43ED-A435-C096AA8DC0A0}">
      <dsp:nvSpPr>
        <dsp:cNvPr id="0" name=""/>
        <dsp:cNvSpPr/>
      </dsp:nvSpPr>
      <dsp:spPr>
        <a:xfrm>
          <a:off x="5503853" y="0"/>
          <a:ext cx="873541" cy="10453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120" tIns="71120" rIns="71120" bIns="71120" numCol="1" spcCol="1270" anchor="b" anchorCtr="1">
          <a:noAutofit/>
        </a:bodyPr>
        <a:lstStyle/>
        <a:p>
          <a:pPr lvl="0" algn="ctr" defTabSz="444500">
            <a:lnSpc>
              <a:spcPct val="90000"/>
            </a:lnSpc>
            <a:spcBef>
              <a:spcPct val="0"/>
            </a:spcBef>
            <a:spcAft>
              <a:spcPct val="35000"/>
            </a:spcAft>
          </a:pPr>
          <a:r>
            <a:rPr lang="en-US" sz="1000" b="1" kern="1200" dirty="0"/>
            <a:t>2018</a:t>
          </a:r>
          <a:endParaRPr lang="en-US" sz="1000" kern="1200" dirty="0"/>
        </a:p>
        <a:p>
          <a:pPr marL="57150" lvl="1" indent="-57150" algn="ctr" defTabSz="355600">
            <a:lnSpc>
              <a:spcPct val="90000"/>
            </a:lnSpc>
            <a:spcBef>
              <a:spcPct val="0"/>
            </a:spcBef>
            <a:spcAft>
              <a:spcPct val="15000"/>
            </a:spcAft>
            <a:buChar char="••"/>
          </a:pPr>
          <a:r>
            <a:rPr lang="en-US" sz="800" kern="1200"/>
            <a:t>HSSP (140 Stations)</a:t>
          </a:r>
        </a:p>
      </dsp:txBody>
      <dsp:txXfrm>
        <a:off x="5503853" y="0"/>
        <a:ext cx="873541" cy="1045314"/>
      </dsp:txXfrm>
    </dsp:sp>
    <dsp:sp modelId="{FC44E763-019E-4A06-83D0-D1C69C31C89E}">
      <dsp:nvSpPr>
        <dsp:cNvPr id="0" name=""/>
        <dsp:cNvSpPr/>
      </dsp:nvSpPr>
      <dsp:spPr>
        <a:xfrm>
          <a:off x="5809960" y="1175978"/>
          <a:ext cx="261328" cy="261328"/>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9100" y="1241425"/>
            <a:ext cx="5956300" cy="335121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113086-A6A0-4004-9B03-3339A12DB3F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344369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g65a553ef2e_0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5" name="Google Shape;265;g65a553ef2e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g707cc8f772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5" name="Google Shape;245;g707cc8f77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g707cc8f772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5" name="Google Shape;245;g707cc8f77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404111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g65a553ef2e_0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5" name="Google Shape;265;g65a553ef2e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628677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g707cc8f772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5" name="Google Shape;245;g707cc8f77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240628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g707cc8f772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5" name="Google Shape;245;g707cc8f77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24629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g707cc8f772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5" name="Google Shape;245;g707cc8f77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494113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g707cc8f772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5" name="Google Shape;245;g707cc8f77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042478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g65a553ef2e_0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5" name="Google Shape;265;g65a553ef2e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688145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g707cc8f772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5" name="Google Shape;245;g707cc8f77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825844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g65a553ef2e_0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5" name="Google Shape;265;g65a553ef2e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906277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g707cc8f772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5" name="Google Shape;245;g707cc8f77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309109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g707cc8f772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5" name="Google Shape;245;g707cc8f77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915025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g707cc8f772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5" name="Google Shape;245;g707cc8f77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402885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8"/>
        <p:cNvGrpSpPr/>
        <p:nvPr/>
      </p:nvGrpSpPr>
      <p:grpSpPr>
        <a:xfrm>
          <a:off x="0" y="0"/>
          <a:ext cx="0" cy="0"/>
          <a:chOff x="0" y="0"/>
          <a:chExt cx="0" cy="0"/>
        </a:xfrm>
      </p:grpSpPr>
      <p:sp>
        <p:nvSpPr>
          <p:cNvPr id="599" name="Google Shape;599;g65a553ef2e_0_77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0" name="Google Shape;600;g65a553ef2e_0_77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8"/>
        <p:cNvGrpSpPr/>
        <p:nvPr/>
      </p:nvGrpSpPr>
      <p:grpSpPr>
        <a:xfrm>
          <a:off x="0" y="0"/>
          <a:ext cx="0" cy="0"/>
          <a:chOff x="0" y="0"/>
          <a:chExt cx="0" cy="0"/>
        </a:xfrm>
      </p:grpSpPr>
      <p:sp>
        <p:nvSpPr>
          <p:cNvPr id="599" name="Google Shape;599;g65a553ef2e_0_77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0" name="Google Shape;600;g65a553ef2e_0_77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36752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8"/>
        <p:cNvGrpSpPr/>
        <p:nvPr/>
      </p:nvGrpSpPr>
      <p:grpSpPr>
        <a:xfrm>
          <a:off x="0" y="0"/>
          <a:ext cx="0" cy="0"/>
          <a:chOff x="0" y="0"/>
          <a:chExt cx="0" cy="0"/>
        </a:xfrm>
      </p:grpSpPr>
      <p:sp>
        <p:nvSpPr>
          <p:cNvPr id="599" name="Google Shape;599;g65a553ef2e_0_77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0" name="Google Shape;600;g65a553ef2e_0_77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468602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8"/>
        <p:cNvGrpSpPr/>
        <p:nvPr/>
      </p:nvGrpSpPr>
      <p:grpSpPr>
        <a:xfrm>
          <a:off x="0" y="0"/>
          <a:ext cx="0" cy="0"/>
          <a:chOff x="0" y="0"/>
          <a:chExt cx="0" cy="0"/>
        </a:xfrm>
      </p:grpSpPr>
      <p:sp>
        <p:nvSpPr>
          <p:cNvPr id="599" name="Google Shape;599;g65a553ef2e_0_77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0" name="Google Shape;600;g65a553ef2e_0_77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369786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8"/>
        <p:cNvGrpSpPr/>
        <p:nvPr/>
      </p:nvGrpSpPr>
      <p:grpSpPr>
        <a:xfrm>
          <a:off x="0" y="0"/>
          <a:ext cx="0" cy="0"/>
          <a:chOff x="0" y="0"/>
          <a:chExt cx="0" cy="0"/>
        </a:xfrm>
      </p:grpSpPr>
      <p:sp>
        <p:nvSpPr>
          <p:cNvPr id="599" name="Google Shape;599;g65a553ef2e_0_77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0" name="Google Shape;600;g65a553ef2e_0_77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74131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8"/>
        <p:cNvGrpSpPr/>
        <p:nvPr/>
      </p:nvGrpSpPr>
      <p:grpSpPr>
        <a:xfrm>
          <a:off x="0" y="0"/>
          <a:ext cx="0" cy="0"/>
          <a:chOff x="0" y="0"/>
          <a:chExt cx="0" cy="0"/>
        </a:xfrm>
      </p:grpSpPr>
      <p:sp>
        <p:nvSpPr>
          <p:cNvPr id="599" name="Google Shape;599;g65a553ef2e_0_77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0" name="Google Shape;600;g65a553ef2e_0_77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360554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8"/>
        <p:cNvGrpSpPr/>
        <p:nvPr/>
      </p:nvGrpSpPr>
      <p:grpSpPr>
        <a:xfrm>
          <a:off x="0" y="0"/>
          <a:ext cx="0" cy="0"/>
          <a:chOff x="0" y="0"/>
          <a:chExt cx="0" cy="0"/>
        </a:xfrm>
      </p:grpSpPr>
      <p:sp>
        <p:nvSpPr>
          <p:cNvPr id="599" name="Google Shape;599;g65a553ef2e_0_77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0" name="Google Shape;600;g65a553ef2e_0_77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198313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8"/>
        <p:cNvGrpSpPr/>
        <p:nvPr/>
      </p:nvGrpSpPr>
      <p:grpSpPr>
        <a:xfrm>
          <a:off x="0" y="0"/>
          <a:ext cx="0" cy="0"/>
          <a:chOff x="0" y="0"/>
          <a:chExt cx="0" cy="0"/>
        </a:xfrm>
      </p:grpSpPr>
      <p:sp>
        <p:nvSpPr>
          <p:cNvPr id="599" name="Google Shape;599;g65a553ef2e_0_77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0" name="Google Shape;600;g65a553ef2e_0_77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638102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8"/>
        <p:cNvGrpSpPr/>
        <p:nvPr/>
      </p:nvGrpSpPr>
      <p:grpSpPr>
        <a:xfrm>
          <a:off x="0" y="0"/>
          <a:ext cx="0" cy="0"/>
          <a:chOff x="0" y="0"/>
          <a:chExt cx="0" cy="0"/>
        </a:xfrm>
      </p:grpSpPr>
      <p:sp>
        <p:nvSpPr>
          <p:cNvPr id="599" name="Google Shape;599;g65a553ef2e_0_77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0" name="Google Shape;600;g65a553ef2e_0_77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52113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8"/>
        <p:cNvGrpSpPr/>
        <p:nvPr/>
      </p:nvGrpSpPr>
      <p:grpSpPr>
        <a:xfrm>
          <a:off x="0" y="0"/>
          <a:ext cx="0" cy="0"/>
          <a:chOff x="0" y="0"/>
          <a:chExt cx="0" cy="0"/>
        </a:xfrm>
      </p:grpSpPr>
      <p:sp>
        <p:nvSpPr>
          <p:cNvPr id="599" name="Google Shape;599;g65a553ef2e_0_77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0" name="Google Shape;600;g65a553ef2e_0_77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086538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8"/>
        <p:cNvGrpSpPr/>
        <p:nvPr/>
      </p:nvGrpSpPr>
      <p:grpSpPr>
        <a:xfrm>
          <a:off x="0" y="0"/>
          <a:ext cx="0" cy="0"/>
          <a:chOff x="0" y="0"/>
          <a:chExt cx="0" cy="0"/>
        </a:xfrm>
      </p:grpSpPr>
      <p:sp>
        <p:nvSpPr>
          <p:cNvPr id="599" name="Google Shape;599;g65a553ef2e_0_77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0" name="Google Shape;600;g65a553ef2e_0_77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3566957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8"/>
        <p:cNvGrpSpPr/>
        <p:nvPr/>
      </p:nvGrpSpPr>
      <p:grpSpPr>
        <a:xfrm>
          <a:off x="0" y="0"/>
          <a:ext cx="0" cy="0"/>
          <a:chOff x="0" y="0"/>
          <a:chExt cx="0" cy="0"/>
        </a:xfrm>
      </p:grpSpPr>
      <p:sp>
        <p:nvSpPr>
          <p:cNvPr id="599" name="Google Shape;599;g65a553ef2e_0_77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0" name="Google Shape;600;g65a553ef2e_0_77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586176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g65a553ef2e_0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5" name="Google Shape;265;g65a553ef2e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9710353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2"/>
        <p:cNvGrpSpPr/>
        <p:nvPr/>
      </p:nvGrpSpPr>
      <p:grpSpPr>
        <a:xfrm>
          <a:off x="0" y="0"/>
          <a:ext cx="0" cy="0"/>
          <a:chOff x="0" y="0"/>
          <a:chExt cx="0" cy="0"/>
        </a:xfrm>
      </p:grpSpPr>
      <p:sp>
        <p:nvSpPr>
          <p:cNvPr id="723" name="Google Shape;723;g65a553ef2e_0_78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4" name="Google Shape;724;g65a553ef2e_0_78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2"/>
        <p:cNvGrpSpPr/>
        <p:nvPr/>
      </p:nvGrpSpPr>
      <p:grpSpPr>
        <a:xfrm>
          <a:off x="0" y="0"/>
          <a:ext cx="0" cy="0"/>
          <a:chOff x="0" y="0"/>
          <a:chExt cx="0" cy="0"/>
        </a:xfrm>
      </p:grpSpPr>
      <p:sp>
        <p:nvSpPr>
          <p:cNvPr id="723" name="Google Shape;723;g65a553ef2e_0_78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4" name="Google Shape;724;g65a553ef2e_0_78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3873503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2"/>
        <p:cNvGrpSpPr/>
        <p:nvPr/>
      </p:nvGrpSpPr>
      <p:grpSpPr>
        <a:xfrm>
          <a:off x="0" y="0"/>
          <a:ext cx="0" cy="0"/>
          <a:chOff x="0" y="0"/>
          <a:chExt cx="0" cy="0"/>
        </a:xfrm>
      </p:grpSpPr>
      <p:sp>
        <p:nvSpPr>
          <p:cNvPr id="723" name="Google Shape;723;g65a553ef2e_0_78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4" name="Google Shape;724;g65a553ef2e_0_78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8910097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2"/>
        <p:cNvGrpSpPr/>
        <p:nvPr/>
      </p:nvGrpSpPr>
      <p:grpSpPr>
        <a:xfrm>
          <a:off x="0" y="0"/>
          <a:ext cx="0" cy="0"/>
          <a:chOff x="0" y="0"/>
          <a:chExt cx="0" cy="0"/>
        </a:xfrm>
      </p:grpSpPr>
      <p:sp>
        <p:nvSpPr>
          <p:cNvPr id="723" name="Google Shape;723;g65a553ef2e_0_78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4" name="Google Shape;724;g65a553ef2e_0_78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5602735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2"/>
        <p:cNvGrpSpPr/>
        <p:nvPr/>
      </p:nvGrpSpPr>
      <p:grpSpPr>
        <a:xfrm>
          <a:off x="0" y="0"/>
          <a:ext cx="0" cy="0"/>
          <a:chOff x="0" y="0"/>
          <a:chExt cx="0" cy="0"/>
        </a:xfrm>
      </p:grpSpPr>
      <p:sp>
        <p:nvSpPr>
          <p:cNvPr id="723" name="Google Shape;723;g65a553ef2e_0_78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4" name="Google Shape;724;g65a553ef2e_0_78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9653220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g65a553ef2e_0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5" name="Google Shape;265;g65a553ef2e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8115433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7"/>
        <p:cNvGrpSpPr/>
        <p:nvPr/>
      </p:nvGrpSpPr>
      <p:grpSpPr>
        <a:xfrm>
          <a:off x="0" y="0"/>
          <a:ext cx="0" cy="0"/>
          <a:chOff x="0" y="0"/>
          <a:chExt cx="0" cy="0"/>
        </a:xfrm>
      </p:grpSpPr>
      <p:sp>
        <p:nvSpPr>
          <p:cNvPr id="1488" name="Google Shape;1488;g6afe0b654a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89" name="Google Shape;1489;g6afe0b654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1"/>
        <p:cNvGrpSpPr/>
        <p:nvPr/>
      </p:nvGrpSpPr>
      <p:grpSpPr>
        <a:xfrm>
          <a:off x="0" y="0"/>
          <a:ext cx="0" cy="0"/>
          <a:chOff x="0" y="0"/>
          <a:chExt cx="0" cy="0"/>
        </a:xfrm>
      </p:grpSpPr>
      <p:sp>
        <p:nvSpPr>
          <p:cNvPr id="562" name="Google Shape;562;g65ab82ad2b_0_5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3" name="Google Shape;563;g65ab82ad2b_0_5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1"/>
        <p:cNvGrpSpPr/>
        <p:nvPr/>
      </p:nvGrpSpPr>
      <p:grpSpPr>
        <a:xfrm>
          <a:off x="0" y="0"/>
          <a:ext cx="0" cy="0"/>
          <a:chOff x="0" y="0"/>
          <a:chExt cx="0" cy="0"/>
        </a:xfrm>
      </p:grpSpPr>
      <p:sp>
        <p:nvSpPr>
          <p:cNvPr id="12" name="Google Shape;12;p3"/>
          <p:cNvSpPr txBox="1">
            <a:spLocks noGrp="1"/>
          </p:cNvSpPr>
          <p:nvPr>
            <p:ph type="title"/>
          </p:nvPr>
        </p:nvSpPr>
        <p:spPr>
          <a:xfrm>
            <a:off x="2152200" y="2723225"/>
            <a:ext cx="4839600" cy="8418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lt1"/>
              </a:buClr>
              <a:buSzPts val="3600"/>
              <a:buNone/>
              <a:defRPr sz="3600">
                <a:solidFill>
                  <a:schemeClr val="lt1"/>
                </a:solidFill>
              </a:defRPr>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3" name="Google Shape;13;p3"/>
          <p:cNvSpPr txBox="1">
            <a:spLocks noGrp="1"/>
          </p:cNvSpPr>
          <p:nvPr>
            <p:ph type="title" idx="2" hasCustomPrompt="1"/>
          </p:nvPr>
        </p:nvSpPr>
        <p:spPr>
          <a:xfrm>
            <a:off x="1950300" y="1178125"/>
            <a:ext cx="5243400" cy="14832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12000"/>
              <a:buNone/>
              <a:defRPr sz="12000">
                <a:solidFill>
                  <a:schemeClr val="lt1"/>
                </a:solidFill>
              </a:defRPr>
            </a:lvl1pPr>
            <a:lvl2pPr lvl="1" algn="ctr" rtl="0">
              <a:spcBef>
                <a:spcPts val="0"/>
              </a:spcBef>
              <a:spcAft>
                <a:spcPts val="0"/>
              </a:spcAft>
              <a:buClr>
                <a:schemeClr val="lt1"/>
              </a:buClr>
              <a:buSzPts val="12000"/>
              <a:buNone/>
              <a:defRPr sz="12000">
                <a:solidFill>
                  <a:schemeClr val="lt1"/>
                </a:solidFill>
              </a:defRPr>
            </a:lvl2pPr>
            <a:lvl3pPr lvl="2" algn="ctr" rtl="0">
              <a:spcBef>
                <a:spcPts val="0"/>
              </a:spcBef>
              <a:spcAft>
                <a:spcPts val="0"/>
              </a:spcAft>
              <a:buClr>
                <a:schemeClr val="lt1"/>
              </a:buClr>
              <a:buSzPts val="12000"/>
              <a:buNone/>
              <a:defRPr sz="12000">
                <a:solidFill>
                  <a:schemeClr val="lt1"/>
                </a:solidFill>
              </a:defRPr>
            </a:lvl3pPr>
            <a:lvl4pPr lvl="3" algn="ctr" rtl="0">
              <a:spcBef>
                <a:spcPts val="0"/>
              </a:spcBef>
              <a:spcAft>
                <a:spcPts val="0"/>
              </a:spcAft>
              <a:buClr>
                <a:schemeClr val="lt1"/>
              </a:buClr>
              <a:buSzPts val="12000"/>
              <a:buNone/>
              <a:defRPr sz="12000">
                <a:solidFill>
                  <a:schemeClr val="lt1"/>
                </a:solidFill>
              </a:defRPr>
            </a:lvl4pPr>
            <a:lvl5pPr lvl="4" algn="ctr" rtl="0">
              <a:spcBef>
                <a:spcPts val="0"/>
              </a:spcBef>
              <a:spcAft>
                <a:spcPts val="0"/>
              </a:spcAft>
              <a:buClr>
                <a:schemeClr val="lt1"/>
              </a:buClr>
              <a:buSzPts val="12000"/>
              <a:buNone/>
              <a:defRPr sz="12000">
                <a:solidFill>
                  <a:schemeClr val="lt1"/>
                </a:solidFill>
              </a:defRPr>
            </a:lvl5pPr>
            <a:lvl6pPr lvl="5" algn="ctr" rtl="0">
              <a:spcBef>
                <a:spcPts val="0"/>
              </a:spcBef>
              <a:spcAft>
                <a:spcPts val="0"/>
              </a:spcAft>
              <a:buClr>
                <a:schemeClr val="lt1"/>
              </a:buClr>
              <a:buSzPts val="12000"/>
              <a:buNone/>
              <a:defRPr sz="12000">
                <a:solidFill>
                  <a:schemeClr val="lt1"/>
                </a:solidFill>
              </a:defRPr>
            </a:lvl6pPr>
            <a:lvl7pPr lvl="6" algn="ctr" rtl="0">
              <a:spcBef>
                <a:spcPts val="0"/>
              </a:spcBef>
              <a:spcAft>
                <a:spcPts val="0"/>
              </a:spcAft>
              <a:buClr>
                <a:schemeClr val="lt1"/>
              </a:buClr>
              <a:buSzPts val="12000"/>
              <a:buNone/>
              <a:defRPr sz="12000">
                <a:solidFill>
                  <a:schemeClr val="lt1"/>
                </a:solidFill>
              </a:defRPr>
            </a:lvl7pPr>
            <a:lvl8pPr lvl="7" algn="ctr" rtl="0">
              <a:spcBef>
                <a:spcPts val="0"/>
              </a:spcBef>
              <a:spcAft>
                <a:spcPts val="0"/>
              </a:spcAft>
              <a:buClr>
                <a:schemeClr val="lt1"/>
              </a:buClr>
              <a:buSzPts val="12000"/>
              <a:buNone/>
              <a:defRPr sz="12000">
                <a:solidFill>
                  <a:schemeClr val="lt1"/>
                </a:solidFill>
              </a:defRPr>
            </a:lvl8pPr>
            <a:lvl9pPr lvl="8" algn="ctr" rtl="0">
              <a:spcBef>
                <a:spcPts val="0"/>
              </a:spcBef>
              <a:spcAft>
                <a:spcPts val="0"/>
              </a:spcAft>
              <a:buClr>
                <a:schemeClr val="lt1"/>
              </a:buClr>
              <a:buSzPts val="12000"/>
              <a:buNone/>
              <a:defRPr sz="12000">
                <a:solidFill>
                  <a:schemeClr val="lt1"/>
                </a:solidFill>
              </a:defRPr>
            </a:lvl9pPr>
          </a:lstStyle>
          <a:p>
            <a:r>
              <a:t>xx%</a:t>
            </a:r>
          </a:p>
        </p:txBody>
      </p:sp>
      <p:sp>
        <p:nvSpPr>
          <p:cNvPr id="14" name="Google Shape;14;p3"/>
          <p:cNvSpPr txBox="1">
            <a:spLocks noGrp="1"/>
          </p:cNvSpPr>
          <p:nvPr>
            <p:ph type="subTitle" idx="1"/>
          </p:nvPr>
        </p:nvSpPr>
        <p:spPr>
          <a:xfrm>
            <a:off x="2549400" y="3396937"/>
            <a:ext cx="4045200" cy="551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lt1"/>
              </a:buClr>
              <a:buSzPts val="1800"/>
              <a:buNone/>
              <a:defRPr sz="1800">
                <a:solidFill>
                  <a:schemeClr val="lt1"/>
                </a:solidFill>
              </a:defRPr>
            </a:lvl1pPr>
            <a:lvl2pPr lvl="1" algn="ctr" rtl="0">
              <a:lnSpc>
                <a:spcPct val="100000"/>
              </a:lnSpc>
              <a:spcBef>
                <a:spcPts val="0"/>
              </a:spcBef>
              <a:spcAft>
                <a:spcPts val="0"/>
              </a:spcAft>
              <a:buClr>
                <a:schemeClr val="lt1"/>
              </a:buClr>
              <a:buSzPts val="1800"/>
              <a:buNone/>
              <a:defRPr sz="1800">
                <a:solidFill>
                  <a:schemeClr val="lt1"/>
                </a:solidFill>
              </a:defRPr>
            </a:lvl2pPr>
            <a:lvl3pPr lvl="2" algn="ctr" rtl="0">
              <a:lnSpc>
                <a:spcPct val="100000"/>
              </a:lnSpc>
              <a:spcBef>
                <a:spcPts val="0"/>
              </a:spcBef>
              <a:spcAft>
                <a:spcPts val="0"/>
              </a:spcAft>
              <a:buClr>
                <a:schemeClr val="lt1"/>
              </a:buClr>
              <a:buSzPts val="1800"/>
              <a:buNone/>
              <a:defRPr sz="1800">
                <a:solidFill>
                  <a:schemeClr val="lt1"/>
                </a:solidFill>
              </a:defRPr>
            </a:lvl3pPr>
            <a:lvl4pPr lvl="3" algn="ctr" rtl="0">
              <a:lnSpc>
                <a:spcPct val="100000"/>
              </a:lnSpc>
              <a:spcBef>
                <a:spcPts val="0"/>
              </a:spcBef>
              <a:spcAft>
                <a:spcPts val="0"/>
              </a:spcAft>
              <a:buClr>
                <a:schemeClr val="lt1"/>
              </a:buClr>
              <a:buSzPts val="1800"/>
              <a:buNone/>
              <a:defRPr sz="1800">
                <a:solidFill>
                  <a:schemeClr val="lt1"/>
                </a:solidFill>
              </a:defRPr>
            </a:lvl4pPr>
            <a:lvl5pPr lvl="4" algn="ctr" rtl="0">
              <a:lnSpc>
                <a:spcPct val="100000"/>
              </a:lnSpc>
              <a:spcBef>
                <a:spcPts val="0"/>
              </a:spcBef>
              <a:spcAft>
                <a:spcPts val="0"/>
              </a:spcAft>
              <a:buClr>
                <a:schemeClr val="lt1"/>
              </a:buClr>
              <a:buSzPts val="1800"/>
              <a:buNone/>
              <a:defRPr sz="1800">
                <a:solidFill>
                  <a:schemeClr val="lt1"/>
                </a:solidFill>
              </a:defRPr>
            </a:lvl5pPr>
            <a:lvl6pPr lvl="5" algn="ctr" rtl="0">
              <a:lnSpc>
                <a:spcPct val="100000"/>
              </a:lnSpc>
              <a:spcBef>
                <a:spcPts val="0"/>
              </a:spcBef>
              <a:spcAft>
                <a:spcPts val="0"/>
              </a:spcAft>
              <a:buClr>
                <a:schemeClr val="lt1"/>
              </a:buClr>
              <a:buSzPts val="1800"/>
              <a:buNone/>
              <a:defRPr sz="1800">
                <a:solidFill>
                  <a:schemeClr val="lt1"/>
                </a:solidFill>
              </a:defRPr>
            </a:lvl6pPr>
            <a:lvl7pPr lvl="6" algn="ctr" rtl="0">
              <a:lnSpc>
                <a:spcPct val="100000"/>
              </a:lnSpc>
              <a:spcBef>
                <a:spcPts val="0"/>
              </a:spcBef>
              <a:spcAft>
                <a:spcPts val="0"/>
              </a:spcAft>
              <a:buClr>
                <a:schemeClr val="lt1"/>
              </a:buClr>
              <a:buSzPts val="1800"/>
              <a:buNone/>
              <a:defRPr sz="1800">
                <a:solidFill>
                  <a:schemeClr val="lt1"/>
                </a:solidFill>
              </a:defRPr>
            </a:lvl7pPr>
            <a:lvl8pPr lvl="7" algn="ctr" rtl="0">
              <a:lnSpc>
                <a:spcPct val="100000"/>
              </a:lnSpc>
              <a:spcBef>
                <a:spcPts val="0"/>
              </a:spcBef>
              <a:spcAft>
                <a:spcPts val="0"/>
              </a:spcAft>
              <a:buClr>
                <a:schemeClr val="lt1"/>
              </a:buClr>
              <a:buSzPts val="1800"/>
              <a:buNone/>
              <a:defRPr sz="1800">
                <a:solidFill>
                  <a:schemeClr val="lt1"/>
                </a:solidFill>
              </a:defRPr>
            </a:lvl8pPr>
            <a:lvl9pPr lvl="8" algn="ctr" rtl="0">
              <a:lnSpc>
                <a:spcPct val="100000"/>
              </a:lnSpc>
              <a:spcBef>
                <a:spcPts val="0"/>
              </a:spcBef>
              <a:spcAft>
                <a:spcPts val="0"/>
              </a:spcAft>
              <a:buClr>
                <a:schemeClr val="lt1"/>
              </a:buClr>
              <a:buSzPts val="1800"/>
              <a:buNone/>
              <a:defRPr sz="1800">
                <a:solidFill>
                  <a:schemeClr val="lt1"/>
                </a:solidFil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5"/>
        <p:cNvGrpSpPr/>
        <p:nvPr/>
      </p:nvGrpSpPr>
      <p:grpSpPr>
        <a:xfrm>
          <a:off x="0" y="0"/>
          <a:ext cx="0" cy="0"/>
          <a:chOff x="0" y="0"/>
          <a:chExt cx="0" cy="0"/>
        </a:xfrm>
      </p:grpSpPr>
      <p:sp>
        <p:nvSpPr>
          <p:cNvPr id="16" name="Google Shape;16;p4"/>
          <p:cNvSpPr txBox="1">
            <a:spLocks noGrp="1"/>
          </p:cNvSpPr>
          <p:nvPr>
            <p:ph type="title"/>
          </p:nvPr>
        </p:nvSpPr>
        <p:spPr>
          <a:xfrm rot="-5400000">
            <a:off x="-1617675" y="2285400"/>
            <a:ext cx="4341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lt1"/>
              </a:buClr>
              <a:buSzPts val="2800"/>
              <a:buNone/>
              <a:defRPr>
                <a:solidFill>
                  <a:schemeClr val="lt1"/>
                </a:solidFill>
              </a:defRPr>
            </a:lvl1pPr>
            <a:lvl2pPr lvl="1" algn="ctr" rtl="0">
              <a:spcBef>
                <a:spcPts val="0"/>
              </a:spcBef>
              <a:spcAft>
                <a:spcPts val="0"/>
              </a:spcAft>
              <a:buClr>
                <a:schemeClr val="lt1"/>
              </a:buClr>
              <a:buSzPts val="2800"/>
              <a:buNone/>
              <a:defRPr>
                <a:solidFill>
                  <a:schemeClr val="lt1"/>
                </a:solidFill>
              </a:defRPr>
            </a:lvl2pPr>
            <a:lvl3pPr lvl="2" algn="ctr" rtl="0">
              <a:spcBef>
                <a:spcPts val="0"/>
              </a:spcBef>
              <a:spcAft>
                <a:spcPts val="0"/>
              </a:spcAft>
              <a:buClr>
                <a:schemeClr val="lt1"/>
              </a:buClr>
              <a:buSzPts val="2800"/>
              <a:buNone/>
              <a:defRPr>
                <a:solidFill>
                  <a:schemeClr val="lt1"/>
                </a:solidFill>
              </a:defRPr>
            </a:lvl3pPr>
            <a:lvl4pPr lvl="3" algn="ctr" rtl="0">
              <a:spcBef>
                <a:spcPts val="0"/>
              </a:spcBef>
              <a:spcAft>
                <a:spcPts val="0"/>
              </a:spcAft>
              <a:buClr>
                <a:schemeClr val="lt1"/>
              </a:buClr>
              <a:buSzPts val="2800"/>
              <a:buNone/>
              <a:defRPr>
                <a:solidFill>
                  <a:schemeClr val="lt1"/>
                </a:solidFill>
              </a:defRPr>
            </a:lvl4pPr>
            <a:lvl5pPr lvl="4" algn="ctr" rtl="0">
              <a:spcBef>
                <a:spcPts val="0"/>
              </a:spcBef>
              <a:spcAft>
                <a:spcPts val="0"/>
              </a:spcAft>
              <a:buClr>
                <a:schemeClr val="lt1"/>
              </a:buClr>
              <a:buSzPts val="2800"/>
              <a:buNone/>
              <a:defRPr>
                <a:solidFill>
                  <a:schemeClr val="lt1"/>
                </a:solidFill>
              </a:defRPr>
            </a:lvl5pPr>
            <a:lvl6pPr lvl="5" algn="ctr" rtl="0">
              <a:spcBef>
                <a:spcPts val="0"/>
              </a:spcBef>
              <a:spcAft>
                <a:spcPts val="0"/>
              </a:spcAft>
              <a:buClr>
                <a:schemeClr val="lt1"/>
              </a:buClr>
              <a:buSzPts val="2800"/>
              <a:buNone/>
              <a:defRPr>
                <a:solidFill>
                  <a:schemeClr val="lt1"/>
                </a:solidFill>
              </a:defRPr>
            </a:lvl6pPr>
            <a:lvl7pPr lvl="6" algn="ctr" rtl="0">
              <a:spcBef>
                <a:spcPts val="0"/>
              </a:spcBef>
              <a:spcAft>
                <a:spcPts val="0"/>
              </a:spcAft>
              <a:buClr>
                <a:schemeClr val="lt1"/>
              </a:buClr>
              <a:buSzPts val="2800"/>
              <a:buNone/>
              <a:defRPr>
                <a:solidFill>
                  <a:schemeClr val="lt1"/>
                </a:solidFill>
              </a:defRPr>
            </a:lvl7pPr>
            <a:lvl8pPr lvl="7" algn="ctr" rtl="0">
              <a:spcBef>
                <a:spcPts val="0"/>
              </a:spcBef>
              <a:spcAft>
                <a:spcPts val="0"/>
              </a:spcAft>
              <a:buClr>
                <a:schemeClr val="lt1"/>
              </a:buClr>
              <a:buSzPts val="2800"/>
              <a:buNone/>
              <a:defRPr>
                <a:solidFill>
                  <a:schemeClr val="lt1"/>
                </a:solidFill>
              </a:defRPr>
            </a:lvl8pPr>
            <a:lvl9pPr lvl="8" algn="ctr" rtl="0">
              <a:spcBef>
                <a:spcPts val="0"/>
              </a:spcBef>
              <a:spcAft>
                <a:spcPts val="0"/>
              </a:spcAft>
              <a:buClr>
                <a:schemeClr val="lt1"/>
              </a:buClr>
              <a:buSzPts val="2800"/>
              <a:buNone/>
              <a:defRPr>
                <a:solidFill>
                  <a:schemeClr val="lt1"/>
                </a:solidFill>
              </a:defRPr>
            </a:lvl9pPr>
          </a:lstStyle>
          <a:p>
            <a:endParaRPr/>
          </a:p>
        </p:txBody>
      </p:sp>
      <p:sp>
        <p:nvSpPr>
          <p:cNvPr id="17" name="Google Shape;17;p4"/>
          <p:cNvSpPr txBox="1">
            <a:spLocks noGrp="1"/>
          </p:cNvSpPr>
          <p:nvPr>
            <p:ph type="body" idx="1"/>
          </p:nvPr>
        </p:nvSpPr>
        <p:spPr>
          <a:xfrm>
            <a:off x="2989050" y="2124150"/>
            <a:ext cx="3165900" cy="1200000"/>
          </a:xfrm>
          <a:prstGeom prst="rect">
            <a:avLst/>
          </a:prstGeom>
        </p:spPr>
        <p:txBody>
          <a:bodyPr spcFirstLastPara="1" wrap="square" lIns="91425" tIns="91425" rIns="91425" bIns="91425" anchor="t" anchorCtr="0">
            <a:noAutofit/>
          </a:bodyPr>
          <a:lstStyle>
            <a:lvl1pPr marL="457200" lvl="0" indent="-342900" algn="ctr" rtl="0">
              <a:spcBef>
                <a:spcPts val="0"/>
              </a:spcBef>
              <a:spcAft>
                <a:spcPts val="0"/>
              </a:spcAft>
              <a:buClr>
                <a:schemeClr val="lt1"/>
              </a:buClr>
              <a:buSzPts val="1800"/>
              <a:buChar char="●"/>
              <a:defRPr sz="1800">
                <a:solidFill>
                  <a:schemeClr val="lt1"/>
                </a:solidFill>
              </a:defRPr>
            </a:lvl1pPr>
            <a:lvl2pPr marL="914400" lvl="1" indent="-342900" algn="ctr" rtl="0">
              <a:spcBef>
                <a:spcPts val="1600"/>
              </a:spcBef>
              <a:spcAft>
                <a:spcPts val="0"/>
              </a:spcAft>
              <a:buClr>
                <a:schemeClr val="lt1"/>
              </a:buClr>
              <a:buSzPts val="1800"/>
              <a:buChar char="○"/>
              <a:defRPr sz="1800">
                <a:solidFill>
                  <a:schemeClr val="lt1"/>
                </a:solidFill>
              </a:defRPr>
            </a:lvl2pPr>
            <a:lvl3pPr marL="1371600" lvl="2" indent="-342900" algn="ctr" rtl="0">
              <a:spcBef>
                <a:spcPts val="1600"/>
              </a:spcBef>
              <a:spcAft>
                <a:spcPts val="0"/>
              </a:spcAft>
              <a:buClr>
                <a:schemeClr val="lt1"/>
              </a:buClr>
              <a:buSzPts val="1800"/>
              <a:buChar char="■"/>
              <a:defRPr sz="1800">
                <a:solidFill>
                  <a:schemeClr val="lt1"/>
                </a:solidFill>
              </a:defRPr>
            </a:lvl3pPr>
            <a:lvl4pPr marL="1828800" lvl="3" indent="-342900" algn="ctr" rtl="0">
              <a:spcBef>
                <a:spcPts val="1600"/>
              </a:spcBef>
              <a:spcAft>
                <a:spcPts val="0"/>
              </a:spcAft>
              <a:buClr>
                <a:schemeClr val="lt1"/>
              </a:buClr>
              <a:buSzPts val="1800"/>
              <a:buChar char="●"/>
              <a:defRPr sz="1800">
                <a:solidFill>
                  <a:schemeClr val="lt1"/>
                </a:solidFill>
              </a:defRPr>
            </a:lvl4pPr>
            <a:lvl5pPr marL="2286000" lvl="4" indent="-342900" algn="ctr" rtl="0">
              <a:spcBef>
                <a:spcPts val="1600"/>
              </a:spcBef>
              <a:spcAft>
                <a:spcPts val="0"/>
              </a:spcAft>
              <a:buClr>
                <a:schemeClr val="lt1"/>
              </a:buClr>
              <a:buSzPts val="1800"/>
              <a:buChar char="○"/>
              <a:defRPr sz="1800">
                <a:solidFill>
                  <a:schemeClr val="lt1"/>
                </a:solidFill>
              </a:defRPr>
            </a:lvl5pPr>
            <a:lvl6pPr marL="2743200" lvl="5" indent="-342900" algn="ctr" rtl="0">
              <a:spcBef>
                <a:spcPts val="1600"/>
              </a:spcBef>
              <a:spcAft>
                <a:spcPts val="0"/>
              </a:spcAft>
              <a:buClr>
                <a:schemeClr val="lt1"/>
              </a:buClr>
              <a:buSzPts val="1800"/>
              <a:buChar char="■"/>
              <a:defRPr sz="1800">
                <a:solidFill>
                  <a:schemeClr val="lt1"/>
                </a:solidFill>
              </a:defRPr>
            </a:lvl6pPr>
            <a:lvl7pPr marL="3200400" lvl="6" indent="-342900" algn="ctr" rtl="0">
              <a:spcBef>
                <a:spcPts val="1600"/>
              </a:spcBef>
              <a:spcAft>
                <a:spcPts val="0"/>
              </a:spcAft>
              <a:buClr>
                <a:schemeClr val="lt1"/>
              </a:buClr>
              <a:buSzPts val="1800"/>
              <a:buChar char="●"/>
              <a:defRPr sz="1800">
                <a:solidFill>
                  <a:schemeClr val="lt1"/>
                </a:solidFill>
              </a:defRPr>
            </a:lvl7pPr>
            <a:lvl8pPr marL="3657600" lvl="7" indent="-342900" algn="ctr" rtl="0">
              <a:spcBef>
                <a:spcPts val="1600"/>
              </a:spcBef>
              <a:spcAft>
                <a:spcPts val="0"/>
              </a:spcAft>
              <a:buClr>
                <a:schemeClr val="lt1"/>
              </a:buClr>
              <a:buSzPts val="1800"/>
              <a:buChar char="○"/>
              <a:defRPr sz="1800">
                <a:solidFill>
                  <a:schemeClr val="lt1"/>
                </a:solidFill>
              </a:defRPr>
            </a:lvl8pPr>
            <a:lvl9pPr marL="4114800" lvl="8" indent="-342900" algn="ctr" rtl="0">
              <a:spcBef>
                <a:spcPts val="1600"/>
              </a:spcBef>
              <a:spcAft>
                <a:spcPts val="1600"/>
              </a:spcAft>
              <a:buClr>
                <a:schemeClr val="lt1"/>
              </a:buClr>
              <a:buSzPts val="1800"/>
              <a:buChar char="■"/>
              <a:defRPr sz="1800">
                <a:solidFill>
                  <a:schemeClr val="lt1"/>
                </a:solidFill>
              </a:defRPr>
            </a:lvl9pPr>
          </a:lstStyle>
          <a:p>
            <a:endParaRPr/>
          </a:p>
        </p:txBody>
      </p:sp>
      <p:sp>
        <p:nvSpPr>
          <p:cNvPr id="18" name="Google Shape;18;p4"/>
          <p:cNvSpPr txBox="1">
            <a:spLocks noGrp="1"/>
          </p:cNvSpPr>
          <p:nvPr>
            <p:ph type="sldNum" idx="12"/>
          </p:nvPr>
        </p:nvSpPr>
        <p:spPr>
          <a:xfrm>
            <a:off x="4297658" y="4612917"/>
            <a:ext cx="548700" cy="393600"/>
          </a:xfrm>
          <a:prstGeom prst="rect">
            <a:avLst/>
          </a:prstGeom>
          <a:noFill/>
          <a:ln>
            <a:noFill/>
          </a:ln>
        </p:spPr>
        <p:txBody>
          <a:bodyPr spcFirstLastPara="1" wrap="square" lIns="91425" tIns="91425" rIns="91425" bIns="91425" anchor="ctr" anchorCtr="0">
            <a:noAutofit/>
          </a:bodyPr>
          <a:lstStyle>
            <a:lvl1pPr lvl="0" rtl="0">
              <a:buNone/>
              <a:defRPr>
                <a:solidFill>
                  <a:schemeClr val="lt1"/>
                </a:solidFill>
                <a:latin typeface="Roboto"/>
                <a:ea typeface="Roboto"/>
                <a:cs typeface="Roboto"/>
                <a:sym typeface="Roboto"/>
              </a:defRPr>
            </a:lvl1pPr>
            <a:lvl2pPr lvl="1" rtl="0">
              <a:buNone/>
              <a:defRPr>
                <a:solidFill>
                  <a:schemeClr val="lt1"/>
                </a:solidFill>
                <a:latin typeface="Roboto"/>
                <a:ea typeface="Roboto"/>
                <a:cs typeface="Roboto"/>
                <a:sym typeface="Roboto"/>
              </a:defRPr>
            </a:lvl2pPr>
            <a:lvl3pPr lvl="2" rtl="0">
              <a:buNone/>
              <a:defRPr>
                <a:solidFill>
                  <a:schemeClr val="lt1"/>
                </a:solidFill>
                <a:latin typeface="Roboto"/>
                <a:ea typeface="Roboto"/>
                <a:cs typeface="Roboto"/>
                <a:sym typeface="Roboto"/>
              </a:defRPr>
            </a:lvl3pPr>
            <a:lvl4pPr lvl="3" rtl="0">
              <a:buNone/>
              <a:defRPr>
                <a:solidFill>
                  <a:schemeClr val="lt1"/>
                </a:solidFill>
                <a:latin typeface="Roboto"/>
                <a:ea typeface="Roboto"/>
                <a:cs typeface="Roboto"/>
                <a:sym typeface="Roboto"/>
              </a:defRPr>
            </a:lvl4pPr>
            <a:lvl5pPr lvl="4" rtl="0">
              <a:buNone/>
              <a:defRPr>
                <a:solidFill>
                  <a:schemeClr val="lt1"/>
                </a:solidFill>
                <a:latin typeface="Roboto"/>
                <a:ea typeface="Roboto"/>
                <a:cs typeface="Roboto"/>
                <a:sym typeface="Roboto"/>
              </a:defRPr>
            </a:lvl5pPr>
            <a:lvl6pPr lvl="5" rtl="0">
              <a:buNone/>
              <a:defRPr>
                <a:solidFill>
                  <a:schemeClr val="lt1"/>
                </a:solidFill>
                <a:latin typeface="Roboto"/>
                <a:ea typeface="Roboto"/>
                <a:cs typeface="Roboto"/>
                <a:sym typeface="Roboto"/>
              </a:defRPr>
            </a:lvl6pPr>
            <a:lvl7pPr lvl="6" rtl="0">
              <a:buNone/>
              <a:defRPr>
                <a:solidFill>
                  <a:schemeClr val="lt1"/>
                </a:solidFill>
                <a:latin typeface="Roboto"/>
                <a:ea typeface="Roboto"/>
                <a:cs typeface="Roboto"/>
                <a:sym typeface="Roboto"/>
              </a:defRPr>
            </a:lvl7pPr>
            <a:lvl8pPr lvl="7" rtl="0">
              <a:buNone/>
              <a:defRPr>
                <a:solidFill>
                  <a:schemeClr val="lt1"/>
                </a:solidFill>
                <a:latin typeface="Roboto"/>
                <a:ea typeface="Roboto"/>
                <a:cs typeface="Roboto"/>
                <a:sym typeface="Roboto"/>
              </a:defRPr>
            </a:lvl8pPr>
            <a:lvl9pPr lvl="8" rtl="0">
              <a:buNone/>
              <a:defRPr>
                <a:solidFill>
                  <a:schemeClr val="lt1"/>
                </a:solidFill>
                <a:latin typeface="Roboto"/>
                <a:ea typeface="Roboto"/>
                <a:cs typeface="Roboto"/>
                <a:sym typeface="Roboto"/>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4"/>
        <p:cNvGrpSpPr/>
        <p:nvPr/>
      </p:nvGrpSpPr>
      <p:grpSpPr>
        <a:xfrm>
          <a:off x="0" y="0"/>
          <a:ext cx="0" cy="0"/>
          <a:chOff x="0" y="0"/>
          <a:chExt cx="0" cy="0"/>
        </a:xfrm>
      </p:grpSpPr>
      <p:sp>
        <p:nvSpPr>
          <p:cNvPr id="45" name="Google Shape;45;p10"/>
          <p:cNvSpPr txBox="1">
            <a:spLocks noGrp="1"/>
          </p:cNvSpPr>
          <p:nvPr>
            <p:ph type="title"/>
          </p:nvPr>
        </p:nvSpPr>
        <p:spPr>
          <a:xfrm>
            <a:off x="1572600" y="1841700"/>
            <a:ext cx="5998800" cy="14601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7200"/>
              <a:buNone/>
              <a:defRPr sz="7200">
                <a:solidFill>
                  <a:schemeClr val="lt1"/>
                </a:solidFill>
              </a:defRPr>
            </a:lvl1pPr>
            <a:lvl2pPr lvl="1" algn="ctr" rtl="0">
              <a:spcBef>
                <a:spcPts val="0"/>
              </a:spcBef>
              <a:spcAft>
                <a:spcPts val="0"/>
              </a:spcAft>
              <a:buClr>
                <a:schemeClr val="lt1"/>
              </a:buClr>
              <a:buSzPts val="2800"/>
              <a:buNone/>
              <a:defRPr>
                <a:solidFill>
                  <a:schemeClr val="lt1"/>
                </a:solidFill>
              </a:defRPr>
            </a:lvl2pPr>
            <a:lvl3pPr lvl="2" algn="ctr" rtl="0">
              <a:spcBef>
                <a:spcPts val="0"/>
              </a:spcBef>
              <a:spcAft>
                <a:spcPts val="0"/>
              </a:spcAft>
              <a:buClr>
                <a:schemeClr val="lt1"/>
              </a:buClr>
              <a:buSzPts val="2800"/>
              <a:buNone/>
              <a:defRPr>
                <a:solidFill>
                  <a:schemeClr val="lt1"/>
                </a:solidFill>
              </a:defRPr>
            </a:lvl3pPr>
            <a:lvl4pPr lvl="3" algn="ctr" rtl="0">
              <a:spcBef>
                <a:spcPts val="0"/>
              </a:spcBef>
              <a:spcAft>
                <a:spcPts val="0"/>
              </a:spcAft>
              <a:buClr>
                <a:schemeClr val="lt1"/>
              </a:buClr>
              <a:buSzPts val="2800"/>
              <a:buNone/>
              <a:defRPr>
                <a:solidFill>
                  <a:schemeClr val="lt1"/>
                </a:solidFill>
              </a:defRPr>
            </a:lvl4pPr>
            <a:lvl5pPr lvl="4" algn="ctr" rtl="0">
              <a:spcBef>
                <a:spcPts val="0"/>
              </a:spcBef>
              <a:spcAft>
                <a:spcPts val="0"/>
              </a:spcAft>
              <a:buClr>
                <a:schemeClr val="lt1"/>
              </a:buClr>
              <a:buSzPts val="2800"/>
              <a:buNone/>
              <a:defRPr>
                <a:solidFill>
                  <a:schemeClr val="lt1"/>
                </a:solidFill>
              </a:defRPr>
            </a:lvl5pPr>
            <a:lvl6pPr lvl="5" algn="ctr" rtl="0">
              <a:spcBef>
                <a:spcPts val="0"/>
              </a:spcBef>
              <a:spcAft>
                <a:spcPts val="0"/>
              </a:spcAft>
              <a:buClr>
                <a:schemeClr val="lt1"/>
              </a:buClr>
              <a:buSzPts val="2800"/>
              <a:buNone/>
              <a:defRPr>
                <a:solidFill>
                  <a:schemeClr val="lt1"/>
                </a:solidFill>
              </a:defRPr>
            </a:lvl6pPr>
            <a:lvl7pPr lvl="6" algn="ctr" rtl="0">
              <a:spcBef>
                <a:spcPts val="0"/>
              </a:spcBef>
              <a:spcAft>
                <a:spcPts val="0"/>
              </a:spcAft>
              <a:buClr>
                <a:schemeClr val="lt1"/>
              </a:buClr>
              <a:buSzPts val="2800"/>
              <a:buNone/>
              <a:defRPr>
                <a:solidFill>
                  <a:schemeClr val="lt1"/>
                </a:solidFill>
              </a:defRPr>
            </a:lvl7pPr>
            <a:lvl8pPr lvl="7" algn="ctr" rtl="0">
              <a:spcBef>
                <a:spcPts val="0"/>
              </a:spcBef>
              <a:spcAft>
                <a:spcPts val="0"/>
              </a:spcAft>
              <a:buClr>
                <a:schemeClr val="lt1"/>
              </a:buClr>
              <a:buSzPts val="2800"/>
              <a:buNone/>
              <a:defRPr>
                <a:solidFill>
                  <a:schemeClr val="lt1"/>
                </a:solidFill>
              </a:defRPr>
            </a:lvl8pPr>
            <a:lvl9pPr lvl="8" algn="ctr" rtl="0">
              <a:spcBef>
                <a:spcPts val="0"/>
              </a:spcBef>
              <a:spcAft>
                <a:spcPts val="0"/>
              </a:spcAft>
              <a:buClr>
                <a:schemeClr val="lt1"/>
              </a:buClr>
              <a:buSzPts val="2800"/>
              <a:buNone/>
              <a:defRPr>
                <a:solidFill>
                  <a:schemeClr val="lt1"/>
                </a:solidFill>
              </a:defRPr>
            </a:lvl9pPr>
          </a:lstStyle>
          <a:p>
            <a:endParaRPr/>
          </a:p>
        </p:txBody>
      </p:sp>
    </p:spTree>
  </p:cSld>
  <p:clrMapOvr>
    <a:masterClrMapping/>
  </p:clrMapOvr>
  <p:extLst mod="1">
    <p:ext uri="{DCECCB84-F9BA-43D5-87BE-67443E8EF086}">
      <p15:sldGuideLst xmlns:p15="http://schemas.microsoft.com/office/powerpoint/2012/main">
        <p15:guide id="1" orient="horz" pos="1160">
          <p15:clr>
            <a:srgbClr val="FA7B17"/>
          </p15:clr>
        </p15:guide>
        <p15:guide id="2" orient="horz" pos="2080">
          <p15:clr>
            <a:srgbClr val="FA7B17"/>
          </p15:clr>
        </p15:guide>
        <p15:guide id="3" pos="991">
          <p15:clr>
            <a:srgbClr val="FA7B17"/>
          </p15:clr>
        </p15:guide>
        <p15:guide id="4" pos="4769">
          <p15:clr>
            <a:srgbClr val="FA7B17"/>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9"/>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1">
  <p:cSld name="SECTION_HEADER_2">
    <p:spTree>
      <p:nvGrpSpPr>
        <p:cNvPr id="1" name="Shape 92"/>
        <p:cNvGrpSpPr/>
        <p:nvPr/>
      </p:nvGrpSpPr>
      <p:grpSpPr>
        <a:xfrm>
          <a:off x="0" y="0"/>
          <a:ext cx="0" cy="0"/>
          <a:chOff x="0" y="0"/>
          <a:chExt cx="0" cy="0"/>
        </a:xfrm>
      </p:grpSpPr>
      <p:sp>
        <p:nvSpPr>
          <p:cNvPr id="93" name="Google Shape;93;p18"/>
          <p:cNvSpPr txBox="1">
            <a:spLocks noGrp="1"/>
          </p:cNvSpPr>
          <p:nvPr>
            <p:ph type="title"/>
          </p:nvPr>
        </p:nvSpPr>
        <p:spPr>
          <a:xfrm>
            <a:off x="5074500" y="2723225"/>
            <a:ext cx="3330600" cy="8418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1"/>
              </a:buClr>
              <a:buSzPts val="3600"/>
              <a:buNone/>
              <a:defRPr sz="3600">
                <a:solidFill>
                  <a:schemeClr val="lt1"/>
                </a:solidFill>
              </a:defRPr>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a:endParaRPr/>
          </a:p>
        </p:txBody>
      </p:sp>
      <p:sp>
        <p:nvSpPr>
          <p:cNvPr id="94" name="Google Shape;94;p18"/>
          <p:cNvSpPr txBox="1">
            <a:spLocks noGrp="1"/>
          </p:cNvSpPr>
          <p:nvPr>
            <p:ph type="title" idx="2" hasCustomPrompt="1"/>
          </p:nvPr>
        </p:nvSpPr>
        <p:spPr>
          <a:xfrm>
            <a:off x="5074500" y="1178125"/>
            <a:ext cx="3330600" cy="14832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12000"/>
              <a:buNone/>
              <a:defRPr sz="12000">
                <a:solidFill>
                  <a:schemeClr val="lt1"/>
                </a:solidFill>
              </a:defRPr>
            </a:lvl1pPr>
            <a:lvl2pPr lvl="1" rtl="0">
              <a:spcBef>
                <a:spcPts val="0"/>
              </a:spcBef>
              <a:spcAft>
                <a:spcPts val="0"/>
              </a:spcAft>
              <a:buClr>
                <a:schemeClr val="lt1"/>
              </a:buClr>
              <a:buSzPts val="12000"/>
              <a:buNone/>
              <a:defRPr sz="12000">
                <a:solidFill>
                  <a:schemeClr val="lt1"/>
                </a:solidFill>
              </a:defRPr>
            </a:lvl2pPr>
            <a:lvl3pPr lvl="2" rtl="0">
              <a:spcBef>
                <a:spcPts val="0"/>
              </a:spcBef>
              <a:spcAft>
                <a:spcPts val="0"/>
              </a:spcAft>
              <a:buClr>
                <a:schemeClr val="lt1"/>
              </a:buClr>
              <a:buSzPts val="12000"/>
              <a:buNone/>
              <a:defRPr sz="12000">
                <a:solidFill>
                  <a:schemeClr val="lt1"/>
                </a:solidFill>
              </a:defRPr>
            </a:lvl3pPr>
            <a:lvl4pPr lvl="3" rtl="0">
              <a:spcBef>
                <a:spcPts val="0"/>
              </a:spcBef>
              <a:spcAft>
                <a:spcPts val="0"/>
              </a:spcAft>
              <a:buClr>
                <a:schemeClr val="lt1"/>
              </a:buClr>
              <a:buSzPts val="12000"/>
              <a:buNone/>
              <a:defRPr sz="12000">
                <a:solidFill>
                  <a:schemeClr val="lt1"/>
                </a:solidFill>
              </a:defRPr>
            </a:lvl4pPr>
            <a:lvl5pPr lvl="4" rtl="0">
              <a:spcBef>
                <a:spcPts val="0"/>
              </a:spcBef>
              <a:spcAft>
                <a:spcPts val="0"/>
              </a:spcAft>
              <a:buClr>
                <a:schemeClr val="lt1"/>
              </a:buClr>
              <a:buSzPts val="12000"/>
              <a:buNone/>
              <a:defRPr sz="12000">
                <a:solidFill>
                  <a:schemeClr val="lt1"/>
                </a:solidFill>
              </a:defRPr>
            </a:lvl5pPr>
            <a:lvl6pPr lvl="5" rtl="0">
              <a:spcBef>
                <a:spcPts val="0"/>
              </a:spcBef>
              <a:spcAft>
                <a:spcPts val="0"/>
              </a:spcAft>
              <a:buClr>
                <a:schemeClr val="lt1"/>
              </a:buClr>
              <a:buSzPts val="12000"/>
              <a:buNone/>
              <a:defRPr sz="12000">
                <a:solidFill>
                  <a:schemeClr val="lt1"/>
                </a:solidFill>
              </a:defRPr>
            </a:lvl6pPr>
            <a:lvl7pPr lvl="6" rtl="0">
              <a:spcBef>
                <a:spcPts val="0"/>
              </a:spcBef>
              <a:spcAft>
                <a:spcPts val="0"/>
              </a:spcAft>
              <a:buClr>
                <a:schemeClr val="lt1"/>
              </a:buClr>
              <a:buSzPts val="12000"/>
              <a:buNone/>
              <a:defRPr sz="12000">
                <a:solidFill>
                  <a:schemeClr val="lt1"/>
                </a:solidFill>
              </a:defRPr>
            </a:lvl7pPr>
            <a:lvl8pPr lvl="7" rtl="0">
              <a:spcBef>
                <a:spcPts val="0"/>
              </a:spcBef>
              <a:spcAft>
                <a:spcPts val="0"/>
              </a:spcAft>
              <a:buClr>
                <a:schemeClr val="lt1"/>
              </a:buClr>
              <a:buSzPts val="12000"/>
              <a:buNone/>
              <a:defRPr sz="12000">
                <a:solidFill>
                  <a:schemeClr val="lt1"/>
                </a:solidFill>
              </a:defRPr>
            </a:lvl8pPr>
            <a:lvl9pPr lvl="8" rtl="0">
              <a:spcBef>
                <a:spcPts val="0"/>
              </a:spcBef>
              <a:spcAft>
                <a:spcPts val="0"/>
              </a:spcAft>
              <a:buClr>
                <a:schemeClr val="lt1"/>
              </a:buClr>
              <a:buSzPts val="12000"/>
              <a:buNone/>
              <a:defRPr sz="12000">
                <a:solidFill>
                  <a:schemeClr val="lt1"/>
                </a:solidFill>
              </a:defRPr>
            </a:lvl9pPr>
          </a:lstStyle>
          <a:p>
            <a:r>
              <a:t>xx%</a:t>
            </a:r>
          </a:p>
        </p:txBody>
      </p:sp>
      <p:sp>
        <p:nvSpPr>
          <p:cNvPr id="95" name="Google Shape;95;p18"/>
          <p:cNvSpPr txBox="1">
            <a:spLocks noGrp="1"/>
          </p:cNvSpPr>
          <p:nvPr>
            <p:ph type="subTitle" idx="1"/>
          </p:nvPr>
        </p:nvSpPr>
        <p:spPr>
          <a:xfrm>
            <a:off x="5074500" y="3396925"/>
            <a:ext cx="3130800" cy="551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lt1"/>
              </a:buClr>
              <a:buSzPts val="1800"/>
              <a:buNone/>
              <a:defRPr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2">
  <p:cSld name="SECTION_HEADER_3">
    <p:spTree>
      <p:nvGrpSpPr>
        <p:cNvPr id="1" name="Shape 105"/>
        <p:cNvGrpSpPr/>
        <p:nvPr/>
      </p:nvGrpSpPr>
      <p:grpSpPr>
        <a:xfrm>
          <a:off x="0" y="0"/>
          <a:ext cx="0" cy="0"/>
          <a:chOff x="0" y="0"/>
          <a:chExt cx="0" cy="0"/>
        </a:xfrm>
      </p:grpSpPr>
      <p:sp>
        <p:nvSpPr>
          <p:cNvPr id="106" name="Google Shape;106;p20"/>
          <p:cNvSpPr txBox="1">
            <a:spLocks noGrp="1"/>
          </p:cNvSpPr>
          <p:nvPr>
            <p:ph type="title"/>
          </p:nvPr>
        </p:nvSpPr>
        <p:spPr>
          <a:xfrm>
            <a:off x="2152200" y="3256625"/>
            <a:ext cx="4839600" cy="8418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lt1"/>
              </a:buClr>
              <a:buSzPts val="3600"/>
              <a:buNone/>
              <a:defRPr sz="3600">
                <a:solidFill>
                  <a:schemeClr val="lt1"/>
                </a:solidFill>
              </a:defRPr>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07" name="Google Shape;107;p20"/>
          <p:cNvSpPr txBox="1">
            <a:spLocks noGrp="1"/>
          </p:cNvSpPr>
          <p:nvPr>
            <p:ph type="title" idx="2" hasCustomPrompt="1"/>
          </p:nvPr>
        </p:nvSpPr>
        <p:spPr>
          <a:xfrm>
            <a:off x="1950300" y="1711525"/>
            <a:ext cx="5243400" cy="14832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12000"/>
              <a:buNone/>
              <a:defRPr sz="12000">
                <a:solidFill>
                  <a:schemeClr val="lt1"/>
                </a:solidFill>
              </a:defRPr>
            </a:lvl1pPr>
            <a:lvl2pPr lvl="1" algn="ctr" rtl="0">
              <a:spcBef>
                <a:spcPts val="0"/>
              </a:spcBef>
              <a:spcAft>
                <a:spcPts val="0"/>
              </a:spcAft>
              <a:buClr>
                <a:schemeClr val="lt1"/>
              </a:buClr>
              <a:buSzPts val="12000"/>
              <a:buNone/>
              <a:defRPr sz="12000">
                <a:solidFill>
                  <a:schemeClr val="lt1"/>
                </a:solidFill>
              </a:defRPr>
            </a:lvl2pPr>
            <a:lvl3pPr lvl="2" algn="ctr" rtl="0">
              <a:spcBef>
                <a:spcPts val="0"/>
              </a:spcBef>
              <a:spcAft>
                <a:spcPts val="0"/>
              </a:spcAft>
              <a:buClr>
                <a:schemeClr val="lt1"/>
              </a:buClr>
              <a:buSzPts val="12000"/>
              <a:buNone/>
              <a:defRPr sz="12000">
                <a:solidFill>
                  <a:schemeClr val="lt1"/>
                </a:solidFill>
              </a:defRPr>
            </a:lvl3pPr>
            <a:lvl4pPr lvl="3" algn="ctr" rtl="0">
              <a:spcBef>
                <a:spcPts val="0"/>
              </a:spcBef>
              <a:spcAft>
                <a:spcPts val="0"/>
              </a:spcAft>
              <a:buClr>
                <a:schemeClr val="lt1"/>
              </a:buClr>
              <a:buSzPts val="12000"/>
              <a:buNone/>
              <a:defRPr sz="12000">
                <a:solidFill>
                  <a:schemeClr val="lt1"/>
                </a:solidFill>
              </a:defRPr>
            </a:lvl4pPr>
            <a:lvl5pPr lvl="4" algn="ctr" rtl="0">
              <a:spcBef>
                <a:spcPts val="0"/>
              </a:spcBef>
              <a:spcAft>
                <a:spcPts val="0"/>
              </a:spcAft>
              <a:buClr>
                <a:schemeClr val="lt1"/>
              </a:buClr>
              <a:buSzPts val="12000"/>
              <a:buNone/>
              <a:defRPr sz="12000">
                <a:solidFill>
                  <a:schemeClr val="lt1"/>
                </a:solidFill>
              </a:defRPr>
            </a:lvl5pPr>
            <a:lvl6pPr lvl="5" algn="ctr" rtl="0">
              <a:spcBef>
                <a:spcPts val="0"/>
              </a:spcBef>
              <a:spcAft>
                <a:spcPts val="0"/>
              </a:spcAft>
              <a:buClr>
                <a:schemeClr val="lt1"/>
              </a:buClr>
              <a:buSzPts val="12000"/>
              <a:buNone/>
              <a:defRPr sz="12000">
                <a:solidFill>
                  <a:schemeClr val="lt1"/>
                </a:solidFill>
              </a:defRPr>
            </a:lvl6pPr>
            <a:lvl7pPr lvl="6" algn="ctr" rtl="0">
              <a:spcBef>
                <a:spcPts val="0"/>
              </a:spcBef>
              <a:spcAft>
                <a:spcPts val="0"/>
              </a:spcAft>
              <a:buClr>
                <a:schemeClr val="lt1"/>
              </a:buClr>
              <a:buSzPts val="12000"/>
              <a:buNone/>
              <a:defRPr sz="12000">
                <a:solidFill>
                  <a:schemeClr val="lt1"/>
                </a:solidFill>
              </a:defRPr>
            </a:lvl7pPr>
            <a:lvl8pPr lvl="7" algn="ctr" rtl="0">
              <a:spcBef>
                <a:spcPts val="0"/>
              </a:spcBef>
              <a:spcAft>
                <a:spcPts val="0"/>
              </a:spcAft>
              <a:buClr>
                <a:schemeClr val="lt1"/>
              </a:buClr>
              <a:buSzPts val="12000"/>
              <a:buNone/>
              <a:defRPr sz="12000">
                <a:solidFill>
                  <a:schemeClr val="lt1"/>
                </a:solidFill>
              </a:defRPr>
            </a:lvl8pPr>
            <a:lvl9pPr lvl="8" algn="ctr" rtl="0">
              <a:spcBef>
                <a:spcPts val="0"/>
              </a:spcBef>
              <a:spcAft>
                <a:spcPts val="0"/>
              </a:spcAft>
              <a:buClr>
                <a:schemeClr val="lt1"/>
              </a:buClr>
              <a:buSzPts val="12000"/>
              <a:buNone/>
              <a:defRPr sz="12000">
                <a:solidFill>
                  <a:schemeClr val="lt1"/>
                </a:solidFill>
              </a:defRPr>
            </a:lvl9pPr>
          </a:lstStyle>
          <a:p>
            <a:r>
              <a:t>xx%</a:t>
            </a:r>
          </a:p>
        </p:txBody>
      </p:sp>
      <p:sp>
        <p:nvSpPr>
          <p:cNvPr id="108" name="Google Shape;108;p20"/>
          <p:cNvSpPr txBox="1">
            <a:spLocks noGrp="1"/>
          </p:cNvSpPr>
          <p:nvPr>
            <p:ph type="subTitle" idx="1"/>
          </p:nvPr>
        </p:nvSpPr>
        <p:spPr>
          <a:xfrm>
            <a:off x="2562600" y="3930325"/>
            <a:ext cx="4018800" cy="551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lt1"/>
              </a:buClr>
              <a:buSzPts val="1800"/>
              <a:buNone/>
              <a:defRPr sz="1800">
                <a:solidFill>
                  <a:schemeClr val="lt1"/>
                </a:solidFill>
              </a:defRPr>
            </a:lvl1pPr>
            <a:lvl2pPr lvl="1" algn="ctr" rtl="0">
              <a:lnSpc>
                <a:spcPct val="100000"/>
              </a:lnSpc>
              <a:spcBef>
                <a:spcPts val="0"/>
              </a:spcBef>
              <a:spcAft>
                <a:spcPts val="0"/>
              </a:spcAft>
              <a:buClr>
                <a:schemeClr val="lt1"/>
              </a:buClr>
              <a:buSzPts val="1800"/>
              <a:buNone/>
              <a:defRPr sz="1800">
                <a:solidFill>
                  <a:schemeClr val="lt1"/>
                </a:solidFill>
              </a:defRPr>
            </a:lvl2pPr>
            <a:lvl3pPr lvl="2" algn="ctr" rtl="0">
              <a:lnSpc>
                <a:spcPct val="100000"/>
              </a:lnSpc>
              <a:spcBef>
                <a:spcPts val="0"/>
              </a:spcBef>
              <a:spcAft>
                <a:spcPts val="0"/>
              </a:spcAft>
              <a:buClr>
                <a:schemeClr val="lt1"/>
              </a:buClr>
              <a:buSzPts val="1800"/>
              <a:buNone/>
              <a:defRPr sz="1800">
                <a:solidFill>
                  <a:schemeClr val="lt1"/>
                </a:solidFill>
              </a:defRPr>
            </a:lvl3pPr>
            <a:lvl4pPr lvl="3" algn="ctr" rtl="0">
              <a:lnSpc>
                <a:spcPct val="100000"/>
              </a:lnSpc>
              <a:spcBef>
                <a:spcPts val="0"/>
              </a:spcBef>
              <a:spcAft>
                <a:spcPts val="0"/>
              </a:spcAft>
              <a:buClr>
                <a:schemeClr val="lt1"/>
              </a:buClr>
              <a:buSzPts val="1800"/>
              <a:buNone/>
              <a:defRPr sz="1800">
                <a:solidFill>
                  <a:schemeClr val="lt1"/>
                </a:solidFill>
              </a:defRPr>
            </a:lvl4pPr>
            <a:lvl5pPr lvl="4" algn="ctr" rtl="0">
              <a:lnSpc>
                <a:spcPct val="100000"/>
              </a:lnSpc>
              <a:spcBef>
                <a:spcPts val="0"/>
              </a:spcBef>
              <a:spcAft>
                <a:spcPts val="0"/>
              </a:spcAft>
              <a:buClr>
                <a:schemeClr val="lt1"/>
              </a:buClr>
              <a:buSzPts val="1800"/>
              <a:buNone/>
              <a:defRPr sz="1800">
                <a:solidFill>
                  <a:schemeClr val="lt1"/>
                </a:solidFill>
              </a:defRPr>
            </a:lvl5pPr>
            <a:lvl6pPr lvl="5" algn="ctr" rtl="0">
              <a:lnSpc>
                <a:spcPct val="100000"/>
              </a:lnSpc>
              <a:spcBef>
                <a:spcPts val="0"/>
              </a:spcBef>
              <a:spcAft>
                <a:spcPts val="0"/>
              </a:spcAft>
              <a:buClr>
                <a:schemeClr val="lt1"/>
              </a:buClr>
              <a:buSzPts val="1800"/>
              <a:buNone/>
              <a:defRPr sz="1800">
                <a:solidFill>
                  <a:schemeClr val="lt1"/>
                </a:solidFill>
              </a:defRPr>
            </a:lvl6pPr>
            <a:lvl7pPr lvl="6" algn="ctr" rtl="0">
              <a:lnSpc>
                <a:spcPct val="100000"/>
              </a:lnSpc>
              <a:spcBef>
                <a:spcPts val="0"/>
              </a:spcBef>
              <a:spcAft>
                <a:spcPts val="0"/>
              </a:spcAft>
              <a:buClr>
                <a:schemeClr val="lt1"/>
              </a:buClr>
              <a:buSzPts val="1800"/>
              <a:buNone/>
              <a:defRPr sz="1800">
                <a:solidFill>
                  <a:schemeClr val="lt1"/>
                </a:solidFill>
              </a:defRPr>
            </a:lvl7pPr>
            <a:lvl8pPr lvl="7" algn="ctr" rtl="0">
              <a:lnSpc>
                <a:spcPct val="100000"/>
              </a:lnSpc>
              <a:spcBef>
                <a:spcPts val="0"/>
              </a:spcBef>
              <a:spcAft>
                <a:spcPts val="0"/>
              </a:spcAft>
              <a:buClr>
                <a:schemeClr val="lt1"/>
              </a:buClr>
              <a:buSzPts val="1800"/>
              <a:buNone/>
              <a:defRPr sz="1800">
                <a:solidFill>
                  <a:schemeClr val="lt1"/>
                </a:solidFill>
              </a:defRPr>
            </a:lvl8pPr>
            <a:lvl9pPr lvl="8" algn="ctr" rtl="0">
              <a:lnSpc>
                <a:spcPct val="100000"/>
              </a:lnSpc>
              <a:spcBef>
                <a:spcPts val="0"/>
              </a:spcBef>
              <a:spcAft>
                <a:spcPts val="0"/>
              </a:spcAft>
              <a:buClr>
                <a:schemeClr val="lt1"/>
              </a:buClr>
              <a:buSzPts val="1800"/>
              <a:buNone/>
              <a:defRPr sz="1800">
                <a:solidFill>
                  <a:schemeClr val="lt1"/>
                </a:solidFill>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echnological Design">
  <p:cSld name="SECTION_TITLE_AND_DESCRIPTION_1">
    <p:spTree>
      <p:nvGrpSpPr>
        <p:cNvPr id="1" name="Shape 182"/>
        <p:cNvGrpSpPr/>
        <p:nvPr/>
      </p:nvGrpSpPr>
      <p:grpSpPr>
        <a:xfrm>
          <a:off x="0" y="0"/>
          <a:ext cx="0" cy="0"/>
          <a:chOff x="0" y="0"/>
          <a:chExt cx="0" cy="0"/>
        </a:xfrm>
      </p:grpSpPr>
      <p:sp>
        <p:nvSpPr>
          <p:cNvPr id="183" name="Google Shape;183;p30"/>
          <p:cNvSpPr txBox="1">
            <a:spLocks noGrp="1"/>
          </p:cNvSpPr>
          <p:nvPr>
            <p:ph type="subTitle" idx="1"/>
          </p:nvPr>
        </p:nvSpPr>
        <p:spPr>
          <a:xfrm>
            <a:off x="5667550" y="1681613"/>
            <a:ext cx="2716500" cy="5451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Clr>
                <a:schemeClr val="lt1"/>
              </a:buClr>
              <a:buSzPts val="2400"/>
              <a:buFont typeface="Staatliches"/>
              <a:buNone/>
              <a:defRPr sz="2400">
                <a:solidFill>
                  <a:schemeClr val="lt1"/>
                </a:solidFill>
                <a:latin typeface="Staatliches"/>
                <a:ea typeface="Staatliches"/>
                <a:cs typeface="Staatliches"/>
                <a:sym typeface="Staatliches"/>
              </a:defRPr>
            </a:lvl1pPr>
            <a:lvl2pPr lvl="1" rtl="0">
              <a:lnSpc>
                <a:spcPct val="100000"/>
              </a:lnSpc>
              <a:spcBef>
                <a:spcPts val="0"/>
              </a:spcBef>
              <a:spcAft>
                <a:spcPts val="0"/>
              </a:spcAft>
              <a:buClr>
                <a:schemeClr val="lt1"/>
              </a:buClr>
              <a:buSzPts val="2400"/>
              <a:buFont typeface="Staatliches"/>
              <a:buNone/>
              <a:defRPr sz="2400">
                <a:solidFill>
                  <a:schemeClr val="lt1"/>
                </a:solidFill>
                <a:latin typeface="Staatliches"/>
                <a:ea typeface="Staatliches"/>
                <a:cs typeface="Staatliches"/>
                <a:sym typeface="Staatliches"/>
              </a:defRPr>
            </a:lvl2pPr>
            <a:lvl3pPr lvl="2" rtl="0">
              <a:lnSpc>
                <a:spcPct val="100000"/>
              </a:lnSpc>
              <a:spcBef>
                <a:spcPts val="0"/>
              </a:spcBef>
              <a:spcAft>
                <a:spcPts val="0"/>
              </a:spcAft>
              <a:buClr>
                <a:schemeClr val="lt1"/>
              </a:buClr>
              <a:buSzPts val="2400"/>
              <a:buFont typeface="Staatliches"/>
              <a:buNone/>
              <a:defRPr sz="2400">
                <a:solidFill>
                  <a:schemeClr val="lt1"/>
                </a:solidFill>
                <a:latin typeface="Staatliches"/>
                <a:ea typeface="Staatliches"/>
                <a:cs typeface="Staatliches"/>
                <a:sym typeface="Staatliches"/>
              </a:defRPr>
            </a:lvl3pPr>
            <a:lvl4pPr lvl="3" rtl="0">
              <a:lnSpc>
                <a:spcPct val="100000"/>
              </a:lnSpc>
              <a:spcBef>
                <a:spcPts val="0"/>
              </a:spcBef>
              <a:spcAft>
                <a:spcPts val="0"/>
              </a:spcAft>
              <a:buClr>
                <a:schemeClr val="lt1"/>
              </a:buClr>
              <a:buSzPts val="2400"/>
              <a:buFont typeface="Staatliches"/>
              <a:buNone/>
              <a:defRPr sz="2400">
                <a:solidFill>
                  <a:schemeClr val="lt1"/>
                </a:solidFill>
                <a:latin typeface="Staatliches"/>
                <a:ea typeface="Staatliches"/>
                <a:cs typeface="Staatliches"/>
                <a:sym typeface="Staatliches"/>
              </a:defRPr>
            </a:lvl4pPr>
            <a:lvl5pPr lvl="4" rtl="0">
              <a:lnSpc>
                <a:spcPct val="100000"/>
              </a:lnSpc>
              <a:spcBef>
                <a:spcPts val="0"/>
              </a:spcBef>
              <a:spcAft>
                <a:spcPts val="0"/>
              </a:spcAft>
              <a:buClr>
                <a:schemeClr val="lt1"/>
              </a:buClr>
              <a:buSzPts val="2400"/>
              <a:buFont typeface="Staatliches"/>
              <a:buNone/>
              <a:defRPr sz="2400">
                <a:solidFill>
                  <a:schemeClr val="lt1"/>
                </a:solidFill>
                <a:latin typeface="Staatliches"/>
                <a:ea typeface="Staatliches"/>
                <a:cs typeface="Staatliches"/>
                <a:sym typeface="Staatliches"/>
              </a:defRPr>
            </a:lvl5pPr>
            <a:lvl6pPr lvl="5" rtl="0">
              <a:lnSpc>
                <a:spcPct val="100000"/>
              </a:lnSpc>
              <a:spcBef>
                <a:spcPts val="0"/>
              </a:spcBef>
              <a:spcAft>
                <a:spcPts val="0"/>
              </a:spcAft>
              <a:buClr>
                <a:schemeClr val="lt1"/>
              </a:buClr>
              <a:buSzPts val="2400"/>
              <a:buFont typeface="Staatliches"/>
              <a:buNone/>
              <a:defRPr sz="2400">
                <a:solidFill>
                  <a:schemeClr val="lt1"/>
                </a:solidFill>
                <a:latin typeface="Staatliches"/>
                <a:ea typeface="Staatliches"/>
                <a:cs typeface="Staatliches"/>
                <a:sym typeface="Staatliches"/>
              </a:defRPr>
            </a:lvl6pPr>
            <a:lvl7pPr lvl="6" rtl="0">
              <a:lnSpc>
                <a:spcPct val="100000"/>
              </a:lnSpc>
              <a:spcBef>
                <a:spcPts val="0"/>
              </a:spcBef>
              <a:spcAft>
                <a:spcPts val="0"/>
              </a:spcAft>
              <a:buClr>
                <a:schemeClr val="lt1"/>
              </a:buClr>
              <a:buSzPts val="2400"/>
              <a:buFont typeface="Staatliches"/>
              <a:buNone/>
              <a:defRPr sz="2400">
                <a:solidFill>
                  <a:schemeClr val="lt1"/>
                </a:solidFill>
                <a:latin typeface="Staatliches"/>
                <a:ea typeface="Staatliches"/>
                <a:cs typeface="Staatliches"/>
                <a:sym typeface="Staatliches"/>
              </a:defRPr>
            </a:lvl7pPr>
            <a:lvl8pPr lvl="7" rtl="0">
              <a:lnSpc>
                <a:spcPct val="100000"/>
              </a:lnSpc>
              <a:spcBef>
                <a:spcPts val="0"/>
              </a:spcBef>
              <a:spcAft>
                <a:spcPts val="0"/>
              </a:spcAft>
              <a:buClr>
                <a:schemeClr val="lt1"/>
              </a:buClr>
              <a:buSzPts val="2400"/>
              <a:buFont typeface="Staatliches"/>
              <a:buNone/>
              <a:defRPr sz="2400">
                <a:solidFill>
                  <a:schemeClr val="lt1"/>
                </a:solidFill>
                <a:latin typeface="Staatliches"/>
                <a:ea typeface="Staatliches"/>
                <a:cs typeface="Staatliches"/>
                <a:sym typeface="Staatliches"/>
              </a:defRPr>
            </a:lvl8pPr>
            <a:lvl9pPr lvl="8" rtl="0">
              <a:lnSpc>
                <a:spcPct val="100000"/>
              </a:lnSpc>
              <a:spcBef>
                <a:spcPts val="0"/>
              </a:spcBef>
              <a:spcAft>
                <a:spcPts val="0"/>
              </a:spcAft>
              <a:buClr>
                <a:schemeClr val="lt1"/>
              </a:buClr>
              <a:buSzPts val="2400"/>
              <a:buFont typeface="Staatliches"/>
              <a:buNone/>
              <a:defRPr sz="2400">
                <a:solidFill>
                  <a:schemeClr val="lt1"/>
                </a:solidFill>
                <a:latin typeface="Staatliches"/>
                <a:ea typeface="Staatliches"/>
                <a:cs typeface="Staatliches"/>
                <a:sym typeface="Staatliches"/>
              </a:defRPr>
            </a:lvl9pPr>
          </a:lstStyle>
          <a:p>
            <a:endParaRPr/>
          </a:p>
        </p:txBody>
      </p:sp>
      <p:sp>
        <p:nvSpPr>
          <p:cNvPr id="184" name="Google Shape;184;p30"/>
          <p:cNvSpPr txBox="1">
            <a:spLocks noGrp="1"/>
          </p:cNvSpPr>
          <p:nvPr>
            <p:ph type="body" idx="2"/>
          </p:nvPr>
        </p:nvSpPr>
        <p:spPr>
          <a:xfrm>
            <a:off x="5667550" y="2226788"/>
            <a:ext cx="2366400" cy="12351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Clr>
                <a:schemeClr val="lt1"/>
              </a:buClr>
              <a:buSzPts val="1400"/>
              <a:buChar char="●"/>
              <a:defRPr>
                <a:solidFill>
                  <a:schemeClr val="lt1"/>
                </a:solidFill>
              </a:defRPr>
            </a:lvl1pPr>
            <a:lvl2pPr marL="914400" lvl="1" indent="-317500" rtl="0">
              <a:spcBef>
                <a:spcPts val="1600"/>
              </a:spcBef>
              <a:spcAft>
                <a:spcPts val="0"/>
              </a:spcAft>
              <a:buClr>
                <a:schemeClr val="lt1"/>
              </a:buClr>
              <a:buSzPts val="1400"/>
              <a:buChar char="○"/>
              <a:defRPr>
                <a:solidFill>
                  <a:schemeClr val="lt1"/>
                </a:solidFill>
              </a:defRPr>
            </a:lvl2pPr>
            <a:lvl3pPr marL="1371600" lvl="2" indent="-317500" rtl="0">
              <a:spcBef>
                <a:spcPts val="1600"/>
              </a:spcBef>
              <a:spcAft>
                <a:spcPts val="0"/>
              </a:spcAft>
              <a:buClr>
                <a:schemeClr val="lt1"/>
              </a:buClr>
              <a:buSzPts val="1400"/>
              <a:buChar char="■"/>
              <a:defRPr>
                <a:solidFill>
                  <a:schemeClr val="lt1"/>
                </a:solidFill>
              </a:defRPr>
            </a:lvl3pPr>
            <a:lvl4pPr marL="1828800" lvl="3" indent="-317500" rtl="0">
              <a:spcBef>
                <a:spcPts val="1600"/>
              </a:spcBef>
              <a:spcAft>
                <a:spcPts val="0"/>
              </a:spcAft>
              <a:buClr>
                <a:schemeClr val="lt1"/>
              </a:buClr>
              <a:buSzPts val="1400"/>
              <a:buChar char="●"/>
              <a:defRPr>
                <a:solidFill>
                  <a:schemeClr val="lt1"/>
                </a:solidFill>
              </a:defRPr>
            </a:lvl4pPr>
            <a:lvl5pPr marL="2286000" lvl="4" indent="-317500" rtl="0">
              <a:spcBef>
                <a:spcPts val="1600"/>
              </a:spcBef>
              <a:spcAft>
                <a:spcPts val="0"/>
              </a:spcAft>
              <a:buClr>
                <a:schemeClr val="lt1"/>
              </a:buClr>
              <a:buSzPts val="1400"/>
              <a:buChar char="○"/>
              <a:defRPr>
                <a:solidFill>
                  <a:schemeClr val="lt1"/>
                </a:solidFill>
              </a:defRPr>
            </a:lvl5pPr>
            <a:lvl6pPr marL="2743200" lvl="5" indent="-317500" rtl="0">
              <a:spcBef>
                <a:spcPts val="1600"/>
              </a:spcBef>
              <a:spcAft>
                <a:spcPts val="0"/>
              </a:spcAft>
              <a:buClr>
                <a:schemeClr val="lt1"/>
              </a:buClr>
              <a:buSzPts val="1400"/>
              <a:buChar char="■"/>
              <a:defRPr>
                <a:solidFill>
                  <a:schemeClr val="lt1"/>
                </a:solidFill>
              </a:defRPr>
            </a:lvl6pPr>
            <a:lvl7pPr marL="3200400" lvl="6" indent="-317500" rtl="0">
              <a:spcBef>
                <a:spcPts val="1600"/>
              </a:spcBef>
              <a:spcAft>
                <a:spcPts val="0"/>
              </a:spcAft>
              <a:buClr>
                <a:schemeClr val="lt1"/>
              </a:buClr>
              <a:buSzPts val="1400"/>
              <a:buChar char="●"/>
              <a:defRPr>
                <a:solidFill>
                  <a:schemeClr val="lt1"/>
                </a:solidFill>
              </a:defRPr>
            </a:lvl7pPr>
            <a:lvl8pPr marL="3657600" lvl="7" indent="-317500" rtl="0">
              <a:spcBef>
                <a:spcPts val="1600"/>
              </a:spcBef>
              <a:spcAft>
                <a:spcPts val="0"/>
              </a:spcAft>
              <a:buClr>
                <a:schemeClr val="lt1"/>
              </a:buClr>
              <a:buSzPts val="1400"/>
              <a:buChar char="○"/>
              <a:defRPr>
                <a:solidFill>
                  <a:schemeClr val="lt1"/>
                </a:solidFill>
              </a:defRPr>
            </a:lvl8pPr>
            <a:lvl9pPr marL="4114800" lvl="8" indent="-317500" rtl="0">
              <a:spcBef>
                <a:spcPts val="1600"/>
              </a:spcBef>
              <a:spcAft>
                <a:spcPts val="1600"/>
              </a:spcAft>
              <a:buClr>
                <a:schemeClr val="lt1"/>
              </a:buClr>
              <a:buSzPts val="1400"/>
              <a:buChar char="■"/>
              <a:defRPr>
                <a:solidFill>
                  <a:schemeClr val="lt1"/>
                </a:solidFill>
              </a:defRPr>
            </a:lvl9pPr>
          </a:lstStyle>
          <a:p>
            <a:endParaRPr/>
          </a:p>
        </p:txBody>
      </p:sp>
      <p:sp>
        <p:nvSpPr>
          <p:cNvPr id="185" name="Google Shape;185;p30"/>
          <p:cNvSpPr txBox="1">
            <a:spLocks noGrp="1"/>
          </p:cNvSpPr>
          <p:nvPr>
            <p:ph type="title"/>
          </p:nvPr>
        </p:nvSpPr>
        <p:spPr>
          <a:xfrm rot="-5400000">
            <a:off x="-1617675" y="2285400"/>
            <a:ext cx="4341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lt1"/>
              </a:buClr>
              <a:buSzPts val="2800"/>
              <a:buNone/>
              <a:defRPr>
                <a:solidFill>
                  <a:schemeClr val="lt1"/>
                </a:solidFill>
              </a:defRPr>
            </a:lvl1pPr>
            <a:lvl2pPr lvl="1" algn="ctr" rtl="0">
              <a:spcBef>
                <a:spcPts val="0"/>
              </a:spcBef>
              <a:spcAft>
                <a:spcPts val="0"/>
              </a:spcAft>
              <a:buClr>
                <a:schemeClr val="lt1"/>
              </a:buClr>
              <a:buSzPts val="2800"/>
              <a:buNone/>
              <a:defRPr>
                <a:solidFill>
                  <a:schemeClr val="lt1"/>
                </a:solidFill>
              </a:defRPr>
            </a:lvl2pPr>
            <a:lvl3pPr lvl="2" algn="ctr" rtl="0">
              <a:spcBef>
                <a:spcPts val="0"/>
              </a:spcBef>
              <a:spcAft>
                <a:spcPts val="0"/>
              </a:spcAft>
              <a:buClr>
                <a:schemeClr val="lt1"/>
              </a:buClr>
              <a:buSzPts val="2800"/>
              <a:buNone/>
              <a:defRPr>
                <a:solidFill>
                  <a:schemeClr val="lt1"/>
                </a:solidFill>
              </a:defRPr>
            </a:lvl3pPr>
            <a:lvl4pPr lvl="3" algn="ctr" rtl="0">
              <a:spcBef>
                <a:spcPts val="0"/>
              </a:spcBef>
              <a:spcAft>
                <a:spcPts val="0"/>
              </a:spcAft>
              <a:buClr>
                <a:schemeClr val="lt1"/>
              </a:buClr>
              <a:buSzPts val="2800"/>
              <a:buNone/>
              <a:defRPr>
                <a:solidFill>
                  <a:schemeClr val="lt1"/>
                </a:solidFill>
              </a:defRPr>
            </a:lvl4pPr>
            <a:lvl5pPr lvl="4" algn="ctr" rtl="0">
              <a:spcBef>
                <a:spcPts val="0"/>
              </a:spcBef>
              <a:spcAft>
                <a:spcPts val="0"/>
              </a:spcAft>
              <a:buClr>
                <a:schemeClr val="lt1"/>
              </a:buClr>
              <a:buSzPts val="2800"/>
              <a:buNone/>
              <a:defRPr>
                <a:solidFill>
                  <a:schemeClr val="lt1"/>
                </a:solidFill>
              </a:defRPr>
            </a:lvl5pPr>
            <a:lvl6pPr lvl="5" algn="ctr" rtl="0">
              <a:spcBef>
                <a:spcPts val="0"/>
              </a:spcBef>
              <a:spcAft>
                <a:spcPts val="0"/>
              </a:spcAft>
              <a:buClr>
                <a:schemeClr val="lt1"/>
              </a:buClr>
              <a:buSzPts val="2800"/>
              <a:buNone/>
              <a:defRPr>
                <a:solidFill>
                  <a:schemeClr val="lt1"/>
                </a:solidFill>
              </a:defRPr>
            </a:lvl6pPr>
            <a:lvl7pPr lvl="6" algn="ctr" rtl="0">
              <a:spcBef>
                <a:spcPts val="0"/>
              </a:spcBef>
              <a:spcAft>
                <a:spcPts val="0"/>
              </a:spcAft>
              <a:buClr>
                <a:schemeClr val="lt1"/>
              </a:buClr>
              <a:buSzPts val="2800"/>
              <a:buNone/>
              <a:defRPr>
                <a:solidFill>
                  <a:schemeClr val="lt1"/>
                </a:solidFill>
              </a:defRPr>
            </a:lvl7pPr>
            <a:lvl8pPr lvl="7" algn="ctr" rtl="0">
              <a:spcBef>
                <a:spcPts val="0"/>
              </a:spcBef>
              <a:spcAft>
                <a:spcPts val="0"/>
              </a:spcAft>
              <a:buClr>
                <a:schemeClr val="lt1"/>
              </a:buClr>
              <a:buSzPts val="2800"/>
              <a:buNone/>
              <a:defRPr>
                <a:solidFill>
                  <a:schemeClr val="lt1"/>
                </a:solidFill>
              </a:defRPr>
            </a:lvl8pPr>
            <a:lvl9pPr lvl="8" algn="ctr" rtl="0">
              <a:spcBef>
                <a:spcPts val="0"/>
              </a:spcBef>
              <a:spcAft>
                <a:spcPts val="0"/>
              </a:spcAft>
              <a:buClr>
                <a:schemeClr val="lt1"/>
              </a:buClr>
              <a:buSzPts val="2800"/>
              <a:buNone/>
              <a:defRPr>
                <a:solidFill>
                  <a:schemeClr val="lt1"/>
                </a:solidFill>
              </a:defRPr>
            </a:lvl9pPr>
          </a:lstStyle>
          <a:p>
            <a:endParaRPr/>
          </a:p>
        </p:txBody>
      </p:sp>
      <p:cxnSp>
        <p:nvCxnSpPr>
          <p:cNvPr id="186" name="Google Shape;186;p30"/>
          <p:cNvCxnSpPr/>
          <p:nvPr/>
        </p:nvCxnSpPr>
        <p:spPr>
          <a:xfrm>
            <a:off x="1147475" y="0"/>
            <a:ext cx="0" cy="5187000"/>
          </a:xfrm>
          <a:prstGeom prst="straightConnector1">
            <a:avLst/>
          </a:prstGeom>
          <a:noFill/>
          <a:ln w="9525" cap="flat" cmpd="sng">
            <a:solidFill>
              <a:schemeClr val="lt1"/>
            </a:solidFill>
            <a:prstDash val="dot"/>
            <a:round/>
            <a:headEnd type="none" w="med" len="med"/>
            <a:tailEnd type="none" w="med" len="med"/>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ackground 1">
  <p:cSld name="SECTION_TITLE_AND_DESCRIPTION_1_1_1">
    <p:spTree>
      <p:nvGrpSpPr>
        <p:cNvPr id="1" name="Shape 196"/>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ackground 2">
  <p:cSld name="SECTION_TITLE_AND_DESCRIPTION_1_2">
    <p:spTree>
      <p:nvGrpSpPr>
        <p:cNvPr id="1" name="Shape 197"/>
        <p:cNvGrpSpPr/>
        <p:nvPr/>
      </p:nvGrpSpPr>
      <p:grpSpPr>
        <a:xfrm>
          <a:off x="0" y="0"/>
          <a:ext cx="0" cy="0"/>
          <a:chOff x="0" y="0"/>
          <a:chExt cx="0" cy="0"/>
        </a:xfrm>
      </p:grpSpPr>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ackground 3">
  <p:cSld name="BIG_NUMBER_2_1_1">
    <p:spTree>
      <p:nvGrpSpPr>
        <p:cNvPr id="1" name="Shape 198"/>
        <p:cNvGrpSpPr/>
        <p:nvPr/>
      </p:nvGrpSpPr>
      <p:grpSpPr>
        <a:xfrm>
          <a:off x="0" y="0"/>
          <a:ext cx="0" cy="0"/>
          <a:chOff x="0" y="0"/>
          <a:chExt cx="0" cy="0"/>
        </a:xfrm>
      </p:grpSpPr>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ackground 4">
  <p:cSld name="SECTION_HEADER_1_1">
    <p:spTree>
      <p:nvGrpSpPr>
        <p:cNvPr id="1" name="Shape 199"/>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0"/>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4/29/2025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6091990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46955"/>
            <a:ext cx="8229600" cy="857250"/>
          </a:xfrm>
        </p:spPr>
        <p:txBody>
          <a:bodyPr/>
          <a:lstStyle/>
          <a:p>
            <a:r>
              <a:rPr lang="en-US" dirty="0"/>
              <a:t>Click to edit Master title style</a:t>
            </a:r>
          </a:p>
        </p:txBody>
      </p:sp>
      <p:sp>
        <p:nvSpPr>
          <p:cNvPr id="3" name="Content Placeholder 2"/>
          <p:cNvSpPr>
            <a:spLocks noGrp="1"/>
          </p:cNvSpPr>
          <p:nvPr>
            <p:ph idx="1"/>
          </p:nvPr>
        </p:nvSpPr>
        <p:spPr>
          <a:xfrm>
            <a:off x="457200" y="1771651"/>
            <a:ext cx="8229600" cy="282297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42321975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4/29/2025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669201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4/29/2025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9950019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4/29/2025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4074240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4/29/2025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673097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4/29/2025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41778928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9"/>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7195800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dirty="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9292796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85228656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5215243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bg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lt1"/>
              </a:buClr>
              <a:buSzPts val="2800"/>
              <a:buFont typeface="Staatliches"/>
              <a:buNone/>
              <a:defRPr sz="2800">
                <a:solidFill>
                  <a:schemeClr val="lt1"/>
                </a:solidFill>
                <a:latin typeface="Staatliches"/>
                <a:ea typeface="Staatliches"/>
                <a:cs typeface="Staatliches"/>
                <a:sym typeface="Staatliches"/>
              </a:defRPr>
            </a:lvl1pPr>
            <a:lvl2pPr lvl="1" rtl="0">
              <a:spcBef>
                <a:spcPts val="0"/>
              </a:spcBef>
              <a:spcAft>
                <a:spcPts val="0"/>
              </a:spcAft>
              <a:buClr>
                <a:schemeClr val="lt1"/>
              </a:buClr>
              <a:buSzPts val="2800"/>
              <a:buNone/>
              <a:defRPr sz="2800">
                <a:solidFill>
                  <a:schemeClr val="lt1"/>
                </a:solidFill>
              </a:defRPr>
            </a:lvl2pPr>
            <a:lvl3pPr lvl="2" rtl="0">
              <a:spcBef>
                <a:spcPts val="0"/>
              </a:spcBef>
              <a:spcAft>
                <a:spcPts val="0"/>
              </a:spcAft>
              <a:buClr>
                <a:schemeClr val="lt1"/>
              </a:buClr>
              <a:buSzPts val="2800"/>
              <a:buNone/>
              <a:defRPr sz="2800">
                <a:solidFill>
                  <a:schemeClr val="lt1"/>
                </a:solidFill>
              </a:defRPr>
            </a:lvl3pPr>
            <a:lvl4pPr lvl="3" rtl="0">
              <a:spcBef>
                <a:spcPts val="0"/>
              </a:spcBef>
              <a:spcAft>
                <a:spcPts val="0"/>
              </a:spcAft>
              <a:buClr>
                <a:schemeClr val="lt1"/>
              </a:buClr>
              <a:buSzPts val="2800"/>
              <a:buNone/>
              <a:defRPr sz="2800">
                <a:solidFill>
                  <a:schemeClr val="lt1"/>
                </a:solidFill>
              </a:defRPr>
            </a:lvl4pPr>
            <a:lvl5pPr lvl="4" rtl="0">
              <a:spcBef>
                <a:spcPts val="0"/>
              </a:spcBef>
              <a:spcAft>
                <a:spcPts val="0"/>
              </a:spcAft>
              <a:buClr>
                <a:schemeClr val="lt1"/>
              </a:buClr>
              <a:buSzPts val="2800"/>
              <a:buNone/>
              <a:defRPr sz="2800">
                <a:solidFill>
                  <a:schemeClr val="lt1"/>
                </a:solidFill>
              </a:defRPr>
            </a:lvl5pPr>
            <a:lvl6pPr lvl="5" rtl="0">
              <a:spcBef>
                <a:spcPts val="0"/>
              </a:spcBef>
              <a:spcAft>
                <a:spcPts val="0"/>
              </a:spcAft>
              <a:buClr>
                <a:schemeClr val="lt1"/>
              </a:buClr>
              <a:buSzPts val="2800"/>
              <a:buNone/>
              <a:defRPr sz="2800">
                <a:solidFill>
                  <a:schemeClr val="lt1"/>
                </a:solidFill>
              </a:defRPr>
            </a:lvl6pPr>
            <a:lvl7pPr lvl="6" rtl="0">
              <a:spcBef>
                <a:spcPts val="0"/>
              </a:spcBef>
              <a:spcAft>
                <a:spcPts val="0"/>
              </a:spcAft>
              <a:buClr>
                <a:schemeClr val="lt1"/>
              </a:buClr>
              <a:buSzPts val="2800"/>
              <a:buNone/>
              <a:defRPr sz="2800">
                <a:solidFill>
                  <a:schemeClr val="lt1"/>
                </a:solidFill>
              </a:defRPr>
            </a:lvl7pPr>
            <a:lvl8pPr lvl="7" rtl="0">
              <a:spcBef>
                <a:spcPts val="0"/>
              </a:spcBef>
              <a:spcAft>
                <a:spcPts val="0"/>
              </a:spcAft>
              <a:buClr>
                <a:schemeClr val="lt1"/>
              </a:buClr>
              <a:buSzPts val="2800"/>
              <a:buNone/>
              <a:defRPr sz="2800">
                <a:solidFill>
                  <a:schemeClr val="lt1"/>
                </a:solidFill>
              </a:defRPr>
            </a:lvl8pPr>
            <a:lvl9pPr lvl="8" rtl="0">
              <a:spcBef>
                <a:spcPts val="0"/>
              </a:spcBef>
              <a:spcAft>
                <a:spcPts val="0"/>
              </a:spcAft>
              <a:buClr>
                <a:schemeClr val="lt1"/>
              </a:buClr>
              <a:buSzPts val="2800"/>
              <a:buNone/>
              <a:defRPr sz="2800">
                <a:solidFill>
                  <a:schemeClr val="lt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17500" rtl="0">
              <a:lnSpc>
                <a:spcPct val="100000"/>
              </a:lnSpc>
              <a:spcBef>
                <a:spcPts val="0"/>
              </a:spcBef>
              <a:spcAft>
                <a:spcPts val="0"/>
              </a:spcAft>
              <a:buClr>
                <a:schemeClr val="lt1"/>
              </a:buClr>
              <a:buSzPts val="1400"/>
              <a:buFont typeface="Roboto"/>
              <a:buChar char="●"/>
              <a:defRPr>
                <a:solidFill>
                  <a:schemeClr val="lt1"/>
                </a:solidFill>
                <a:latin typeface="Roboto"/>
                <a:ea typeface="Roboto"/>
                <a:cs typeface="Roboto"/>
                <a:sym typeface="Roboto"/>
              </a:defRPr>
            </a:lvl1pPr>
            <a:lvl2pPr marL="914400" lvl="1" indent="-317500" rtl="0">
              <a:lnSpc>
                <a:spcPct val="100000"/>
              </a:lnSpc>
              <a:spcBef>
                <a:spcPts val="1600"/>
              </a:spcBef>
              <a:spcAft>
                <a:spcPts val="0"/>
              </a:spcAft>
              <a:buClr>
                <a:schemeClr val="lt1"/>
              </a:buClr>
              <a:buSzPts val="1400"/>
              <a:buFont typeface="Roboto"/>
              <a:buChar char="○"/>
              <a:defRPr>
                <a:solidFill>
                  <a:schemeClr val="lt1"/>
                </a:solidFill>
                <a:latin typeface="Roboto"/>
                <a:ea typeface="Roboto"/>
                <a:cs typeface="Roboto"/>
                <a:sym typeface="Roboto"/>
              </a:defRPr>
            </a:lvl2pPr>
            <a:lvl3pPr marL="1371600" lvl="2" indent="-317500" rtl="0">
              <a:lnSpc>
                <a:spcPct val="100000"/>
              </a:lnSpc>
              <a:spcBef>
                <a:spcPts val="1600"/>
              </a:spcBef>
              <a:spcAft>
                <a:spcPts val="0"/>
              </a:spcAft>
              <a:buClr>
                <a:schemeClr val="lt1"/>
              </a:buClr>
              <a:buSzPts val="1400"/>
              <a:buFont typeface="Roboto"/>
              <a:buChar char="■"/>
              <a:defRPr>
                <a:solidFill>
                  <a:schemeClr val="lt1"/>
                </a:solidFill>
                <a:latin typeface="Roboto"/>
                <a:ea typeface="Roboto"/>
                <a:cs typeface="Roboto"/>
                <a:sym typeface="Roboto"/>
              </a:defRPr>
            </a:lvl3pPr>
            <a:lvl4pPr marL="1828800" lvl="3" indent="-317500" rtl="0">
              <a:lnSpc>
                <a:spcPct val="100000"/>
              </a:lnSpc>
              <a:spcBef>
                <a:spcPts val="1600"/>
              </a:spcBef>
              <a:spcAft>
                <a:spcPts val="0"/>
              </a:spcAft>
              <a:buClr>
                <a:schemeClr val="lt1"/>
              </a:buClr>
              <a:buSzPts val="1400"/>
              <a:buFont typeface="Roboto"/>
              <a:buChar char="●"/>
              <a:defRPr>
                <a:solidFill>
                  <a:schemeClr val="lt1"/>
                </a:solidFill>
                <a:latin typeface="Roboto"/>
                <a:ea typeface="Roboto"/>
                <a:cs typeface="Roboto"/>
                <a:sym typeface="Roboto"/>
              </a:defRPr>
            </a:lvl4pPr>
            <a:lvl5pPr marL="2286000" lvl="4" indent="-317500" rtl="0">
              <a:lnSpc>
                <a:spcPct val="100000"/>
              </a:lnSpc>
              <a:spcBef>
                <a:spcPts val="1600"/>
              </a:spcBef>
              <a:spcAft>
                <a:spcPts val="0"/>
              </a:spcAft>
              <a:buClr>
                <a:schemeClr val="lt1"/>
              </a:buClr>
              <a:buSzPts val="1400"/>
              <a:buFont typeface="Roboto"/>
              <a:buChar char="○"/>
              <a:defRPr>
                <a:solidFill>
                  <a:schemeClr val="lt1"/>
                </a:solidFill>
                <a:latin typeface="Roboto"/>
                <a:ea typeface="Roboto"/>
                <a:cs typeface="Roboto"/>
                <a:sym typeface="Roboto"/>
              </a:defRPr>
            </a:lvl5pPr>
            <a:lvl6pPr marL="2743200" lvl="5" indent="-317500" rtl="0">
              <a:lnSpc>
                <a:spcPct val="100000"/>
              </a:lnSpc>
              <a:spcBef>
                <a:spcPts val="1600"/>
              </a:spcBef>
              <a:spcAft>
                <a:spcPts val="0"/>
              </a:spcAft>
              <a:buClr>
                <a:schemeClr val="lt1"/>
              </a:buClr>
              <a:buSzPts val="1400"/>
              <a:buFont typeface="Roboto"/>
              <a:buChar char="■"/>
              <a:defRPr>
                <a:solidFill>
                  <a:schemeClr val="lt1"/>
                </a:solidFill>
                <a:latin typeface="Roboto"/>
                <a:ea typeface="Roboto"/>
                <a:cs typeface="Roboto"/>
                <a:sym typeface="Roboto"/>
              </a:defRPr>
            </a:lvl6pPr>
            <a:lvl7pPr marL="3200400" lvl="6" indent="-317500" rtl="0">
              <a:lnSpc>
                <a:spcPct val="100000"/>
              </a:lnSpc>
              <a:spcBef>
                <a:spcPts val="1600"/>
              </a:spcBef>
              <a:spcAft>
                <a:spcPts val="0"/>
              </a:spcAft>
              <a:buClr>
                <a:schemeClr val="lt1"/>
              </a:buClr>
              <a:buSzPts val="1400"/>
              <a:buFont typeface="Roboto"/>
              <a:buChar char="●"/>
              <a:defRPr>
                <a:solidFill>
                  <a:schemeClr val="lt1"/>
                </a:solidFill>
                <a:latin typeface="Roboto"/>
                <a:ea typeface="Roboto"/>
                <a:cs typeface="Roboto"/>
                <a:sym typeface="Roboto"/>
              </a:defRPr>
            </a:lvl7pPr>
            <a:lvl8pPr marL="3657600" lvl="7" indent="-317500" rtl="0">
              <a:lnSpc>
                <a:spcPct val="100000"/>
              </a:lnSpc>
              <a:spcBef>
                <a:spcPts val="1600"/>
              </a:spcBef>
              <a:spcAft>
                <a:spcPts val="0"/>
              </a:spcAft>
              <a:buClr>
                <a:schemeClr val="lt1"/>
              </a:buClr>
              <a:buSzPts val="1400"/>
              <a:buFont typeface="Roboto"/>
              <a:buChar char="○"/>
              <a:defRPr>
                <a:solidFill>
                  <a:schemeClr val="lt1"/>
                </a:solidFill>
                <a:latin typeface="Roboto"/>
                <a:ea typeface="Roboto"/>
                <a:cs typeface="Roboto"/>
                <a:sym typeface="Roboto"/>
              </a:defRPr>
            </a:lvl8pPr>
            <a:lvl9pPr marL="4114800" lvl="8" indent="-317500" rtl="0">
              <a:lnSpc>
                <a:spcPct val="100000"/>
              </a:lnSpc>
              <a:spcBef>
                <a:spcPts val="1600"/>
              </a:spcBef>
              <a:spcAft>
                <a:spcPts val="1600"/>
              </a:spcAft>
              <a:buClr>
                <a:schemeClr val="lt1"/>
              </a:buClr>
              <a:buSzPts val="1400"/>
              <a:buFont typeface="Roboto"/>
              <a:buChar char="■"/>
              <a:defRPr>
                <a:solidFill>
                  <a:schemeClr val="lt1"/>
                </a:solidFill>
                <a:latin typeface="Roboto"/>
                <a:ea typeface="Roboto"/>
                <a:cs typeface="Roboto"/>
                <a:sym typeface="Roboto"/>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6" r:id="rId3"/>
    <p:sldLayoutId id="2147483658" r:id="rId4"/>
    <p:sldLayoutId id="2147483664" r:id="rId5"/>
    <p:sldLayoutId id="2147483666" r:id="rId6"/>
    <p:sldLayoutId id="2147483676" r:id="rId7"/>
    <p:sldLayoutId id="2147483679" r:id="rId8"/>
    <p:sldLayoutId id="2147483680" r:id="rId9"/>
    <p:sldLayoutId id="2147483681" r:id="rId10"/>
    <p:sldLayoutId id="2147483682"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1D8BD707-D9CF-40AE-B4C6-C98DA3205C09}" type="datetimeFigureOut">
              <a:rPr lang="en-US" smtClean="0"/>
              <a:pPr/>
              <a:t>4/29/2025</a:t>
            </a:fld>
            <a:endParaRPr lang="en-US" dirty="0"/>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726402236"/>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microsoft.com/office/2007/relationships/hdphoto" Target="../media/hdphoto2.wdp"/><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hemeOverride" Target="../theme/themeOverride1.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microsoft.com/office/2007/relationships/hdphoto" Target="../media/hdphoto3.wdp"/><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microsoft.com/office/2007/relationships/hdphoto" Target="../media/hdphoto4.wdp"/><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png"/><Relationship Id="rId7" Type="http://schemas.openxmlformats.org/officeDocument/2006/relationships/diagramColors" Target="../diagrams/colors1.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5.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2.png"/><Relationship Id="rId7" Type="http://schemas.openxmlformats.org/officeDocument/2006/relationships/diagramColors" Target="../diagrams/colors2.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6.xml.rels><?xml version="1.0" encoding="UTF-8" standalone="yes"?>
<Relationships xmlns="http://schemas.openxmlformats.org/package/2006/relationships"><Relationship Id="rId8" Type="http://schemas.openxmlformats.org/officeDocument/2006/relationships/image" Target="../media/image13.gif"/><Relationship Id="rId3" Type="http://schemas.openxmlformats.org/officeDocument/2006/relationships/image" Target="../media/image2.png"/><Relationship Id="rId7"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5.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jpeg"/></Relationships>
</file>

<file path=ppt/slides/_rels/slide17.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9.jpeg"/><Relationship Id="rId7" Type="http://schemas.openxmlformats.org/officeDocument/2006/relationships/image" Target="../media/image13.gif"/><Relationship Id="rId2" Type="http://schemas.openxmlformats.org/officeDocument/2006/relationships/notesSlide" Target="../notesSlides/notesSlide17.xml"/><Relationship Id="rId1" Type="http://schemas.openxmlformats.org/officeDocument/2006/relationships/slideLayout" Target="../slideLayouts/slideLayout5.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9.jpeg"/><Relationship Id="rId7" Type="http://schemas.openxmlformats.org/officeDocument/2006/relationships/image" Target="../media/image13.gif"/><Relationship Id="rId2" Type="http://schemas.openxmlformats.org/officeDocument/2006/relationships/notesSlide" Target="../notesSlides/notesSlide18.xml"/><Relationship Id="rId1" Type="http://schemas.openxmlformats.org/officeDocument/2006/relationships/slideLayout" Target="../slideLayouts/slideLayout5.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5.xml"/><Relationship Id="rId5" Type="http://schemas.openxmlformats.org/officeDocument/2006/relationships/image" Target="../media/image15.png"/><Relationship Id="rId4" Type="http://schemas.openxmlformats.org/officeDocument/2006/relationships/image" Target="../media/image14.gif"/></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5.xml"/><Relationship Id="rId5" Type="http://schemas.openxmlformats.org/officeDocument/2006/relationships/image" Target="../media/image14.gif"/><Relationship Id="rId4" Type="http://schemas.openxmlformats.org/officeDocument/2006/relationships/image" Target="../media/image16.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5.xml"/><Relationship Id="rId4" Type="http://schemas.openxmlformats.org/officeDocument/2006/relationships/image" Target="../media/image17.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5.xml"/><Relationship Id="rId4" Type="http://schemas.openxmlformats.org/officeDocument/2006/relationships/image" Target="../media/image17.png"/></Relationships>
</file>

<file path=ppt/slides/_rels/slide23.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2.png"/><Relationship Id="rId7" Type="http://schemas.openxmlformats.org/officeDocument/2006/relationships/hyperlink" Target="https://www.publicdomainpictures.net/view-image.php?image=59874&amp;picture=bricks-wall" TargetMode="External"/><Relationship Id="rId2" Type="http://schemas.openxmlformats.org/officeDocument/2006/relationships/notesSlide" Target="../notesSlides/notesSlide23.xml"/><Relationship Id="rId1" Type="http://schemas.openxmlformats.org/officeDocument/2006/relationships/slideLayout" Target="../slideLayouts/slideLayout5.xml"/><Relationship Id="rId6" Type="http://schemas.openxmlformats.org/officeDocument/2006/relationships/image" Target="../media/image19.jpeg"/><Relationship Id="rId11" Type="http://schemas.openxmlformats.org/officeDocument/2006/relationships/image" Target="../media/image22.png"/><Relationship Id="rId5" Type="http://schemas.openxmlformats.org/officeDocument/2006/relationships/image" Target="../media/image18.png"/><Relationship Id="rId10" Type="http://schemas.microsoft.com/office/2007/relationships/hdphoto" Target="../media/hdphoto5.wdp"/><Relationship Id="rId4" Type="http://schemas.openxmlformats.org/officeDocument/2006/relationships/image" Target="../media/image14.gif"/><Relationship Id="rId9" Type="http://schemas.openxmlformats.org/officeDocument/2006/relationships/image" Target="../media/image21.png"/></Relationships>
</file>

<file path=ppt/slides/_rels/slide24.xml.rels><?xml version="1.0" encoding="UTF-8" standalone="yes"?>
<Relationships xmlns="http://schemas.openxmlformats.org/package/2006/relationships"><Relationship Id="rId8" Type="http://schemas.openxmlformats.org/officeDocument/2006/relationships/hyperlink" Target="https://www.publicdomainpictures.net/view-image.php?image=59874&amp;picture=bricks-wall" TargetMode="External"/><Relationship Id="rId3" Type="http://schemas.openxmlformats.org/officeDocument/2006/relationships/image" Target="../media/image2.png"/><Relationship Id="rId7" Type="http://schemas.openxmlformats.org/officeDocument/2006/relationships/image" Target="../media/image19.jpeg"/><Relationship Id="rId12" Type="http://schemas.openxmlformats.org/officeDocument/2006/relationships/image" Target="../media/image22.png"/><Relationship Id="rId2" Type="http://schemas.openxmlformats.org/officeDocument/2006/relationships/notesSlide" Target="../notesSlides/notesSlide24.xml"/><Relationship Id="rId1" Type="http://schemas.openxmlformats.org/officeDocument/2006/relationships/slideLayout" Target="../slideLayouts/slideLayout5.xml"/><Relationship Id="rId6" Type="http://schemas.openxmlformats.org/officeDocument/2006/relationships/image" Target="../media/image18.png"/><Relationship Id="rId11" Type="http://schemas.microsoft.com/office/2007/relationships/hdphoto" Target="../media/hdphoto5.wdp"/><Relationship Id="rId5" Type="http://schemas.openxmlformats.org/officeDocument/2006/relationships/image" Target="../media/image14.gif"/><Relationship Id="rId10" Type="http://schemas.openxmlformats.org/officeDocument/2006/relationships/image" Target="../media/image21.png"/><Relationship Id="rId4" Type="http://schemas.openxmlformats.org/officeDocument/2006/relationships/image" Target="../media/image23.png"/><Relationship Id="rId9" Type="http://schemas.openxmlformats.org/officeDocument/2006/relationships/image" Target="../media/image20.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0.png"/><Relationship Id="rId2" Type="http://schemas.openxmlformats.org/officeDocument/2006/relationships/notesSlide" Target="../notesSlides/notesSlide25.xml"/><Relationship Id="rId1" Type="http://schemas.openxmlformats.org/officeDocument/2006/relationships/slideLayout" Target="../slideLayouts/slideLayout5.xml"/><Relationship Id="rId6" Type="http://schemas.openxmlformats.org/officeDocument/2006/relationships/image" Target="../media/image18.png"/><Relationship Id="rId5" Type="http://schemas.openxmlformats.org/officeDocument/2006/relationships/image" Target="../media/image24.png"/><Relationship Id="rId4" Type="http://schemas.openxmlformats.org/officeDocument/2006/relationships/image" Target="../media/image14.gif"/></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0.png"/><Relationship Id="rId2" Type="http://schemas.openxmlformats.org/officeDocument/2006/relationships/notesSlide" Target="../notesSlides/notesSlide26.xml"/><Relationship Id="rId1" Type="http://schemas.openxmlformats.org/officeDocument/2006/relationships/slideLayout" Target="../slideLayouts/slideLayout5.xml"/><Relationship Id="rId6" Type="http://schemas.openxmlformats.org/officeDocument/2006/relationships/image" Target="../media/image18.png"/><Relationship Id="rId5" Type="http://schemas.openxmlformats.org/officeDocument/2006/relationships/image" Target="../media/image24.png"/><Relationship Id="rId4" Type="http://schemas.openxmlformats.org/officeDocument/2006/relationships/image" Target="../media/image14.gif"/></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0.png"/><Relationship Id="rId2" Type="http://schemas.openxmlformats.org/officeDocument/2006/relationships/notesSlide" Target="../notesSlides/notesSlide27.xml"/><Relationship Id="rId1" Type="http://schemas.openxmlformats.org/officeDocument/2006/relationships/slideLayout" Target="../slideLayouts/slideLayout5.xml"/><Relationship Id="rId6" Type="http://schemas.openxmlformats.org/officeDocument/2006/relationships/image" Target="../media/image18.png"/><Relationship Id="rId5" Type="http://schemas.openxmlformats.org/officeDocument/2006/relationships/image" Target="../media/image24.png"/><Relationship Id="rId4" Type="http://schemas.openxmlformats.org/officeDocument/2006/relationships/image" Target="../media/image14.gif"/></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1.xml"/><Relationship Id="rId5" Type="http://schemas.openxmlformats.org/officeDocument/2006/relationships/image" Target="../media/image26.jpg"/><Relationship Id="rId4" Type="http://schemas.openxmlformats.org/officeDocument/2006/relationships/image" Target="../media/image25.pn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6.xml"/><Relationship Id="rId4" Type="http://schemas.openxmlformats.org/officeDocument/2006/relationships/image" Target="../media/image27.jpg"/></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6.xml"/><Relationship Id="rId4" Type="http://schemas.openxmlformats.org/officeDocument/2006/relationships/image" Target="../media/image28.jpg"/></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6.xml"/><Relationship Id="rId4" Type="http://schemas.openxmlformats.org/officeDocument/2006/relationships/image" Target="../media/image29.jp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6.xml"/><Relationship Id="rId4" Type="http://schemas.openxmlformats.org/officeDocument/2006/relationships/image" Target="../media/image30.jpg"/></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6.xml"/><Relationship Id="rId4" Type="http://schemas.openxmlformats.org/officeDocument/2006/relationships/image" Target="../media/image31.jpg"/></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1.xml"/><Relationship Id="rId5" Type="http://schemas.microsoft.com/office/2007/relationships/hdphoto" Target="../media/hdphoto6.wdp"/><Relationship Id="rId4" Type="http://schemas.openxmlformats.org/officeDocument/2006/relationships/image" Target="../media/image32.png"/></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6.xml"/><Relationship Id="rId1" Type="http://schemas.openxmlformats.org/officeDocument/2006/relationships/slideLayout" Target="../slideLayouts/slideLayout3.xml"/><Relationship Id="rId4"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667741" y="514350"/>
            <a:ext cx="5829300" cy="1657350"/>
          </a:xfrm>
          <a:prstGeom prst="rect">
            <a:avLst/>
          </a:prstGeom>
        </p:spPr>
        <p:txBody>
          <a:bodyPr vert="horz" lIns="68580" tIns="34290" rIns="68580" bIns="3429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defTabSz="685800">
              <a:buClrTx/>
            </a:pPr>
            <a:endParaRPr lang="en-US" sz="2100" b="1" dirty="0">
              <a:latin typeface="Bell MT" panose="02020503060305020303" pitchFamily="18" charset="0"/>
            </a:endParaRPr>
          </a:p>
        </p:txBody>
      </p:sp>
      <p:sp>
        <p:nvSpPr>
          <p:cNvPr id="5" name="Subtitle 2"/>
          <p:cNvSpPr txBox="1">
            <a:spLocks/>
          </p:cNvSpPr>
          <p:nvPr/>
        </p:nvSpPr>
        <p:spPr>
          <a:xfrm>
            <a:off x="1543050" y="514350"/>
            <a:ext cx="5886450" cy="4514850"/>
          </a:xfrm>
          <a:prstGeom prst="rect">
            <a:avLst/>
          </a:prstGeom>
        </p:spPr>
        <p:txBody>
          <a:bodyPr vert="horz" lIns="68580" tIns="34290" rIns="68580" bIns="3429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685800">
              <a:buClrTx/>
              <a:buNone/>
            </a:pPr>
            <a:endParaRPr lang="en-US" sz="1500" b="1" dirty="0">
              <a:latin typeface="Bell MT" panose="02020503060305020303" pitchFamily="18" charset="0"/>
            </a:endParaRPr>
          </a:p>
          <a:p>
            <a:pPr marL="0" indent="0" algn="ctr" defTabSz="685800">
              <a:buClrTx/>
              <a:buNone/>
            </a:pPr>
            <a:endParaRPr lang="en-US" sz="1350" b="1" dirty="0">
              <a:latin typeface="Bell MT" panose="02020503060305020303" pitchFamily="18" charset="0"/>
            </a:endParaRPr>
          </a:p>
        </p:txBody>
      </p:sp>
      <p:sp>
        <p:nvSpPr>
          <p:cNvPr id="10" name="Freeform 2"/>
          <p:cNvSpPr>
            <a:spLocks noChangeAspect="1"/>
          </p:cNvSpPr>
          <p:nvPr/>
        </p:nvSpPr>
        <p:spPr>
          <a:xfrm>
            <a:off x="2686911" y="102278"/>
            <a:ext cx="1466890" cy="1102875"/>
          </a:xfrm>
          <a:custGeom>
            <a:avLst/>
            <a:gdLst/>
            <a:ahLst/>
            <a:cxnLst/>
            <a:rect l="l" t="t" r="r" b="b"/>
            <a:pathLst>
              <a:path w="4608540" h="3064679">
                <a:moveTo>
                  <a:pt x="0" y="0"/>
                </a:moveTo>
                <a:lnTo>
                  <a:pt x="4608540" y="0"/>
                </a:lnTo>
                <a:lnTo>
                  <a:pt x="4608540" y="3064679"/>
                </a:lnTo>
                <a:lnTo>
                  <a:pt x="0" y="3064679"/>
                </a:lnTo>
                <a:lnTo>
                  <a:pt x="0" y="0"/>
                </a:lnTo>
                <a:close/>
              </a:path>
            </a:pathLst>
          </a:custGeom>
          <a:blipFill>
            <a:blip r:embed="rId3"/>
            <a:stretch>
              <a:fillRect/>
            </a:stretch>
          </a:blipFill>
        </p:spPr>
        <p:txBody>
          <a:bodyPr/>
          <a:lstStyle/>
          <a:p>
            <a:endParaRPr lang="en-US"/>
          </a:p>
        </p:txBody>
      </p:sp>
      <p:sp>
        <p:nvSpPr>
          <p:cNvPr id="11" name="Freeform 3"/>
          <p:cNvSpPr>
            <a:spLocks noChangeAspect="1"/>
          </p:cNvSpPr>
          <p:nvPr/>
        </p:nvSpPr>
        <p:spPr>
          <a:xfrm>
            <a:off x="4239756" y="102278"/>
            <a:ext cx="685270" cy="1171317"/>
          </a:xfrm>
          <a:custGeom>
            <a:avLst/>
            <a:gdLst/>
            <a:ahLst/>
            <a:cxnLst/>
            <a:rect l="l" t="t" r="r" b="b"/>
            <a:pathLst>
              <a:path w="1368161" h="2810338">
                <a:moveTo>
                  <a:pt x="0" y="0"/>
                </a:moveTo>
                <a:lnTo>
                  <a:pt x="1368161" y="0"/>
                </a:lnTo>
                <a:lnTo>
                  <a:pt x="1368161" y="2810337"/>
                </a:lnTo>
                <a:lnTo>
                  <a:pt x="0" y="2810337"/>
                </a:lnTo>
                <a:lnTo>
                  <a:pt x="0" y="0"/>
                </a:lnTo>
                <a:close/>
              </a:path>
            </a:pathLst>
          </a:custGeom>
          <a:blipFill>
            <a:blip r:embed="rId4"/>
            <a:stretch>
              <a:fillRect t="-1626" r="-8351"/>
            </a:stretch>
          </a:blipFill>
        </p:spPr>
        <p:txBody>
          <a:bodyPr/>
          <a:lstStyle/>
          <a:p>
            <a:endParaRPr lang="en-US"/>
          </a:p>
        </p:txBody>
      </p:sp>
      <p:sp>
        <p:nvSpPr>
          <p:cNvPr id="12" name="Freeform 4"/>
          <p:cNvSpPr>
            <a:spLocks noChangeAspect="1"/>
          </p:cNvSpPr>
          <p:nvPr/>
        </p:nvSpPr>
        <p:spPr>
          <a:xfrm>
            <a:off x="-5072" y="3509597"/>
            <a:ext cx="9149072" cy="1633903"/>
          </a:xfrm>
          <a:custGeom>
            <a:avLst/>
            <a:gdLst/>
            <a:ahLst/>
            <a:cxnLst/>
            <a:rect l="l" t="t" r="r" b="b"/>
            <a:pathLst>
              <a:path w="19079995" h="5314193">
                <a:moveTo>
                  <a:pt x="0" y="0"/>
                </a:moveTo>
                <a:lnTo>
                  <a:pt x="19079996" y="0"/>
                </a:lnTo>
                <a:lnTo>
                  <a:pt x="19079996" y="5314194"/>
                </a:lnTo>
                <a:lnTo>
                  <a:pt x="0" y="5314194"/>
                </a:lnTo>
                <a:lnTo>
                  <a:pt x="0" y="0"/>
                </a:lnTo>
                <a:close/>
              </a:path>
            </a:pathLst>
          </a:custGeom>
          <a:blipFill>
            <a:blip r:embed="rId5"/>
            <a:stretch>
              <a:fillRect t="-14851" b="-17393"/>
            </a:stretch>
          </a:blipFill>
          <a:ln cap="sq">
            <a:noFill/>
            <a:prstDash val="solid"/>
            <a:miter/>
          </a:ln>
        </p:spPr>
        <p:txBody>
          <a:bodyPr/>
          <a:lstStyle/>
          <a:p>
            <a:endParaRPr lang="en-US"/>
          </a:p>
        </p:txBody>
      </p:sp>
      <p:pic>
        <p:nvPicPr>
          <p:cNvPr id="13" name="Picture 12">
            <a:extLst>
              <a:ext uri="{FF2B5EF4-FFF2-40B4-BE49-F238E27FC236}">
                <a16:creationId xmlns:a16="http://schemas.microsoft.com/office/drawing/2014/main" id="{0C9425F9-876B-FADF-F9AE-7BB793CC427D}"/>
              </a:ext>
            </a:extLst>
          </p:cNvPr>
          <p:cNvPicPr>
            <a:picLocks noChangeAspect="1"/>
          </p:cNvPicPr>
          <p:nvPr/>
        </p:nvPicPr>
        <p:blipFill>
          <a:blip r:embed="rId6"/>
          <a:stretch>
            <a:fillRect/>
          </a:stretch>
        </p:blipFill>
        <p:spPr>
          <a:xfrm>
            <a:off x="5010981" y="291103"/>
            <a:ext cx="1175670" cy="848797"/>
          </a:xfrm>
          <a:prstGeom prst="rect">
            <a:avLst/>
          </a:prstGeom>
        </p:spPr>
      </p:pic>
      <p:sp>
        <p:nvSpPr>
          <p:cNvPr id="14" name="TextBox 13">
            <a:extLst>
              <a:ext uri="{FF2B5EF4-FFF2-40B4-BE49-F238E27FC236}">
                <a16:creationId xmlns:a16="http://schemas.microsoft.com/office/drawing/2014/main" id="{ABE36FAB-DF32-F564-A363-ED38DC671A73}"/>
              </a:ext>
            </a:extLst>
          </p:cNvPr>
          <p:cNvSpPr txBox="1"/>
          <p:nvPr/>
        </p:nvSpPr>
        <p:spPr>
          <a:xfrm>
            <a:off x="1597179" y="1781141"/>
            <a:ext cx="5970423" cy="461665"/>
          </a:xfrm>
          <a:prstGeom prst="rect">
            <a:avLst/>
          </a:prstGeom>
          <a:noFill/>
        </p:spPr>
        <p:txBody>
          <a:bodyPr wrap="square" rtlCol="0">
            <a:spAutoFit/>
          </a:bodyPr>
          <a:lstStyle/>
          <a:p>
            <a:pPr algn="ctr"/>
            <a:r>
              <a:rPr lang="en-US" sz="2400" b="1" dirty="0" smtClean="0">
                <a:solidFill>
                  <a:schemeClr val="accent6">
                    <a:lumMod val="75000"/>
                  </a:schemeClr>
                </a:solidFill>
              </a:rPr>
              <a:t>Automated Water Resource Monitoring</a:t>
            </a:r>
            <a:endParaRPr lang="en-US" sz="2400" b="1" dirty="0">
              <a:solidFill>
                <a:schemeClr val="accent6">
                  <a:lumMod val="75000"/>
                </a:schemeClr>
              </a:solidFill>
            </a:endParaRPr>
          </a:p>
        </p:txBody>
      </p:sp>
      <p:sp>
        <p:nvSpPr>
          <p:cNvPr id="15" name="TextBox 14">
            <a:extLst>
              <a:ext uri="{FF2B5EF4-FFF2-40B4-BE49-F238E27FC236}">
                <a16:creationId xmlns:a16="http://schemas.microsoft.com/office/drawing/2014/main" id="{F861C566-132F-1125-AA73-F6AB4CC0FD69}"/>
              </a:ext>
            </a:extLst>
          </p:cNvPr>
          <p:cNvSpPr txBox="1"/>
          <p:nvPr/>
        </p:nvSpPr>
        <p:spPr>
          <a:xfrm>
            <a:off x="1553440" y="2262275"/>
            <a:ext cx="6057900" cy="338554"/>
          </a:xfrm>
          <a:prstGeom prst="rect">
            <a:avLst/>
          </a:prstGeom>
          <a:noFill/>
        </p:spPr>
        <p:txBody>
          <a:bodyPr wrap="square" rtlCol="0">
            <a:spAutoFit/>
          </a:bodyPr>
          <a:lstStyle/>
          <a:p>
            <a:pPr algn="ctr"/>
            <a:r>
              <a:rPr lang="en-US" sz="1600" b="1" dirty="0" smtClean="0">
                <a:solidFill>
                  <a:schemeClr val="tx2">
                    <a:lumMod val="75000"/>
                  </a:schemeClr>
                </a:solidFill>
              </a:rPr>
              <a:t>Hisham Maharmeh | 04.05.2025 </a:t>
            </a:r>
            <a:endParaRPr lang="en-US" sz="1600" b="1" dirty="0">
              <a:solidFill>
                <a:schemeClr val="tx2">
                  <a:lumMod val="75000"/>
                </a:schemeClr>
              </a:solidFill>
            </a:endParaRPr>
          </a:p>
        </p:txBody>
      </p:sp>
    </p:spTree>
    <p:extLst>
      <p:ext uri="{BB962C8B-B14F-4D97-AF65-F5344CB8AC3E}">
        <p14:creationId xmlns:p14="http://schemas.microsoft.com/office/powerpoint/2010/main" val="325793832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8" name="Freeform 2"/>
          <p:cNvSpPr>
            <a:spLocks noChangeAspect="1"/>
          </p:cNvSpPr>
          <p:nvPr/>
        </p:nvSpPr>
        <p:spPr>
          <a:xfrm>
            <a:off x="2675465" y="3551"/>
            <a:ext cx="3808081" cy="5140908"/>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dpi="0" rotWithShape="1">
            <a:blip r:embed="rId3">
              <a:alphaModFix amt="5000"/>
            </a:blip>
            <a:srcRect/>
            <a:stretch>
              <a:fillRect t="-1626" r="-8351"/>
            </a:stretch>
          </a:blipFill>
        </p:spPr>
        <p:txBody>
          <a:bodyPr/>
          <a:lstStyle/>
          <a:p>
            <a:endParaRPr lang="en-US"/>
          </a:p>
        </p:txBody>
      </p:sp>
      <p:sp>
        <p:nvSpPr>
          <p:cNvPr id="267" name="Google Shape;267;p44"/>
          <p:cNvSpPr txBox="1">
            <a:spLocks noGrp="1"/>
          </p:cNvSpPr>
          <p:nvPr>
            <p:ph type="title"/>
          </p:nvPr>
        </p:nvSpPr>
        <p:spPr>
          <a:xfrm>
            <a:off x="2152200" y="2933087"/>
            <a:ext cx="4839600" cy="841800"/>
          </a:xfrm>
          <a:prstGeom prst="rect">
            <a:avLst/>
          </a:prstGeom>
        </p:spPr>
        <p:txBody>
          <a:bodyPr spcFirstLastPara="1" wrap="square" lIns="91425" tIns="91425" rIns="91425" bIns="91425" anchor="t" anchorCtr="0">
            <a:noAutofit/>
          </a:bodyPr>
          <a:lstStyle/>
          <a:p>
            <a:pPr lvl="0"/>
            <a:r>
              <a:rPr lang="en-US" sz="2000" b="1" dirty="0">
                <a:solidFill>
                  <a:schemeClr val="tx1"/>
                </a:solidFill>
                <a:latin typeface="Arial Rounded MT Bold" panose="020F0704030504030204" pitchFamily="34" charset="0"/>
                <a:cs typeface="Segoe UI Semibold" panose="020B0702040204020203" pitchFamily="34" charset="0"/>
              </a:rPr>
              <a:t>Monitoring of Water Sources</a:t>
            </a:r>
            <a:endParaRPr sz="2000" b="1" dirty="0">
              <a:solidFill>
                <a:schemeClr val="tx1"/>
              </a:solidFill>
              <a:latin typeface="Arial Rounded MT Bold" panose="020F0704030504030204" pitchFamily="34" charset="0"/>
            </a:endParaRPr>
          </a:p>
        </p:txBody>
      </p:sp>
      <p:pic>
        <p:nvPicPr>
          <p:cNvPr id="20" name="Picture 19">
            <a:extLst>
              <a:ext uri="{FF2B5EF4-FFF2-40B4-BE49-F238E27FC236}">
                <a16:creationId xmlns:a16="http://schemas.microsoft.com/office/drawing/2014/main" id="{13373A80-4342-9BF8-4E94-E9A37A5F668D}"/>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3871" b="95806" l="3516" r="98047">
                        <a14:foregroundMark x1="13867" y1="42581" x2="13867" y2="42581"/>
                        <a14:foregroundMark x1="7227" y1="55484" x2="7227" y2="55484"/>
                        <a14:foregroundMark x1="3516" y1="64516" x2="3516" y2="64516"/>
                        <a14:foregroundMark x1="77930" y1="21290" x2="77930" y2="21290"/>
                        <a14:foregroundMark x1="72461" y1="3871" x2="72461" y2="3871"/>
                        <a14:foregroundMark x1="93359" y1="69677" x2="93359" y2="69677"/>
                        <a14:foregroundMark x1="98242" y1="75484" x2="98242" y2="75484"/>
                        <a14:foregroundMark x1="86719" y1="85161" x2="86719" y2="85161"/>
                        <a14:foregroundMark x1="95703" y1="95806" x2="95703" y2="95806"/>
                      </a14:backgroundRemoval>
                    </a14:imgEffect>
                    <a14:imgEffect>
                      <a14:artisticGlowEdges/>
                    </a14:imgEffect>
                  </a14:imgLayer>
                </a14:imgProps>
              </a:ext>
            </a:extLst>
          </a:blip>
          <a:stretch>
            <a:fillRect/>
          </a:stretch>
        </p:blipFill>
        <p:spPr>
          <a:xfrm>
            <a:off x="3472886" y="1310881"/>
            <a:ext cx="2198227" cy="1330958"/>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12" name="Freeform 2"/>
          <p:cNvSpPr>
            <a:spLocks noChangeAspect="1"/>
          </p:cNvSpPr>
          <p:nvPr/>
        </p:nvSpPr>
        <p:spPr>
          <a:xfrm>
            <a:off x="2675465" y="3551"/>
            <a:ext cx="3808081" cy="5140908"/>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dpi="0" rotWithShape="1">
            <a:blip r:embed="rId3">
              <a:alphaModFix amt="5000"/>
            </a:blip>
            <a:srcRect/>
            <a:stretch>
              <a:fillRect t="-1626" r="-8351"/>
            </a:stretch>
          </a:blipFill>
        </p:spPr>
        <p:txBody>
          <a:bodyPr/>
          <a:lstStyle/>
          <a:p>
            <a:endParaRPr lang="en-US"/>
          </a:p>
        </p:txBody>
      </p:sp>
      <p:sp>
        <p:nvSpPr>
          <p:cNvPr id="247" name="Google Shape;247;p42"/>
          <p:cNvSpPr txBox="1">
            <a:spLocks noGrp="1"/>
          </p:cNvSpPr>
          <p:nvPr>
            <p:ph type="title"/>
          </p:nvPr>
        </p:nvSpPr>
        <p:spPr>
          <a:xfrm rot="-5400000">
            <a:off x="-1617675" y="2285400"/>
            <a:ext cx="4341000" cy="572700"/>
          </a:xfrm>
          <a:prstGeom prst="rect">
            <a:avLst/>
          </a:prstGeom>
        </p:spPr>
        <p:txBody>
          <a:bodyPr spcFirstLastPara="1" wrap="square" lIns="91425" tIns="91425" rIns="91425" bIns="91425" anchor="t" anchorCtr="0">
            <a:noAutofit/>
          </a:bodyPr>
          <a:lstStyle/>
          <a:p>
            <a:pPr lvl="0"/>
            <a:r>
              <a:rPr lang="en-US" sz="2000" b="1" dirty="0">
                <a:solidFill>
                  <a:schemeClr val="tx1"/>
                </a:solidFill>
                <a:latin typeface="Arial Rounded MT Bold" panose="020F0704030504030204" pitchFamily="34" charset="0"/>
                <a:cs typeface="Segoe UI Semibold" panose="020B0702040204020203" pitchFamily="34" charset="0"/>
              </a:rPr>
              <a:t>Monitoring of Water Sources</a:t>
            </a:r>
            <a:endParaRPr sz="2000" b="1" dirty="0">
              <a:solidFill>
                <a:schemeClr val="tx1"/>
              </a:solidFill>
              <a:latin typeface="Arial Rounded MT Bold" panose="020F0704030504030204" pitchFamily="34" charset="0"/>
              <a:cs typeface="Segoe UI Semibold" panose="020B0702040204020203" pitchFamily="34" charset="0"/>
            </a:endParaRPr>
          </a:p>
        </p:txBody>
      </p:sp>
      <p:sp>
        <p:nvSpPr>
          <p:cNvPr id="248" name="Google Shape;248;p42"/>
          <p:cNvSpPr txBox="1">
            <a:spLocks noGrp="1"/>
          </p:cNvSpPr>
          <p:nvPr>
            <p:ph type="body" idx="1"/>
          </p:nvPr>
        </p:nvSpPr>
        <p:spPr>
          <a:xfrm>
            <a:off x="2177331" y="1878143"/>
            <a:ext cx="4804347" cy="1309756"/>
          </a:xfrm>
          <a:prstGeom prst="rect">
            <a:avLst/>
          </a:prstGeom>
        </p:spPr>
        <p:txBody>
          <a:bodyPr spcFirstLastPara="1" wrap="square" lIns="91425" tIns="91425" rIns="91425" bIns="91425" anchor="t" anchorCtr="0">
            <a:noAutofit/>
          </a:bodyPr>
          <a:lstStyle/>
          <a:p>
            <a:pPr marL="114300" indent="0" rtl="1">
              <a:buNone/>
            </a:pPr>
            <a:r>
              <a:rPr lang="en-US" sz="1400" dirty="0">
                <a:solidFill>
                  <a:schemeClr val="tx1"/>
                </a:solidFill>
              </a:rPr>
              <a:t>Effective water source management requires continuous access to accurate data on both the quantity and quality of water. This information is critical for determining allowable usage and for evaluating whether current and future water needs can be sustainably met.</a:t>
            </a:r>
            <a:endParaRPr lang="ar-JO" sz="1400" dirty="0">
              <a:solidFill>
                <a:schemeClr val="tx1"/>
              </a:solidFill>
            </a:endParaRPr>
          </a:p>
        </p:txBody>
      </p:sp>
      <p:cxnSp>
        <p:nvCxnSpPr>
          <p:cNvPr id="249" name="Google Shape;249;p42"/>
          <p:cNvCxnSpPr/>
          <p:nvPr/>
        </p:nvCxnSpPr>
        <p:spPr>
          <a:xfrm>
            <a:off x="1147475" y="0"/>
            <a:ext cx="0" cy="5187000"/>
          </a:xfrm>
          <a:prstGeom prst="straightConnector1">
            <a:avLst/>
          </a:prstGeom>
          <a:noFill/>
          <a:ln w="9525" cap="flat" cmpd="sng">
            <a:solidFill>
              <a:schemeClr val="lt1"/>
            </a:solidFill>
            <a:prstDash val="dot"/>
            <a:round/>
            <a:headEnd type="none" w="med" len="med"/>
            <a:tailEnd type="none" w="med" len="med"/>
          </a:ln>
        </p:spPr>
      </p:cxnSp>
      <p:cxnSp>
        <p:nvCxnSpPr>
          <p:cNvPr id="250" name="Google Shape;250;p42"/>
          <p:cNvCxnSpPr/>
          <p:nvPr/>
        </p:nvCxnSpPr>
        <p:spPr>
          <a:xfrm rot="10800000">
            <a:off x="3166800" y="1692100"/>
            <a:ext cx="2810400" cy="0"/>
          </a:xfrm>
          <a:prstGeom prst="straightConnector1">
            <a:avLst/>
          </a:prstGeom>
          <a:noFill/>
          <a:ln w="9525" cap="flat" cmpd="sng">
            <a:solidFill>
              <a:schemeClr val="tx1"/>
            </a:solidFill>
            <a:prstDash val="solid"/>
            <a:round/>
            <a:headEnd type="none" w="med" len="med"/>
            <a:tailEnd type="none" w="med" len="med"/>
          </a:ln>
        </p:spPr>
      </p:cxnSp>
      <p:cxnSp>
        <p:nvCxnSpPr>
          <p:cNvPr id="251" name="Google Shape;251;p42"/>
          <p:cNvCxnSpPr/>
          <p:nvPr/>
        </p:nvCxnSpPr>
        <p:spPr>
          <a:xfrm rot="10800000">
            <a:off x="3166800" y="3380650"/>
            <a:ext cx="2810400" cy="0"/>
          </a:xfrm>
          <a:prstGeom prst="straightConnector1">
            <a:avLst/>
          </a:prstGeom>
          <a:noFill/>
          <a:ln w="9525" cap="flat" cmpd="sng">
            <a:solidFill>
              <a:schemeClr val="tx1"/>
            </a:solidFill>
            <a:prstDash val="solid"/>
            <a:round/>
            <a:headEnd type="none" w="med" len="med"/>
            <a:tailEnd type="none" w="med" len="med"/>
          </a:ln>
        </p:spPr>
      </p:cxnSp>
      <p:sp>
        <p:nvSpPr>
          <p:cNvPr id="2" name="Google Shape;248;p42">
            <a:extLst>
              <a:ext uri="{FF2B5EF4-FFF2-40B4-BE49-F238E27FC236}">
                <a16:creationId xmlns:a16="http://schemas.microsoft.com/office/drawing/2014/main" id="{F2E8C75E-7223-68B6-EEEE-D84BA7C2D824}"/>
              </a:ext>
            </a:extLst>
          </p:cNvPr>
          <p:cNvSpPr txBox="1">
            <a:spLocks/>
          </p:cNvSpPr>
          <p:nvPr/>
        </p:nvSpPr>
        <p:spPr>
          <a:xfrm>
            <a:off x="2169826" y="5062491"/>
            <a:ext cx="4804347" cy="12000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lt1"/>
              </a:buClr>
              <a:buSzPts val="1800"/>
              <a:buFont typeface="Roboto"/>
              <a:buChar char="●"/>
              <a:defRPr sz="1800" b="0" i="0" u="none" strike="noStrike" cap="none">
                <a:solidFill>
                  <a:schemeClr val="lt1"/>
                </a:solidFill>
                <a:latin typeface="Roboto"/>
                <a:ea typeface="Roboto"/>
                <a:cs typeface="Roboto"/>
                <a:sym typeface="Roboto"/>
              </a:defRPr>
            </a:lvl1pPr>
            <a:lvl2pPr marL="914400" marR="0" lvl="1" indent="-342900" algn="ctr" rtl="0">
              <a:lnSpc>
                <a:spcPct val="100000"/>
              </a:lnSpc>
              <a:spcBef>
                <a:spcPts val="1600"/>
              </a:spcBef>
              <a:spcAft>
                <a:spcPts val="0"/>
              </a:spcAft>
              <a:buClr>
                <a:schemeClr val="lt1"/>
              </a:buClr>
              <a:buSzPts val="1800"/>
              <a:buFont typeface="Roboto"/>
              <a:buChar char="○"/>
              <a:defRPr sz="1800" b="0" i="0" u="none" strike="noStrike" cap="none">
                <a:solidFill>
                  <a:schemeClr val="lt1"/>
                </a:solidFill>
                <a:latin typeface="Roboto"/>
                <a:ea typeface="Roboto"/>
                <a:cs typeface="Roboto"/>
                <a:sym typeface="Roboto"/>
              </a:defRPr>
            </a:lvl2pPr>
            <a:lvl3pPr marL="1371600" marR="0" lvl="2" indent="-342900" algn="ctr" rtl="0">
              <a:lnSpc>
                <a:spcPct val="100000"/>
              </a:lnSpc>
              <a:spcBef>
                <a:spcPts val="1600"/>
              </a:spcBef>
              <a:spcAft>
                <a:spcPts val="0"/>
              </a:spcAft>
              <a:buClr>
                <a:schemeClr val="lt1"/>
              </a:buClr>
              <a:buSzPts val="1800"/>
              <a:buFont typeface="Roboto"/>
              <a:buChar char="■"/>
              <a:defRPr sz="1800" b="0" i="0" u="none" strike="noStrike" cap="none">
                <a:solidFill>
                  <a:schemeClr val="lt1"/>
                </a:solidFill>
                <a:latin typeface="Roboto"/>
                <a:ea typeface="Roboto"/>
                <a:cs typeface="Roboto"/>
                <a:sym typeface="Roboto"/>
              </a:defRPr>
            </a:lvl3pPr>
            <a:lvl4pPr marL="1828800" marR="0" lvl="3" indent="-342900" algn="ctr" rtl="0">
              <a:lnSpc>
                <a:spcPct val="100000"/>
              </a:lnSpc>
              <a:spcBef>
                <a:spcPts val="1600"/>
              </a:spcBef>
              <a:spcAft>
                <a:spcPts val="0"/>
              </a:spcAft>
              <a:buClr>
                <a:schemeClr val="lt1"/>
              </a:buClr>
              <a:buSzPts val="1800"/>
              <a:buFont typeface="Roboto"/>
              <a:buChar char="●"/>
              <a:defRPr sz="1800" b="0" i="0" u="none" strike="noStrike" cap="none">
                <a:solidFill>
                  <a:schemeClr val="lt1"/>
                </a:solidFill>
                <a:latin typeface="Roboto"/>
                <a:ea typeface="Roboto"/>
                <a:cs typeface="Roboto"/>
                <a:sym typeface="Roboto"/>
              </a:defRPr>
            </a:lvl4pPr>
            <a:lvl5pPr marL="2286000" marR="0" lvl="4" indent="-342900" algn="ctr" rtl="0">
              <a:lnSpc>
                <a:spcPct val="100000"/>
              </a:lnSpc>
              <a:spcBef>
                <a:spcPts val="1600"/>
              </a:spcBef>
              <a:spcAft>
                <a:spcPts val="0"/>
              </a:spcAft>
              <a:buClr>
                <a:schemeClr val="lt1"/>
              </a:buClr>
              <a:buSzPts val="1800"/>
              <a:buFont typeface="Roboto"/>
              <a:buChar char="○"/>
              <a:defRPr sz="1800" b="0" i="0" u="none" strike="noStrike" cap="none">
                <a:solidFill>
                  <a:schemeClr val="lt1"/>
                </a:solidFill>
                <a:latin typeface="Roboto"/>
                <a:ea typeface="Roboto"/>
                <a:cs typeface="Roboto"/>
                <a:sym typeface="Roboto"/>
              </a:defRPr>
            </a:lvl5pPr>
            <a:lvl6pPr marL="2743200" marR="0" lvl="5" indent="-342900" algn="ctr" rtl="0">
              <a:lnSpc>
                <a:spcPct val="100000"/>
              </a:lnSpc>
              <a:spcBef>
                <a:spcPts val="1600"/>
              </a:spcBef>
              <a:spcAft>
                <a:spcPts val="0"/>
              </a:spcAft>
              <a:buClr>
                <a:schemeClr val="lt1"/>
              </a:buClr>
              <a:buSzPts val="1800"/>
              <a:buFont typeface="Roboto"/>
              <a:buChar char="■"/>
              <a:defRPr sz="1800" b="0" i="0" u="none" strike="noStrike" cap="none">
                <a:solidFill>
                  <a:schemeClr val="lt1"/>
                </a:solidFill>
                <a:latin typeface="Roboto"/>
                <a:ea typeface="Roboto"/>
                <a:cs typeface="Roboto"/>
                <a:sym typeface="Roboto"/>
              </a:defRPr>
            </a:lvl6pPr>
            <a:lvl7pPr marL="3200400" marR="0" lvl="6" indent="-342900" algn="ctr" rtl="0">
              <a:lnSpc>
                <a:spcPct val="100000"/>
              </a:lnSpc>
              <a:spcBef>
                <a:spcPts val="1600"/>
              </a:spcBef>
              <a:spcAft>
                <a:spcPts val="0"/>
              </a:spcAft>
              <a:buClr>
                <a:schemeClr val="lt1"/>
              </a:buClr>
              <a:buSzPts val="1800"/>
              <a:buFont typeface="Roboto"/>
              <a:buChar char="●"/>
              <a:defRPr sz="1800" b="0" i="0" u="none" strike="noStrike" cap="none">
                <a:solidFill>
                  <a:schemeClr val="lt1"/>
                </a:solidFill>
                <a:latin typeface="Roboto"/>
                <a:ea typeface="Roboto"/>
                <a:cs typeface="Roboto"/>
                <a:sym typeface="Roboto"/>
              </a:defRPr>
            </a:lvl7pPr>
            <a:lvl8pPr marL="3657600" marR="0" lvl="7" indent="-342900" algn="ctr" rtl="0">
              <a:lnSpc>
                <a:spcPct val="100000"/>
              </a:lnSpc>
              <a:spcBef>
                <a:spcPts val="1600"/>
              </a:spcBef>
              <a:spcAft>
                <a:spcPts val="0"/>
              </a:spcAft>
              <a:buClr>
                <a:schemeClr val="lt1"/>
              </a:buClr>
              <a:buSzPts val="1800"/>
              <a:buFont typeface="Roboto"/>
              <a:buChar char="○"/>
              <a:defRPr sz="1800" b="0" i="0" u="none" strike="noStrike" cap="none">
                <a:solidFill>
                  <a:schemeClr val="lt1"/>
                </a:solidFill>
                <a:latin typeface="Roboto"/>
                <a:ea typeface="Roboto"/>
                <a:cs typeface="Roboto"/>
                <a:sym typeface="Roboto"/>
              </a:defRPr>
            </a:lvl8pPr>
            <a:lvl9pPr marL="4114800" marR="0" lvl="8" indent="-342900" algn="ctr" rtl="0">
              <a:lnSpc>
                <a:spcPct val="100000"/>
              </a:lnSpc>
              <a:spcBef>
                <a:spcPts val="1600"/>
              </a:spcBef>
              <a:spcAft>
                <a:spcPts val="1600"/>
              </a:spcAft>
              <a:buClr>
                <a:schemeClr val="lt1"/>
              </a:buClr>
              <a:buSzPts val="1800"/>
              <a:buFont typeface="Roboto"/>
              <a:buChar char="■"/>
              <a:defRPr sz="1800" b="0" i="0" u="none" strike="noStrike" cap="none">
                <a:solidFill>
                  <a:schemeClr val="lt1"/>
                </a:solidFill>
                <a:latin typeface="Roboto"/>
                <a:ea typeface="Roboto"/>
                <a:cs typeface="Roboto"/>
                <a:sym typeface="Roboto"/>
              </a:defRPr>
            </a:lvl9pPr>
          </a:lstStyle>
          <a:p>
            <a:pPr marL="114300" indent="0">
              <a:buNone/>
            </a:pPr>
            <a:r>
              <a:rPr lang="en-US" sz="1400" dirty="0">
                <a:solidFill>
                  <a:schemeClr val="tx1"/>
                </a:solidFill>
              </a:rPr>
              <a:t>Monitoring involves collecting information and data at carefully selected points and at specific time intervals, in a way that reflects the current status of these sources and allows for the detection of trends and future developments.</a:t>
            </a:r>
          </a:p>
        </p:txBody>
      </p:sp>
      <p:cxnSp>
        <p:nvCxnSpPr>
          <p:cNvPr id="4" name="Straight Connector 3"/>
          <p:cNvCxnSpPr/>
          <p:nvPr/>
        </p:nvCxnSpPr>
        <p:spPr>
          <a:xfrm>
            <a:off x="990026" y="449376"/>
            <a:ext cx="0" cy="4225752"/>
          </a:xfrm>
          <a:prstGeom prst="line">
            <a:avLst/>
          </a:prstGeom>
          <a:ln/>
        </p:spPr>
        <p:style>
          <a:lnRef idx="2">
            <a:schemeClr val="dk1"/>
          </a:lnRef>
          <a:fillRef idx="0">
            <a:schemeClr val="dk1"/>
          </a:fillRef>
          <a:effectRef idx="1">
            <a:schemeClr val="dk1"/>
          </a:effectRef>
          <a:fontRef idx="minor">
            <a:schemeClr val="tx1"/>
          </a:fontRef>
        </p:style>
      </p:cxnSp>
      <p:pic>
        <p:nvPicPr>
          <p:cNvPr id="10" name="Picture 9">
            <a:extLst>
              <a:ext uri="{FF2B5EF4-FFF2-40B4-BE49-F238E27FC236}">
                <a16:creationId xmlns:a16="http://schemas.microsoft.com/office/drawing/2014/main" id="{13373A80-4342-9BF8-4E94-E9A37A5F668D}"/>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3871" b="95806" l="3516" r="98047">
                        <a14:foregroundMark x1="13867" y1="42581" x2="13867" y2="42581"/>
                        <a14:foregroundMark x1="7227" y1="55484" x2="7227" y2="55484"/>
                        <a14:foregroundMark x1="3516" y1="64516" x2="3516" y2="64516"/>
                        <a14:foregroundMark x1="77930" y1="21290" x2="77930" y2="21290"/>
                        <a14:foregroundMark x1="72461" y1="3871" x2="72461" y2="3871"/>
                        <a14:foregroundMark x1="93359" y1="69677" x2="93359" y2="69677"/>
                        <a14:foregroundMark x1="98242" y1="75484" x2="98242" y2="75484"/>
                        <a14:foregroundMark x1="86719" y1="85161" x2="86719" y2="85161"/>
                        <a14:foregroundMark x1="95703" y1="95806" x2="95703" y2="95806"/>
                      </a14:backgroundRemoval>
                    </a14:imgEffect>
                    <a14:imgEffect>
                      <a14:artisticGlowEdges/>
                    </a14:imgEffect>
                  </a14:imgLayer>
                </a14:imgProps>
              </a:ext>
            </a:extLst>
          </a:blip>
          <a:stretch>
            <a:fillRect/>
          </a:stretch>
        </p:blipFill>
        <p:spPr>
          <a:xfrm>
            <a:off x="3976574" y="592286"/>
            <a:ext cx="1190849" cy="721022"/>
          </a:xfrm>
          <a:prstGeom prst="rect">
            <a:avLst/>
          </a:prstGeom>
        </p:spPr>
      </p:pic>
    </p:spTree>
  </p:cSld>
  <p:clrMapOvr>
    <a:masterClrMapping/>
  </p:clrMapOvr>
  <p:transition spd="slow">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9" name="Freeform 2"/>
          <p:cNvSpPr>
            <a:spLocks noChangeAspect="1"/>
          </p:cNvSpPr>
          <p:nvPr/>
        </p:nvSpPr>
        <p:spPr>
          <a:xfrm>
            <a:off x="2675465" y="3551"/>
            <a:ext cx="3808081" cy="5140908"/>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dpi="0" rotWithShape="1">
            <a:blip r:embed="rId3">
              <a:alphaModFix amt="5000"/>
            </a:blip>
            <a:srcRect/>
            <a:stretch>
              <a:fillRect t="-1626" r="-8351"/>
            </a:stretch>
          </a:blipFill>
        </p:spPr>
        <p:txBody>
          <a:bodyPr/>
          <a:lstStyle/>
          <a:p>
            <a:endParaRPr lang="en-US"/>
          </a:p>
        </p:txBody>
      </p:sp>
      <p:sp>
        <p:nvSpPr>
          <p:cNvPr id="247" name="Google Shape;247;p42"/>
          <p:cNvSpPr txBox="1">
            <a:spLocks noGrp="1"/>
          </p:cNvSpPr>
          <p:nvPr>
            <p:ph type="title"/>
          </p:nvPr>
        </p:nvSpPr>
        <p:spPr>
          <a:xfrm rot="-5400000">
            <a:off x="-1617675" y="2285400"/>
            <a:ext cx="4341000" cy="572700"/>
          </a:xfrm>
          <a:prstGeom prst="rect">
            <a:avLst/>
          </a:prstGeom>
        </p:spPr>
        <p:txBody>
          <a:bodyPr spcFirstLastPara="1" wrap="square" lIns="91425" tIns="91425" rIns="91425" bIns="91425" anchor="t" anchorCtr="0">
            <a:noAutofit/>
          </a:bodyPr>
          <a:lstStyle/>
          <a:p>
            <a:r>
              <a:rPr lang="en-US" sz="2000" b="1" dirty="0">
                <a:solidFill>
                  <a:schemeClr val="tx1"/>
                </a:solidFill>
                <a:latin typeface="Arial Rounded MT Bold" panose="020F0704030504030204" pitchFamily="34" charset="0"/>
                <a:cs typeface="Segoe UI Semibold" panose="020B0702040204020203" pitchFamily="34" charset="0"/>
              </a:rPr>
              <a:t>Monitoring of Water Sources</a:t>
            </a:r>
            <a:endParaRPr sz="2000" b="1" dirty="0">
              <a:solidFill>
                <a:schemeClr val="tx1"/>
              </a:solidFill>
              <a:latin typeface="Arial Rounded MT Bold" panose="020F0704030504030204" pitchFamily="34" charset="0"/>
              <a:cs typeface="Segoe UI Semibold" panose="020B0702040204020203" pitchFamily="34" charset="0"/>
            </a:endParaRPr>
          </a:p>
        </p:txBody>
      </p:sp>
      <p:sp>
        <p:nvSpPr>
          <p:cNvPr id="248" name="Google Shape;248;p42"/>
          <p:cNvSpPr txBox="1">
            <a:spLocks noGrp="1"/>
          </p:cNvSpPr>
          <p:nvPr>
            <p:ph type="body" idx="1"/>
          </p:nvPr>
        </p:nvSpPr>
        <p:spPr>
          <a:xfrm>
            <a:off x="2218543" y="1110740"/>
            <a:ext cx="4804347" cy="1200000"/>
          </a:xfrm>
          <a:prstGeom prst="rect">
            <a:avLst/>
          </a:prstGeom>
        </p:spPr>
        <p:txBody>
          <a:bodyPr spcFirstLastPara="1" wrap="square" lIns="91425" tIns="91425" rIns="91425" bIns="91425" anchor="t" anchorCtr="0">
            <a:noAutofit/>
          </a:bodyPr>
          <a:lstStyle/>
          <a:p>
            <a:pPr marL="114300" indent="0" rtl="1">
              <a:buNone/>
            </a:pPr>
            <a:r>
              <a:rPr lang="en-US" sz="1400" dirty="0">
                <a:solidFill>
                  <a:schemeClr val="tx1"/>
                </a:solidFill>
              </a:rPr>
              <a:t>Effective water source management requires continuous access to accurate data on both the quantity and quality of water. This information is critical for determining allowable usage and for evaluating whether current and future water needs can be sustainably met.</a:t>
            </a:r>
            <a:endParaRPr lang="ar-JO" sz="1400" dirty="0">
              <a:solidFill>
                <a:schemeClr val="tx1"/>
              </a:solidFill>
            </a:endParaRPr>
          </a:p>
        </p:txBody>
      </p:sp>
      <p:cxnSp>
        <p:nvCxnSpPr>
          <p:cNvPr id="249" name="Google Shape;249;p42"/>
          <p:cNvCxnSpPr/>
          <p:nvPr/>
        </p:nvCxnSpPr>
        <p:spPr>
          <a:xfrm>
            <a:off x="1147475" y="0"/>
            <a:ext cx="0" cy="5187000"/>
          </a:xfrm>
          <a:prstGeom prst="straightConnector1">
            <a:avLst/>
          </a:prstGeom>
          <a:noFill/>
          <a:ln w="9525" cap="flat" cmpd="sng">
            <a:solidFill>
              <a:schemeClr val="lt1"/>
            </a:solidFill>
            <a:prstDash val="dot"/>
            <a:round/>
            <a:headEnd type="none" w="med" len="med"/>
            <a:tailEnd type="none" w="med" len="med"/>
          </a:ln>
        </p:spPr>
      </p:cxnSp>
      <p:cxnSp>
        <p:nvCxnSpPr>
          <p:cNvPr id="250" name="Google Shape;250;p42"/>
          <p:cNvCxnSpPr/>
          <p:nvPr/>
        </p:nvCxnSpPr>
        <p:spPr>
          <a:xfrm rot="10800000">
            <a:off x="3166800" y="950080"/>
            <a:ext cx="2810400" cy="0"/>
          </a:xfrm>
          <a:prstGeom prst="straightConnector1">
            <a:avLst/>
          </a:prstGeom>
          <a:noFill/>
          <a:ln w="9525" cap="flat" cmpd="sng">
            <a:solidFill>
              <a:schemeClr val="tx1"/>
            </a:solidFill>
            <a:prstDash val="solid"/>
            <a:round/>
            <a:headEnd type="none" w="med" len="med"/>
            <a:tailEnd type="none" w="med" len="med"/>
          </a:ln>
        </p:spPr>
      </p:cxnSp>
      <p:cxnSp>
        <p:nvCxnSpPr>
          <p:cNvPr id="251" name="Google Shape;251;p42"/>
          <p:cNvCxnSpPr/>
          <p:nvPr/>
        </p:nvCxnSpPr>
        <p:spPr>
          <a:xfrm rot="10800000">
            <a:off x="3166800" y="4155930"/>
            <a:ext cx="2810400" cy="0"/>
          </a:xfrm>
          <a:prstGeom prst="straightConnector1">
            <a:avLst/>
          </a:prstGeom>
          <a:noFill/>
          <a:ln w="9525" cap="flat" cmpd="sng">
            <a:solidFill>
              <a:schemeClr val="tx1"/>
            </a:solidFill>
            <a:prstDash val="solid"/>
            <a:round/>
            <a:headEnd type="none" w="med" len="med"/>
            <a:tailEnd type="none" w="med" len="med"/>
          </a:ln>
        </p:spPr>
      </p:cxnSp>
      <p:sp>
        <p:nvSpPr>
          <p:cNvPr id="2" name="Google Shape;248;p42">
            <a:extLst>
              <a:ext uri="{FF2B5EF4-FFF2-40B4-BE49-F238E27FC236}">
                <a16:creationId xmlns:a16="http://schemas.microsoft.com/office/drawing/2014/main" id="{176AAF19-FCA1-EC80-082B-74E9477CE9C5}"/>
              </a:ext>
            </a:extLst>
          </p:cNvPr>
          <p:cNvSpPr txBox="1">
            <a:spLocks/>
          </p:cNvSpPr>
          <p:nvPr/>
        </p:nvSpPr>
        <p:spPr>
          <a:xfrm>
            <a:off x="2218543" y="2737171"/>
            <a:ext cx="4804347" cy="12000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lt1"/>
              </a:buClr>
              <a:buSzPts val="1800"/>
              <a:buFont typeface="Roboto"/>
              <a:buChar char="●"/>
              <a:defRPr sz="1800" b="0" i="0" u="none" strike="noStrike" cap="none">
                <a:solidFill>
                  <a:schemeClr val="lt1"/>
                </a:solidFill>
                <a:latin typeface="Roboto"/>
                <a:ea typeface="Roboto"/>
                <a:cs typeface="Roboto"/>
                <a:sym typeface="Roboto"/>
              </a:defRPr>
            </a:lvl1pPr>
            <a:lvl2pPr marL="914400" marR="0" lvl="1" indent="-342900" algn="ctr" rtl="0">
              <a:lnSpc>
                <a:spcPct val="100000"/>
              </a:lnSpc>
              <a:spcBef>
                <a:spcPts val="1600"/>
              </a:spcBef>
              <a:spcAft>
                <a:spcPts val="0"/>
              </a:spcAft>
              <a:buClr>
                <a:schemeClr val="lt1"/>
              </a:buClr>
              <a:buSzPts val="1800"/>
              <a:buFont typeface="Roboto"/>
              <a:buChar char="○"/>
              <a:defRPr sz="1800" b="0" i="0" u="none" strike="noStrike" cap="none">
                <a:solidFill>
                  <a:schemeClr val="lt1"/>
                </a:solidFill>
                <a:latin typeface="Roboto"/>
                <a:ea typeface="Roboto"/>
                <a:cs typeface="Roboto"/>
                <a:sym typeface="Roboto"/>
              </a:defRPr>
            </a:lvl2pPr>
            <a:lvl3pPr marL="1371600" marR="0" lvl="2" indent="-342900" algn="ctr" rtl="0">
              <a:lnSpc>
                <a:spcPct val="100000"/>
              </a:lnSpc>
              <a:spcBef>
                <a:spcPts val="1600"/>
              </a:spcBef>
              <a:spcAft>
                <a:spcPts val="0"/>
              </a:spcAft>
              <a:buClr>
                <a:schemeClr val="lt1"/>
              </a:buClr>
              <a:buSzPts val="1800"/>
              <a:buFont typeface="Roboto"/>
              <a:buChar char="■"/>
              <a:defRPr sz="1800" b="0" i="0" u="none" strike="noStrike" cap="none">
                <a:solidFill>
                  <a:schemeClr val="lt1"/>
                </a:solidFill>
                <a:latin typeface="Roboto"/>
                <a:ea typeface="Roboto"/>
                <a:cs typeface="Roboto"/>
                <a:sym typeface="Roboto"/>
              </a:defRPr>
            </a:lvl3pPr>
            <a:lvl4pPr marL="1828800" marR="0" lvl="3" indent="-342900" algn="ctr" rtl="0">
              <a:lnSpc>
                <a:spcPct val="100000"/>
              </a:lnSpc>
              <a:spcBef>
                <a:spcPts val="1600"/>
              </a:spcBef>
              <a:spcAft>
                <a:spcPts val="0"/>
              </a:spcAft>
              <a:buClr>
                <a:schemeClr val="lt1"/>
              </a:buClr>
              <a:buSzPts val="1800"/>
              <a:buFont typeface="Roboto"/>
              <a:buChar char="●"/>
              <a:defRPr sz="1800" b="0" i="0" u="none" strike="noStrike" cap="none">
                <a:solidFill>
                  <a:schemeClr val="lt1"/>
                </a:solidFill>
                <a:latin typeface="Roboto"/>
                <a:ea typeface="Roboto"/>
                <a:cs typeface="Roboto"/>
                <a:sym typeface="Roboto"/>
              </a:defRPr>
            </a:lvl4pPr>
            <a:lvl5pPr marL="2286000" marR="0" lvl="4" indent="-342900" algn="ctr" rtl="0">
              <a:lnSpc>
                <a:spcPct val="100000"/>
              </a:lnSpc>
              <a:spcBef>
                <a:spcPts val="1600"/>
              </a:spcBef>
              <a:spcAft>
                <a:spcPts val="0"/>
              </a:spcAft>
              <a:buClr>
                <a:schemeClr val="lt1"/>
              </a:buClr>
              <a:buSzPts val="1800"/>
              <a:buFont typeface="Roboto"/>
              <a:buChar char="○"/>
              <a:defRPr sz="1800" b="0" i="0" u="none" strike="noStrike" cap="none">
                <a:solidFill>
                  <a:schemeClr val="lt1"/>
                </a:solidFill>
                <a:latin typeface="Roboto"/>
                <a:ea typeface="Roboto"/>
                <a:cs typeface="Roboto"/>
                <a:sym typeface="Roboto"/>
              </a:defRPr>
            </a:lvl5pPr>
            <a:lvl6pPr marL="2743200" marR="0" lvl="5" indent="-342900" algn="ctr" rtl="0">
              <a:lnSpc>
                <a:spcPct val="100000"/>
              </a:lnSpc>
              <a:spcBef>
                <a:spcPts val="1600"/>
              </a:spcBef>
              <a:spcAft>
                <a:spcPts val="0"/>
              </a:spcAft>
              <a:buClr>
                <a:schemeClr val="lt1"/>
              </a:buClr>
              <a:buSzPts val="1800"/>
              <a:buFont typeface="Roboto"/>
              <a:buChar char="■"/>
              <a:defRPr sz="1800" b="0" i="0" u="none" strike="noStrike" cap="none">
                <a:solidFill>
                  <a:schemeClr val="lt1"/>
                </a:solidFill>
                <a:latin typeface="Roboto"/>
                <a:ea typeface="Roboto"/>
                <a:cs typeface="Roboto"/>
                <a:sym typeface="Roboto"/>
              </a:defRPr>
            </a:lvl6pPr>
            <a:lvl7pPr marL="3200400" marR="0" lvl="6" indent="-342900" algn="ctr" rtl="0">
              <a:lnSpc>
                <a:spcPct val="100000"/>
              </a:lnSpc>
              <a:spcBef>
                <a:spcPts val="1600"/>
              </a:spcBef>
              <a:spcAft>
                <a:spcPts val="0"/>
              </a:spcAft>
              <a:buClr>
                <a:schemeClr val="lt1"/>
              </a:buClr>
              <a:buSzPts val="1800"/>
              <a:buFont typeface="Roboto"/>
              <a:buChar char="●"/>
              <a:defRPr sz="1800" b="0" i="0" u="none" strike="noStrike" cap="none">
                <a:solidFill>
                  <a:schemeClr val="lt1"/>
                </a:solidFill>
                <a:latin typeface="Roboto"/>
                <a:ea typeface="Roboto"/>
                <a:cs typeface="Roboto"/>
                <a:sym typeface="Roboto"/>
              </a:defRPr>
            </a:lvl7pPr>
            <a:lvl8pPr marL="3657600" marR="0" lvl="7" indent="-342900" algn="ctr" rtl="0">
              <a:lnSpc>
                <a:spcPct val="100000"/>
              </a:lnSpc>
              <a:spcBef>
                <a:spcPts val="1600"/>
              </a:spcBef>
              <a:spcAft>
                <a:spcPts val="0"/>
              </a:spcAft>
              <a:buClr>
                <a:schemeClr val="lt1"/>
              </a:buClr>
              <a:buSzPts val="1800"/>
              <a:buFont typeface="Roboto"/>
              <a:buChar char="○"/>
              <a:defRPr sz="1800" b="0" i="0" u="none" strike="noStrike" cap="none">
                <a:solidFill>
                  <a:schemeClr val="lt1"/>
                </a:solidFill>
                <a:latin typeface="Roboto"/>
                <a:ea typeface="Roboto"/>
                <a:cs typeface="Roboto"/>
                <a:sym typeface="Roboto"/>
              </a:defRPr>
            </a:lvl8pPr>
            <a:lvl9pPr marL="4114800" marR="0" lvl="8" indent="-342900" algn="ctr" rtl="0">
              <a:lnSpc>
                <a:spcPct val="100000"/>
              </a:lnSpc>
              <a:spcBef>
                <a:spcPts val="1600"/>
              </a:spcBef>
              <a:spcAft>
                <a:spcPts val="1600"/>
              </a:spcAft>
              <a:buClr>
                <a:schemeClr val="lt1"/>
              </a:buClr>
              <a:buSzPts val="1800"/>
              <a:buFont typeface="Roboto"/>
              <a:buChar char="■"/>
              <a:defRPr sz="1800" b="0" i="0" u="none" strike="noStrike" cap="none">
                <a:solidFill>
                  <a:schemeClr val="lt1"/>
                </a:solidFill>
                <a:latin typeface="Roboto"/>
                <a:ea typeface="Roboto"/>
                <a:cs typeface="Roboto"/>
                <a:sym typeface="Roboto"/>
              </a:defRPr>
            </a:lvl9pPr>
          </a:lstStyle>
          <a:p>
            <a:pPr marL="114300" indent="0">
              <a:buNone/>
            </a:pPr>
            <a:r>
              <a:rPr lang="en-US" sz="1400" dirty="0">
                <a:solidFill>
                  <a:schemeClr val="tx1"/>
                </a:solidFill>
              </a:rPr>
              <a:t>Monitoring involves collecting information and data at carefully selected points and at specific time intervals, in a way that reflects the current status of these sources and allows for the detection of trends and future developments.</a:t>
            </a:r>
          </a:p>
        </p:txBody>
      </p:sp>
      <p:cxnSp>
        <p:nvCxnSpPr>
          <p:cNvPr id="10" name="Straight Connector 9"/>
          <p:cNvCxnSpPr/>
          <p:nvPr/>
        </p:nvCxnSpPr>
        <p:spPr>
          <a:xfrm>
            <a:off x="990026" y="449376"/>
            <a:ext cx="0" cy="4225752"/>
          </a:xfrm>
          <a:prstGeom prst="line">
            <a:avLst/>
          </a:prstGeom>
          <a:ln/>
        </p:spPr>
        <p:style>
          <a:lnRef idx="2">
            <a:schemeClr val="dk1"/>
          </a:lnRef>
          <a:fillRef idx="0">
            <a:schemeClr val="dk1"/>
          </a:fillRef>
          <a:effectRef idx="1">
            <a:schemeClr val="dk1"/>
          </a:effectRef>
          <a:fontRef idx="minor">
            <a:schemeClr val="tx1"/>
          </a:fontRef>
        </p:style>
      </p:cxnSp>
      <p:pic>
        <p:nvPicPr>
          <p:cNvPr id="11" name="Picture 10">
            <a:extLst>
              <a:ext uri="{FF2B5EF4-FFF2-40B4-BE49-F238E27FC236}">
                <a16:creationId xmlns:a16="http://schemas.microsoft.com/office/drawing/2014/main" id="{13373A80-4342-9BF8-4E94-E9A37A5F668D}"/>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3871" b="95806" l="3516" r="98047">
                        <a14:foregroundMark x1="13867" y1="42581" x2="13867" y2="42581"/>
                        <a14:foregroundMark x1="7227" y1="55484" x2="7227" y2="55484"/>
                        <a14:foregroundMark x1="3516" y1="64516" x2="3516" y2="64516"/>
                        <a14:foregroundMark x1="77930" y1="21290" x2="77930" y2="21290"/>
                        <a14:foregroundMark x1="72461" y1="3871" x2="72461" y2="3871"/>
                        <a14:foregroundMark x1="93359" y1="69677" x2="93359" y2="69677"/>
                        <a14:foregroundMark x1="98242" y1="75484" x2="98242" y2="75484"/>
                        <a14:foregroundMark x1="86719" y1="85161" x2="86719" y2="85161"/>
                        <a14:foregroundMark x1="95703" y1="95806" x2="95703" y2="95806"/>
                      </a14:backgroundRemoval>
                    </a14:imgEffect>
                    <a14:imgEffect>
                      <a14:artisticGlowEdges/>
                    </a14:imgEffect>
                  </a14:imgLayer>
                </a14:imgProps>
              </a:ext>
            </a:extLst>
          </a:blip>
          <a:stretch>
            <a:fillRect/>
          </a:stretch>
        </p:blipFill>
        <p:spPr>
          <a:xfrm>
            <a:off x="3976574" y="83523"/>
            <a:ext cx="1190849" cy="721022"/>
          </a:xfrm>
          <a:prstGeom prst="rect">
            <a:avLst/>
          </a:prstGeom>
        </p:spPr>
      </p:pic>
    </p:spTree>
    <p:extLst>
      <p:ext uri="{BB962C8B-B14F-4D97-AF65-F5344CB8AC3E}">
        <p14:creationId xmlns:p14="http://schemas.microsoft.com/office/powerpoint/2010/main" val="4554441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12" name="Freeform 2"/>
          <p:cNvSpPr>
            <a:spLocks noChangeAspect="1"/>
          </p:cNvSpPr>
          <p:nvPr/>
        </p:nvSpPr>
        <p:spPr>
          <a:xfrm>
            <a:off x="2675465" y="3551"/>
            <a:ext cx="3808081" cy="5140908"/>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dpi="0" rotWithShape="1">
            <a:blip r:embed="rId3">
              <a:alphaModFix amt="5000"/>
            </a:blip>
            <a:srcRect/>
            <a:stretch>
              <a:fillRect t="-1626" r="-8351"/>
            </a:stretch>
          </a:blipFill>
        </p:spPr>
        <p:txBody>
          <a:bodyPr/>
          <a:lstStyle/>
          <a:p>
            <a:endParaRPr lang="en-US"/>
          </a:p>
        </p:txBody>
      </p:sp>
      <p:sp>
        <p:nvSpPr>
          <p:cNvPr id="267" name="Google Shape;267;p44"/>
          <p:cNvSpPr txBox="1">
            <a:spLocks noGrp="1"/>
          </p:cNvSpPr>
          <p:nvPr>
            <p:ph type="title"/>
          </p:nvPr>
        </p:nvSpPr>
        <p:spPr>
          <a:xfrm>
            <a:off x="1892497" y="2975290"/>
            <a:ext cx="5374015" cy="841800"/>
          </a:xfrm>
          <a:prstGeom prst="rect">
            <a:avLst/>
          </a:prstGeom>
        </p:spPr>
        <p:txBody>
          <a:bodyPr spcFirstLastPara="1" wrap="square" lIns="91425" tIns="91425" rIns="91425" bIns="91425" anchor="t" anchorCtr="0">
            <a:noAutofit/>
          </a:bodyPr>
          <a:lstStyle/>
          <a:p>
            <a:pPr lvl="0"/>
            <a:r>
              <a:rPr lang="en-US" sz="2000" b="1" dirty="0">
                <a:solidFill>
                  <a:schemeClr val="tx1"/>
                </a:solidFill>
                <a:latin typeface="Arial Rounded MT Bold" panose="020F0704030504030204" pitchFamily="34" charset="0"/>
                <a:cs typeface="Segoe UI Semibold" panose="020B0702040204020203" pitchFamily="34" charset="0"/>
              </a:rPr>
              <a:t>Objectives of Water Sources Monitoring</a:t>
            </a:r>
            <a:endParaRPr sz="2000" b="1" dirty="0">
              <a:solidFill>
                <a:schemeClr val="tx1"/>
              </a:solidFill>
              <a:latin typeface="Arial Rounded MT Bold" panose="020F0704030504030204" pitchFamily="34" charset="0"/>
              <a:cs typeface="Segoe UI Semibold" panose="020B0702040204020203" pitchFamily="34" charset="0"/>
            </a:endParaRPr>
          </a:p>
        </p:txBody>
      </p:sp>
      <p:pic>
        <p:nvPicPr>
          <p:cNvPr id="7" name="Picture 6">
            <a:extLst>
              <a:ext uri="{FF2B5EF4-FFF2-40B4-BE49-F238E27FC236}">
                <a16:creationId xmlns:a16="http://schemas.microsoft.com/office/drawing/2014/main" id="{3A46A6E5-9602-66D1-6340-9B4FCBCF8617}"/>
              </a:ext>
            </a:extLst>
          </p:cNvPr>
          <p:cNvPicPr>
            <a:picLocks noChangeAspect="1"/>
          </p:cNvPicPr>
          <p:nvPr/>
        </p:nvPicPr>
        <p:blipFill>
          <a:blip r:embed="rId4">
            <a:extLst>
              <a:ext uri="{BEBA8EAE-BF5A-486C-A8C5-ECC9F3942E4B}">
                <a14:imgProps xmlns:a14="http://schemas.microsoft.com/office/drawing/2010/main">
                  <a14:imgLayer r:embed="rId5">
                    <a14:imgEffect>
                      <a14:artisticGlowEdges/>
                    </a14:imgEffect>
                  </a14:imgLayer>
                </a14:imgProps>
              </a:ext>
            </a:extLst>
          </a:blip>
          <a:stretch>
            <a:fillRect/>
          </a:stretch>
        </p:blipFill>
        <p:spPr>
          <a:xfrm>
            <a:off x="3664354" y="1310881"/>
            <a:ext cx="1815292" cy="1452234"/>
          </a:xfrm>
          <a:prstGeom prst="rect">
            <a:avLst/>
          </a:prstGeom>
        </p:spPr>
      </p:pic>
      <p:sp>
        <p:nvSpPr>
          <p:cNvPr id="13" name="Rectangle: Rounded Corners 5">
            <a:extLst>
              <a:ext uri="{FF2B5EF4-FFF2-40B4-BE49-F238E27FC236}">
                <a16:creationId xmlns:a16="http://schemas.microsoft.com/office/drawing/2014/main" id="{33EB1081-1C38-7EA1-C90D-9BC694CBE18B}"/>
              </a:ext>
            </a:extLst>
          </p:cNvPr>
          <p:cNvSpPr/>
          <p:nvPr/>
        </p:nvSpPr>
        <p:spPr>
          <a:xfrm>
            <a:off x="9248943" y="1166574"/>
            <a:ext cx="1941224" cy="3583867"/>
          </a:xfrm>
          <a:prstGeom prst="roundRect">
            <a:avLst/>
          </a:prstGeom>
          <a:solidFill>
            <a:srgbClr val="000000">
              <a:alpha val="30196"/>
            </a:srgb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a:solidFill>
                  <a:schemeClr val="tx1"/>
                </a:solidFill>
              </a:rPr>
              <a:t>Detect any sudden changes in water quality, such as the presence of toxic substances.</a:t>
            </a:r>
            <a:endParaRPr lang="en-US" sz="1100" dirty="0">
              <a:solidFill>
                <a:schemeClr val="tx1"/>
              </a:solidFill>
            </a:endParaRPr>
          </a:p>
        </p:txBody>
      </p:sp>
      <p:sp>
        <p:nvSpPr>
          <p:cNvPr id="14" name="Rectangle: Rounded Corners 6">
            <a:extLst>
              <a:ext uri="{FF2B5EF4-FFF2-40B4-BE49-F238E27FC236}">
                <a16:creationId xmlns:a16="http://schemas.microsoft.com/office/drawing/2014/main" id="{A5AE1CBF-F3D6-7129-15D7-0869776E97F6}"/>
              </a:ext>
            </a:extLst>
          </p:cNvPr>
          <p:cNvSpPr/>
          <p:nvPr/>
        </p:nvSpPr>
        <p:spPr>
          <a:xfrm>
            <a:off x="9248943" y="1166568"/>
            <a:ext cx="1941224" cy="3583867"/>
          </a:xfrm>
          <a:prstGeom prst="roundRect">
            <a:avLst/>
          </a:prstGeom>
          <a:solidFill>
            <a:srgbClr val="000000">
              <a:alpha val="30196"/>
            </a:srgb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a:solidFill>
                  <a:schemeClr val="tx1"/>
                </a:solidFill>
              </a:rPr>
              <a:t>Clarify long-term trends in water quality changes to implement appropriate protection measures.</a:t>
            </a:r>
            <a:endParaRPr lang="ar-JO" dirty="0">
              <a:solidFill>
                <a:schemeClr val="tx1"/>
              </a:solidFill>
            </a:endParaRPr>
          </a:p>
        </p:txBody>
      </p:sp>
      <p:sp>
        <p:nvSpPr>
          <p:cNvPr id="15" name="Rectangle: Rounded Corners 7">
            <a:extLst>
              <a:ext uri="{FF2B5EF4-FFF2-40B4-BE49-F238E27FC236}">
                <a16:creationId xmlns:a16="http://schemas.microsoft.com/office/drawing/2014/main" id="{91901EE7-BB16-E8B9-8596-F910B9E3D2EF}"/>
              </a:ext>
            </a:extLst>
          </p:cNvPr>
          <p:cNvSpPr/>
          <p:nvPr/>
        </p:nvSpPr>
        <p:spPr>
          <a:xfrm>
            <a:off x="9251012" y="1166568"/>
            <a:ext cx="1941224" cy="3583867"/>
          </a:xfrm>
          <a:prstGeom prst="roundRect">
            <a:avLst/>
          </a:prstGeom>
          <a:solidFill>
            <a:srgbClr val="000000">
              <a:alpha val="30196"/>
            </a:srgb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a:solidFill>
                  <a:schemeClr val="tx1"/>
                </a:solidFill>
              </a:rPr>
              <a:t>Identify trends in the changes in water source quantities due to climatic conditions or usage, and attempt to assess their future availability.</a:t>
            </a:r>
          </a:p>
        </p:txBody>
      </p:sp>
      <p:sp>
        <p:nvSpPr>
          <p:cNvPr id="16" name="Rectangle: Rounded Corners 8">
            <a:extLst>
              <a:ext uri="{FF2B5EF4-FFF2-40B4-BE49-F238E27FC236}">
                <a16:creationId xmlns:a16="http://schemas.microsoft.com/office/drawing/2014/main" id="{ACA61152-1DE0-0B86-8210-1A1D1CB43BE5}"/>
              </a:ext>
            </a:extLst>
          </p:cNvPr>
          <p:cNvSpPr/>
          <p:nvPr/>
        </p:nvSpPr>
        <p:spPr>
          <a:xfrm>
            <a:off x="9248943" y="1166562"/>
            <a:ext cx="1941224" cy="3583867"/>
          </a:xfrm>
          <a:prstGeom prst="roundRect">
            <a:avLst/>
          </a:prstGeom>
          <a:solidFill>
            <a:srgbClr val="000000">
              <a:alpha val="30196"/>
            </a:srgb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a:solidFill>
                  <a:schemeClr val="tx1"/>
                </a:solidFill>
              </a:rPr>
              <a:t>Evaluate the available quantities of water sources for use in a given year or over time.</a:t>
            </a:r>
            <a:endParaRPr lang="ar-JO" dirty="0">
              <a:solidFill>
                <a:schemeClr val="tx1"/>
              </a:solidFill>
            </a:endParaRPr>
          </a:p>
        </p:txBody>
      </p:sp>
    </p:spTree>
    <p:extLst>
      <p:ext uri="{BB962C8B-B14F-4D97-AF65-F5344CB8AC3E}">
        <p14:creationId xmlns:p14="http://schemas.microsoft.com/office/powerpoint/2010/main" val="26883041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10" name="Freeform 2"/>
          <p:cNvSpPr>
            <a:spLocks noChangeAspect="1"/>
          </p:cNvSpPr>
          <p:nvPr/>
        </p:nvSpPr>
        <p:spPr>
          <a:xfrm>
            <a:off x="2675465" y="3551"/>
            <a:ext cx="3808081" cy="5140908"/>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dpi="0" rotWithShape="1">
            <a:blip r:embed="rId3">
              <a:alphaModFix amt="5000"/>
            </a:blip>
            <a:srcRect/>
            <a:stretch>
              <a:fillRect t="-1626" r="-8351"/>
            </a:stretch>
          </a:blipFill>
        </p:spPr>
        <p:txBody>
          <a:bodyPr/>
          <a:lstStyle/>
          <a:p>
            <a:endParaRPr lang="en-US"/>
          </a:p>
        </p:txBody>
      </p:sp>
      <p:sp>
        <p:nvSpPr>
          <p:cNvPr id="247" name="Google Shape;247;p42"/>
          <p:cNvSpPr txBox="1">
            <a:spLocks noGrp="1"/>
          </p:cNvSpPr>
          <p:nvPr>
            <p:ph type="title"/>
          </p:nvPr>
        </p:nvSpPr>
        <p:spPr>
          <a:xfrm rot="-5400000">
            <a:off x="-1652845" y="2285400"/>
            <a:ext cx="4341000" cy="572700"/>
          </a:xfrm>
          <a:prstGeom prst="rect">
            <a:avLst/>
          </a:prstGeom>
        </p:spPr>
        <p:txBody>
          <a:bodyPr spcFirstLastPara="1" wrap="square" lIns="91425" tIns="91425" rIns="91425" bIns="91425" anchor="t" anchorCtr="0">
            <a:noAutofit/>
          </a:bodyPr>
          <a:lstStyle/>
          <a:p>
            <a:pPr lvl="0"/>
            <a:r>
              <a:rPr lang="en-US" sz="2000" b="1" dirty="0">
                <a:solidFill>
                  <a:schemeClr val="tx1"/>
                </a:solidFill>
                <a:latin typeface="Arial Rounded MT Bold" panose="020F0704030504030204" pitchFamily="34" charset="0"/>
                <a:cs typeface="Segoe UI Semibold" panose="020B0702040204020203" pitchFamily="34" charset="0"/>
              </a:rPr>
              <a:t>Objectives of Water Sources Monitoring</a:t>
            </a:r>
            <a:endParaRPr sz="2000" b="1" dirty="0">
              <a:solidFill>
                <a:schemeClr val="tx1"/>
              </a:solidFill>
              <a:latin typeface="Arial Rounded MT Bold" panose="020F0704030504030204" pitchFamily="34" charset="0"/>
              <a:cs typeface="Segoe UI Semibold" panose="020B0702040204020203" pitchFamily="34" charset="0"/>
            </a:endParaRPr>
          </a:p>
        </p:txBody>
      </p:sp>
      <p:cxnSp>
        <p:nvCxnSpPr>
          <p:cNvPr id="249" name="Google Shape;249;p42"/>
          <p:cNvCxnSpPr/>
          <p:nvPr/>
        </p:nvCxnSpPr>
        <p:spPr>
          <a:xfrm>
            <a:off x="1147475" y="0"/>
            <a:ext cx="0" cy="5187000"/>
          </a:xfrm>
          <a:prstGeom prst="straightConnector1">
            <a:avLst/>
          </a:prstGeom>
          <a:noFill/>
          <a:ln w="9525" cap="flat" cmpd="sng">
            <a:solidFill>
              <a:schemeClr val="lt1"/>
            </a:solidFill>
            <a:prstDash val="dot"/>
            <a:round/>
            <a:headEnd type="none" w="med" len="med"/>
            <a:tailEnd type="none" w="med" len="med"/>
          </a:ln>
        </p:spPr>
      </p:cxnSp>
      <p:sp>
        <p:nvSpPr>
          <p:cNvPr id="6" name="Rectangle: Rounded Corners 5">
            <a:extLst>
              <a:ext uri="{FF2B5EF4-FFF2-40B4-BE49-F238E27FC236}">
                <a16:creationId xmlns:a16="http://schemas.microsoft.com/office/drawing/2014/main" id="{33EB1081-1C38-7EA1-C90D-9BC694CBE18B}"/>
              </a:ext>
            </a:extLst>
          </p:cNvPr>
          <p:cNvSpPr/>
          <p:nvPr/>
        </p:nvSpPr>
        <p:spPr>
          <a:xfrm>
            <a:off x="9248943" y="1159543"/>
            <a:ext cx="1941224" cy="3583867"/>
          </a:xfrm>
          <a:prstGeom prst="roundRect">
            <a:avLst/>
          </a:prstGeom>
          <a:solidFill>
            <a:srgbClr val="000000">
              <a:alpha val="30196"/>
            </a:srgb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a:solidFill>
                  <a:schemeClr val="tx1"/>
                </a:solidFill>
              </a:rPr>
              <a:t>Detect any sudden changes in water quality, such as the presence of toxic substances.</a:t>
            </a:r>
            <a:endParaRPr lang="en-US" sz="1100" dirty="0">
              <a:solidFill>
                <a:schemeClr val="tx1"/>
              </a:solidFill>
            </a:endParaRPr>
          </a:p>
        </p:txBody>
      </p:sp>
      <p:sp>
        <p:nvSpPr>
          <p:cNvPr id="7" name="Rectangle: Rounded Corners 6">
            <a:extLst>
              <a:ext uri="{FF2B5EF4-FFF2-40B4-BE49-F238E27FC236}">
                <a16:creationId xmlns:a16="http://schemas.microsoft.com/office/drawing/2014/main" id="{A5AE1CBF-F3D6-7129-15D7-0869776E97F6}"/>
              </a:ext>
            </a:extLst>
          </p:cNvPr>
          <p:cNvSpPr/>
          <p:nvPr/>
        </p:nvSpPr>
        <p:spPr>
          <a:xfrm>
            <a:off x="9248942" y="1159541"/>
            <a:ext cx="1941224" cy="3583867"/>
          </a:xfrm>
          <a:prstGeom prst="roundRect">
            <a:avLst/>
          </a:prstGeom>
          <a:solidFill>
            <a:srgbClr val="000000">
              <a:alpha val="30196"/>
            </a:srgb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a:solidFill>
                  <a:schemeClr val="tx1"/>
                </a:solidFill>
              </a:rPr>
              <a:t>Clarify long-term trends in water quality changes to implement appropriate protection measures.</a:t>
            </a:r>
            <a:endParaRPr lang="ar-JO" dirty="0">
              <a:solidFill>
                <a:schemeClr val="tx1"/>
              </a:solidFill>
            </a:endParaRPr>
          </a:p>
        </p:txBody>
      </p:sp>
      <p:sp>
        <p:nvSpPr>
          <p:cNvPr id="8" name="Rectangle: Rounded Corners 7">
            <a:extLst>
              <a:ext uri="{FF2B5EF4-FFF2-40B4-BE49-F238E27FC236}">
                <a16:creationId xmlns:a16="http://schemas.microsoft.com/office/drawing/2014/main" id="{91901EE7-BB16-E8B9-8596-F910B9E3D2EF}"/>
              </a:ext>
            </a:extLst>
          </p:cNvPr>
          <p:cNvSpPr/>
          <p:nvPr/>
        </p:nvSpPr>
        <p:spPr>
          <a:xfrm>
            <a:off x="9248942" y="1159539"/>
            <a:ext cx="1941224" cy="3583867"/>
          </a:xfrm>
          <a:prstGeom prst="roundRect">
            <a:avLst/>
          </a:prstGeom>
          <a:solidFill>
            <a:srgbClr val="000000">
              <a:alpha val="30196"/>
            </a:srgb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a:solidFill>
                  <a:schemeClr val="tx1"/>
                </a:solidFill>
              </a:rPr>
              <a:t>Identify trends in the changes in water source quantities due to climatic conditions or usage, and attempt to assess their future availability.</a:t>
            </a:r>
          </a:p>
        </p:txBody>
      </p:sp>
      <p:sp>
        <p:nvSpPr>
          <p:cNvPr id="9" name="Rectangle: Rounded Corners 8">
            <a:extLst>
              <a:ext uri="{FF2B5EF4-FFF2-40B4-BE49-F238E27FC236}">
                <a16:creationId xmlns:a16="http://schemas.microsoft.com/office/drawing/2014/main" id="{ACA61152-1DE0-0B86-8210-1A1D1CB43BE5}"/>
              </a:ext>
            </a:extLst>
          </p:cNvPr>
          <p:cNvSpPr/>
          <p:nvPr/>
        </p:nvSpPr>
        <p:spPr>
          <a:xfrm>
            <a:off x="4227597" y="1159542"/>
            <a:ext cx="1941224" cy="3583867"/>
          </a:xfrm>
          <a:prstGeom prst="roundRect">
            <a:avLst/>
          </a:prstGeom>
          <a:solidFill>
            <a:srgbClr val="000000">
              <a:alpha val="30196"/>
            </a:srgb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a:solidFill>
                  <a:schemeClr val="tx1"/>
                </a:solidFill>
              </a:rPr>
              <a:t>Evaluate the available quantities of water sources for use in a given year or over time.</a:t>
            </a:r>
            <a:endParaRPr lang="ar-JO" dirty="0">
              <a:solidFill>
                <a:schemeClr val="tx1"/>
              </a:solidFill>
            </a:endParaRPr>
          </a:p>
        </p:txBody>
      </p:sp>
      <p:cxnSp>
        <p:nvCxnSpPr>
          <p:cNvPr id="11" name="Straight Connector 10"/>
          <p:cNvCxnSpPr/>
          <p:nvPr/>
        </p:nvCxnSpPr>
        <p:spPr>
          <a:xfrm>
            <a:off x="990026" y="449376"/>
            <a:ext cx="0" cy="4225752"/>
          </a:xfrm>
          <a:prstGeom prst="line">
            <a:avLst/>
          </a:prstGeom>
          <a:ln/>
        </p:spPr>
        <p:style>
          <a:lnRef idx="2">
            <a:schemeClr val="dk1"/>
          </a:lnRef>
          <a:fillRef idx="0">
            <a:schemeClr val="dk1"/>
          </a:fillRef>
          <a:effectRef idx="1">
            <a:schemeClr val="dk1"/>
          </a:effectRef>
          <a:fontRef idx="minor">
            <a:schemeClr val="tx1"/>
          </a:fontRef>
        </p:style>
      </p:cxnSp>
      <p:cxnSp>
        <p:nvCxnSpPr>
          <p:cNvPr id="14" name="Google Shape;250;p42"/>
          <p:cNvCxnSpPr/>
          <p:nvPr/>
        </p:nvCxnSpPr>
        <p:spPr>
          <a:xfrm flipH="1" flipV="1">
            <a:off x="1434905" y="963637"/>
            <a:ext cx="7202658" cy="0"/>
          </a:xfrm>
          <a:prstGeom prst="straightConnector1">
            <a:avLst/>
          </a:prstGeom>
          <a:noFill/>
          <a:ln w="9525" cap="flat" cmpd="sng">
            <a:solidFill>
              <a:schemeClr val="tx1"/>
            </a:solidFill>
            <a:prstDash val="solid"/>
            <a:round/>
            <a:headEnd type="none" w="med" len="med"/>
            <a:tailEnd type="none" w="med" len="med"/>
          </a:ln>
        </p:spPr>
      </p:cxnSp>
      <p:sp>
        <p:nvSpPr>
          <p:cNvPr id="4" name="Diamond 3"/>
          <p:cNvSpPr/>
          <p:nvPr/>
        </p:nvSpPr>
        <p:spPr>
          <a:xfrm>
            <a:off x="5106768" y="877095"/>
            <a:ext cx="182880" cy="182880"/>
          </a:xfrm>
          <a:prstGeom prst="diamond">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7" name="Diamond 16"/>
          <p:cNvSpPr/>
          <p:nvPr/>
        </p:nvSpPr>
        <p:spPr>
          <a:xfrm>
            <a:off x="5106768" y="878710"/>
            <a:ext cx="182880" cy="182880"/>
          </a:xfrm>
          <a:prstGeom prst="diamond">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8" name="Diamond 17"/>
          <p:cNvSpPr/>
          <p:nvPr/>
        </p:nvSpPr>
        <p:spPr>
          <a:xfrm>
            <a:off x="5106768" y="872197"/>
            <a:ext cx="182880" cy="182880"/>
          </a:xfrm>
          <a:prstGeom prst="diamond">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602936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10" name="Freeform 2"/>
          <p:cNvSpPr>
            <a:spLocks noChangeAspect="1"/>
          </p:cNvSpPr>
          <p:nvPr/>
        </p:nvSpPr>
        <p:spPr>
          <a:xfrm>
            <a:off x="2675465" y="3551"/>
            <a:ext cx="3808081" cy="5140908"/>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dpi="0" rotWithShape="1">
            <a:blip r:embed="rId3">
              <a:alphaModFix amt="5000"/>
            </a:blip>
            <a:srcRect/>
            <a:stretch>
              <a:fillRect t="-1626" r="-8351"/>
            </a:stretch>
          </a:blipFill>
        </p:spPr>
        <p:txBody>
          <a:bodyPr/>
          <a:lstStyle/>
          <a:p>
            <a:endParaRPr lang="en-US"/>
          </a:p>
        </p:txBody>
      </p:sp>
      <p:sp>
        <p:nvSpPr>
          <p:cNvPr id="247" name="Google Shape;247;p42"/>
          <p:cNvSpPr txBox="1">
            <a:spLocks noGrp="1"/>
          </p:cNvSpPr>
          <p:nvPr>
            <p:ph type="title"/>
          </p:nvPr>
        </p:nvSpPr>
        <p:spPr>
          <a:xfrm rot="-5400000">
            <a:off x="-1652845" y="2285400"/>
            <a:ext cx="4341000" cy="572700"/>
          </a:xfrm>
          <a:prstGeom prst="rect">
            <a:avLst/>
          </a:prstGeom>
        </p:spPr>
        <p:txBody>
          <a:bodyPr spcFirstLastPara="1" wrap="square" lIns="91425" tIns="91425" rIns="91425" bIns="91425" anchor="t" anchorCtr="0">
            <a:noAutofit/>
          </a:bodyPr>
          <a:lstStyle/>
          <a:p>
            <a:r>
              <a:rPr lang="en-US" sz="2000" b="1" dirty="0">
                <a:solidFill>
                  <a:schemeClr val="tx1"/>
                </a:solidFill>
                <a:latin typeface="Arial Rounded MT Bold" panose="020F0704030504030204" pitchFamily="34" charset="0"/>
                <a:cs typeface="Segoe UI Semibold" panose="020B0702040204020203" pitchFamily="34" charset="0"/>
              </a:rPr>
              <a:t>Objectives of Water Sources Monitoring</a:t>
            </a:r>
            <a:endParaRPr sz="2000" b="1" dirty="0">
              <a:solidFill>
                <a:schemeClr val="tx1"/>
              </a:solidFill>
              <a:latin typeface="Arial Rounded MT Bold" panose="020F0704030504030204" pitchFamily="34" charset="0"/>
              <a:cs typeface="Segoe UI Semibold" panose="020B0702040204020203" pitchFamily="34" charset="0"/>
            </a:endParaRPr>
          </a:p>
        </p:txBody>
      </p:sp>
      <p:cxnSp>
        <p:nvCxnSpPr>
          <p:cNvPr id="249" name="Google Shape;249;p42"/>
          <p:cNvCxnSpPr/>
          <p:nvPr/>
        </p:nvCxnSpPr>
        <p:spPr>
          <a:xfrm>
            <a:off x="1147475" y="0"/>
            <a:ext cx="0" cy="5187000"/>
          </a:xfrm>
          <a:prstGeom prst="straightConnector1">
            <a:avLst/>
          </a:prstGeom>
          <a:noFill/>
          <a:ln w="9525" cap="flat" cmpd="sng">
            <a:solidFill>
              <a:schemeClr val="lt1"/>
            </a:solidFill>
            <a:prstDash val="dot"/>
            <a:round/>
            <a:headEnd type="none" w="med" len="med"/>
            <a:tailEnd type="none" w="med" len="med"/>
          </a:ln>
        </p:spPr>
      </p:cxnSp>
      <p:sp>
        <p:nvSpPr>
          <p:cNvPr id="6" name="Rectangle: Rounded Corners 5">
            <a:extLst>
              <a:ext uri="{FF2B5EF4-FFF2-40B4-BE49-F238E27FC236}">
                <a16:creationId xmlns:a16="http://schemas.microsoft.com/office/drawing/2014/main" id="{33EB1081-1C38-7EA1-C90D-9BC694CBE18B}"/>
              </a:ext>
            </a:extLst>
          </p:cNvPr>
          <p:cNvSpPr/>
          <p:nvPr/>
        </p:nvSpPr>
        <p:spPr>
          <a:xfrm>
            <a:off x="9248943" y="1187674"/>
            <a:ext cx="1941224" cy="3583867"/>
          </a:xfrm>
          <a:prstGeom prst="roundRect">
            <a:avLst/>
          </a:prstGeom>
          <a:solidFill>
            <a:srgbClr val="000000">
              <a:alpha val="30196"/>
            </a:srgb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a:solidFill>
                  <a:schemeClr val="tx1"/>
                </a:solidFill>
              </a:rPr>
              <a:t>Detect any sudden changes in water quality, such as the presence of toxic substances.</a:t>
            </a:r>
            <a:endParaRPr lang="en-US" sz="1100" dirty="0">
              <a:solidFill>
                <a:schemeClr val="tx1"/>
              </a:solidFill>
            </a:endParaRPr>
          </a:p>
        </p:txBody>
      </p:sp>
      <p:sp>
        <p:nvSpPr>
          <p:cNvPr id="7" name="Rectangle: Rounded Corners 6">
            <a:extLst>
              <a:ext uri="{FF2B5EF4-FFF2-40B4-BE49-F238E27FC236}">
                <a16:creationId xmlns:a16="http://schemas.microsoft.com/office/drawing/2014/main" id="{A5AE1CBF-F3D6-7129-15D7-0869776E97F6}"/>
              </a:ext>
            </a:extLst>
          </p:cNvPr>
          <p:cNvSpPr/>
          <p:nvPr/>
        </p:nvSpPr>
        <p:spPr>
          <a:xfrm>
            <a:off x="9248942" y="1187672"/>
            <a:ext cx="1941224" cy="3583867"/>
          </a:xfrm>
          <a:prstGeom prst="roundRect">
            <a:avLst/>
          </a:prstGeom>
          <a:solidFill>
            <a:srgbClr val="000000">
              <a:alpha val="30196"/>
            </a:srgb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a:solidFill>
                  <a:schemeClr val="tx1"/>
                </a:solidFill>
              </a:rPr>
              <a:t>Clarify long-term trends in water quality changes to implement appropriate protection measures.</a:t>
            </a:r>
            <a:endParaRPr lang="ar-JO" dirty="0">
              <a:solidFill>
                <a:schemeClr val="tx1"/>
              </a:solidFill>
            </a:endParaRPr>
          </a:p>
        </p:txBody>
      </p:sp>
      <p:sp>
        <p:nvSpPr>
          <p:cNvPr id="8" name="Rectangle: Rounded Corners 7">
            <a:extLst>
              <a:ext uri="{FF2B5EF4-FFF2-40B4-BE49-F238E27FC236}">
                <a16:creationId xmlns:a16="http://schemas.microsoft.com/office/drawing/2014/main" id="{91901EE7-BB16-E8B9-8596-F910B9E3D2EF}"/>
              </a:ext>
            </a:extLst>
          </p:cNvPr>
          <p:cNvSpPr/>
          <p:nvPr/>
        </p:nvSpPr>
        <p:spPr>
          <a:xfrm>
            <a:off x="6087911" y="1187671"/>
            <a:ext cx="1941224" cy="3583867"/>
          </a:xfrm>
          <a:prstGeom prst="roundRect">
            <a:avLst/>
          </a:prstGeom>
          <a:solidFill>
            <a:srgbClr val="000000">
              <a:alpha val="30196"/>
            </a:srgb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a:solidFill>
                  <a:schemeClr val="tx1"/>
                </a:solidFill>
              </a:rPr>
              <a:t>Identify trends in the changes in water source quantities due to climatic conditions or usage, and attempt to assess their future availability.</a:t>
            </a:r>
          </a:p>
        </p:txBody>
      </p:sp>
      <p:sp>
        <p:nvSpPr>
          <p:cNvPr id="9" name="Rectangle: Rounded Corners 8">
            <a:extLst>
              <a:ext uri="{FF2B5EF4-FFF2-40B4-BE49-F238E27FC236}">
                <a16:creationId xmlns:a16="http://schemas.microsoft.com/office/drawing/2014/main" id="{ACA61152-1DE0-0B86-8210-1A1D1CB43BE5}"/>
              </a:ext>
            </a:extLst>
          </p:cNvPr>
          <p:cNvSpPr/>
          <p:nvPr/>
        </p:nvSpPr>
        <p:spPr>
          <a:xfrm>
            <a:off x="2271206" y="1187673"/>
            <a:ext cx="1941224" cy="3583867"/>
          </a:xfrm>
          <a:prstGeom prst="roundRect">
            <a:avLst/>
          </a:prstGeom>
          <a:solidFill>
            <a:srgbClr val="000000">
              <a:alpha val="30196"/>
            </a:srgb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a:solidFill>
                  <a:schemeClr val="tx1"/>
                </a:solidFill>
              </a:rPr>
              <a:t>Evaluate the available quantities of water sources for use in a given year or over time.</a:t>
            </a:r>
            <a:endParaRPr lang="ar-JO" dirty="0">
              <a:solidFill>
                <a:schemeClr val="tx1"/>
              </a:solidFill>
            </a:endParaRPr>
          </a:p>
        </p:txBody>
      </p:sp>
      <p:cxnSp>
        <p:nvCxnSpPr>
          <p:cNvPr id="11" name="Straight Connector 10"/>
          <p:cNvCxnSpPr/>
          <p:nvPr/>
        </p:nvCxnSpPr>
        <p:spPr>
          <a:xfrm>
            <a:off x="990026" y="449376"/>
            <a:ext cx="0" cy="4225752"/>
          </a:xfrm>
          <a:prstGeom prst="line">
            <a:avLst/>
          </a:prstGeom>
          <a:ln/>
        </p:spPr>
        <p:style>
          <a:lnRef idx="2">
            <a:schemeClr val="dk1"/>
          </a:lnRef>
          <a:fillRef idx="0">
            <a:schemeClr val="dk1"/>
          </a:fillRef>
          <a:effectRef idx="1">
            <a:schemeClr val="dk1"/>
          </a:effectRef>
          <a:fontRef idx="minor">
            <a:schemeClr val="tx1"/>
          </a:fontRef>
        </p:style>
      </p:cxnSp>
      <p:cxnSp>
        <p:nvCxnSpPr>
          <p:cNvPr id="13" name="Google Shape;250;p42"/>
          <p:cNvCxnSpPr/>
          <p:nvPr/>
        </p:nvCxnSpPr>
        <p:spPr>
          <a:xfrm flipH="1" flipV="1">
            <a:off x="1434905" y="963637"/>
            <a:ext cx="7202658" cy="0"/>
          </a:xfrm>
          <a:prstGeom prst="straightConnector1">
            <a:avLst/>
          </a:prstGeom>
          <a:noFill/>
          <a:ln w="9525" cap="flat" cmpd="sng">
            <a:solidFill>
              <a:schemeClr val="tx1"/>
            </a:solidFill>
            <a:prstDash val="solid"/>
            <a:round/>
            <a:headEnd type="none" w="med" len="med"/>
            <a:tailEnd type="none" w="med" len="med"/>
          </a:ln>
        </p:spPr>
      </p:cxnSp>
      <p:sp>
        <p:nvSpPr>
          <p:cNvPr id="14" name="Diamond 13"/>
          <p:cNvSpPr/>
          <p:nvPr/>
        </p:nvSpPr>
        <p:spPr>
          <a:xfrm>
            <a:off x="3150378" y="872197"/>
            <a:ext cx="182880" cy="182880"/>
          </a:xfrm>
          <a:prstGeom prst="diamond">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5" name="Diamond 14"/>
          <p:cNvSpPr/>
          <p:nvPr/>
        </p:nvSpPr>
        <p:spPr>
          <a:xfrm>
            <a:off x="6967083" y="872197"/>
            <a:ext cx="182880" cy="182880"/>
          </a:xfrm>
          <a:prstGeom prst="diamond">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9" name="Diamond 18"/>
          <p:cNvSpPr/>
          <p:nvPr/>
        </p:nvSpPr>
        <p:spPr>
          <a:xfrm>
            <a:off x="3143016" y="872197"/>
            <a:ext cx="182880" cy="182880"/>
          </a:xfrm>
          <a:prstGeom prst="diamond">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862121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10" name="Freeform 2"/>
          <p:cNvSpPr>
            <a:spLocks noChangeAspect="1"/>
          </p:cNvSpPr>
          <p:nvPr/>
        </p:nvSpPr>
        <p:spPr>
          <a:xfrm>
            <a:off x="2675465" y="3551"/>
            <a:ext cx="3808081" cy="5140908"/>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dpi="0" rotWithShape="1">
            <a:blip r:embed="rId3">
              <a:alphaModFix amt="5000"/>
            </a:blip>
            <a:srcRect/>
            <a:stretch>
              <a:fillRect t="-1626" r="-8351"/>
            </a:stretch>
          </a:blipFill>
        </p:spPr>
        <p:txBody>
          <a:bodyPr/>
          <a:lstStyle/>
          <a:p>
            <a:endParaRPr lang="en-US"/>
          </a:p>
        </p:txBody>
      </p:sp>
      <p:sp>
        <p:nvSpPr>
          <p:cNvPr id="247" name="Google Shape;247;p42"/>
          <p:cNvSpPr txBox="1">
            <a:spLocks noGrp="1"/>
          </p:cNvSpPr>
          <p:nvPr>
            <p:ph type="title"/>
          </p:nvPr>
        </p:nvSpPr>
        <p:spPr>
          <a:xfrm rot="-5400000">
            <a:off x="-1652845" y="2285400"/>
            <a:ext cx="4341000" cy="572700"/>
          </a:xfrm>
          <a:prstGeom prst="rect">
            <a:avLst/>
          </a:prstGeom>
        </p:spPr>
        <p:txBody>
          <a:bodyPr spcFirstLastPara="1" wrap="square" lIns="91425" tIns="91425" rIns="91425" bIns="91425" anchor="t" anchorCtr="0">
            <a:noAutofit/>
          </a:bodyPr>
          <a:lstStyle/>
          <a:p>
            <a:pPr lvl="0"/>
            <a:r>
              <a:rPr lang="en-US" sz="2000" b="1" dirty="0">
                <a:solidFill>
                  <a:schemeClr val="tx1"/>
                </a:solidFill>
                <a:latin typeface="Arial Rounded MT Bold" panose="020F0704030504030204" pitchFamily="34" charset="0"/>
                <a:cs typeface="Segoe UI Semibold" panose="020B0702040204020203" pitchFamily="34" charset="0"/>
              </a:rPr>
              <a:t>Objectives of Water Sources Monitoring</a:t>
            </a:r>
            <a:endParaRPr sz="2000" b="1" dirty="0">
              <a:solidFill>
                <a:schemeClr val="tx1"/>
              </a:solidFill>
              <a:latin typeface="Arial Rounded MT Bold" panose="020F0704030504030204" pitchFamily="34" charset="0"/>
              <a:cs typeface="Segoe UI Semibold" panose="020B0702040204020203" pitchFamily="34" charset="0"/>
            </a:endParaRPr>
          </a:p>
        </p:txBody>
      </p:sp>
      <p:cxnSp>
        <p:nvCxnSpPr>
          <p:cNvPr id="249" name="Google Shape;249;p42"/>
          <p:cNvCxnSpPr/>
          <p:nvPr/>
        </p:nvCxnSpPr>
        <p:spPr>
          <a:xfrm>
            <a:off x="1147475" y="0"/>
            <a:ext cx="0" cy="5187000"/>
          </a:xfrm>
          <a:prstGeom prst="straightConnector1">
            <a:avLst/>
          </a:prstGeom>
          <a:noFill/>
          <a:ln w="9525" cap="flat" cmpd="sng">
            <a:solidFill>
              <a:schemeClr val="lt1"/>
            </a:solidFill>
            <a:prstDash val="dot"/>
            <a:round/>
            <a:headEnd type="none" w="med" len="med"/>
            <a:tailEnd type="none" w="med" len="med"/>
          </a:ln>
        </p:spPr>
      </p:cxnSp>
      <p:sp>
        <p:nvSpPr>
          <p:cNvPr id="6" name="Rectangle: Rounded Corners 5">
            <a:extLst>
              <a:ext uri="{FF2B5EF4-FFF2-40B4-BE49-F238E27FC236}">
                <a16:creationId xmlns:a16="http://schemas.microsoft.com/office/drawing/2014/main" id="{33EB1081-1C38-7EA1-C90D-9BC694CBE18B}"/>
              </a:ext>
            </a:extLst>
          </p:cNvPr>
          <p:cNvSpPr/>
          <p:nvPr/>
        </p:nvSpPr>
        <p:spPr>
          <a:xfrm>
            <a:off x="9248943" y="1166574"/>
            <a:ext cx="1941224" cy="3583867"/>
          </a:xfrm>
          <a:prstGeom prst="roundRect">
            <a:avLst/>
          </a:prstGeom>
          <a:solidFill>
            <a:srgbClr val="000000">
              <a:alpha val="30196"/>
            </a:srgb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a:solidFill>
                  <a:schemeClr val="tx1"/>
                </a:solidFill>
              </a:rPr>
              <a:t>Detect any sudden changes in water quality, such as the presence of toxic substances.</a:t>
            </a:r>
            <a:endParaRPr lang="en-US" sz="1100" dirty="0">
              <a:solidFill>
                <a:schemeClr val="tx1"/>
              </a:solidFill>
            </a:endParaRPr>
          </a:p>
        </p:txBody>
      </p:sp>
      <p:sp>
        <p:nvSpPr>
          <p:cNvPr id="7" name="Rectangle: Rounded Corners 6">
            <a:extLst>
              <a:ext uri="{FF2B5EF4-FFF2-40B4-BE49-F238E27FC236}">
                <a16:creationId xmlns:a16="http://schemas.microsoft.com/office/drawing/2014/main" id="{A5AE1CBF-F3D6-7129-15D7-0869776E97F6}"/>
              </a:ext>
            </a:extLst>
          </p:cNvPr>
          <p:cNvSpPr/>
          <p:nvPr/>
        </p:nvSpPr>
        <p:spPr>
          <a:xfrm>
            <a:off x="6556820" y="1166568"/>
            <a:ext cx="1941224" cy="3583867"/>
          </a:xfrm>
          <a:prstGeom prst="roundRect">
            <a:avLst/>
          </a:prstGeom>
          <a:solidFill>
            <a:srgbClr val="000000">
              <a:alpha val="30196"/>
            </a:srgb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a:solidFill>
                  <a:schemeClr val="tx1"/>
                </a:solidFill>
              </a:rPr>
              <a:t>Clarify long-term trends in water quality changes to implement appropriate protection measures.</a:t>
            </a:r>
            <a:endParaRPr lang="ar-JO" dirty="0">
              <a:solidFill>
                <a:schemeClr val="tx1"/>
              </a:solidFill>
            </a:endParaRPr>
          </a:p>
        </p:txBody>
      </p:sp>
      <p:sp>
        <p:nvSpPr>
          <p:cNvPr id="8" name="Rectangle: Rounded Corners 7">
            <a:extLst>
              <a:ext uri="{FF2B5EF4-FFF2-40B4-BE49-F238E27FC236}">
                <a16:creationId xmlns:a16="http://schemas.microsoft.com/office/drawing/2014/main" id="{91901EE7-BB16-E8B9-8596-F910B9E3D2EF}"/>
              </a:ext>
            </a:extLst>
          </p:cNvPr>
          <p:cNvSpPr/>
          <p:nvPr/>
        </p:nvSpPr>
        <p:spPr>
          <a:xfrm>
            <a:off x="4064493" y="1166569"/>
            <a:ext cx="1941224" cy="3583867"/>
          </a:xfrm>
          <a:prstGeom prst="roundRect">
            <a:avLst/>
          </a:prstGeom>
          <a:solidFill>
            <a:srgbClr val="000000">
              <a:alpha val="30196"/>
            </a:srgb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a:solidFill>
                  <a:schemeClr val="tx1"/>
                </a:solidFill>
              </a:rPr>
              <a:t>Identify trends in the changes in water source quantities due to climatic conditions or usage, and attempt to assess their future availability.</a:t>
            </a:r>
          </a:p>
        </p:txBody>
      </p:sp>
      <p:sp>
        <p:nvSpPr>
          <p:cNvPr id="9" name="Rectangle: Rounded Corners 8">
            <a:extLst>
              <a:ext uri="{FF2B5EF4-FFF2-40B4-BE49-F238E27FC236}">
                <a16:creationId xmlns:a16="http://schemas.microsoft.com/office/drawing/2014/main" id="{ACA61152-1DE0-0B86-8210-1A1D1CB43BE5}"/>
              </a:ext>
            </a:extLst>
          </p:cNvPr>
          <p:cNvSpPr/>
          <p:nvPr/>
        </p:nvSpPr>
        <p:spPr>
          <a:xfrm>
            <a:off x="1559562" y="1166570"/>
            <a:ext cx="1941224" cy="3583867"/>
          </a:xfrm>
          <a:prstGeom prst="roundRect">
            <a:avLst/>
          </a:prstGeom>
          <a:solidFill>
            <a:srgbClr val="000000">
              <a:alpha val="30196"/>
            </a:srgb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a:solidFill>
                  <a:schemeClr val="tx1"/>
                </a:solidFill>
              </a:rPr>
              <a:t>Evaluate the available quantities of water sources for use in a given year or over time.</a:t>
            </a:r>
            <a:endParaRPr lang="ar-JO" dirty="0">
              <a:solidFill>
                <a:schemeClr val="tx1"/>
              </a:solidFill>
            </a:endParaRPr>
          </a:p>
        </p:txBody>
      </p:sp>
      <p:cxnSp>
        <p:nvCxnSpPr>
          <p:cNvPr id="11" name="Straight Connector 10"/>
          <p:cNvCxnSpPr/>
          <p:nvPr/>
        </p:nvCxnSpPr>
        <p:spPr>
          <a:xfrm>
            <a:off x="990026" y="449376"/>
            <a:ext cx="0" cy="4225752"/>
          </a:xfrm>
          <a:prstGeom prst="line">
            <a:avLst/>
          </a:prstGeom>
          <a:ln/>
        </p:spPr>
        <p:style>
          <a:lnRef idx="2">
            <a:schemeClr val="dk1"/>
          </a:lnRef>
          <a:fillRef idx="0">
            <a:schemeClr val="dk1"/>
          </a:fillRef>
          <a:effectRef idx="1">
            <a:schemeClr val="dk1"/>
          </a:effectRef>
          <a:fontRef idx="minor">
            <a:schemeClr val="tx1"/>
          </a:fontRef>
        </p:style>
      </p:cxnSp>
      <p:cxnSp>
        <p:nvCxnSpPr>
          <p:cNvPr id="13" name="Google Shape;250;p42"/>
          <p:cNvCxnSpPr/>
          <p:nvPr/>
        </p:nvCxnSpPr>
        <p:spPr>
          <a:xfrm flipH="1" flipV="1">
            <a:off x="1434905" y="963637"/>
            <a:ext cx="7202658" cy="0"/>
          </a:xfrm>
          <a:prstGeom prst="straightConnector1">
            <a:avLst/>
          </a:prstGeom>
          <a:noFill/>
          <a:ln w="9525" cap="flat" cmpd="sng">
            <a:solidFill>
              <a:schemeClr val="tx1"/>
            </a:solidFill>
            <a:prstDash val="solid"/>
            <a:round/>
            <a:headEnd type="none" w="med" len="med"/>
            <a:tailEnd type="none" w="med" len="med"/>
          </a:ln>
        </p:spPr>
      </p:cxnSp>
      <p:sp>
        <p:nvSpPr>
          <p:cNvPr id="15" name="Diamond 14"/>
          <p:cNvSpPr/>
          <p:nvPr/>
        </p:nvSpPr>
        <p:spPr>
          <a:xfrm>
            <a:off x="4943665" y="872197"/>
            <a:ext cx="182880" cy="182880"/>
          </a:xfrm>
          <a:prstGeom prst="diamond">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6" name="Diamond 15"/>
          <p:cNvSpPr/>
          <p:nvPr/>
        </p:nvSpPr>
        <p:spPr>
          <a:xfrm>
            <a:off x="7435992" y="872197"/>
            <a:ext cx="182880" cy="182880"/>
          </a:xfrm>
          <a:prstGeom prst="diamond">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8" name="Diamond 17"/>
          <p:cNvSpPr/>
          <p:nvPr/>
        </p:nvSpPr>
        <p:spPr>
          <a:xfrm>
            <a:off x="2438734" y="872197"/>
            <a:ext cx="182880" cy="182880"/>
          </a:xfrm>
          <a:prstGeom prst="diamond">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1" name="Diamond 20"/>
          <p:cNvSpPr/>
          <p:nvPr/>
        </p:nvSpPr>
        <p:spPr>
          <a:xfrm>
            <a:off x="7440213" y="872197"/>
            <a:ext cx="182880" cy="182880"/>
          </a:xfrm>
          <a:prstGeom prst="diamond">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160251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46"/>
        <p:cNvGrpSpPr/>
        <p:nvPr/>
      </p:nvGrpSpPr>
      <p:grpSpPr>
        <a:xfrm>
          <a:off x="0" y="0"/>
          <a:ext cx="0" cy="0"/>
          <a:chOff x="0" y="0"/>
          <a:chExt cx="0" cy="0"/>
        </a:xfrm>
      </p:grpSpPr>
      <p:sp>
        <p:nvSpPr>
          <p:cNvPr id="10" name="Freeform 2"/>
          <p:cNvSpPr>
            <a:spLocks noChangeAspect="1"/>
          </p:cNvSpPr>
          <p:nvPr/>
        </p:nvSpPr>
        <p:spPr>
          <a:xfrm>
            <a:off x="2675465" y="3551"/>
            <a:ext cx="3808081" cy="5140908"/>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dpi="0" rotWithShape="1">
            <a:blip r:embed="rId4">
              <a:alphaModFix amt="5000"/>
            </a:blip>
            <a:srcRect/>
            <a:stretch>
              <a:fillRect t="-1626" r="-8351"/>
            </a:stretch>
          </a:blipFill>
        </p:spPr>
        <p:txBody>
          <a:bodyPr/>
          <a:lstStyle/>
          <a:p>
            <a:endParaRPr lang="en-US"/>
          </a:p>
        </p:txBody>
      </p:sp>
      <p:sp>
        <p:nvSpPr>
          <p:cNvPr id="247" name="Google Shape;247;p42"/>
          <p:cNvSpPr txBox="1">
            <a:spLocks noGrp="1"/>
          </p:cNvSpPr>
          <p:nvPr>
            <p:ph type="title"/>
          </p:nvPr>
        </p:nvSpPr>
        <p:spPr>
          <a:xfrm rot="-5400000">
            <a:off x="-1652050" y="2285400"/>
            <a:ext cx="4341000" cy="572700"/>
          </a:xfrm>
          <a:prstGeom prst="rect">
            <a:avLst/>
          </a:prstGeom>
        </p:spPr>
        <p:txBody>
          <a:bodyPr spcFirstLastPara="1" wrap="square" lIns="91425" tIns="91425" rIns="91425" bIns="91425" anchor="t" anchorCtr="0">
            <a:noAutofit/>
          </a:bodyPr>
          <a:lstStyle/>
          <a:p>
            <a:pPr lvl="0"/>
            <a:r>
              <a:rPr lang="en-US" sz="2000" b="1" dirty="0">
                <a:solidFill>
                  <a:schemeClr val="tx1"/>
                </a:solidFill>
                <a:latin typeface="Arial Rounded MT Bold" panose="020F0704030504030204" pitchFamily="34" charset="0"/>
                <a:cs typeface="Segoe UI Semibold" panose="020B0702040204020203" pitchFamily="34" charset="0"/>
              </a:rPr>
              <a:t>Objectives of Water Sources Monitoring</a:t>
            </a:r>
            <a:endParaRPr sz="2000" b="1" dirty="0">
              <a:solidFill>
                <a:schemeClr val="tx1"/>
              </a:solidFill>
              <a:latin typeface="Arial Rounded MT Bold" panose="020F0704030504030204" pitchFamily="34" charset="0"/>
              <a:cs typeface="Segoe UI Semibold" panose="020B0702040204020203" pitchFamily="34" charset="0"/>
            </a:endParaRPr>
          </a:p>
        </p:txBody>
      </p:sp>
      <p:cxnSp>
        <p:nvCxnSpPr>
          <p:cNvPr id="249" name="Google Shape;249;p42"/>
          <p:cNvCxnSpPr/>
          <p:nvPr/>
        </p:nvCxnSpPr>
        <p:spPr>
          <a:xfrm>
            <a:off x="4351419" y="-1827865"/>
            <a:ext cx="0" cy="5187000"/>
          </a:xfrm>
          <a:prstGeom prst="straightConnector1">
            <a:avLst/>
          </a:prstGeom>
          <a:noFill/>
          <a:ln w="9525" cap="flat" cmpd="sng">
            <a:solidFill>
              <a:schemeClr val="lt1"/>
            </a:solidFill>
            <a:prstDash val="dot"/>
            <a:round/>
            <a:headEnd type="none" w="med" len="med"/>
            <a:tailEnd type="none" w="med" len="med"/>
          </a:ln>
        </p:spPr>
      </p:cxnSp>
      <p:sp>
        <p:nvSpPr>
          <p:cNvPr id="6" name="Rectangle: Rounded Corners 5">
            <a:extLst>
              <a:ext uri="{FF2B5EF4-FFF2-40B4-BE49-F238E27FC236}">
                <a16:creationId xmlns:a16="http://schemas.microsoft.com/office/drawing/2014/main" id="{33EB1081-1C38-7EA1-C90D-9BC694CBE18B}"/>
              </a:ext>
            </a:extLst>
          </p:cNvPr>
          <p:cNvSpPr/>
          <p:nvPr/>
        </p:nvSpPr>
        <p:spPr>
          <a:xfrm>
            <a:off x="7137208" y="1157520"/>
            <a:ext cx="1787698" cy="3583867"/>
          </a:xfrm>
          <a:prstGeom prst="roundRect">
            <a:avLst/>
          </a:prstGeom>
          <a:solidFill>
            <a:srgbClr val="000000">
              <a:alpha val="30196"/>
            </a:srgb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a:solidFill>
                  <a:schemeClr val="tx1"/>
                </a:solidFill>
              </a:rPr>
              <a:t>Detect any sudden changes in water quality, such as the presence of toxic substances.</a:t>
            </a:r>
            <a:endParaRPr lang="en-US" sz="1100" dirty="0">
              <a:solidFill>
                <a:schemeClr val="tx1"/>
              </a:solidFill>
            </a:endParaRPr>
          </a:p>
        </p:txBody>
      </p:sp>
      <p:sp>
        <p:nvSpPr>
          <p:cNvPr id="7" name="Rectangle: Rounded Corners 6">
            <a:extLst>
              <a:ext uri="{FF2B5EF4-FFF2-40B4-BE49-F238E27FC236}">
                <a16:creationId xmlns:a16="http://schemas.microsoft.com/office/drawing/2014/main" id="{A5AE1CBF-F3D6-7129-15D7-0869776E97F6}"/>
              </a:ext>
            </a:extLst>
          </p:cNvPr>
          <p:cNvSpPr/>
          <p:nvPr/>
        </p:nvSpPr>
        <p:spPr>
          <a:xfrm>
            <a:off x="5179081" y="1157520"/>
            <a:ext cx="1787698" cy="3583867"/>
          </a:xfrm>
          <a:prstGeom prst="roundRect">
            <a:avLst/>
          </a:prstGeom>
          <a:solidFill>
            <a:srgbClr val="000000">
              <a:alpha val="30196"/>
            </a:srgb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a:solidFill>
                  <a:schemeClr val="tx1"/>
                </a:solidFill>
              </a:rPr>
              <a:t>Clarify long-term trends in water quality changes to implement appropriate protection measures.</a:t>
            </a:r>
            <a:endParaRPr lang="ar-JO" dirty="0">
              <a:solidFill>
                <a:schemeClr val="tx1"/>
              </a:solidFill>
            </a:endParaRPr>
          </a:p>
        </p:txBody>
      </p:sp>
      <p:sp>
        <p:nvSpPr>
          <p:cNvPr id="8" name="Rectangle: Rounded Corners 7">
            <a:extLst>
              <a:ext uri="{FF2B5EF4-FFF2-40B4-BE49-F238E27FC236}">
                <a16:creationId xmlns:a16="http://schemas.microsoft.com/office/drawing/2014/main" id="{91901EE7-BB16-E8B9-8596-F910B9E3D2EF}"/>
              </a:ext>
            </a:extLst>
          </p:cNvPr>
          <p:cNvSpPr/>
          <p:nvPr/>
        </p:nvSpPr>
        <p:spPr>
          <a:xfrm>
            <a:off x="3220954" y="1157519"/>
            <a:ext cx="1787698" cy="3583867"/>
          </a:xfrm>
          <a:prstGeom prst="roundRect">
            <a:avLst/>
          </a:prstGeom>
          <a:solidFill>
            <a:srgbClr val="000000">
              <a:alpha val="30196"/>
            </a:srgb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a:solidFill>
                  <a:schemeClr val="tx1"/>
                </a:solidFill>
              </a:rPr>
              <a:t>Identify trends in the changes in water source quantities due to climatic conditions or usage, and attempt to assess their future availability.</a:t>
            </a:r>
          </a:p>
        </p:txBody>
      </p:sp>
      <p:sp>
        <p:nvSpPr>
          <p:cNvPr id="9" name="Rectangle: Rounded Corners 8">
            <a:extLst>
              <a:ext uri="{FF2B5EF4-FFF2-40B4-BE49-F238E27FC236}">
                <a16:creationId xmlns:a16="http://schemas.microsoft.com/office/drawing/2014/main" id="{ACA61152-1DE0-0B86-8210-1A1D1CB43BE5}"/>
              </a:ext>
            </a:extLst>
          </p:cNvPr>
          <p:cNvSpPr/>
          <p:nvPr/>
        </p:nvSpPr>
        <p:spPr>
          <a:xfrm>
            <a:off x="1260528" y="1171700"/>
            <a:ext cx="1787698" cy="3583867"/>
          </a:xfrm>
          <a:prstGeom prst="roundRect">
            <a:avLst/>
          </a:prstGeom>
          <a:solidFill>
            <a:srgbClr val="000000">
              <a:alpha val="30196"/>
            </a:srgb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a:solidFill>
                  <a:schemeClr val="tx1"/>
                </a:solidFill>
              </a:rPr>
              <a:t>Evaluate the available quantities of water sources for use in a given year or over time.</a:t>
            </a:r>
            <a:endParaRPr lang="ar-JO" dirty="0">
              <a:solidFill>
                <a:schemeClr val="tx1"/>
              </a:solidFill>
            </a:endParaRPr>
          </a:p>
        </p:txBody>
      </p:sp>
      <p:cxnSp>
        <p:nvCxnSpPr>
          <p:cNvPr id="11" name="Straight Connector 10"/>
          <p:cNvCxnSpPr/>
          <p:nvPr/>
        </p:nvCxnSpPr>
        <p:spPr>
          <a:xfrm>
            <a:off x="990026" y="449376"/>
            <a:ext cx="0" cy="4225752"/>
          </a:xfrm>
          <a:prstGeom prst="line">
            <a:avLst/>
          </a:prstGeom>
          <a:ln/>
        </p:spPr>
        <p:style>
          <a:lnRef idx="2">
            <a:schemeClr val="dk1"/>
          </a:lnRef>
          <a:fillRef idx="0">
            <a:schemeClr val="dk1"/>
          </a:fillRef>
          <a:effectRef idx="1">
            <a:schemeClr val="dk1"/>
          </a:effectRef>
          <a:fontRef idx="minor">
            <a:schemeClr val="tx1"/>
          </a:fontRef>
        </p:style>
      </p:cxnSp>
      <p:cxnSp>
        <p:nvCxnSpPr>
          <p:cNvPr id="13" name="Google Shape;250;p42"/>
          <p:cNvCxnSpPr/>
          <p:nvPr/>
        </p:nvCxnSpPr>
        <p:spPr>
          <a:xfrm flipH="1" flipV="1">
            <a:off x="1434905" y="963637"/>
            <a:ext cx="7202658" cy="0"/>
          </a:xfrm>
          <a:prstGeom prst="straightConnector1">
            <a:avLst/>
          </a:prstGeom>
          <a:noFill/>
          <a:ln w="9525" cap="flat" cmpd="sng">
            <a:solidFill>
              <a:schemeClr val="tx1"/>
            </a:solidFill>
            <a:prstDash val="solid"/>
            <a:round/>
            <a:headEnd type="none" w="med" len="med"/>
            <a:tailEnd type="none" w="med" len="med"/>
          </a:ln>
        </p:spPr>
      </p:cxnSp>
      <p:sp>
        <p:nvSpPr>
          <p:cNvPr id="14" name="Diamond 13"/>
          <p:cNvSpPr/>
          <p:nvPr/>
        </p:nvSpPr>
        <p:spPr>
          <a:xfrm>
            <a:off x="2062937" y="872197"/>
            <a:ext cx="182880" cy="182880"/>
          </a:xfrm>
          <a:prstGeom prst="diamond">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5" name="Diamond 14"/>
          <p:cNvSpPr/>
          <p:nvPr/>
        </p:nvSpPr>
        <p:spPr>
          <a:xfrm>
            <a:off x="4023363" y="872197"/>
            <a:ext cx="182880" cy="182880"/>
          </a:xfrm>
          <a:prstGeom prst="diamond">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6" name="Diamond 15"/>
          <p:cNvSpPr/>
          <p:nvPr/>
        </p:nvSpPr>
        <p:spPr>
          <a:xfrm>
            <a:off x="5981490" y="880183"/>
            <a:ext cx="182880" cy="182880"/>
          </a:xfrm>
          <a:prstGeom prst="diamond">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7" name="Diamond 16"/>
          <p:cNvSpPr/>
          <p:nvPr/>
        </p:nvSpPr>
        <p:spPr>
          <a:xfrm>
            <a:off x="7939617" y="872197"/>
            <a:ext cx="182880" cy="182880"/>
          </a:xfrm>
          <a:prstGeom prst="diamond">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2024440"/>
      </p:ext>
    </p:extLst>
  </p:cSld>
  <p:clrMapOvr>
    <a:overrideClrMapping bg1="lt1" tx1="dk1" bg2="dk2" tx2="lt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7" name="Freeform 2"/>
          <p:cNvSpPr>
            <a:spLocks noChangeAspect="1"/>
          </p:cNvSpPr>
          <p:nvPr/>
        </p:nvSpPr>
        <p:spPr>
          <a:xfrm>
            <a:off x="2675465" y="3551"/>
            <a:ext cx="3808081" cy="5140908"/>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dpi="0" rotWithShape="1">
            <a:blip r:embed="rId3">
              <a:alphaModFix amt="5000"/>
            </a:blip>
            <a:srcRect/>
            <a:stretch>
              <a:fillRect t="-1626" r="-8351"/>
            </a:stretch>
          </a:blipFill>
        </p:spPr>
        <p:txBody>
          <a:bodyPr/>
          <a:lstStyle/>
          <a:p>
            <a:endParaRPr lang="en-US"/>
          </a:p>
        </p:txBody>
      </p:sp>
      <p:sp>
        <p:nvSpPr>
          <p:cNvPr id="267" name="Google Shape;267;p44"/>
          <p:cNvSpPr txBox="1">
            <a:spLocks noGrp="1"/>
          </p:cNvSpPr>
          <p:nvPr>
            <p:ph type="title"/>
          </p:nvPr>
        </p:nvSpPr>
        <p:spPr>
          <a:xfrm>
            <a:off x="2152200" y="2933087"/>
            <a:ext cx="4839600" cy="841800"/>
          </a:xfrm>
          <a:prstGeom prst="rect">
            <a:avLst/>
          </a:prstGeom>
        </p:spPr>
        <p:txBody>
          <a:bodyPr spcFirstLastPara="1" wrap="square" lIns="91425" tIns="91425" rIns="91425" bIns="91425" anchor="t" anchorCtr="0">
            <a:noAutofit/>
          </a:bodyPr>
          <a:lstStyle/>
          <a:p>
            <a:pPr lvl="0"/>
            <a:r>
              <a:rPr lang="en-US" sz="2000" b="1" dirty="0">
                <a:solidFill>
                  <a:schemeClr val="tx1"/>
                </a:solidFill>
                <a:latin typeface="Arial Rounded MT Bold" panose="020F0704030504030204" pitchFamily="34" charset="0"/>
                <a:cs typeface="Segoe UI Semibold" panose="020B0702040204020203" pitchFamily="34" charset="0"/>
              </a:rPr>
              <a:t>Types of Water Sources Monitoring</a:t>
            </a:r>
            <a:endParaRPr sz="2000" b="1" dirty="0">
              <a:solidFill>
                <a:schemeClr val="tx1"/>
              </a:solidFill>
              <a:latin typeface="Arial Rounded MT Bold" panose="020F0704030504030204" pitchFamily="34" charset="0"/>
              <a:cs typeface="Segoe UI Semibold" panose="020B0702040204020203" pitchFamily="34" charset="0"/>
            </a:endParaRPr>
          </a:p>
        </p:txBody>
      </p:sp>
      <p:pic>
        <p:nvPicPr>
          <p:cNvPr id="3" name="Picture 2">
            <a:extLst>
              <a:ext uri="{FF2B5EF4-FFF2-40B4-BE49-F238E27FC236}">
                <a16:creationId xmlns:a16="http://schemas.microsoft.com/office/drawing/2014/main" id="{9B7DD45D-FA57-F73B-28BE-D1056AD7D294}"/>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foregroundMark x1="49688" y1="16563" x2="49688" y2="16563"/>
                        <a14:foregroundMark x1="49688" y1="16563" x2="49688" y2="16563"/>
                        <a14:foregroundMark x1="30312" y1="38438" x2="30312" y2="38438"/>
                        <a14:foregroundMark x1="30312" y1="38438" x2="30312" y2="46719"/>
                        <a14:foregroundMark x1="31875" y1="25000" x2="52656" y2="20781"/>
                        <a14:foregroundMark x1="52656" y1="20781" x2="56875" y2="20938"/>
                        <a14:foregroundMark x1="79688" y1="45781" x2="79375" y2="55781"/>
                        <a14:backgroundMark x1="20625" y1="7031" x2="6094" y2="26875"/>
                        <a14:backgroundMark x1="6094" y1="26875" x2="6094" y2="26875"/>
                        <a14:backgroundMark x1="37969" y1="32031" x2="60625" y2="33438"/>
                        <a14:backgroundMark x1="24219" y1="32500" x2="24375" y2="33125"/>
                        <a14:backgroundMark x1="25938" y1="44688" x2="25938" y2="44688"/>
                        <a14:backgroundMark x1="24531" y1="56563" x2="24531" y2="56563"/>
                        <a14:backgroundMark x1="25156" y1="69531" x2="25156" y2="68594"/>
                      </a14:backgroundRemoval>
                    </a14:imgEffect>
                    <a14:imgEffect>
                      <a14:artisticGlowEdges/>
                    </a14:imgEffect>
                  </a14:imgLayer>
                </a14:imgProps>
              </a:ext>
            </a:extLst>
          </a:blip>
          <a:stretch>
            <a:fillRect/>
          </a:stretch>
        </p:blipFill>
        <p:spPr>
          <a:xfrm>
            <a:off x="3620124" y="1029336"/>
            <a:ext cx="1903751" cy="1903751"/>
          </a:xfrm>
          <a:prstGeom prst="rect">
            <a:avLst/>
          </a:prstGeom>
        </p:spPr>
      </p:pic>
    </p:spTree>
    <p:extLst>
      <p:ext uri="{BB962C8B-B14F-4D97-AF65-F5344CB8AC3E}">
        <p14:creationId xmlns:p14="http://schemas.microsoft.com/office/powerpoint/2010/main" val="25688706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14" name="Freeform 2"/>
          <p:cNvSpPr>
            <a:spLocks noChangeAspect="1"/>
          </p:cNvSpPr>
          <p:nvPr/>
        </p:nvSpPr>
        <p:spPr>
          <a:xfrm>
            <a:off x="2675465" y="3551"/>
            <a:ext cx="3808081" cy="5140908"/>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dpi="0" rotWithShape="1">
            <a:blip r:embed="rId3">
              <a:alphaModFix amt="5000"/>
            </a:blip>
            <a:srcRect/>
            <a:stretch>
              <a:fillRect t="-1626" r="-8351"/>
            </a:stretch>
          </a:blipFill>
        </p:spPr>
        <p:txBody>
          <a:bodyPr/>
          <a:lstStyle/>
          <a:p>
            <a:endParaRPr lang="en-US"/>
          </a:p>
        </p:txBody>
      </p:sp>
      <p:sp>
        <p:nvSpPr>
          <p:cNvPr id="247" name="Google Shape;247;p42"/>
          <p:cNvSpPr txBox="1">
            <a:spLocks noGrp="1"/>
          </p:cNvSpPr>
          <p:nvPr>
            <p:ph type="title"/>
          </p:nvPr>
        </p:nvSpPr>
        <p:spPr>
          <a:xfrm rot="-5400000">
            <a:off x="-1737696" y="2275902"/>
            <a:ext cx="4563495" cy="572700"/>
          </a:xfrm>
          <a:prstGeom prst="rect">
            <a:avLst/>
          </a:prstGeom>
        </p:spPr>
        <p:txBody>
          <a:bodyPr spcFirstLastPara="1" wrap="square" lIns="91425" tIns="91425" rIns="91425" bIns="91425" anchor="t" anchorCtr="0">
            <a:noAutofit/>
          </a:bodyPr>
          <a:lstStyle/>
          <a:p>
            <a:pPr lvl="0"/>
            <a:r>
              <a:rPr lang="en-US" sz="2000" b="1" dirty="0">
                <a:solidFill>
                  <a:schemeClr val="tx1"/>
                </a:solidFill>
                <a:latin typeface="Arial Rounded MT Bold" panose="020F0704030504030204" pitchFamily="34" charset="0"/>
                <a:cs typeface="Segoe UI Semibold" panose="020B0702040204020203" pitchFamily="34" charset="0"/>
              </a:rPr>
              <a:t>Types of Water Sources Monitoring</a:t>
            </a:r>
            <a:endParaRPr sz="2000" b="1" dirty="0">
              <a:solidFill>
                <a:schemeClr val="tx1"/>
              </a:solidFill>
              <a:latin typeface="Arial Rounded MT Bold" panose="020F0704030504030204" pitchFamily="34" charset="0"/>
              <a:cs typeface="Segoe UI Semibold" panose="020B0702040204020203" pitchFamily="34" charset="0"/>
            </a:endParaRPr>
          </a:p>
        </p:txBody>
      </p:sp>
      <p:cxnSp>
        <p:nvCxnSpPr>
          <p:cNvPr id="249" name="Google Shape;249;p42"/>
          <p:cNvCxnSpPr/>
          <p:nvPr/>
        </p:nvCxnSpPr>
        <p:spPr>
          <a:xfrm>
            <a:off x="1147475" y="0"/>
            <a:ext cx="0" cy="5187000"/>
          </a:xfrm>
          <a:prstGeom prst="straightConnector1">
            <a:avLst/>
          </a:prstGeom>
          <a:noFill/>
          <a:ln w="9525" cap="flat" cmpd="sng">
            <a:solidFill>
              <a:schemeClr val="lt1"/>
            </a:solidFill>
            <a:prstDash val="dot"/>
            <a:round/>
            <a:headEnd type="none" w="med" len="med"/>
            <a:tailEnd type="none" w="med" len="med"/>
          </a:ln>
        </p:spPr>
      </p:cxnSp>
      <p:sp>
        <p:nvSpPr>
          <p:cNvPr id="22" name="Rectangle: Rounded Corners 21">
            <a:extLst>
              <a:ext uri="{FF2B5EF4-FFF2-40B4-BE49-F238E27FC236}">
                <a16:creationId xmlns:a16="http://schemas.microsoft.com/office/drawing/2014/main" id="{7101F554-96D9-E206-BE59-0AE86615E589}"/>
              </a:ext>
            </a:extLst>
          </p:cNvPr>
          <p:cNvSpPr/>
          <p:nvPr/>
        </p:nvSpPr>
        <p:spPr>
          <a:xfrm>
            <a:off x="2443388" y="127415"/>
            <a:ext cx="1453896" cy="1457627"/>
          </a:xfrm>
          <a:prstGeom prst="roundRect">
            <a:avLst>
              <a:gd name="adj" fmla="val 7705"/>
            </a:avLst>
          </a:prstGeom>
          <a:solidFill>
            <a:srgbClr val="0097A7">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rPr>
              <a:t>Measuring rainfall </a:t>
            </a:r>
            <a:r>
              <a:rPr lang="en-US" sz="1200" b="1" dirty="0" smtClean="0">
                <a:solidFill>
                  <a:schemeClr val="tx1"/>
                </a:solidFill>
              </a:rPr>
              <a:t>amounts and </a:t>
            </a:r>
            <a:r>
              <a:rPr lang="en-US" sz="1200" b="1" dirty="0">
                <a:solidFill>
                  <a:schemeClr val="tx1"/>
                </a:solidFill>
              </a:rPr>
              <a:t>other climatic elements.</a:t>
            </a:r>
            <a:endParaRPr lang="ar-JO" sz="1200" b="1" dirty="0">
              <a:solidFill>
                <a:schemeClr val="tx1"/>
              </a:solidFill>
            </a:endParaRPr>
          </a:p>
        </p:txBody>
      </p:sp>
      <p:sp>
        <p:nvSpPr>
          <p:cNvPr id="23" name="Rectangle: Rounded Corners 22">
            <a:extLst>
              <a:ext uri="{FF2B5EF4-FFF2-40B4-BE49-F238E27FC236}">
                <a16:creationId xmlns:a16="http://schemas.microsoft.com/office/drawing/2014/main" id="{5EFDB0A2-0024-5190-36E1-9AFA3DA2729B}"/>
              </a:ext>
            </a:extLst>
          </p:cNvPr>
          <p:cNvSpPr/>
          <p:nvPr/>
        </p:nvSpPr>
        <p:spPr>
          <a:xfrm>
            <a:off x="4362118" y="127415"/>
            <a:ext cx="1453896" cy="1457627"/>
          </a:xfrm>
          <a:prstGeom prst="roundRect">
            <a:avLst>
              <a:gd name="adj" fmla="val 7705"/>
            </a:avLst>
          </a:prstGeom>
          <a:solidFill>
            <a:srgbClr val="0097A7">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en-US" sz="1200" b="1" dirty="0">
                <a:solidFill>
                  <a:schemeClr val="tx1"/>
                </a:solidFill>
              </a:rPr>
              <a:t>Measuring surface water flow in rivers, valleys, and canals.</a:t>
            </a:r>
            <a:endParaRPr lang="ar-JO" sz="1200" b="1" dirty="0">
              <a:solidFill>
                <a:schemeClr val="tx1"/>
              </a:solidFill>
            </a:endParaRPr>
          </a:p>
        </p:txBody>
      </p:sp>
      <p:sp>
        <p:nvSpPr>
          <p:cNvPr id="24" name="Rectangle: Rounded Corners 23">
            <a:extLst>
              <a:ext uri="{FF2B5EF4-FFF2-40B4-BE49-F238E27FC236}">
                <a16:creationId xmlns:a16="http://schemas.microsoft.com/office/drawing/2014/main" id="{F4243467-5C60-902D-36FD-30E1FEDF5916}"/>
              </a:ext>
            </a:extLst>
          </p:cNvPr>
          <p:cNvSpPr/>
          <p:nvPr/>
        </p:nvSpPr>
        <p:spPr>
          <a:xfrm>
            <a:off x="6280848" y="127415"/>
            <a:ext cx="1453896" cy="1457627"/>
          </a:xfrm>
          <a:prstGeom prst="roundRect">
            <a:avLst>
              <a:gd name="adj" fmla="val 7705"/>
            </a:avLst>
          </a:prstGeom>
          <a:solidFill>
            <a:srgbClr val="0097A7">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en-US" sz="1200" b="1" dirty="0">
                <a:solidFill>
                  <a:schemeClr val="tx1"/>
                </a:solidFill>
              </a:rPr>
              <a:t>Measuring spring discharge.</a:t>
            </a:r>
          </a:p>
        </p:txBody>
      </p:sp>
      <p:sp>
        <p:nvSpPr>
          <p:cNvPr id="25" name="Rectangle: Rounded Corners 24">
            <a:extLst>
              <a:ext uri="{FF2B5EF4-FFF2-40B4-BE49-F238E27FC236}">
                <a16:creationId xmlns:a16="http://schemas.microsoft.com/office/drawing/2014/main" id="{4FB40764-C57F-9D01-6ED2-B881C5FCEB92}"/>
              </a:ext>
            </a:extLst>
          </p:cNvPr>
          <p:cNvSpPr/>
          <p:nvPr/>
        </p:nvSpPr>
        <p:spPr>
          <a:xfrm>
            <a:off x="2433176" y="1737068"/>
            <a:ext cx="1453896" cy="1457627"/>
          </a:xfrm>
          <a:prstGeom prst="roundRect">
            <a:avLst>
              <a:gd name="adj" fmla="val 7705"/>
            </a:avLst>
          </a:prstGeom>
          <a:solidFill>
            <a:srgbClr val="0097A7">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en-US" sz="1200" b="1" dirty="0">
                <a:solidFill>
                  <a:schemeClr val="tx1"/>
                </a:solidFill>
              </a:rPr>
              <a:t>Measuring inflow and outflow quantities in dams</a:t>
            </a:r>
            <a:r>
              <a:rPr lang="en-US" sz="1200" b="1" dirty="0" smtClean="0">
                <a:solidFill>
                  <a:schemeClr val="tx1"/>
                </a:solidFill>
              </a:rPr>
              <a:t>.</a:t>
            </a:r>
            <a:endParaRPr lang="ar-JO" sz="1200" b="1" dirty="0">
              <a:solidFill>
                <a:schemeClr val="tx1"/>
              </a:solidFill>
            </a:endParaRPr>
          </a:p>
        </p:txBody>
      </p:sp>
      <p:sp>
        <p:nvSpPr>
          <p:cNvPr id="26" name="Rectangle: Rounded Corners 25">
            <a:extLst>
              <a:ext uri="{FF2B5EF4-FFF2-40B4-BE49-F238E27FC236}">
                <a16:creationId xmlns:a16="http://schemas.microsoft.com/office/drawing/2014/main" id="{DB15646F-3864-8A6C-0259-C31FCE1001D9}"/>
              </a:ext>
            </a:extLst>
          </p:cNvPr>
          <p:cNvSpPr/>
          <p:nvPr/>
        </p:nvSpPr>
        <p:spPr>
          <a:xfrm>
            <a:off x="4351906" y="1737068"/>
            <a:ext cx="1453896" cy="1457627"/>
          </a:xfrm>
          <a:prstGeom prst="roundRect">
            <a:avLst>
              <a:gd name="adj" fmla="val 7705"/>
            </a:avLst>
          </a:prstGeom>
          <a:solidFill>
            <a:srgbClr val="0097A7">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en-US" sz="1200" b="1" dirty="0">
                <a:solidFill>
                  <a:schemeClr val="tx1"/>
                </a:solidFill>
              </a:rPr>
              <a:t>Measuring quantities extracted from groundwater wells</a:t>
            </a:r>
            <a:r>
              <a:rPr lang="en-US" sz="1200" b="1" dirty="0" smtClean="0">
                <a:solidFill>
                  <a:schemeClr val="tx1"/>
                </a:solidFill>
              </a:rPr>
              <a:t>.</a:t>
            </a:r>
            <a:endParaRPr lang="en-US" sz="1200" b="1" dirty="0">
              <a:solidFill>
                <a:schemeClr val="tx1"/>
              </a:solidFill>
            </a:endParaRPr>
          </a:p>
        </p:txBody>
      </p:sp>
      <p:sp>
        <p:nvSpPr>
          <p:cNvPr id="27" name="Rectangle: Rounded Corners 26">
            <a:extLst>
              <a:ext uri="{FF2B5EF4-FFF2-40B4-BE49-F238E27FC236}">
                <a16:creationId xmlns:a16="http://schemas.microsoft.com/office/drawing/2014/main" id="{19D7F34B-AED4-AB9C-53DC-9FF52C6549E7}"/>
              </a:ext>
            </a:extLst>
          </p:cNvPr>
          <p:cNvSpPr/>
          <p:nvPr/>
        </p:nvSpPr>
        <p:spPr>
          <a:xfrm>
            <a:off x="6270636" y="1737068"/>
            <a:ext cx="1453896" cy="1457627"/>
          </a:xfrm>
          <a:prstGeom prst="roundRect">
            <a:avLst>
              <a:gd name="adj" fmla="val 7705"/>
            </a:avLst>
          </a:prstGeom>
          <a:solidFill>
            <a:srgbClr val="0097A7">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en-US" sz="1200" b="1" dirty="0">
                <a:solidFill>
                  <a:schemeClr val="tx1"/>
                </a:solidFill>
              </a:rPr>
              <a:t>Measuring groundwater levels and well productivity.</a:t>
            </a:r>
            <a:endParaRPr lang="ar-JO" sz="1200" b="1" dirty="0">
              <a:solidFill>
                <a:schemeClr val="tx1"/>
              </a:solidFill>
            </a:endParaRPr>
          </a:p>
        </p:txBody>
      </p:sp>
      <p:sp>
        <p:nvSpPr>
          <p:cNvPr id="29" name="Rectangle: Rounded Corners 28">
            <a:extLst>
              <a:ext uri="{FF2B5EF4-FFF2-40B4-BE49-F238E27FC236}">
                <a16:creationId xmlns:a16="http://schemas.microsoft.com/office/drawing/2014/main" id="{0B77B41E-FD0D-E4E8-110C-2F54F9F6519F}"/>
              </a:ext>
            </a:extLst>
          </p:cNvPr>
          <p:cNvSpPr/>
          <p:nvPr/>
        </p:nvSpPr>
        <p:spPr>
          <a:xfrm>
            <a:off x="3382504" y="3346721"/>
            <a:ext cx="1453896" cy="1457627"/>
          </a:xfrm>
          <a:prstGeom prst="roundRect">
            <a:avLst>
              <a:gd name="adj" fmla="val 7705"/>
            </a:avLst>
          </a:prstGeom>
          <a:solidFill>
            <a:srgbClr val="0097A7">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en-US" sz="1200" b="1" dirty="0">
                <a:solidFill>
                  <a:schemeClr val="tx1"/>
                </a:solidFill>
              </a:rPr>
              <a:t>Monitoring water sources quality and distribution reservoirs.</a:t>
            </a:r>
            <a:endParaRPr lang="ar-JO" sz="1200" b="1" dirty="0">
              <a:solidFill>
                <a:schemeClr val="tx1"/>
              </a:solidFill>
            </a:endParaRPr>
          </a:p>
        </p:txBody>
      </p:sp>
      <p:sp>
        <p:nvSpPr>
          <p:cNvPr id="30" name="Rectangle: Rounded Corners 29">
            <a:extLst>
              <a:ext uri="{FF2B5EF4-FFF2-40B4-BE49-F238E27FC236}">
                <a16:creationId xmlns:a16="http://schemas.microsoft.com/office/drawing/2014/main" id="{3A6C9671-0819-377F-0823-03F0675A32D3}"/>
              </a:ext>
            </a:extLst>
          </p:cNvPr>
          <p:cNvSpPr/>
          <p:nvPr/>
        </p:nvSpPr>
        <p:spPr>
          <a:xfrm>
            <a:off x="5328736" y="3349229"/>
            <a:ext cx="1453896" cy="1457627"/>
          </a:xfrm>
          <a:prstGeom prst="roundRect">
            <a:avLst>
              <a:gd name="adj" fmla="val 7705"/>
            </a:avLst>
          </a:prstGeom>
          <a:solidFill>
            <a:srgbClr val="0097A7">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en-US" sz="1200" b="1" dirty="0">
                <a:solidFill>
                  <a:schemeClr val="tx1"/>
                </a:solidFill>
              </a:rPr>
              <a:t>Monitoring major water sources and transmission lines to protect them from vandalism.</a:t>
            </a:r>
            <a:endParaRPr lang="ar-JO" sz="1200" b="1" dirty="0">
              <a:solidFill>
                <a:schemeClr val="tx1"/>
              </a:solidFill>
            </a:endParaRPr>
          </a:p>
        </p:txBody>
      </p:sp>
      <p:cxnSp>
        <p:nvCxnSpPr>
          <p:cNvPr id="15" name="Straight Connector 14"/>
          <p:cNvCxnSpPr/>
          <p:nvPr/>
        </p:nvCxnSpPr>
        <p:spPr>
          <a:xfrm>
            <a:off x="990026" y="449376"/>
            <a:ext cx="0" cy="4225752"/>
          </a:xfrm>
          <a:prstGeom prst="line">
            <a:avLst/>
          </a:prstGeom>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1414066904"/>
      </p:ext>
    </p:extLst>
  </p:cSld>
  <p:clrMapOvr>
    <a:masterClrMapping/>
  </p:clrMapOvr>
  <p:transition spd="slow">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7" name="Freeform 2"/>
          <p:cNvSpPr>
            <a:spLocks noChangeAspect="1"/>
          </p:cNvSpPr>
          <p:nvPr/>
        </p:nvSpPr>
        <p:spPr>
          <a:xfrm>
            <a:off x="2675465" y="3551"/>
            <a:ext cx="3808081" cy="5140908"/>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dpi="0" rotWithShape="1">
            <a:blip r:embed="rId3">
              <a:alphaModFix amt="5000"/>
            </a:blip>
            <a:srcRect/>
            <a:stretch>
              <a:fillRect t="-1626" r="-8351"/>
            </a:stretch>
          </a:blipFill>
        </p:spPr>
        <p:txBody>
          <a:bodyPr/>
          <a:lstStyle/>
          <a:p>
            <a:endParaRPr lang="en-US"/>
          </a:p>
        </p:txBody>
      </p:sp>
      <p:sp>
        <p:nvSpPr>
          <p:cNvPr id="267" name="Google Shape;267;p44"/>
          <p:cNvSpPr txBox="1">
            <a:spLocks noGrp="1"/>
          </p:cNvSpPr>
          <p:nvPr>
            <p:ph type="title"/>
          </p:nvPr>
        </p:nvSpPr>
        <p:spPr>
          <a:xfrm>
            <a:off x="2152200" y="2933087"/>
            <a:ext cx="4839600" cy="841800"/>
          </a:xfrm>
          <a:prstGeom prst="rect">
            <a:avLst/>
          </a:prstGeom>
        </p:spPr>
        <p:txBody>
          <a:bodyPr spcFirstLastPara="1" wrap="square" lIns="91425" tIns="91425" rIns="91425" bIns="91425" anchor="t" anchorCtr="0">
            <a:noAutofit/>
          </a:bodyPr>
          <a:lstStyle/>
          <a:p>
            <a:pPr lvl="0"/>
            <a:r>
              <a:rPr lang="en-US" sz="2000" b="1" dirty="0">
                <a:solidFill>
                  <a:schemeClr val="tx1"/>
                </a:solidFill>
                <a:latin typeface="Arial Rounded MT Bold" panose="020F0704030504030204" pitchFamily="34" charset="0"/>
                <a:cs typeface="Segoe UI Semibold" panose="020B0702040204020203" pitchFamily="34" charset="0"/>
              </a:rPr>
              <a:t>Transition to </a:t>
            </a:r>
            <a:r>
              <a:rPr lang="en-US" sz="2000" b="1" dirty="0">
                <a:solidFill>
                  <a:schemeClr val="tx1"/>
                </a:solidFill>
                <a:latin typeface="Arial Rounded MT Bold" panose="020F0704030504030204" pitchFamily="34" charset="0"/>
                <a:cs typeface="Segoe UI Semibold" panose="020B0702040204020203" pitchFamily="34" charset="0"/>
              </a:rPr>
              <a:t>Automation</a:t>
            </a:r>
            <a:endParaRPr lang="ar-JO" sz="2000" b="1" dirty="0">
              <a:solidFill>
                <a:schemeClr val="tx1"/>
              </a:solidFill>
              <a:latin typeface="Arial Rounded MT Bold" panose="020F0704030504030204" pitchFamily="34" charset="0"/>
              <a:cs typeface="Segoe UI Semibold" panose="020B0702040204020203" pitchFamily="34" charset="0"/>
            </a:endParaRPr>
          </a:p>
        </p:txBody>
      </p:sp>
      <p:pic>
        <p:nvPicPr>
          <p:cNvPr id="3" name="Picture 2">
            <a:extLst>
              <a:ext uri="{FF2B5EF4-FFF2-40B4-BE49-F238E27FC236}">
                <a16:creationId xmlns:a16="http://schemas.microsoft.com/office/drawing/2014/main" id="{61899522-34F3-57DC-9E56-A4680C5C32AE}"/>
              </a:ext>
            </a:extLst>
          </p:cNvPr>
          <p:cNvPicPr>
            <a:picLocks noChangeAspect="1"/>
          </p:cNvPicPr>
          <p:nvPr/>
        </p:nvPicPr>
        <p:blipFill>
          <a:blip r:embed="rId4">
            <a:extLst>
              <a:ext uri="{BEBA8EAE-BF5A-486C-A8C5-ECC9F3942E4B}">
                <a14:imgProps xmlns:a14="http://schemas.microsoft.com/office/drawing/2010/main">
                  <a14:imgLayer r:embed="rId5">
                    <a14:imgEffect>
                      <a14:artisticGlowEdges/>
                    </a14:imgEffect>
                  </a14:imgLayer>
                </a14:imgProps>
              </a:ext>
            </a:extLst>
          </a:blip>
          <a:stretch>
            <a:fillRect/>
          </a:stretch>
        </p:blipFill>
        <p:spPr>
          <a:xfrm>
            <a:off x="3732645" y="1254377"/>
            <a:ext cx="1678710" cy="1678710"/>
          </a:xfrm>
          <a:prstGeom prst="rect">
            <a:avLst/>
          </a:prstGeom>
        </p:spPr>
      </p:pic>
    </p:spTree>
    <p:extLst>
      <p:ext uri="{BB962C8B-B14F-4D97-AF65-F5344CB8AC3E}">
        <p14:creationId xmlns:p14="http://schemas.microsoft.com/office/powerpoint/2010/main" val="31994409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6" name="Freeform 2"/>
          <p:cNvSpPr>
            <a:spLocks noChangeAspect="1"/>
          </p:cNvSpPr>
          <p:nvPr/>
        </p:nvSpPr>
        <p:spPr>
          <a:xfrm>
            <a:off x="2675465" y="3551"/>
            <a:ext cx="3808081" cy="5140908"/>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dpi="0" rotWithShape="1">
            <a:blip r:embed="rId3">
              <a:alphaModFix amt="5000"/>
            </a:blip>
            <a:srcRect/>
            <a:stretch>
              <a:fillRect t="-1626" r="-8351"/>
            </a:stretch>
          </a:blipFill>
        </p:spPr>
        <p:txBody>
          <a:bodyPr/>
          <a:lstStyle/>
          <a:p>
            <a:endParaRPr lang="en-US"/>
          </a:p>
        </p:txBody>
      </p:sp>
      <p:sp>
        <p:nvSpPr>
          <p:cNvPr id="247" name="Google Shape;247;p42"/>
          <p:cNvSpPr txBox="1">
            <a:spLocks noGrp="1"/>
          </p:cNvSpPr>
          <p:nvPr>
            <p:ph type="title"/>
          </p:nvPr>
        </p:nvSpPr>
        <p:spPr>
          <a:xfrm rot="-5400000">
            <a:off x="-1652050" y="2285400"/>
            <a:ext cx="4341000" cy="572700"/>
          </a:xfrm>
          <a:prstGeom prst="rect">
            <a:avLst/>
          </a:prstGeom>
        </p:spPr>
        <p:txBody>
          <a:bodyPr spcFirstLastPara="1" wrap="square" lIns="91425" tIns="91425" rIns="91425" bIns="91425" anchor="t" anchorCtr="0">
            <a:noAutofit/>
          </a:bodyPr>
          <a:lstStyle/>
          <a:p>
            <a:pPr lvl="0"/>
            <a:r>
              <a:rPr lang="en-US" sz="2000" b="1" dirty="0">
                <a:solidFill>
                  <a:schemeClr val="tx1"/>
                </a:solidFill>
                <a:latin typeface="Arial Rounded MT Bold" panose="020F0704030504030204" pitchFamily="34" charset="0"/>
                <a:cs typeface="Segoe UI Semibold" panose="020B0702040204020203" pitchFamily="34" charset="0"/>
              </a:rPr>
              <a:t>Transition to </a:t>
            </a:r>
            <a:r>
              <a:rPr lang="en-US" sz="2000" b="1" dirty="0" smtClean="0">
                <a:solidFill>
                  <a:schemeClr val="tx1"/>
                </a:solidFill>
                <a:latin typeface="Arial Rounded MT Bold" panose="020F0704030504030204" pitchFamily="34" charset="0"/>
                <a:cs typeface="Segoe UI Semibold" panose="020B0702040204020203" pitchFamily="34" charset="0"/>
              </a:rPr>
              <a:t>Automation</a:t>
            </a:r>
            <a:endParaRPr sz="2000" b="1" dirty="0">
              <a:solidFill>
                <a:schemeClr val="tx1"/>
              </a:solidFill>
              <a:latin typeface="Arial Rounded MT Bold" panose="020F0704030504030204" pitchFamily="34" charset="0"/>
              <a:cs typeface="Segoe UI Semibold" panose="020B0702040204020203" pitchFamily="34" charset="0"/>
            </a:endParaRPr>
          </a:p>
        </p:txBody>
      </p:sp>
      <p:cxnSp>
        <p:nvCxnSpPr>
          <p:cNvPr id="249" name="Google Shape;249;p42"/>
          <p:cNvCxnSpPr/>
          <p:nvPr/>
        </p:nvCxnSpPr>
        <p:spPr>
          <a:xfrm>
            <a:off x="1147475" y="0"/>
            <a:ext cx="0" cy="5187000"/>
          </a:xfrm>
          <a:prstGeom prst="straightConnector1">
            <a:avLst/>
          </a:prstGeom>
          <a:noFill/>
          <a:ln w="9525" cap="flat" cmpd="sng">
            <a:solidFill>
              <a:schemeClr val="lt1"/>
            </a:solidFill>
            <a:prstDash val="dot"/>
            <a:round/>
            <a:headEnd type="none" w="med" len="med"/>
            <a:tailEnd type="none" w="med" len="med"/>
          </a:ln>
        </p:spPr>
      </p:cxnSp>
      <p:sp>
        <p:nvSpPr>
          <p:cNvPr id="3" name="Google Shape;248;p42">
            <a:extLst>
              <a:ext uri="{FF2B5EF4-FFF2-40B4-BE49-F238E27FC236}">
                <a16:creationId xmlns:a16="http://schemas.microsoft.com/office/drawing/2014/main" id="{82098219-737D-0989-B783-5CEF592B65FC}"/>
              </a:ext>
            </a:extLst>
          </p:cNvPr>
          <p:cNvSpPr txBox="1">
            <a:spLocks noGrp="1"/>
          </p:cNvSpPr>
          <p:nvPr>
            <p:ph type="body" idx="1"/>
          </p:nvPr>
        </p:nvSpPr>
        <p:spPr>
          <a:xfrm>
            <a:off x="2129814" y="1447849"/>
            <a:ext cx="5737482" cy="2291301"/>
          </a:xfrm>
          <a:prstGeom prst="rect">
            <a:avLst/>
          </a:prstGeom>
        </p:spPr>
        <p:txBody>
          <a:bodyPr spcFirstLastPara="1" wrap="square" lIns="91425" tIns="91425" rIns="91425" bIns="91425" anchor="t" anchorCtr="0">
            <a:noAutofit/>
          </a:bodyPr>
          <a:lstStyle/>
          <a:p>
            <a:pPr marL="114300" indent="0">
              <a:buNone/>
            </a:pPr>
            <a:r>
              <a:rPr lang="en-US" sz="1400" dirty="0">
                <a:solidFill>
                  <a:schemeClr val="tx1"/>
                </a:solidFill>
              </a:rPr>
              <a:t>The project of automating monitoring stations is one of the strategic projects of the Ministry of Water and Irrigation, aiming to transition from manual monitoring to modern technological monitoring through a network of stations distributed across the Kingdom.</a:t>
            </a:r>
          </a:p>
          <a:p>
            <a:pPr marL="114300" indent="0" rtl="1">
              <a:buNone/>
            </a:pPr>
            <a:endParaRPr lang="en-US" sz="1400" dirty="0">
              <a:solidFill>
                <a:schemeClr val="tx1"/>
              </a:solidFill>
            </a:endParaRPr>
          </a:p>
          <a:p>
            <a:pPr marL="114300" indent="0" rtl="1">
              <a:buNone/>
            </a:pPr>
            <a:r>
              <a:rPr lang="en-US" sz="1400" dirty="0">
                <a:solidFill>
                  <a:schemeClr val="tx1"/>
                </a:solidFill>
              </a:rPr>
              <a:t>These stations measure rainfall, and some also measure climatic elements such as evaporation, air temperature, solar radiation, and wind speed and direction. Some stations measure static water levels in wells, dam water levels, and </a:t>
            </a:r>
            <a:r>
              <a:rPr lang="en-US" sz="1400" dirty="0" err="1">
                <a:solidFill>
                  <a:schemeClr val="tx1"/>
                </a:solidFill>
              </a:rPr>
              <a:t>wadi</a:t>
            </a:r>
            <a:r>
              <a:rPr lang="en-US" sz="1400" dirty="0">
                <a:solidFill>
                  <a:schemeClr val="tx1"/>
                </a:solidFill>
              </a:rPr>
              <a:t> flows, which are critical inputs in water source monitoring.</a:t>
            </a:r>
          </a:p>
        </p:txBody>
      </p:sp>
      <p:cxnSp>
        <p:nvCxnSpPr>
          <p:cNvPr id="7" name="Straight Connector 6"/>
          <p:cNvCxnSpPr/>
          <p:nvPr/>
        </p:nvCxnSpPr>
        <p:spPr>
          <a:xfrm>
            <a:off x="990026" y="449376"/>
            <a:ext cx="0" cy="4225752"/>
          </a:xfrm>
          <a:prstGeom prst="line">
            <a:avLst/>
          </a:prstGeom>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1843978565"/>
      </p:ext>
    </p:extLst>
  </p:cSld>
  <p:clrMapOvr>
    <a:masterClrMapping/>
  </p:clrMapOvr>
  <p:transition spd="slow">
    <p:push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7" name="Freeform 2"/>
          <p:cNvSpPr>
            <a:spLocks noChangeAspect="1"/>
          </p:cNvSpPr>
          <p:nvPr/>
        </p:nvSpPr>
        <p:spPr>
          <a:xfrm>
            <a:off x="2675465" y="3551"/>
            <a:ext cx="3808081" cy="5140908"/>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dpi="0" rotWithShape="1">
            <a:blip r:embed="rId3">
              <a:alphaModFix amt="5000"/>
            </a:blip>
            <a:srcRect/>
            <a:stretch>
              <a:fillRect t="-1626" r="-8351"/>
            </a:stretch>
          </a:blipFill>
        </p:spPr>
        <p:txBody>
          <a:bodyPr/>
          <a:lstStyle/>
          <a:p>
            <a:endParaRPr lang="en-US"/>
          </a:p>
        </p:txBody>
      </p:sp>
      <p:sp>
        <p:nvSpPr>
          <p:cNvPr id="247" name="Google Shape;247;p42"/>
          <p:cNvSpPr txBox="1">
            <a:spLocks noGrp="1"/>
          </p:cNvSpPr>
          <p:nvPr>
            <p:ph type="title"/>
          </p:nvPr>
        </p:nvSpPr>
        <p:spPr>
          <a:xfrm rot="-5400000">
            <a:off x="-1652050" y="2285400"/>
            <a:ext cx="4341000" cy="572700"/>
          </a:xfrm>
          <a:prstGeom prst="rect">
            <a:avLst/>
          </a:prstGeom>
        </p:spPr>
        <p:txBody>
          <a:bodyPr spcFirstLastPara="1" wrap="square" lIns="91425" tIns="91425" rIns="91425" bIns="91425" anchor="t" anchorCtr="0">
            <a:noAutofit/>
          </a:bodyPr>
          <a:lstStyle/>
          <a:p>
            <a:pPr lvl="0"/>
            <a:r>
              <a:rPr lang="en-US" sz="2000" b="1" dirty="0">
                <a:solidFill>
                  <a:schemeClr val="tx1"/>
                </a:solidFill>
                <a:latin typeface="Arial Rounded MT Bold" panose="020F0704030504030204" pitchFamily="34" charset="0"/>
                <a:cs typeface="Segoe UI Semibold" panose="020B0702040204020203" pitchFamily="34" charset="0"/>
              </a:rPr>
              <a:t>Transition to </a:t>
            </a:r>
            <a:r>
              <a:rPr lang="en-US" sz="2000" b="1" dirty="0" smtClean="0">
                <a:solidFill>
                  <a:schemeClr val="tx1"/>
                </a:solidFill>
                <a:latin typeface="Arial Rounded MT Bold" panose="020F0704030504030204" pitchFamily="34" charset="0"/>
                <a:cs typeface="Segoe UI Semibold" panose="020B0702040204020203" pitchFamily="34" charset="0"/>
              </a:rPr>
              <a:t>Automation</a:t>
            </a:r>
            <a:endParaRPr sz="2000" b="1" dirty="0">
              <a:solidFill>
                <a:schemeClr val="tx1"/>
              </a:solidFill>
              <a:latin typeface="Arial Rounded MT Bold" panose="020F0704030504030204" pitchFamily="34" charset="0"/>
              <a:cs typeface="Segoe UI Semibold" panose="020B0702040204020203" pitchFamily="34" charset="0"/>
            </a:endParaRPr>
          </a:p>
        </p:txBody>
      </p:sp>
      <p:cxnSp>
        <p:nvCxnSpPr>
          <p:cNvPr id="249" name="Google Shape;249;p42"/>
          <p:cNvCxnSpPr/>
          <p:nvPr/>
        </p:nvCxnSpPr>
        <p:spPr>
          <a:xfrm>
            <a:off x="1147475" y="0"/>
            <a:ext cx="0" cy="5187000"/>
          </a:xfrm>
          <a:prstGeom prst="straightConnector1">
            <a:avLst/>
          </a:prstGeom>
          <a:noFill/>
          <a:ln w="9525" cap="flat" cmpd="sng">
            <a:solidFill>
              <a:schemeClr val="lt1"/>
            </a:solidFill>
            <a:prstDash val="dot"/>
            <a:round/>
            <a:headEnd type="none" w="med" len="med"/>
            <a:tailEnd type="none" w="med" len="med"/>
          </a:ln>
        </p:spPr>
      </p:cxnSp>
      <p:sp>
        <p:nvSpPr>
          <p:cNvPr id="3" name="Google Shape;248;p42">
            <a:extLst>
              <a:ext uri="{FF2B5EF4-FFF2-40B4-BE49-F238E27FC236}">
                <a16:creationId xmlns:a16="http://schemas.microsoft.com/office/drawing/2014/main" id="{82098219-737D-0989-B783-5CEF592B65FC}"/>
              </a:ext>
            </a:extLst>
          </p:cNvPr>
          <p:cNvSpPr txBox="1">
            <a:spLocks noGrp="1"/>
          </p:cNvSpPr>
          <p:nvPr>
            <p:ph type="body" idx="1"/>
          </p:nvPr>
        </p:nvSpPr>
        <p:spPr>
          <a:xfrm>
            <a:off x="1624418" y="974895"/>
            <a:ext cx="7086598" cy="765724"/>
          </a:xfrm>
          <a:prstGeom prst="rect">
            <a:avLst/>
          </a:prstGeom>
        </p:spPr>
        <p:txBody>
          <a:bodyPr spcFirstLastPara="1" wrap="square" lIns="91425" tIns="91425" rIns="91425" bIns="91425" anchor="t" anchorCtr="0">
            <a:noAutofit/>
          </a:bodyPr>
          <a:lstStyle/>
          <a:p>
            <a:pPr marL="114300" indent="0">
              <a:buNone/>
            </a:pPr>
            <a:r>
              <a:rPr lang="en-US" sz="1400" dirty="0">
                <a:solidFill>
                  <a:schemeClr val="tx1"/>
                </a:solidFill>
              </a:rPr>
              <a:t>The Ministry began transitioning to the automation system in 2010 through several projects, reaching a total of 307 automated stations distributed throughout the Kingdom.</a:t>
            </a:r>
          </a:p>
        </p:txBody>
      </p:sp>
      <p:graphicFrame>
        <p:nvGraphicFramePr>
          <p:cNvPr id="2" name="Diagram 1">
            <a:extLst>
              <a:ext uri="{FF2B5EF4-FFF2-40B4-BE49-F238E27FC236}">
                <a16:creationId xmlns:a16="http://schemas.microsoft.com/office/drawing/2014/main" id="{09BCDD8A-D176-4482-2275-A084072ADFE8}"/>
              </a:ext>
            </a:extLst>
          </p:cNvPr>
          <p:cNvGraphicFramePr/>
          <p:nvPr>
            <p:extLst>
              <p:ext uri="{D42A27DB-BD31-4B8C-83A1-F6EECF244321}">
                <p14:modId xmlns:p14="http://schemas.microsoft.com/office/powerpoint/2010/main" val="2823332061"/>
              </p:ext>
            </p:extLst>
          </p:nvPr>
        </p:nvGraphicFramePr>
        <p:xfrm>
          <a:off x="1624418" y="1740619"/>
          <a:ext cx="7086600" cy="261328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Google Shape;248;p42">
            <a:extLst>
              <a:ext uri="{FF2B5EF4-FFF2-40B4-BE49-F238E27FC236}">
                <a16:creationId xmlns:a16="http://schemas.microsoft.com/office/drawing/2014/main" id="{82098219-737D-0989-B783-5CEF592B65FC}"/>
              </a:ext>
            </a:extLst>
          </p:cNvPr>
          <p:cNvSpPr txBox="1">
            <a:spLocks/>
          </p:cNvSpPr>
          <p:nvPr/>
        </p:nvSpPr>
        <p:spPr>
          <a:xfrm>
            <a:off x="1624420" y="5160885"/>
            <a:ext cx="7086598" cy="76572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lt1"/>
              </a:buClr>
              <a:buSzPts val="1800"/>
              <a:buFont typeface="Roboto"/>
              <a:buChar char="●"/>
              <a:defRPr sz="1800" b="0" i="0" u="none" strike="noStrike" cap="none">
                <a:solidFill>
                  <a:schemeClr val="lt1"/>
                </a:solidFill>
                <a:latin typeface="Roboto"/>
                <a:ea typeface="Roboto"/>
                <a:cs typeface="Roboto"/>
                <a:sym typeface="Roboto"/>
              </a:defRPr>
            </a:lvl1pPr>
            <a:lvl2pPr marL="914400" marR="0" lvl="1" indent="-342900" algn="ctr" rtl="0">
              <a:lnSpc>
                <a:spcPct val="100000"/>
              </a:lnSpc>
              <a:spcBef>
                <a:spcPts val="1600"/>
              </a:spcBef>
              <a:spcAft>
                <a:spcPts val="0"/>
              </a:spcAft>
              <a:buClr>
                <a:schemeClr val="lt1"/>
              </a:buClr>
              <a:buSzPts val="1800"/>
              <a:buFont typeface="Roboto"/>
              <a:buChar char="○"/>
              <a:defRPr sz="1800" b="0" i="0" u="none" strike="noStrike" cap="none">
                <a:solidFill>
                  <a:schemeClr val="lt1"/>
                </a:solidFill>
                <a:latin typeface="Roboto"/>
                <a:ea typeface="Roboto"/>
                <a:cs typeface="Roboto"/>
                <a:sym typeface="Roboto"/>
              </a:defRPr>
            </a:lvl2pPr>
            <a:lvl3pPr marL="1371600" marR="0" lvl="2" indent="-342900" algn="ctr" rtl="0">
              <a:lnSpc>
                <a:spcPct val="100000"/>
              </a:lnSpc>
              <a:spcBef>
                <a:spcPts val="1600"/>
              </a:spcBef>
              <a:spcAft>
                <a:spcPts val="0"/>
              </a:spcAft>
              <a:buClr>
                <a:schemeClr val="lt1"/>
              </a:buClr>
              <a:buSzPts val="1800"/>
              <a:buFont typeface="Roboto"/>
              <a:buChar char="■"/>
              <a:defRPr sz="1800" b="0" i="0" u="none" strike="noStrike" cap="none">
                <a:solidFill>
                  <a:schemeClr val="lt1"/>
                </a:solidFill>
                <a:latin typeface="Roboto"/>
                <a:ea typeface="Roboto"/>
                <a:cs typeface="Roboto"/>
                <a:sym typeface="Roboto"/>
              </a:defRPr>
            </a:lvl3pPr>
            <a:lvl4pPr marL="1828800" marR="0" lvl="3" indent="-342900" algn="ctr" rtl="0">
              <a:lnSpc>
                <a:spcPct val="100000"/>
              </a:lnSpc>
              <a:spcBef>
                <a:spcPts val="1600"/>
              </a:spcBef>
              <a:spcAft>
                <a:spcPts val="0"/>
              </a:spcAft>
              <a:buClr>
                <a:schemeClr val="lt1"/>
              </a:buClr>
              <a:buSzPts val="1800"/>
              <a:buFont typeface="Roboto"/>
              <a:buChar char="●"/>
              <a:defRPr sz="1800" b="0" i="0" u="none" strike="noStrike" cap="none">
                <a:solidFill>
                  <a:schemeClr val="lt1"/>
                </a:solidFill>
                <a:latin typeface="Roboto"/>
                <a:ea typeface="Roboto"/>
                <a:cs typeface="Roboto"/>
                <a:sym typeface="Roboto"/>
              </a:defRPr>
            </a:lvl4pPr>
            <a:lvl5pPr marL="2286000" marR="0" lvl="4" indent="-342900" algn="ctr" rtl="0">
              <a:lnSpc>
                <a:spcPct val="100000"/>
              </a:lnSpc>
              <a:spcBef>
                <a:spcPts val="1600"/>
              </a:spcBef>
              <a:spcAft>
                <a:spcPts val="0"/>
              </a:spcAft>
              <a:buClr>
                <a:schemeClr val="lt1"/>
              </a:buClr>
              <a:buSzPts val="1800"/>
              <a:buFont typeface="Roboto"/>
              <a:buChar char="○"/>
              <a:defRPr sz="1800" b="0" i="0" u="none" strike="noStrike" cap="none">
                <a:solidFill>
                  <a:schemeClr val="lt1"/>
                </a:solidFill>
                <a:latin typeface="Roboto"/>
                <a:ea typeface="Roboto"/>
                <a:cs typeface="Roboto"/>
                <a:sym typeface="Roboto"/>
              </a:defRPr>
            </a:lvl5pPr>
            <a:lvl6pPr marL="2743200" marR="0" lvl="5" indent="-342900" algn="ctr" rtl="0">
              <a:lnSpc>
                <a:spcPct val="100000"/>
              </a:lnSpc>
              <a:spcBef>
                <a:spcPts val="1600"/>
              </a:spcBef>
              <a:spcAft>
                <a:spcPts val="0"/>
              </a:spcAft>
              <a:buClr>
                <a:schemeClr val="lt1"/>
              </a:buClr>
              <a:buSzPts val="1800"/>
              <a:buFont typeface="Roboto"/>
              <a:buChar char="■"/>
              <a:defRPr sz="1800" b="0" i="0" u="none" strike="noStrike" cap="none">
                <a:solidFill>
                  <a:schemeClr val="lt1"/>
                </a:solidFill>
                <a:latin typeface="Roboto"/>
                <a:ea typeface="Roboto"/>
                <a:cs typeface="Roboto"/>
                <a:sym typeface="Roboto"/>
              </a:defRPr>
            </a:lvl6pPr>
            <a:lvl7pPr marL="3200400" marR="0" lvl="6" indent="-342900" algn="ctr" rtl="0">
              <a:lnSpc>
                <a:spcPct val="100000"/>
              </a:lnSpc>
              <a:spcBef>
                <a:spcPts val="1600"/>
              </a:spcBef>
              <a:spcAft>
                <a:spcPts val="0"/>
              </a:spcAft>
              <a:buClr>
                <a:schemeClr val="lt1"/>
              </a:buClr>
              <a:buSzPts val="1800"/>
              <a:buFont typeface="Roboto"/>
              <a:buChar char="●"/>
              <a:defRPr sz="1800" b="0" i="0" u="none" strike="noStrike" cap="none">
                <a:solidFill>
                  <a:schemeClr val="lt1"/>
                </a:solidFill>
                <a:latin typeface="Roboto"/>
                <a:ea typeface="Roboto"/>
                <a:cs typeface="Roboto"/>
                <a:sym typeface="Roboto"/>
              </a:defRPr>
            </a:lvl7pPr>
            <a:lvl8pPr marL="3657600" marR="0" lvl="7" indent="-342900" algn="ctr" rtl="0">
              <a:lnSpc>
                <a:spcPct val="100000"/>
              </a:lnSpc>
              <a:spcBef>
                <a:spcPts val="1600"/>
              </a:spcBef>
              <a:spcAft>
                <a:spcPts val="0"/>
              </a:spcAft>
              <a:buClr>
                <a:schemeClr val="lt1"/>
              </a:buClr>
              <a:buSzPts val="1800"/>
              <a:buFont typeface="Roboto"/>
              <a:buChar char="○"/>
              <a:defRPr sz="1800" b="0" i="0" u="none" strike="noStrike" cap="none">
                <a:solidFill>
                  <a:schemeClr val="lt1"/>
                </a:solidFill>
                <a:latin typeface="Roboto"/>
                <a:ea typeface="Roboto"/>
                <a:cs typeface="Roboto"/>
                <a:sym typeface="Roboto"/>
              </a:defRPr>
            </a:lvl8pPr>
            <a:lvl9pPr marL="4114800" marR="0" lvl="8" indent="-342900" algn="ctr" rtl="0">
              <a:lnSpc>
                <a:spcPct val="100000"/>
              </a:lnSpc>
              <a:spcBef>
                <a:spcPts val="1600"/>
              </a:spcBef>
              <a:spcAft>
                <a:spcPts val="1600"/>
              </a:spcAft>
              <a:buClr>
                <a:schemeClr val="lt1"/>
              </a:buClr>
              <a:buSzPts val="1800"/>
              <a:buFont typeface="Roboto"/>
              <a:buChar char="■"/>
              <a:defRPr sz="1800" b="0" i="0" u="none" strike="noStrike" cap="none">
                <a:solidFill>
                  <a:schemeClr val="lt1"/>
                </a:solidFill>
                <a:latin typeface="Roboto"/>
                <a:ea typeface="Roboto"/>
                <a:cs typeface="Roboto"/>
                <a:sym typeface="Roboto"/>
              </a:defRPr>
            </a:lvl9pPr>
          </a:lstStyle>
          <a:p>
            <a:pPr marL="114300" indent="0">
              <a:buNone/>
            </a:pPr>
            <a:r>
              <a:rPr lang="en-US" sz="1400" dirty="0">
                <a:solidFill>
                  <a:schemeClr val="tx1"/>
                </a:solidFill>
              </a:rPr>
              <a:t>The importance of automating monitoring stations lies in expanding monitoring operations by expanding the monitoring network without manual observation, improving data quality, and providing near real-time data.</a:t>
            </a:r>
          </a:p>
        </p:txBody>
      </p:sp>
      <p:cxnSp>
        <p:nvCxnSpPr>
          <p:cNvPr id="9" name="Straight Connector 8"/>
          <p:cNvCxnSpPr/>
          <p:nvPr/>
        </p:nvCxnSpPr>
        <p:spPr>
          <a:xfrm>
            <a:off x="990026" y="449376"/>
            <a:ext cx="0" cy="4225752"/>
          </a:xfrm>
          <a:prstGeom prst="line">
            <a:avLst/>
          </a:prstGeom>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41492107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7" name="Freeform 2"/>
          <p:cNvSpPr>
            <a:spLocks noChangeAspect="1"/>
          </p:cNvSpPr>
          <p:nvPr/>
        </p:nvSpPr>
        <p:spPr>
          <a:xfrm>
            <a:off x="2675465" y="3551"/>
            <a:ext cx="3808081" cy="5140908"/>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dpi="0" rotWithShape="1">
            <a:blip r:embed="rId3">
              <a:alphaModFix amt="5000"/>
            </a:blip>
            <a:srcRect/>
            <a:stretch>
              <a:fillRect t="-1626" r="-8351"/>
            </a:stretch>
          </a:blipFill>
        </p:spPr>
        <p:txBody>
          <a:bodyPr/>
          <a:lstStyle/>
          <a:p>
            <a:endParaRPr lang="en-US"/>
          </a:p>
        </p:txBody>
      </p:sp>
      <p:sp>
        <p:nvSpPr>
          <p:cNvPr id="247" name="Google Shape;247;p42"/>
          <p:cNvSpPr txBox="1">
            <a:spLocks noGrp="1"/>
          </p:cNvSpPr>
          <p:nvPr>
            <p:ph type="title"/>
          </p:nvPr>
        </p:nvSpPr>
        <p:spPr>
          <a:xfrm rot="-5400000">
            <a:off x="-1652050" y="2285400"/>
            <a:ext cx="4341000" cy="572700"/>
          </a:xfrm>
          <a:prstGeom prst="rect">
            <a:avLst/>
          </a:prstGeom>
        </p:spPr>
        <p:txBody>
          <a:bodyPr spcFirstLastPara="1" wrap="square" lIns="91425" tIns="91425" rIns="91425" bIns="91425" anchor="t" anchorCtr="0">
            <a:noAutofit/>
          </a:bodyPr>
          <a:lstStyle/>
          <a:p>
            <a:pPr lvl="0"/>
            <a:r>
              <a:rPr lang="en-US" sz="2000" b="1" dirty="0">
                <a:solidFill>
                  <a:schemeClr val="tx1"/>
                </a:solidFill>
                <a:latin typeface="Arial Rounded MT Bold" panose="020F0704030504030204" pitchFamily="34" charset="0"/>
                <a:cs typeface="Segoe UI Semibold" panose="020B0702040204020203" pitchFamily="34" charset="0"/>
              </a:rPr>
              <a:t>Transition to Automation</a:t>
            </a:r>
            <a:endParaRPr sz="2000" dirty="0">
              <a:solidFill>
                <a:schemeClr val="tx1"/>
              </a:solidFill>
              <a:latin typeface="Segoe UI Semibold" panose="020B0702040204020203" pitchFamily="34" charset="0"/>
              <a:cs typeface="Segoe UI Semibold" panose="020B0702040204020203" pitchFamily="34" charset="0"/>
            </a:endParaRPr>
          </a:p>
        </p:txBody>
      </p:sp>
      <p:cxnSp>
        <p:nvCxnSpPr>
          <p:cNvPr id="249" name="Google Shape;249;p42"/>
          <p:cNvCxnSpPr/>
          <p:nvPr/>
        </p:nvCxnSpPr>
        <p:spPr>
          <a:xfrm>
            <a:off x="1147475" y="0"/>
            <a:ext cx="0" cy="5187000"/>
          </a:xfrm>
          <a:prstGeom prst="straightConnector1">
            <a:avLst/>
          </a:prstGeom>
          <a:noFill/>
          <a:ln w="9525" cap="flat" cmpd="sng">
            <a:solidFill>
              <a:schemeClr val="lt1"/>
            </a:solidFill>
            <a:prstDash val="dot"/>
            <a:round/>
            <a:headEnd type="none" w="med" len="med"/>
            <a:tailEnd type="none" w="med" len="med"/>
          </a:ln>
        </p:spPr>
      </p:cxnSp>
      <p:sp>
        <p:nvSpPr>
          <p:cNvPr id="3" name="Google Shape;248;p42">
            <a:extLst>
              <a:ext uri="{FF2B5EF4-FFF2-40B4-BE49-F238E27FC236}">
                <a16:creationId xmlns:a16="http://schemas.microsoft.com/office/drawing/2014/main" id="{82098219-737D-0989-B783-5CEF592B65FC}"/>
              </a:ext>
            </a:extLst>
          </p:cNvPr>
          <p:cNvSpPr txBox="1">
            <a:spLocks noGrp="1"/>
          </p:cNvSpPr>
          <p:nvPr>
            <p:ph type="body" idx="1"/>
          </p:nvPr>
        </p:nvSpPr>
        <p:spPr>
          <a:xfrm>
            <a:off x="1624420" y="903995"/>
            <a:ext cx="7086598" cy="765724"/>
          </a:xfrm>
          <a:prstGeom prst="rect">
            <a:avLst/>
          </a:prstGeom>
        </p:spPr>
        <p:txBody>
          <a:bodyPr spcFirstLastPara="1" wrap="square" lIns="91425" tIns="91425" rIns="91425" bIns="91425" anchor="t" anchorCtr="0">
            <a:noAutofit/>
          </a:bodyPr>
          <a:lstStyle/>
          <a:p>
            <a:pPr marL="114300" indent="0">
              <a:buNone/>
            </a:pPr>
            <a:r>
              <a:rPr lang="en-US" sz="1400" dirty="0">
                <a:solidFill>
                  <a:schemeClr val="tx1"/>
                </a:solidFill>
              </a:rPr>
              <a:t>The Ministry began transitioning to the automation system in 2010 through several projects, reaching a total of 307 automated stations distributed throughout the Kingdom.</a:t>
            </a:r>
          </a:p>
        </p:txBody>
      </p:sp>
      <p:graphicFrame>
        <p:nvGraphicFramePr>
          <p:cNvPr id="2" name="Diagram 1">
            <a:extLst>
              <a:ext uri="{FF2B5EF4-FFF2-40B4-BE49-F238E27FC236}">
                <a16:creationId xmlns:a16="http://schemas.microsoft.com/office/drawing/2014/main" id="{09BCDD8A-D176-4482-2275-A084072ADFE8}"/>
              </a:ext>
            </a:extLst>
          </p:cNvPr>
          <p:cNvGraphicFramePr/>
          <p:nvPr>
            <p:extLst>
              <p:ext uri="{D42A27DB-BD31-4B8C-83A1-F6EECF244321}">
                <p14:modId xmlns:p14="http://schemas.microsoft.com/office/powerpoint/2010/main" val="3648381914"/>
              </p:ext>
            </p:extLst>
          </p:nvPr>
        </p:nvGraphicFramePr>
        <p:xfrm>
          <a:off x="1624420" y="1286857"/>
          <a:ext cx="7086600" cy="261328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Google Shape;248;p42">
            <a:extLst>
              <a:ext uri="{FF2B5EF4-FFF2-40B4-BE49-F238E27FC236}">
                <a16:creationId xmlns:a16="http://schemas.microsoft.com/office/drawing/2014/main" id="{82098219-737D-0989-B783-5CEF592B65FC}"/>
              </a:ext>
            </a:extLst>
          </p:cNvPr>
          <p:cNvSpPr txBox="1">
            <a:spLocks/>
          </p:cNvSpPr>
          <p:nvPr/>
        </p:nvSpPr>
        <p:spPr>
          <a:xfrm>
            <a:off x="1624420" y="3517280"/>
            <a:ext cx="7086598" cy="76572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lt1"/>
              </a:buClr>
              <a:buSzPts val="1800"/>
              <a:buFont typeface="Roboto"/>
              <a:buChar char="●"/>
              <a:defRPr sz="1800" b="0" i="0" u="none" strike="noStrike" cap="none">
                <a:solidFill>
                  <a:schemeClr val="lt1"/>
                </a:solidFill>
                <a:latin typeface="Roboto"/>
                <a:ea typeface="Roboto"/>
                <a:cs typeface="Roboto"/>
                <a:sym typeface="Roboto"/>
              </a:defRPr>
            </a:lvl1pPr>
            <a:lvl2pPr marL="914400" marR="0" lvl="1" indent="-342900" algn="ctr" rtl="0">
              <a:lnSpc>
                <a:spcPct val="100000"/>
              </a:lnSpc>
              <a:spcBef>
                <a:spcPts val="1600"/>
              </a:spcBef>
              <a:spcAft>
                <a:spcPts val="0"/>
              </a:spcAft>
              <a:buClr>
                <a:schemeClr val="lt1"/>
              </a:buClr>
              <a:buSzPts val="1800"/>
              <a:buFont typeface="Roboto"/>
              <a:buChar char="○"/>
              <a:defRPr sz="1800" b="0" i="0" u="none" strike="noStrike" cap="none">
                <a:solidFill>
                  <a:schemeClr val="lt1"/>
                </a:solidFill>
                <a:latin typeface="Roboto"/>
                <a:ea typeface="Roboto"/>
                <a:cs typeface="Roboto"/>
                <a:sym typeface="Roboto"/>
              </a:defRPr>
            </a:lvl2pPr>
            <a:lvl3pPr marL="1371600" marR="0" lvl="2" indent="-342900" algn="ctr" rtl="0">
              <a:lnSpc>
                <a:spcPct val="100000"/>
              </a:lnSpc>
              <a:spcBef>
                <a:spcPts val="1600"/>
              </a:spcBef>
              <a:spcAft>
                <a:spcPts val="0"/>
              </a:spcAft>
              <a:buClr>
                <a:schemeClr val="lt1"/>
              </a:buClr>
              <a:buSzPts val="1800"/>
              <a:buFont typeface="Roboto"/>
              <a:buChar char="■"/>
              <a:defRPr sz="1800" b="0" i="0" u="none" strike="noStrike" cap="none">
                <a:solidFill>
                  <a:schemeClr val="lt1"/>
                </a:solidFill>
                <a:latin typeface="Roboto"/>
                <a:ea typeface="Roboto"/>
                <a:cs typeface="Roboto"/>
                <a:sym typeface="Roboto"/>
              </a:defRPr>
            </a:lvl3pPr>
            <a:lvl4pPr marL="1828800" marR="0" lvl="3" indent="-342900" algn="ctr" rtl="0">
              <a:lnSpc>
                <a:spcPct val="100000"/>
              </a:lnSpc>
              <a:spcBef>
                <a:spcPts val="1600"/>
              </a:spcBef>
              <a:spcAft>
                <a:spcPts val="0"/>
              </a:spcAft>
              <a:buClr>
                <a:schemeClr val="lt1"/>
              </a:buClr>
              <a:buSzPts val="1800"/>
              <a:buFont typeface="Roboto"/>
              <a:buChar char="●"/>
              <a:defRPr sz="1800" b="0" i="0" u="none" strike="noStrike" cap="none">
                <a:solidFill>
                  <a:schemeClr val="lt1"/>
                </a:solidFill>
                <a:latin typeface="Roboto"/>
                <a:ea typeface="Roboto"/>
                <a:cs typeface="Roboto"/>
                <a:sym typeface="Roboto"/>
              </a:defRPr>
            </a:lvl4pPr>
            <a:lvl5pPr marL="2286000" marR="0" lvl="4" indent="-342900" algn="ctr" rtl="0">
              <a:lnSpc>
                <a:spcPct val="100000"/>
              </a:lnSpc>
              <a:spcBef>
                <a:spcPts val="1600"/>
              </a:spcBef>
              <a:spcAft>
                <a:spcPts val="0"/>
              </a:spcAft>
              <a:buClr>
                <a:schemeClr val="lt1"/>
              </a:buClr>
              <a:buSzPts val="1800"/>
              <a:buFont typeface="Roboto"/>
              <a:buChar char="○"/>
              <a:defRPr sz="1800" b="0" i="0" u="none" strike="noStrike" cap="none">
                <a:solidFill>
                  <a:schemeClr val="lt1"/>
                </a:solidFill>
                <a:latin typeface="Roboto"/>
                <a:ea typeface="Roboto"/>
                <a:cs typeface="Roboto"/>
                <a:sym typeface="Roboto"/>
              </a:defRPr>
            </a:lvl5pPr>
            <a:lvl6pPr marL="2743200" marR="0" lvl="5" indent="-342900" algn="ctr" rtl="0">
              <a:lnSpc>
                <a:spcPct val="100000"/>
              </a:lnSpc>
              <a:spcBef>
                <a:spcPts val="1600"/>
              </a:spcBef>
              <a:spcAft>
                <a:spcPts val="0"/>
              </a:spcAft>
              <a:buClr>
                <a:schemeClr val="lt1"/>
              </a:buClr>
              <a:buSzPts val="1800"/>
              <a:buFont typeface="Roboto"/>
              <a:buChar char="■"/>
              <a:defRPr sz="1800" b="0" i="0" u="none" strike="noStrike" cap="none">
                <a:solidFill>
                  <a:schemeClr val="lt1"/>
                </a:solidFill>
                <a:latin typeface="Roboto"/>
                <a:ea typeface="Roboto"/>
                <a:cs typeface="Roboto"/>
                <a:sym typeface="Roboto"/>
              </a:defRPr>
            </a:lvl6pPr>
            <a:lvl7pPr marL="3200400" marR="0" lvl="6" indent="-342900" algn="ctr" rtl="0">
              <a:lnSpc>
                <a:spcPct val="100000"/>
              </a:lnSpc>
              <a:spcBef>
                <a:spcPts val="1600"/>
              </a:spcBef>
              <a:spcAft>
                <a:spcPts val="0"/>
              </a:spcAft>
              <a:buClr>
                <a:schemeClr val="lt1"/>
              </a:buClr>
              <a:buSzPts val="1800"/>
              <a:buFont typeface="Roboto"/>
              <a:buChar char="●"/>
              <a:defRPr sz="1800" b="0" i="0" u="none" strike="noStrike" cap="none">
                <a:solidFill>
                  <a:schemeClr val="lt1"/>
                </a:solidFill>
                <a:latin typeface="Roboto"/>
                <a:ea typeface="Roboto"/>
                <a:cs typeface="Roboto"/>
                <a:sym typeface="Roboto"/>
              </a:defRPr>
            </a:lvl7pPr>
            <a:lvl8pPr marL="3657600" marR="0" lvl="7" indent="-342900" algn="ctr" rtl="0">
              <a:lnSpc>
                <a:spcPct val="100000"/>
              </a:lnSpc>
              <a:spcBef>
                <a:spcPts val="1600"/>
              </a:spcBef>
              <a:spcAft>
                <a:spcPts val="0"/>
              </a:spcAft>
              <a:buClr>
                <a:schemeClr val="lt1"/>
              </a:buClr>
              <a:buSzPts val="1800"/>
              <a:buFont typeface="Roboto"/>
              <a:buChar char="○"/>
              <a:defRPr sz="1800" b="0" i="0" u="none" strike="noStrike" cap="none">
                <a:solidFill>
                  <a:schemeClr val="lt1"/>
                </a:solidFill>
                <a:latin typeface="Roboto"/>
                <a:ea typeface="Roboto"/>
                <a:cs typeface="Roboto"/>
                <a:sym typeface="Roboto"/>
              </a:defRPr>
            </a:lvl8pPr>
            <a:lvl9pPr marL="4114800" marR="0" lvl="8" indent="-342900" algn="ctr" rtl="0">
              <a:lnSpc>
                <a:spcPct val="100000"/>
              </a:lnSpc>
              <a:spcBef>
                <a:spcPts val="1600"/>
              </a:spcBef>
              <a:spcAft>
                <a:spcPts val="1600"/>
              </a:spcAft>
              <a:buClr>
                <a:schemeClr val="lt1"/>
              </a:buClr>
              <a:buSzPts val="1800"/>
              <a:buFont typeface="Roboto"/>
              <a:buChar char="■"/>
              <a:defRPr sz="1800" b="0" i="0" u="none" strike="noStrike" cap="none">
                <a:solidFill>
                  <a:schemeClr val="lt1"/>
                </a:solidFill>
                <a:latin typeface="Roboto"/>
                <a:ea typeface="Roboto"/>
                <a:cs typeface="Roboto"/>
                <a:sym typeface="Roboto"/>
              </a:defRPr>
            </a:lvl9pPr>
          </a:lstStyle>
          <a:p>
            <a:pPr marL="114300" indent="0">
              <a:buNone/>
            </a:pPr>
            <a:r>
              <a:rPr lang="en-US" sz="1400" dirty="0">
                <a:solidFill>
                  <a:schemeClr val="tx1"/>
                </a:solidFill>
              </a:rPr>
              <a:t>The importance of automating monitoring stations lies in expanding monitoring operations by expanding the monitoring network without manual observation, improving data quality, and providing near real-time data.</a:t>
            </a:r>
          </a:p>
        </p:txBody>
      </p:sp>
      <p:cxnSp>
        <p:nvCxnSpPr>
          <p:cNvPr id="9" name="Straight Connector 8"/>
          <p:cNvCxnSpPr/>
          <p:nvPr/>
        </p:nvCxnSpPr>
        <p:spPr>
          <a:xfrm>
            <a:off x="990026" y="449376"/>
            <a:ext cx="0" cy="4225752"/>
          </a:xfrm>
          <a:prstGeom prst="line">
            <a:avLst/>
          </a:prstGeom>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22200294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601"/>
        <p:cNvGrpSpPr/>
        <p:nvPr/>
      </p:nvGrpSpPr>
      <p:grpSpPr>
        <a:xfrm>
          <a:off x="0" y="0"/>
          <a:ext cx="0" cy="0"/>
          <a:chOff x="0" y="0"/>
          <a:chExt cx="0" cy="0"/>
        </a:xfrm>
      </p:grpSpPr>
      <p:sp>
        <p:nvSpPr>
          <p:cNvPr id="10" name="Freeform 2"/>
          <p:cNvSpPr>
            <a:spLocks noChangeAspect="1"/>
          </p:cNvSpPr>
          <p:nvPr/>
        </p:nvSpPr>
        <p:spPr>
          <a:xfrm>
            <a:off x="2675465" y="3551"/>
            <a:ext cx="3808081" cy="5140908"/>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dpi="0" rotWithShape="1">
            <a:blip r:embed="rId3">
              <a:alphaModFix amt="5000"/>
            </a:blip>
            <a:srcRect/>
            <a:stretch>
              <a:fillRect t="-1626" r="-8351"/>
            </a:stretch>
          </a:blipFill>
        </p:spPr>
        <p:txBody>
          <a:bodyPr/>
          <a:lstStyle/>
          <a:p>
            <a:endParaRPr lang="en-US"/>
          </a:p>
        </p:txBody>
      </p:sp>
      <p:sp>
        <p:nvSpPr>
          <p:cNvPr id="13" name="Rectangle 12">
            <a:extLst>
              <a:ext uri="{FF2B5EF4-FFF2-40B4-BE49-F238E27FC236}">
                <a16:creationId xmlns:a16="http://schemas.microsoft.com/office/drawing/2014/main" id="{5EA7A232-EF72-817F-A1F5-3F0C65FAEE60}"/>
              </a:ext>
            </a:extLst>
          </p:cNvPr>
          <p:cNvSpPr/>
          <p:nvPr/>
        </p:nvSpPr>
        <p:spPr>
          <a:xfrm>
            <a:off x="2008223" y="-5200479"/>
            <a:ext cx="3567950" cy="5152527"/>
          </a:xfrm>
          <a:prstGeom prst="rect">
            <a:avLst/>
          </a:prstGeom>
          <a:solidFill>
            <a:srgbClr val="B2E2E3">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tx1"/>
                </a:solidFill>
              </a:rPr>
              <a:t>Purpose of Measurement:</a:t>
            </a:r>
          </a:p>
          <a:p>
            <a:endParaRPr lang="en-US" b="1" dirty="0">
              <a:solidFill>
                <a:schemeClr val="tx1"/>
              </a:solidFill>
            </a:endParaRPr>
          </a:p>
          <a:p>
            <a:r>
              <a:rPr lang="en-US" b="1" dirty="0">
                <a:solidFill>
                  <a:schemeClr val="tx1"/>
                </a:solidFill>
              </a:rPr>
              <a:t>One of the most important elements of the hydrological cycle for assessing annual water availability.</a:t>
            </a:r>
          </a:p>
          <a:p>
            <a:endParaRPr lang="en-US" b="1" dirty="0">
              <a:solidFill>
                <a:schemeClr val="tx1"/>
              </a:solidFill>
            </a:endParaRPr>
          </a:p>
          <a:p>
            <a:r>
              <a:rPr lang="en-US" b="1" dirty="0">
                <a:solidFill>
                  <a:schemeClr val="tx1"/>
                </a:solidFill>
              </a:rPr>
              <a:t>Determining whether a water year is dry, wet, or normal.</a:t>
            </a:r>
          </a:p>
          <a:p>
            <a:endParaRPr lang="en-US" b="1" dirty="0">
              <a:solidFill>
                <a:schemeClr val="tx1"/>
              </a:solidFill>
            </a:endParaRPr>
          </a:p>
          <a:p>
            <a:r>
              <a:rPr lang="en-US" b="1" dirty="0">
                <a:solidFill>
                  <a:schemeClr val="tx1"/>
                </a:solidFill>
              </a:rPr>
              <a:t>Estimating groundwater recharge and surface runoff.</a:t>
            </a:r>
          </a:p>
          <a:p>
            <a:endParaRPr lang="en-US" b="1" dirty="0">
              <a:solidFill>
                <a:schemeClr val="tx1"/>
              </a:solidFill>
            </a:endParaRPr>
          </a:p>
          <a:p>
            <a:r>
              <a:rPr lang="en-US" b="1" dirty="0">
                <a:solidFill>
                  <a:schemeClr val="tx1"/>
                </a:solidFill>
              </a:rPr>
              <a:t>Supporting drought and climate change studies.</a:t>
            </a:r>
          </a:p>
          <a:p>
            <a:endParaRPr lang="en-US" b="1" dirty="0">
              <a:solidFill>
                <a:schemeClr val="tx1"/>
              </a:solidFill>
            </a:endParaRPr>
          </a:p>
          <a:p>
            <a:r>
              <a:rPr lang="en-US" b="1" dirty="0">
                <a:solidFill>
                  <a:schemeClr val="tx1"/>
                </a:solidFill>
              </a:rPr>
              <a:t>Rainfall intensity data are important for flood studies and designing infrastructure.</a:t>
            </a:r>
            <a:endParaRPr lang="ar-JO" b="1" dirty="0">
              <a:solidFill>
                <a:schemeClr val="tx1"/>
              </a:solidFill>
            </a:endParaRPr>
          </a:p>
        </p:txBody>
      </p:sp>
      <p:sp>
        <p:nvSpPr>
          <p:cNvPr id="14" name="Parallelogram 13">
            <a:extLst>
              <a:ext uri="{FF2B5EF4-FFF2-40B4-BE49-F238E27FC236}">
                <a16:creationId xmlns:a16="http://schemas.microsoft.com/office/drawing/2014/main" id="{7935C615-26B7-19E1-DE70-53041AFA5331}"/>
              </a:ext>
            </a:extLst>
          </p:cNvPr>
          <p:cNvSpPr/>
          <p:nvPr/>
        </p:nvSpPr>
        <p:spPr>
          <a:xfrm>
            <a:off x="5578121" y="4497022"/>
            <a:ext cx="3565879" cy="636589"/>
          </a:xfrm>
          <a:prstGeom prst="parallelogram">
            <a:avLst>
              <a:gd name="adj" fmla="val 0"/>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15" name="Picture 14">
            <a:extLst>
              <a:ext uri="{FF2B5EF4-FFF2-40B4-BE49-F238E27FC236}">
                <a16:creationId xmlns:a16="http://schemas.microsoft.com/office/drawing/2014/main" id="{84CAB058-58EC-BF3F-6A7C-BA26F839AEFC}"/>
              </a:ext>
            </a:extLst>
          </p:cNvPr>
          <p:cNvPicPr>
            <a:picLocks noChangeAspect="1"/>
          </p:cNvPicPr>
          <p:nvPr/>
        </p:nvPicPr>
        <p:blipFill rotWithShape="1">
          <a:blip r:embed="rId5">
            <a:extLst>
              <a:ext uri="{28A0092B-C50C-407E-A947-70E740481C1C}">
                <a14:useLocalDpi xmlns:a14="http://schemas.microsoft.com/office/drawing/2010/main" val="0"/>
              </a:ext>
            </a:extLst>
          </a:blip>
          <a:srcRect l="29146" r="46389"/>
          <a:stretch/>
        </p:blipFill>
        <p:spPr>
          <a:xfrm>
            <a:off x="6227714" y="693092"/>
            <a:ext cx="1439017" cy="5402909"/>
          </a:xfrm>
          <a:prstGeom prst="rect">
            <a:avLst/>
          </a:prstGeom>
        </p:spPr>
      </p:pic>
      <p:pic>
        <p:nvPicPr>
          <p:cNvPr id="16" name="Picture 15">
            <a:extLst>
              <a:ext uri="{FF2B5EF4-FFF2-40B4-BE49-F238E27FC236}">
                <a16:creationId xmlns:a16="http://schemas.microsoft.com/office/drawing/2014/main" id="{33FA336F-1380-A9DE-4335-92171827021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828077" y="2119076"/>
            <a:ext cx="1890884" cy="1202480"/>
          </a:xfrm>
          <a:prstGeom prst="rect">
            <a:avLst/>
          </a:prstGeom>
        </p:spPr>
      </p:pic>
      <p:pic>
        <p:nvPicPr>
          <p:cNvPr id="17" name="Picture 16">
            <a:extLst>
              <a:ext uri="{FF2B5EF4-FFF2-40B4-BE49-F238E27FC236}">
                <a16:creationId xmlns:a16="http://schemas.microsoft.com/office/drawing/2014/main" id="{F88AC9E8-D64C-DBBC-32FF-88B712D5F6C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850749" y="3198687"/>
            <a:ext cx="2272428" cy="2087391"/>
          </a:xfrm>
          <a:prstGeom prst="rect">
            <a:avLst/>
          </a:prstGeom>
        </p:spPr>
      </p:pic>
      <p:pic>
        <p:nvPicPr>
          <p:cNvPr id="18" name="Picture 17">
            <a:extLst>
              <a:ext uri="{FF2B5EF4-FFF2-40B4-BE49-F238E27FC236}">
                <a16:creationId xmlns:a16="http://schemas.microsoft.com/office/drawing/2014/main" id="{174A8C5E-3058-2450-A0BC-941703DADDA3}"/>
              </a:ext>
            </a:extLst>
          </p:cNvPr>
          <p:cNvPicPr>
            <a:picLocks noChangeAspect="1"/>
          </p:cNvPicPr>
          <p:nvPr/>
        </p:nvPicPr>
        <p:blipFill>
          <a:blip r:embed="rId8">
            <a:alphaModFix amt="35000"/>
            <a:extLst>
              <a:ext uri="{28A0092B-C50C-407E-A947-70E740481C1C}">
                <a14:useLocalDpi xmlns:a14="http://schemas.microsoft.com/office/drawing/2010/main" val="0"/>
              </a:ext>
            </a:extLst>
          </a:blip>
          <a:stretch>
            <a:fillRect/>
          </a:stretch>
        </p:blipFill>
        <p:spPr>
          <a:xfrm>
            <a:off x="2008222" y="-9026"/>
            <a:ext cx="7140547" cy="5142637"/>
          </a:xfrm>
          <a:prstGeom prst="rect">
            <a:avLst/>
          </a:prstGeom>
        </p:spPr>
      </p:pic>
      <p:sp>
        <p:nvSpPr>
          <p:cNvPr id="19" name="Rectangle 18">
            <a:extLst>
              <a:ext uri="{FF2B5EF4-FFF2-40B4-BE49-F238E27FC236}">
                <a16:creationId xmlns:a16="http://schemas.microsoft.com/office/drawing/2014/main" id="{142323BE-562E-A835-43C9-AF11DA6BCD8B}"/>
              </a:ext>
            </a:extLst>
          </p:cNvPr>
          <p:cNvSpPr/>
          <p:nvPr/>
        </p:nvSpPr>
        <p:spPr>
          <a:xfrm>
            <a:off x="-1" y="-9027"/>
            <a:ext cx="5573353" cy="5142638"/>
          </a:xfrm>
          <a:prstGeom prst="rect">
            <a:avLst/>
          </a:prstGeom>
          <a:solidFill>
            <a:schemeClr val="accent3"/>
          </a:solidFill>
          <a:ln>
            <a:noFill/>
          </a:ln>
          <a:effectLst>
            <a:outerShdw blurRad="317500" dist="127000" algn="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r>
              <a:rPr lang="en-US" sz="1600" b="1" dirty="0">
                <a:solidFill>
                  <a:schemeClr val="tx1"/>
                </a:solidFill>
                <a:latin typeface="Segoe UI Semibold" panose="020B0702040204020203" pitchFamily="34" charset="0"/>
                <a:cs typeface="Segoe UI Semibold" panose="020B0702040204020203" pitchFamily="34" charset="0"/>
              </a:rPr>
              <a:t>Rainfall </a:t>
            </a:r>
            <a:r>
              <a:rPr lang="en-US" sz="1600" b="1" dirty="0" smtClean="0">
                <a:solidFill>
                  <a:schemeClr val="tx1"/>
                </a:solidFill>
                <a:latin typeface="Segoe UI Semibold" panose="020B0702040204020203" pitchFamily="34" charset="0"/>
                <a:cs typeface="Segoe UI Semibold" panose="020B0702040204020203" pitchFamily="34" charset="0"/>
              </a:rPr>
              <a:t>Quantity and Intensity Measurement</a:t>
            </a:r>
            <a:endParaRPr lang="en-US" sz="1600" b="1" dirty="0">
              <a:solidFill>
                <a:schemeClr val="tx1"/>
              </a:solidFill>
              <a:latin typeface="Segoe UI Semibold" panose="020B0702040204020203" pitchFamily="34" charset="0"/>
              <a:cs typeface="Segoe UI Semibold" panose="020B0702040204020203" pitchFamily="34" charset="0"/>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601"/>
        <p:cNvGrpSpPr/>
        <p:nvPr/>
      </p:nvGrpSpPr>
      <p:grpSpPr>
        <a:xfrm>
          <a:off x="0" y="0"/>
          <a:ext cx="0" cy="0"/>
          <a:chOff x="0" y="0"/>
          <a:chExt cx="0" cy="0"/>
        </a:xfrm>
      </p:grpSpPr>
      <p:sp>
        <p:nvSpPr>
          <p:cNvPr id="2" name="Rectangle 1">
            <a:extLst>
              <a:ext uri="{FF2B5EF4-FFF2-40B4-BE49-F238E27FC236}">
                <a16:creationId xmlns:a16="http://schemas.microsoft.com/office/drawing/2014/main" id="{E60D9F9A-242D-B047-41C7-5EEF761D1651}"/>
              </a:ext>
            </a:extLst>
          </p:cNvPr>
          <p:cNvSpPr/>
          <p:nvPr/>
        </p:nvSpPr>
        <p:spPr>
          <a:xfrm>
            <a:off x="2008223" y="-5200479"/>
            <a:ext cx="3567950" cy="5152527"/>
          </a:xfrm>
          <a:prstGeom prst="rect">
            <a:avLst/>
          </a:prstGeom>
          <a:solidFill>
            <a:srgbClr val="B2E2E3">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en-US" dirty="0">
                <a:solidFill>
                  <a:schemeClr val="tx1"/>
                </a:solidFill>
              </a:rPr>
              <a:t>Types of Measuring Stations:</a:t>
            </a:r>
          </a:p>
          <a:p>
            <a:pPr algn="r" rtl="1"/>
            <a:endParaRPr lang="en-US" dirty="0">
              <a:solidFill>
                <a:schemeClr val="tx1"/>
              </a:solidFill>
            </a:endParaRPr>
          </a:p>
          <a:p>
            <a:pPr algn="r" rtl="1"/>
            <a:r>
              <a:rPr lang="en-US" dirty="0">
                <a:solidFill>
                  <a:schemeClr val="tx1"/>
                </a:solidFill>
              </a:rPr>
              <a:t>Manual stations measured daily at the same time.</a:t>
            </a:r>
          </a:p>
          <a:p>
            <a:pPr algn="r" rtl="1"/>
            <a:endParaRPr lang="en-US" dirty="0">
              <a:solidFill>
                <a:schemeClr val="tx1"/>
              </a:solidFill>
            </a:endParaRPr>
          </a:p>
          <a:p>
            <a:pPr algn="r" rtl="1"/>
            <a:r>
              <a:rPr lang="en-US" dirty="0">
                <a:solidFill>
                  <a:schemeClr val="tx1"/>
                </a:solidFill>
              </a:rPr>
              <a:t>Semi-automatic stations that store data graphically (rainfall intensity).</a:t>
            </a:r>
          </a:p>
          <a:p>
            <a:pPr algn="r" rtl="1"/>
            <a:endParaRPr lang="en-US" dirty="0">
              <a:solidFill>
                <a:schemeClr val="tx1"/>
              </a:solidFill>
            </a:endParaRPr>
          </a:p>
          <a:p>
            <a:pPr algn="r" rtl="1"/>
            <a:r>
              <a:rPr lang="en-US" dirty="0">
                <a:solidFill>
                  <a:schemeClr val="tx1"/>
                </a:solidFill>
              </a:rPr>
              <a:t>Cumulative stations that collect annual rainfall quantities.</a:t>
            </a:r>
          </a:p>
          <a:p>
            <a:pPr algn="r" rtl="1"/>
            <a:endParaRPr lang="en-US" dirty="0">
              <a:solidFill>
                <a:schemeClr val="tx1"/>
              </a:solidFill>
            </a:endParaRPr>
          </a:p>
          <a:p>
            <a:pPr algn="l"/>
            <a:r>
              <a:rPr lang="en-US" dirty="0">
                <a:solidFill>
                  <a:schemeClr val="tx1"/>
                </a:solidFill>
              </a:rPr>
              <a:t>Telemetry stations that measure rainfall quantities in real time or at set intervals, with programmable functions, remote data transmission, and electronic storage.</a:t>
            </a:r>
            <a:endParaRPr lang="ar-JO" dirty="0">
              <a:solidFill>
                <a:schemeClr val="tx1"/>
              </a:solidFill>
            </a:endParaRPr>
          </a:p>
        </p:txBody>
      </p:sp>
      <p:sp>
        <p:nvSpPr>
          <p:cNvPr id="13" name="Rectangle 12">
            <a:extLst>
              <a:ext uri="{FF2B5EF4-FFF2-40B4-BE49-F238E27FC236}">
                <a16:creationId xmlns:a16="http://schemas.microsoft.com/office/drawing/2014/main" id="{5EA7A232-EF72-817F-A1F5-3F0C65FAEE60}"/>
              </a:ext>
            </a:extLst>
          </p:cNvPr>
          <p:cNvSpPr/>
          <p:nvPr/>
        </p:nvSpPr>
        <p:spPr>
          <a:xfrm>
            <a:off x="2008223" y="-9027"/>
            <a:ext cx="3567950" cy="5152527"/>
          </a:xfrm>
          <a:prstGeom prst="rect">
            <a:avLst/>
          </a:prstGeom>
          <a:solidFill>
            <a:srgbClr val="B2E2E3">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1"/>
            <a:r>
              <a:rPr lang="en-US" dirty="0">
                <a:solidFill>
                  <a:schemeClr val="tx1"/>
                </a:solidFill>
              </a:rPr>
              <a:t>Purpose of Measurement:</a:t>
            </a:r>
          </a:p>
          <a:p>
            <a:pPr rtl="1"/>
            <a:endParaRPr lang="en-US" dirty="0">
              <a:solidFill>
                <a:schemeClr val="tx1"/>
              </a:solidFill>
            </a:endParaRPr>
          </a:p>
          <a:p>
            <a:pPr rtl="1"/>
            <a:r>
              <a:rPr lang="en-US" dirty="0">
                <a:solidFill>
                  <a:schemeClr val="tx1"/>
                </a:solidFill>
              </a:rPr>
              <a:t>One of the most important elements of the hydrological cycle for assessing annual water availability.</a:t>
            </a:r>
          </a:p>
          <a:p>
            <a:pPr rtl="1"/>
            <a:endParaRPr lang="en-US" dirty="0">
              <a:solidFill>
                <a:schemeClr val="tx1"/>
              </a:solidFill>
            </a:endParaRPr>
          </a:p>
          <a:p>
            <a:pPr rtl="1"/>
            <a:r>
              <a:rPr lang="en-US" dirty="0">
                <a:solidFill>
                  <a:schemeClr val="tx1"/>
                </a:solidFill>
              </a:rPr>
              <a:t>Determining whether a water year is dry, wet, or normal.</a:t>
            </a:r>
          </a:p>
          <a:p>
            <a:pPr rtl="1"/>
            <a:endParaRPr lang="en-US" dirty="0">
              <a:solidFill>
                <a:schemeClr val="tx1"/>
              </a:solidFill>
            </a:endParaRPr>
          </a:p>
          <a:p>
            <a:pPr rtl="1"/>
            <a:r>
              <a:rPr lang="en-US" dirty="0">
                <a:solidFill>
                  <a:schemeClr val="tx1"/>
                </a:solidFill>
              </a:rPr>
              <a:t>Estimating groundwater recharge and surface runoff.</a:t>
            </a:r>
          </a:p>
          <a:p>
            <a:pPr rtl="1"/>
            <a:endParaRPr lang="en-US" dirty="0">
              <a:solidFill>
                <a:schemeClr val="tx1"/>
              </a:solidFill>
            </a:endParaRPr>
          </a:p>
          <a:p>
            <a:pPr rtl="1"/>
            <a:r>
              <a:rPr lang="en-US" dirty="0">
                <a:solidFill>
                  <a:schemeClr val="tx1"/>
                </a:solidFill>
              </a:rPr>
              <a:t>Supporting drought and climate change studies.</a:t>
            </a:r>
          </a:p>
          <a:p>
            <a:pPr rtl="1"/>
            <a:endParaRPr lang="en-US" dirty="0">
              <a:solidFill>
                <a:schemeClr val="tx1"/>
              </a:solidFill>
            </a:endParaRPr>
          </a:p>
          <a:p>
            <a:r>
              <a:rPr lang="en-US" dirty="0">
                <a:solidFill>
                  <a:schemeClr val="tx1"/>
                </a:solidFill>
              </a:rPr>
              <a:t>Rainfall intensity data are important for flood studies and designing infrastructure.</a:t>
            </a:r>
            <a:endParaRPr lang="ar-JO" dirty="0">
              <a:solidFill>
                <a:schemeClr val="tx1"/>
              </a:solidFill>
            </a:endParaRPr>
          </a:p>
        </p:txBody>
      </p:sp>
      <p:sp>
        <p:nvSpPr>
          <p:cNvPr id="14" name="Parallelogram 13">
            <a:extLst>
              <a:ext uri="{FF2B5EF4-FFF2-40B4-BE49-F238E27FC236}">
                <a16:creationId xmlns:a16="http://schemas.microsoft.com/office/drawing/2014/main" id="{7935C615-26B7-19E1-DE70-53041AFA5331}"/>
              </a:ext>
            </a:extLst>
          </p:cNvPr>
          <p:cNvSpPr/>
          <p:nvPr/>
        </p:nvSpPr>
        <p:spPr>
          <a:xfrm>
            <a:off x="5578121" y="4497022"/>
            <a:ext cx="3565879" cy="636589"/>
          </a:xfrm>
          <a:prstGeom prst="parallelogram">
            <a:avLst>
              <a:gd name="adj" fmla="val 0"/>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15" name="Picture 14">
            <a:extLst>
              <a:ext uri="{FF2B5EF4-FFF2-40B4-BE49-F238E27FC236}">
                <a16:creationId xmlns:a16="http://schemas.microsoft.com/office/drawing/2014/main" id="{84CAB058-58EC-BF3F-6A7C-BA26F839AEFC}"/>
              </a:ext>
            </a:extLst>
          </p:cNvPr>
          <p:cNvPicPr>
            <a:picLocks noChangeAspect="1"/>
          </p:cNvPicPr>
          <p:nvPr/>
        </p:nvPicPr>
        <p:blipFill rotWithShape="1">
          <a:blip r:embed="rId4">
            <a:extLst>
              <a:ext uri="{28A0092B-C50C-407E-A947-70E740481C1C}">
                <a14:useLocalDpi xmlns:a14="http://schemas.microsoft.com/office/drawing/2010/main" val="0"/>
              </a:ext>
            </a:extLst>
          </a:blip>
          <a:srcRect l="29146" r="46389"/>
          <a:stretch/>
        </p:blipFill>
        <p:spPr>
          <a:xfrm>
            <a:off x="6227714" y="693092"/>
            <a:ext cx="1439017" cy="5402909"/>
          </a:xfrm>
          <a:prstGeom prst="rect">
            <a:avLst/>
          </a:prstGeom>
        </p:spPr>
      </p:pic>
      <p:pic>
        <p:nvPicPr>
          <p:cNvPr id="16" name="Picture 15">
            <a:extLst>
              <a:ext uri="{FF2B5EF4-FFF2-40B4-BE49-F238E27FC236}">
                <a16:creationId xmlns:a16="http://schemas.microsoft.com/office/drawing/2014/main" id="{33FA336F-1380-A9DE-4335-92171827021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28077" y="2119076"/>
            <a:ext cx="1890884" cy="1202480"/>
          </a:xfrm>
          <a:prstGeom prst="rect">
            <a:avLst/>
          </a:prstGeom>
        </p:spPr>
      </p:pic>
      <p:pic>
        <p:nvPicPr>
          <p:cNvPr id="17" name="Picture 16">
            <a:extLst>
              <a:ext uri="{FF2B5EF4-FFF2-40B4-BE49-F238E27FC236}">
                <a16:creationId xmlns:a16="http://schemas.microsoft.com/office/drawing/2014/main" id="{F88AC9E8-D64C-DBBC-32FF-88B712D5F6C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850749" y="3198687"/>
            <a:ext cx="2272428" cy="2087391"/>
          </a:xfrm>
          <a:prstGeom prst="rect">
            <a:avLst/>
          </a:prstGeom>
        </p:spPr>
      </p:pic>
      <p:pic>
        <p:nvPicPr>
          <p:cNvPr id="18" name="Picture 17">
            <a:extLst>
              <a:ext uri="{FF2B5EF4-FFF2-40B4-BE49-F238E27FC236}">
                <a16:creationId xmlns:a16="http://schemas.microsoft.com/office/drawing/2014/main" id="{174A8C5E-3058-2450-A0BC-941703DADDA3}"/>
              </a:ext>
            </a:extLst>
          </p:cNvPr>
          <p:cNvPicPr>
            <a:picLocks noChangeAspect="1"/>
          </p:cNvPicPr>
          <p:nvPr/>
        </p:nvPicPr>
        <p:blipFill>
          <a:blip r:embed="rId7">
            <a:alphaModFix amt="35000"/>
            <a:extLst>
              <a:ext uri="{28A0092B-C50C-407E-A947-70E740481C1C}">
                <a14:useLocalDpi xmlns:a14="http://schemas.microsoft.com/office/drawing/2010/main" val="0"/>
              </a:ext>
            </a:extLst>
          </a:blip>
          <a:stretch>
            <a:fillRect/>
          </a:stretch>
        </p:blipFill>
        <p:spPr>
          <a:xfrm>
            <a:off x="5585905" y="-9026"/>
            <a:ext cx="7142495" cy="5142637"/>
          </a:xfrm>
          <a:prstGeom prst="rect">
            <a:avLst/>
          </a:prstGeom>
        </p:spPr>
      </p:pic>
      <p:sp>
        <p:nvSpPr>
          <p:cNvPr id="19" name="Rectangle 18">
            <a:extLst>
              <a:ext uri="{FF2B5EF4-FFF2-40B4-BE49-F238E27FC236}">
                <a16:creationId xmlns:a16="http://schemas.microsoft.com/office/drawing/2014/main" id="{142323BE-562E-A835-43C9-AF11DA6BCD8B}"/>
              </a:ext>
            </a:extLst>
          </p:cNvPr>
          <p:cNvSpPr/>
          <p:nvPr/>
        </p:nvSpPr>
        <p:spPr>
          <a:xfrm>
            <a:off x="-1" y="-9027"/>
            <a:ext cx="2008223" cy="5142638"/>
          </a:xfrm>
          <a:prstGeom prst="rect">
            <a:avLst/>
          </a:prstGeom>
          <a:solidFill>
            <a:schemeClr val="accent3"/>
          </a:solidFill>
          <a:ln>
            <a:noFill/>
          </a:ln>
          <a:effectLst>
            <a:outerShdw blurRad="317500" dist="127000" algn="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r>
              <a:rPr lang="en-US" sz="1600" dirty="0">
                <a:solidFill>
                  <a:schemeClr val="tx1"/>
                </a:solidFill>
                <a:latin typeface="Segoe UI Semibold" panose="020B0702040204020203" pitchFamily="34" charset="0"/>
                <a:cs typeface="Segoe UI Semibold" panose="020B0702040204020203" pitchFamily="34" charset="0"/>
              </a:rPr>
              <a:t>Rainfall Quantity and Intensity Measurement</a:t>
            </a:r>
          </a:p>
        </p:txBody>
      </p:sp>
      <p:sp>
        <p:nvSpPr>
          <p:cNvPr id="11" name="Freeform 2"/>
          <p:cNvSpPr>
            <a:spLocks noChangeAspect="1"/>
          </p:cNvSpPr>
          <p:nvPr/>
        </p:nvSpPr>
        <p:spPr>
          <a:xfrm>
            <a:off x="2675465" y="3551"/>
            <a:ext cx="3808081" cy="5140908"/>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dpi="0" rotWithShape="1">
            <a:blip r:embed="rId8">
              <a:alphaModFix amt="5000"/>
            </a:blip>
            <a:srcRect/>
            <a:stretch>
              <a:fillRect t="-1626" r="-8351"/>
            </a:stretch>
          </a:blipFill>
        </p:spPr>
        <p:txBody>
          <a:bodyPr/>
          <a:lstStyle/>
          <a:p>
            <a:endParaRPr lang="en-US"/>
          </a:p>
        </p:txBody>
      </p:sp>
      <p:sp>
        <p:nvSpPr>
          <p:cNvPr id="20" name="Rectangle 19">
            <a:extLst>
              <a:ext uri="{FF2B5EF4-FFF2-40B4-BE49-F238E27FC236}">
                <a16:creationId xmlns:a16="http://schemas.microsoft.com/office/drawing/2014/main" id="{142323BE-562E-A835-43C9-AF11DA6BCD8B}"/>
              </a:ext>
            </a:extLst>
          </p:cNvPr>
          <p:cNvSpPr/>
          <p:nvPr/>
        </p:nvSpPr>
        <p:spPr>
          <a:xfrm>
            <a:off x="-5558976" y="-9027"/>
            <a:ext cx="5523522" cy="5142638"/>
          </a:xfrm>
          <a:prstGeom prst="rect">
            <a:avLst/>
          </a:prstGeom>
          <a:solidFill>
            <a:schemeClr val="accent3">
              <a:lumMod val="50000"/>
            </a:schemeClr>
          </a:solidFill>
          <a:ln>
            <a:noFill/>
          </a:ln>
          <a:effectLst>
            <a:outerShdw blurRad="317500" dist="127000" algn="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r>
              <a:rPr lang="en-US" sz="1600" dirty="0">
                <a:solidFill>
                  <a:schemeClr val="tx1"/>
                </a:solidFill>
                <a:latin typeface="Segoe UI Semibold" panose="020B0702040204020203" pitchFamily="34" charset="0"/>
                <a:cs typeface="Segoe UI Semibold" panose="020B0702040204020203" pitchFamily="34" charset="0"/>
              </a:rPr>
              <a:t>Groundwater Surface Level Measurement</a:t>
            </a:r>
          </a:p>
        </p:txBody>
      </p:sp>
    </p:spTree>
    <p:extLst>
      <p:ext uri="{BB962C8B-B14F-4D97-AF65-F5344CB8AC3E}">
        <p14:creationId xmlns:p14="http://schemas.microsoft.com/office/powerpoint/2010/main" val="41091379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601"/>
        <p:cNvGrpSpPr/>
        <p:nvPr/>
      </p:nvGrpSpPr>
      <p:grpSpPr>
        <a:xfrm>
          <a:off x="0" y="0"/>
          <a:ext cx="0" cy="0"/>
          <a:chOff x="0" y="0"/>
          <a:chExt cx="0" cy="0"/>
        </a:xfrm>
      </p:grpSpPr>
      <p:sp>
        <p:nvSpPr>
          <p:cNvPr id="2" name="Rectangle 1">
            <a:extLst>
              <a:ext uri="{FF2B5EF4-FFF2-40B4-BE49-F238E27FC236}">
                <a16:creationId xmlns:a16="http://schemas.microsoft.com/office/drawing/2014/main" id="{E60D9F9A-242D-B047-41C7-5EEF761D1651}"/>
              </a:ext>
            </a:extLst>
          </p:cNvPr>
          <p:cNvSpPr/>
          <p:nvPr/>
        </p:nvSpPr>
        <p:spPr>
          <a:xfrm>
            <a:off x="2008223" y="4547"/>
            <a:ext cx="3567950" cy="5152527"/>
          </a:xfrm>
          <a:prstGeom prst="rect">
            <a:avLst/>
          </a:prstGeom>
          <a:solidFill>
            <a:srgbClr val="B2E2E3">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dirty="0">
                <a:solidFill>
                  <a:schemeClr val="tx1"/>
                </a:solidFill>
              </a:rPr>
              <a:t>Types of Measuring Stations:</a:t>
            </a:r>
          </a:p>
          <a:p>
            <a:pPr algn="l"/>
            <a:endParaRPr lang="en-US" dirty="0">
              <a:solidFill>
                <a:schemeClr val="tx1"/>
              </a:solidFill>
            </a:endParaRPr>
          </a:p>
          <a:p>
            <a:pPr algn="l"/>
            <a:r>
              <a:rPr lang="en-US" dirty="0">
                <a:solidFill>
                  <a:schemeClr val="tx1"/>
                </a:solidFill>
              </a:rPr>
              <a:t>Manual stations measured daily at the same time.</a:t>
            </a:r>
          </a:p>
          <a:p>
            <a:pPr algn="l"/>
            <a:endParaRPr lang="en-US" dirty="0">
              <a:solidFill>
                <a:schemeClr val="tx1"/>
              </a:solidFill>
            </a:endParaRPr>
          </a:p>
          <a:p>
            <a:pPr algn="l"/>
            <a:r>
              <a:rPr lang="en-US" dirty="0">
                <a:solidFill>
                  <a:schemeClr val="tx1"/>
                </a:solidFill>
              </a:rPr>
              <a:t>Semi-automatic stations that store data graphically (rainfall intensity).</a:t>
            </a:r>
          </a:p>
          <a:p>
            <a:pPr algn="l"/>
            <a:endParaRPr lang="en-US" dirty="0">
              <a:solidFill>
                <a:schemeClr val="tx1"/>
              </a:solidFill>
            </a:endParaRPr>
          </a:p>
          <a:p>
            <a:pPr algn="l"/>
            <a:r>
              <a:rPr lang="en-US" dirty="0">
                <a:solidFill>
                  <a:schemeClr val="tx1"/>
                </a:solidFill>
              </a:rPr>
              <a:t>Cumulative stations that collect annual rainfall quantities.</a:t>
            </a:r>
          </a:p>
          <a:p>
            <a:pPr algn="l"/>
            <a:endParaRPr lang="en-US" dirty="0">
              <a:solidFill>
                <a:schemeClr val="tx1"/>
              </a:solidFill>
            </a:endParaRPr>
          </a:p>
          <a:p>
            <a:pPr algn="l"/>
            <a:r>
              <a:rPr lang="en-US" dirty="0">
                <a:solidFill>
                  <a:schemeClr val="tx1"/>
                </a:solidFill>
              </a:rPr>
              <a:t>Telemetry stations that measure rainfall quantities in real time or at set intervals, with programmable functions, remote data transmission, and electronic storage.</a:t>
            </a:r>
            <a:endParaRPr lang="ar-JO" dirty="0">
              <a:solidFill>
                <a:schemeClr val="tx1"/>
              </a:solidFill>
            </a:endParaRPr>
          </a:p>
        </p:txBody>
      </p:sp>
      <p:sp>
        <p:nvSpPr>
          <p:cNvPr id="13" name="Rectangle 12">
            <a:extLst>
              <a:ext uri="{FF2B5EF4-FFF2-40B4-BE49-F238E27FC236}">
                <a16:creationId xmlns:a16="http://schemas.microsoft.com/office/drawing/2014/main" id="{5EA7A232-EF72-817F-A1F5-3F0C65FAEE60}"/>
              </a:ext>
            </a:extLst>
          </p:cNvPr>
          <p:cNvSpPr/>
          <p:nvPr/>
        </p:nvSpPr>
        <p:spPr>
          <a:xfrm>
            <a:off x="2008223" y="5195999"/>
            <a:ext cx="3567950" cy="5152527"/>
          </a:xfrm>
          <a:prstGeom prst="rect">
            <a:avLst/>
          </a:prstGeom>
          <a:solidFill>
            <a:srgbClr val="B2E2E3">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1"/>
            <a:r>
              <a:rPr lang="en-US" dirty="0">
                <a:solidFill>
                  <a:schemeClr val="tx1"/>
                </a:solidFill>
              </a:rPr>
              <a:t>Purpose of Measurement:</a:t>
            </a:r>
          </a:p>
          <a:p>
            <a:pPr rtl="1"/>
            <a:endParaRPr lang="en-US" dirty="0">
              <a:solidFill>
                <a:schemeClr val="tx1"/>
              </a:solidFill>
            </a:endParaRPr>
          </a:p>
          <a:p>
            <a:pPr rtl="1"/>
            <a:r>
              <a:rPr lang="en-US" dirty="0">
                <a:solidFill>
                  <a:schemeClr val="tx1"/>
                </a:solidFill>
              </a:rPr>
              <a:t>One of the most important elements of the hydrological cycle for assessing annual water availability.</a:t>
            </a:r>
          </a:p>
          <a:p>
            <a:pPr rtl="1"/>
            <a:endParaRPr lang="en-US" dirty="0">
              <a:solidFill>
                <a:schemeClr val="tx1"/>
              </a:solidFill>
            </a:endParaRPr>
          </a:p>
          <a:p>
            <a:pPr rtl="1"/>
            <a:r>
              <a:rPr lang="en-US" dirty="0">
                <a:solidFill>
                  <a:schemeClr val="tx1"/>
                </a:solidFill>
              </a:rPr>
              <a:t>Determining whether a water year is dry, wet, or normal.</a:t>
            </a:r>
          </a:p>
          <a:p>
            <a:pPr rtl="1"/>
            <a:endParaRPr lang="en-US" dirty="0">
              <a:solidFill>
                <a:schemeClr val="tx1"/>
              </a:solidFill>
            </a:endParaRPr>
          </a:p>
          <a:p>
            <a:pPr rtl="1"/>
            <a:r>
              <a:rPr lang="en-US" dirty="0">
                <a:solidFill>
                  <a:schemeClr val="tx1"/>
                </a:solidFill>
              </a:rPr>
              <a:t>Estimating groundwater recharge and surface runoff.</a:t>
            </a:r>
          </a:p>
          <a:p>
            <a:pPr rtl="1"/>
            <a:endParaRPr lang="en-US" dirty="0">
              <a:solidFill>
                <a:schemeClr val="tx1"/>
              </a:solidFill>
            </a:endParaRPr>
          </a:p>
          <a:p>
            <a:pPr rtl="1"/>
            <a:r>
              <a:rPr lang="en-US" dirty="0">
                <a:solidFill>
                  <a:schemeClr val="tx1"/>
                </a:solidFill>
              </a:rPr>
              <a:t>Supporting drought and climate change studies.</a:t>
            </a:r>
          </a:p>
          <a:p>
            <a:pPr rtl="1"/>
            <a:endParaRPr lang="en-US" dirty="0">
              <a:solidFill>
                <a:schemeClr val="tx1"/>
              </a:solidFill>
            </a:endParaRPr>
          </a:p>
          <a:p>
            <a:r>
              <a:rPr lang="en-US" dirty="0">
                <a:solidFill>
                  <a:schemeClr val="tx1"/>
                </a:solidFill>
              </a:rPr>
              <a:t>Rainfall intensity data are important for flood studies and designing infrastructure.</a:t>
            </a:r>
            <a:endParaRPr lang="ar-JO" dirty="0">
              <a:solidFill>
                <a:schemeClr val="tx1"/>
              </a:solidFill>
            </a:endParaRPr>
          </a:p>
        </p:txBody>
      </p:sp>
      <p:sp>
        <p:nvSpPr>
          <p:cNvPr id="14" name="Parallelogram 13">
            <a:extLst>
              <a:ext uri="{FF2B5EF4-FFF2-40B4-BE49-F238E27FC236}">
                <a16:creationId xmlns:a16="http://schemas.microsoft.com/office/drawing/2014/main" id="{7935C615-26B7-19E1-DE70-53041AFA5331}"/>
              </a:ext>
            </a:extLst>
          </p:cNvPr>
          <p:cNvSpPr/>
          <p:nvPr/>
        </p:nvSpPr>
        <p:spPr>
          <a:xfrm>
            <a:off x="5578121" y="4497022"/>
            <a:ext cx="3565879" cy="636589"/>
          </a:xfrm>
          <a:prstGeom prst="parallelogram">
            <a:avLst>
              <a:gd name="adj" fmla="val 0"/>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15" name="Picture 14">
            <a:extLst>
              <a:ext uri="{FF2B5EF4-FFF2-40B4-BE49-F238E27FC236}">
                <a16:creationId xmlns:a16="http://schemas.microsoft.com/office/drawing/2014/main" id="{84CAB058-58EC-BF3F-6A7C-BA26F839AEFC}"/>
              </a:ext>
            </a:extLst>
          </p:cNvPr>
          <p:cNvPicPr>
            <a:picLocks noChangeAspect="1"/>
          </p:cNvPicPr>
          <p:nvPr/>
        </p:nvPicPr>
        <p:blipFill rotWithShape="1">
          <a:blip r:embed="rId4">
            <a:extLst>
              <a:ext uri="{28A0092B-C50C-407E-A947-70E740481C1C}">
                <a14:useLocalDpi xmlns:a14="http://schemas.microsoft.com/office/drawing/2010/main" val="0"/>
              </a:ext>
            </a:extLst>
          </a:blip>
          <a:srcRect l="29146" r="46389"/>
          <a:stretch/>
        </p:blipFill>
        <p:spPr>
          <a:xfrm>
            <a:off x="6227714" y="693092"/>
            <a:ext cx="1439017" cy="5402909"/>
          </a:xfrm>
          <a:prstGeom prst="rect">
            <a:avLst/>
          </a:prstGeom>
        </p:spPr>
      </p:pic>
      <p:pic>
        <p:nvPicPr>
          <p:cNvPr id="16" name="Picture 15">
            <a:extLst>
              <a:ext uri="{FF2B5EF4-FFF2-40B4-BE49-F238E27FC236}">
                <a16:creationId xmlns:a16="http://schemas.microsoft.com/office/drawing/2014/main" id="{33FA336F-1380-A9DE-4335-92171827021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28077" y="2119076"/>
            <a:ext cx="1890884" cy="1202480"/>
          </a:xfrm>
          <a:prstGeom prst="rect">
            <a:avLst/>
          </a:prstGeom>
        </p:spPr>
      </p:pic>
      <p:pic>
        <p:nvPicPr>
          <p:cNvPr id="17" name="Picture 16">
            <a:extLst>
              <a:ext uri="{FF2B5EF4-FFF2-40B4-BE49-F238E27FC236}">
                <a16:creationId xmlns:a16="http://schemas.microsoft.com/office/drawing/2014/main" id="{F88AC9E8-D64C-DBBC-32FF-88B712D5F6C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850749" y="3198687"/>
            <a:ext cx="2272428" cy="2087391"/>
          </a:xfrm>
          <a:prstGeom prst="rect">
            <a:avLst/>
          </a:prstGeom>
        </p:spPr>
      </p:pic>
      <p:pic>
        <p:nvPicPr>
          <p:cNvPr id="18" name="Picture 17">
            <a:extLst>
              <a:ext uri="{FF2B5EF4-FFF2-40B4-BE49-F238E27FC236}">
                <a16:creationId xmlns:a16="http://schemas.microsoft.com/office/drawing/2014/main" id="{174A8C5E-3058-2450-A0BC-941703DADDA3}"/>
              </a:ext>
            </a:extLst>
          </p:cNvPr>
          <p:cNvPicPr>
            <a:picLocks noChangeAspect="1"/>
          </p:cNvPicPr>
          <p:nvPr/>
        </p:nvPicPr>
        <p:blipFill>
          <a:blip r:embed="rId7">
            <a:alphaModFix amt="35000"/>
            <a:extLst>
              <a:ext uri="{28A0092B-C50C-407E-A947-70E740481C1C}">
                <a14:useLocalDpi xmlns:a14="http://schemas.microsoft.com/office/drawing/2010/main" val="0"/>
              </a:ext>
            </a:extLst>
          </a:blip>
          <a:stretch>
            <a:fillRect/>
          </a:stretch>
        </p:blipFill>
        <p:spPr>
          <a:xfrm>
            <a:off x="5585905" y="-9026"/>
            <a:ext cx="7142495" cy="5142637"/>
          </a:xfrm>
          <a:prstGeom prst="rect">
            <a:avLst/>
          </a:prstGeom>
        </p:spPr>
      </p:pic>
      <p:sp>
        <p:nvSpPr>
          <p:cNvPr id="19" name="Rectangle 18">
            <a:extLst>
              <a:ext uri="{FF2B5EF4-FFF2-40B4-BE49-F238E27FC236}">
                <a16:creationId xmlns:a16="http://schemas.microsoft.com/office/drawing/2014/main" id="{142323BE-562E-A835-43C9-AF11DA6BCD8B}"/>
              </a:ext>
            </a:extLst>
          </p:cNvPr>
          <p:cNvSpPr/>
          <p:nvPr/>
        </p:nvSpPr>
        <p:spPr>
          <a:xfrm>
            <a:off x="-1" y="-9027"/>
            <a:ext cx="2008223" cy="5142638"/>
          </a:xfrm>
          <a:prstGeom prst="rect">
            <a:avLst/>
          </a:prstGeom>
          <a:solidFill>
            <a:schemeClr val="accent3"/>
          </a:solidFill>
          <a:ln>
            <a:noFill/>
          </a:ln>
          <a:effectLst>
            <a:outerShdw blurRad="317500" dist="127000" algn="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r>
              <a:rPr lang="en-US" sz="1600" dirty="0" smtClean="0">
                <a:solidFill>
                  <a:schemeClr val="tx1"/>
                </a:solidFill>
                <a:latin typeface="Segoe UI Semibold" panose="020B0702040204020203" pitchFamily="34" charset="0"/>
                <a:cs typeface="Segoe UI Semibold" panose="020B0702040204020203" pitchFamily="34" charset="0"/>
              </a:rPr>
              <a:t>Rainfall Quantity and Intensity Measurement</a:t>
            </a:r>
            <a:endParaRPr lang="en-US" sz="1600" dirty="0">
              <a:solidFill>
                <a:schemeClr val="tx1"/>
              </a:solidFill>
              <a:latin typeface="Segoe UI Semibold" panose="020B0702040204020203" pitchFamily="34" charset="0"/>
              <a:cs typeface="Segoe UI Semibold" panose="020B0702040204020203" pitchFamily="34" charset="0"/>
            </a:endParaRPr>
          </a:p>
        </p:txBody>
      </p:sp>
      <p:sp>
        <p:nvSpPr>
          <p:cNvPr id="11" name="Freeform 2"/>
          <p:cNvSpPr>
            <a:spLocks noChangeAspect="1"/>
          </p:cNvSpPr>
          <p:nvPr/>
        </p:nvSpPr>
        <p:spPr>
          <a:xfrm>
            <a:off x="2675465" y="3551"/>
            <a:ext cx="3808081" cy="5140908"/>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dpi="0" rotWithShape="1">
            <a:blip r:embed="rId8">
              <a:alphaModFix amt="5000"/>
            </a:blip>
            <a:srcRect/>
            <a:stretch>
              <a:fillRect t="-1626" r="-8351"/>
            </a:stretch>
          </a:blipFill>
        </p:spPr>
        <p:txBody>
          <a:bodyPr/>
          <a:lstStyle/>
          <a:p>
            <a:endParaRPr lang="en-US"/>
          </a:p>
        </p:txBody>
      </p:sp>
      <p:sp>
        <p:nvSpPr>
          <p:cNvPr id="12" name="Rectangle 11">
            <a:extLst>
              <a:ext uri="{FF2B5EF4-FFF2-40B4-BE49-F238E27FC236}">
                <a16:creationId xmlns:a16="http://schemas.microsoft.com/office/drawing/2014/main" id="{142323BE-562E-A835-43C9-AF11DA6BCD8B}"/>
              </a:ext>
            </a:extLst>
          </p:cNvPr>
          <p:cNvSpPr/>
          <p:nvPr/>
        </p:nvSpPr>
        <p:spPr>
          <a:xfrm>
            <a:off x="-5558976" y="-9027"/>
            <a:ext cx="5523522" cy="5142638"/>
          </a:xfrm>
          <a:prstGeom prst="rect">
            <a:avLst/>
          </a:prstGeom>
          <a:solidFill>
            <a:schemeClr val="accent3">
              <a:lumMod val="50000"/>
            </a:schemeClr>
          </a:solidFill>
          <a:ln>
            <a:noFill/>
          </a:ln>
          <a:effectLst>
            <a:outerShdw blurRad="317500" dist="127000" algn="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r>
              <a:rPr lang="en-US" sz="1600" dirty="0">
                <a:solidFill>
                  <a:schemeClr val="tx1"/>
                </a:solidFill>
                <a:latin typeface="Segoe UI Semibold" panose="020B0702040204020203" pitchFamily="34" charset="0"/>
                <a:cs typeface="Segoe UI Semibold" panose="020B0702040204020203" pitchFamily="34" charset="0"/>
              </a:rPr>
              <a:t>Groundwater Surface Level Measurement</a:t>
            </a:r>
          </a:p>
        </p:txBody>
      </p:sp>
    </p:spTree>
    <p:extLst>
      <p:ext uri="{BB962C8B-B14F-4D97-AF65-F5344CB8AC3E}">
        <p14:creationId xmlns:p14="http://schemas.microsoft.com/office/powerpoint/2010/main" val="30470679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601"/>
        <p:cNvGrpSpPr/>
        <p:nvPr/>
      </p:nvGrpSpPr>
      <p:grpSpPr>
        <a:xfrm>
          <a:off x="0" y="0"/>
          <a:ext cx="0" cy="0"/>
          <a:chOff x="0" y="0"/>
          <a:chExt cx="0" cy="0"/>
        </a:xfrm>
      </p:grpSpPr>
      <p:sp>
        <p:nvSpPr>
          <p:cNvPr id="2" name="Rectangle 1">
            <a:extLst>
              <a:ext uri="{FF2B5EF4-FFF2-40B4-BE49-F238E27FC236}">
                <a16:creationId xmlns:a16="http://schemas.microsoft.com/office/drawing/2014/main" id="{E60D9F9A-242D-B047-41C7-5EEF761D1651}"/>
              </a:ext>
            </a:extLst>
          </p:cNvPr>
          <p:cNvSpPr/>
          <p:nvPr/>
        </p:nvSpPr>
        <p:spPr>
          <a:xfrm>
            <a:off x="2051330" y="-5054894"/>
            <a:ext cx="3567950" cy="5152527"/>
          </a:xfrm>
          <a:prstGeom prst="rect">
            <a:avLst/>
          </a:prstGeom>
          <a:solidFill>
            <a:srgbClr val="B2E2E3">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rPr>
              <a:t>Types of Measuring Stations:</a:t>
            </a:r>
          </a:p>
          <a:p>
            <a:endParaRPr lang="en-US" dirty="0">
              <a:solidFill>
                <a:schemeClr val="tx1"/>
              </a:solidFill>
            </a:endParaRPr>
          </a:p>
          <a:p>
            <a:r>
              <a:rPr lang="en-US" dirty="0">
                <a:solidFill>
                  <a:schemeClr val="tx1"/>
                </a:solidFill>
              </a:rPr>
              <a:t>Manual stations measured daily at the same time.</a:t>
            </a:r>
          </a:p>
          <a:p>
            <a:endParaRPr lang="en-US" dirty="0">
              <a:solidFill>
                <a:schemeClr val="tx1"/>
              </a:solidFill>
            </a:endParaRPr>
          </a:p>
          <a:p>
            <a:r>
              <a:rPr lang="en-US" dirty="0">
                <a:solidFill>
                  <a:schemeClr val="tx1"/>
                </a:solidFill>
              </a:rPr>
              <a:t>Semi-automatic stations that store data graphically (rainfall intensity).</a:t>
            </a:r>
          </a:p>
          <a:p>
            <a:endParaRPr lang="en-US" dirty="0">
              <a:solidFill>
                <a:schemeClr val="tx1"/>
              </a:solidFill>
            </a:endParaRPr>
          </a:p>
          <a:p>
            <a:r>
              <a:rPr lang="en-US" dirty="0">
                <a:solidFill>
                  <a:schemeClr val="tx1"/>
                </a:solidFill>
              </a:rPr>
              <a:t>Cumulative stations that collect annual rainfall quantities.</a:t>
            </a:r>
          </a:p>
          <a:p>
            <a:endParaRPr lang="en-US" dirty="0">
              <a:solidFill>
                <a:schemeClr val="tx1"/>
              </a:solidFill>
            </a:endParaRPr>
          </a:p>
          <a:p>
            <a:r>
              <a:rPr lang="en-US" dirty="0">
                <a:solidFill>
                  <a:schemeClr val="tx1"/>
                </a:solidFill>
              </a:rPr>
              <a:t>Telemetry stations that measure rainfall quantities in real time or at set intervals, with programmable functions, remote data transmission, and electronic storage.</a:t>
            </a:r>
            <a:endParaRPr lang="ar-JO" dirty="0">
              <a:solidFill>
                <a:schemeClr val="tx1"/>
              </a:solidFill>
            </a:endParaRPr>
          </a:p>
        </p:txBody>
      </p:sp>
      <p:sp>
        <p:nvSpPr>
          <p:cNvPr id="29" name="Freeform 2"/>
          <p:cNvSpPr>
            <a:spLocks noChangeAspect="1"/>
          </p:cNvSpPr>
          <p:nvPr/>
        </p:nvSpPr>
        <p:spPr>
          <a:xfrm>
            <a:off x="2675465" y="3551"/>
            <a:ext cx="3808081" cy="5140908"/>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dpi="0" rotWithShape="1">
            <a:blip r:embed="rId3">
              <a:alphaModFix amt="5000"/>
            </a:blip>
            <a:srcRect/>
            <a:stretch>
              <a:fillRect t="-1626" r="-8351"/>
            </a:stretch>
          </a:blipFill>
        </p:spPr>
        <p:txBody>
          <a:bodyPr/>
          <a:lstStyle/>
          <a:p>
            <a:endParaRPr lang="en-US"/>
          </a:p>
        </p:txBody>
      </p:sp>
      <p:sp>
        <p:nvSpPr>
          <p:cNvPr id="59" name="Rectangle 58">
            <a:extLst>
              <a:ext uri="{FF2B5EF4-FFF2-40B4-BE49-F238E27FC236}">
                <a16:creationId xmlns:a16="http://schemas.microsoft.com/office/drawing/2014/main" id="{3A676B19-B08C-824C-B4E4-4877CBC8059B}"/>
              </a:ext>
            </a:extLst>
          </p:cNvPr>
          <p:cNvSpPr/>
          <p:nvPr/>
        </p:nvSpPr>
        <p:spPr>
          <a:xfrm>
            <a:off x="2008223" y="-5200479"/>
            <a:ext cx="3567950" cy="5152527"/>
          </a:xfrm>
          <a:prstGeom prst="rect">
            <a:avLst/>
          </a:prstGeom>
          <a:solidFill>
            <a:srgbClr val="B2E2E3">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dirty="0">
                <a:solidFill>
                  <a:schemeClr val="tx1"/>
                </a:solidFill>
              </a:rPr>
              <a:t>Groundwater levels in monitoring wells are measured to indicate the thickness of the saturated zone.</a:t>
            </a:r>
          </a:p>
          <a:p>
            <a:pPr algn="l"/>
            <a:endParaRPr lang="en-US" dirty="0">
              <a:solidFill>
                <a:schemeClr val="tx1"/>
              </a:solidFill>
            </a:endParaRPr>
          </a:p>
          <a:p>
            <a:pPr algn="l"/>
            <a:r>
              <a:rPr lang="en-US" dirty="0">
                <a:solidFill>
                  <a:schemeClr val="tx1"/>
                </a:solidFill>
              </a:rPr>
              <a:t>This measurement is essential to understand groundwater movement directions.</a:t>
            </a:r>
          </a:p>
          <a:p>
            <a:pPr algn="l"/>
            <a:endParaRPr lang="en-US" dirty="0">
              <a:solidFill>
                <a:schemeClr val="tx1"/>
              </a:solidFill>
            </a:endParaRPr>
          </a:p>
          <a:p>
            <a:pPr algn="l"/>
            <a:r>
              <a:rPr lang="en-US" dirty="0">
                <a:solidFill>
                  <a:schemeClr val="tx1"/>
                </a:solidFill>
              </a:rPr>
              <a:t>Measuring groundwater levels in production wells is important to determine the optimal pump depth.</a:t>
            </a:r>
          </a:p>
          <a:p>
            <a:pPr algn="l"/>
            <a:endParaRPr lang="en-US" dirty="0">
              <a:solidFill>
                <a:schemeClr val="tx1"/>
              </a:solidFill>
            </a:endParaRPr>
          </a:p>
          <a:p>
            <a:pPr algn="l"/>
            <a:r>
              <a:rPr lang="en-US" dirty="0">
                <a:solidFill>
                  <a:schemeClr val="tx1"/>
                </a:solidFill>
              </a:rPr>
              <a:t>Groundwater level measurements are crucial for groundwater exploration and for determining productivity and pumping costs.</a:t>
            </a:r>
          </a:p>
          <a:p>
            <a:pPr algn="l"/>
            <a:endParaRPr lang="en-US" dirty="0">
              <a:solidFill>
                <a:schemeClr val="tx1"/>
              </a:solidFill>
            </a:endParaRPr>
          </a:p>
          <a:p>
            <a:pPr algn="l"/>
            <a:r>
              <a:rPr lang="en-US" dirty="0">
                <a:solidFill>
                  <a:schemeClr val="tx1"/>
                </a:solidFill>
              </a:rPr>
              <a:t>Measurements are carried out using semi-automatic recorders, water level indicators (e.g., </a:t>
            </a:r>
            <a:r>
              <a:rPr lang="en-US" dirty="0" err="1">
                <a:solidFill>
                  <a:schemeClr val="tx1"/>
                </a:solidFill>
              </a:rPr>
              <a:t>AmScope</a:t>
            </a:r>
            <a:r>
              <a:rPr lang="en-US" dirty="0">
                <a:solidFill>
                  <a:schemeClr val="tx1"/>
                </a:solidFill>
              </a:rPr>
              <a:t>), telemetry recorders, or television inspection.</a:t>
            </a:r>
            <a:endParaRPr lang="ar-JO" dirty="0">
              <a:solidFill>
                <a:schemeClr val="tx1"/>
              </a:solidFill>
            </a:endParaRPr>
          </a:p>
        </p:txBody>
      </p:sp>
      <p:sp>
        <p:nvSpPr>
          <p:cNvPr id="19" name="Rectangle 18">
            <a:extLst>
              <a:ext uri="{FF2B5EF4-FFF2-40B4-BE49-F238E27FC236}">
                <a16:creationId xmlns:a16="http://schemas.microsoft.com/office/drawing/2014/main" id="{142323BE-562E-A835-43C9-AF11DA6BCD8B}"/>
              </a:ext>
            </a:extLst>
          </p:cNvPr>
          <p:cNvSpPr/>
          <p:nvPr/>
        </p:nvSpPr>
        <p:spPr>
          <a:xfrm>
            <a:off x="-1" y="-9027"/>
            <a:ext cx="5523522" cy="5142638"/>
          </a:xfrm>
          <a:prstGeom prst="rect">
            <a:avLst/>
          </a:prstGeom>
          <a:solidFill>
            <a:schemeClr val="accent3">
              <a:lumMod val="50000"/>
            </a:schemeClr>
          </a:solidFill>
          <a:ln>
            <a:noFill/>
          </a:ln>
          <a:effectLst>
            <a:outerShdw blurRad="317500" dist="127000" algn="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r>
              <a:rPr lang="en-US" sz="1600" dirty="0">
                <a:solidFill>
                  <a:schemeClr val="tx1"/>
                </a:solidFill>
                <a:latin typeface="Segoe UI Semibold" panose="020B0702040204020203" pitchFamily="34" charset="0"/>
                <a:cs typeface="Segoe UI Semibold" panose="020B0702040204020203" pitchFamily="34" charset="0"/>
              </a:rPr>
              <a:t>Groundwater Surface Level Measurement</a:t>
            </a:r>
          </a:p>
        </p:txBody>
      </p:sp>
      <p:sp>
        <p:nvSpPr>
          <p:cNvPr id="35" name="Rectangle 34">
            <a:extLst>
              <a:ext uri="{FF2B5EF4-FFF2-40B4-BE49-F238E27FC236}">
                <a16:creationId xmlns:a16="http://schemas.microsoft.com/office/drawing/2014/main" id="{C54B5EDB-01A4-2C51-EFA3-406DBA3CFD6A}"/>
              </a:ext>
            </a:extLst>
          </p:cNvPr>
          <p:cNvSpPr/>
          <p:nvPr/>
        </p:nvSpPr>
        <p:spPr>
          <a:xfrm>
            <a:off x="6597495" y="2750571"/>
            <a:ext cx="1484130" cy="1931973"/>
          </a:xfrm>
          <a:prstGeom prst="rect">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i="0" u="none" strike="noStrike" kern="1200" cap="none" spc="0" normalizeH="0" baseline="0" noProof="0">
              <a:ln>
                <a:noFill/>
              </a:ln>
              <a:solidFill>
                <a:schemeClr val="tx1"/>
              </a:solidFill>
              <a:effectLst/>
              <a:uLnTx/>
              <a:uFillTx/>
              <a:latin typeface="Calibri"/>
              <a:ea typeface="+mn-ea"/>
              <a:cs typeface="+mn-cs"/>
            </a:endParaRPr>
          </a:p>
        </p:txBody>
      </p:sp>
      <p:sp>
        <p:nvSpPr>
          <p:cNvPr id="36" name="Rectangle 35">
            <a:extLst>
              <a:ext uri="{FF2B5EF4-FFF2-40B4-BE49-F238E27FC236}">
                <a16:creationId xmlns:a16="http://schemas.microsoft.com/office/drawing/2014/main" id="{C6DBFF82-3F9A-78AA-AF58-68204A9BF44D}"/>
              </a:ext>
            </a:extLst>
          </p:cNvPr>
          <p:cNvSpPr/>
          <p:nvPr/>
        </p:nvSpPr>
        <p:spPr>
          <a:xfrm>
            <a:off x="6826588" y="7970897"/>
            <a:ext cx="1130766" cy="2914498"/>
          </a:xfrm>
          <a:prstGeom prst="rect">
            <a:avLst/>
          </a:prstGeom>
          <a:solidFill>
            <a:srgbClr val="43ACD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i="0" u="none" strike="noStrike" kern="1200" cap="none" spc="0" normalizeH="0" baseline="0" noProof="0">
              <a:ln>
                <a:noFill/>
              </a:ln>
              <a:solidFill>
                <a:schemeClr val="tx1"/>
              </a:solidFill>
              <a:effectLst/>
              <a:uLnTx/>
              <a:uFillTx/>
              <a:latin typeface="Calibri"/>
              <a:ea typeface="+mn-ea"/>
              <a:cs typeface="+mn-cs"/>
            </a:endParaRPr>
          </a:p>
        </p:txBody>
      </p:sp>
      <p:sp>
        <p:nvSpPr>
          <p:cNvPr id="37" name="Rectangle: Rounded Corners 36">
            <a:extLst>
              <a:ext uri="{FF2B5EF4-FFF2-40B4-BE49-F238E27FC236}">
                <a16:creationId xmlns:a16="http://schemas.microsoft.com/office/drawing/2014/main" id="{64AE2E04-7837-F6BC-08D7-F26C33F93975}"/>
              </a:ext>
            </a:extLst>
          </p:cNvPr>
          <p:cNvSpPr/>
          <p:nvPr/>
        </p:nvSpPr>
        <p:spPr>
          <a:xfrm>
            <a:off x="6924621" y="10444448"/>
            <a:ext cx="917605" cy="3077710"/>
          </a:xfrm>
          <a:prstGeom prst="roundRect">
            <a:avLst/>
          </a:prstGeom>
          <a:solidFill>
            <a:srgbClr val="43ACD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i="0" u="none" strike="noStrike" kern="1200" cap="none" spc="0" normalizeH="0" baseline="0" noProof="0">
              <a:ln>
                <a:noFill/>
              </a:ln>
              <a:solidFill>
                <a:schemeClr val="tx1"/>
              </a:solidFill>
              <a:effectLst/>
              <a:uLnTx/>
              <a:uFillTx/>
              <a:latin typeface="Calibri"/>
              <a:ea typeface="+mn-ea"/>
              <a:cs typeface="+mn-cs"/>
            </a:endParaRPr>
          </a:p>
        </p:txBody>
      </p:sp>
      <p:sp>
        <p:nvSpPr>
          <p:cNvPr id="38" name="Rectangle: Rounded Corners 37">
            <a:extLst>
              <a:ext uri="{FF2B5EF4-FFF2-40B4-BE49-F238E27FC236}">
                <a16:creationId xmlns:a16="http://schemas.microsoft.com/office/drawing/2014/main" id="{F0E4E333-997C-133E-74DD-48CC2482D65F}"/>
              </a:ext>
            </a:extLst>
          </p:cNvPr>
          <p:cNvSpPr/>
          <p:nvPr/>
        </p:nvSpPr>
        <p:spPr>
          <a:xfrm>
            <a:off x="6597495" y="2166182"/>
            <a:ext cx="1484130" cy="688747"/>
          </a:xfrm>
          <a:prstGeom prst="roundRect">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i="0" u="none" strike="noStrike" kern="1200" cap="none" spc="0" normalizeH="0" baseline="0" noProof="0">
              <a:ln>
                <a:noFill/>
              </a:ln>
              <a:solidFill>
                <a:schemeClr val="tx1"/>
              </a:solidFill>
              <a:effectLst/>
              <a:uLnTx/>
              <a:uFillTx/>
              <a:latin typeface="Calibri"/>
              <a:ea typeface="+mn-ea"/>
              <a:cs typeface="+mn-cs"/>
            </a:endParaRPr>
          </a:p>
        </p:txBody>
      </p:sp>
      <p:pic>
        <p:nvPicPr>
          <p:cNvPr id="39" name="Picture 38">
            <a:extLst>
              <a:ext uri="{FF2B5EF4-FFF2-40B4-BE49-F238E27FC236}">
                <a16:creationId xmlns:a16="http://schemas.microsoft.com/office/drawing/2014/main" id="{F1A90AF3-512B-3ADB-EDC7-0ECEF43BE2C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41548" y="7823539"/>
            <a:ext cx="1115807" cy="147357"/>
          </a:xfrm>
          <a:prstGeom prst="rect">
            <a:avLst/>
          </a:prstGeom>
        </p:spPr>
      </p:pic>
      <p:sp>
        <p:nvSpPr>
          <p:cNvPr id="40" name="Rectangle: Rounded Corners 39">
            <a:extLst>
              <a:ext uri="{FF2B5EF4-FFF2-40B4-BE49-F238E27FC236}">
                <a16:creationId xmlns:a16="http://schemas.microsoft.com/office/drawing/2014/main" id="{88CDF9B2-9DA5-1CF5-2AB9-F3C477E0D191}"/>
              </a:ext>
            </a:extLst>
          </p:cNvPr>
          <p:cNvSpPr/>
          <p:nvPr/>
        </p:nvSpPr>
        <p:spPr>
          <a:xfrm>
            <a:off x="7338317" y="11624172"/>
            <a:ext cx="123248" cy="604869"/>
          </a:xfrm>
          <a:prstGeom prst="roundRect">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i="0" u="none" strike="noStrike" kern="1200" cap="none" spc="0" normalizeH="0" baseline="0" noProof="0">
              <a:ln>
                <a:noFill/>
              </a:ln>
              <a:solidFill>
                <a:schemeClr val="tx1"/>
              </a:solidFill>
              <a:effectLst/>
              <a:uLnTx/>
              <a:uFillTx/>
              <a:latin typeface="Calibri"/>
              <a:ea typeface="+mn-ea"/>
              <a:cs typeface="+mn-cs"/>
            </a:endParaRPr>
          </a:p>
        </p:txBody>
      </p:sp>
      <p:sp>
        <p:nvSpPr>
          <p:cNvPr id="41" name="Freeform: Shape 40">
            <a:extLst>
              <a:ext uri="{FF2B5EF4-FFF2-40B4-BE49-F238E27FC236}">
                <a16:creationId xmlns:a16="http://schemas.microsoft.com/office/drawing/2014/main" id="{FDFD93CF-70EB-63ED-FDD1-A001E438B914}"/>
              </a:ext>
            </a:extLst>
          </p:cNvPr>
          <p:cNvSpPr/>
          <p:nvPr/>
        </p:nvSpPr>
        <p:spPr>
          <a:xfrm>
            <a:off x="6826588" y="5060510"/>
            <a:ext cx="1130766" cy="8461648"/>
          </a:xfrm>
          <a:custGeom>
            <a:avLst/>
            <a:gdLst>
              <a:gd name="connsiteX0" fmla="*/ 0 w 714103"/>
              <a:gd name="connsiteY0" fmla="*/ 0 h 4763589"/>
              <a:gd name="connsiteX1" fmla="*/ 714103 w 714103"/>
              <a:gd name="connsiteY1" fmla="*/ 0 h 4763589"/>
              <a:gd name="connsiteX2" fmla="*/ 714103 w 714103"/>
              <a:gd name="connsiteY2" fmla="*/ 3283131 h 4763589"/>
              <a:gd name="connsiteX3" fmla="*/ 638866 w 714103"/>
              <a:gd name="connsiteY3" fmla="*/ 3283131 h 4763589"/>
              <a:gd name="connsiteX4" fmla="*/ 644434 w 714103"/>
              <a:gd name="connsiteY4" fmla="*/ 3310711 h 4763589"/>
              <a:gd name="connsiteX5" fmla="*/ 644434 w 714103"/>
              <a:gd name="connsiteY5" fmla="*/ 4666341 h 4763589"/>
              <a:gd name="connsiteX6" fmla="*/ 547186 w 714103"/>
              <a:gd name="connsiteY6" fmla="*/ 4763589 h 4763589"/>
              <a:gd name="connsiteX7" fmla="*/ 158207 w 714103"/>
              <a:gd name="connsiteY7" fmla="*/ 4763589 h 4763589"/>
              <a:gd name="connsiteX8" fmla="*/ 60959 w 714103"/>
              <a:gd name="connsiteY8" fmla="*/ 4666341 h 4763589"/>
              <a:gd name="connsiteX9" fmla="*/ 60959 w 714103"/>
              <a:gd name="connsiteY9" fmla="*/ 3310711 h 4763589"/>
              <a:gd name="connsiteX10" fmla="*/ 66527 w 714103"/>
              <a:gd name="connsiteY10" fmla="*/ 3283131 h 4763589"/>
              <a:gd name="connsiteX11" fmla="*/ 0 w 714103"/>
              <a:gd name="connsiteY11" fmla="*/ 3283131 h 4763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14103" h="4763589">
                <a:moveTo>
                  <a:pt x="0" y="0"/>
                </a:moveTo>
                <a:lnTo>
                  <a:pt x="714103" y="0"/>
                </a:lnTo>
                <a:lnTo>
                  <a:pt x="714103" y="3283131"/>
                </a:lnTo>
                <a:lnTo>
                  <a:pt x="638866" y="3283131"/>
                </a:lnTo>
                <a:lnTo>
                  <a:pt x="644434" y="3310711"/>
                </a:lnTo>
                <a:lnTo>
                  <a:pt x="644434" y="4666341"/>
                </a:lnTo>
                <a:cubicBezTo>
                  <a:pt x="644434" y="4720050"/>
                  <a:pt x="600895" y="4763589"/>
                  <a:pt x="547186" y="4763589"/>
                </a:cubicBezTo>
                <a:lnTo>
                  <a:pt x="158207" y="4763589"/>
                </a:lnTo>
                <a:cubicBezTo>
                  <a:pt x="104498" y="4763589"/>
                  <a:pt x="60959" y="4720050"/>
                  <a:pt x="60959" y="4666341"/>
                </a:cubicBezTo>
                <a:lnTo>
                  <a:pt x="60959" y="3310711"/>
                </a:lnTo>
                <a:lnTo>
                  <a:pt x="66527" y="3283131"/>
                </a:lnTo>
                <a:lnTo>
                  <a:pt x="0" y="3283131"/>
                </a:lnTo>
                <a:close/>
              </a:path>
            </a:pathLst>
          </a:custGeom>
          <a:noFill/>
          <a:ln w="50800" cap="flat" cmpd="sng" algn="ctr">
            <a:solidFill>
              <a:srgbClr val="4F81BD">
                <a:shade val="50000"/>
              </a:srgbClr>
            </a:solidFill>
            <a:prstDash val="solid"/>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i="0" u="none" strike="noStrike" kern="1200" cap="none" spc="0" normalizeH="0" baseline="0" noProof="0">
              <a:ln>
                <a:noFill/>
              </a:ln>
              <a:solidFill>
                <a:schemeClr val="tx1"/>
              </a:solidFill>
              <a:effectLst/>
              <a:uLnTx/>
              <a:uFillTx/>
              <a:latin typeface="Calibri"/>
              <a:ea typeface="+mn-ea"/>
              <a:cs typeface="+mn-cs"/>
            </a:endParaRPr>
          </a:p>
        </p:txBody>
      </p:sp>
      <p:sp>
        <p:nvSpPr>
          <p:cNvPr id="42" name="Rectangle 41">
            <a:extLst>
              <a:ext uri="{FF2B5EF4-FFF2-40B4-BE49-F238E27FC236}">
                <a16:creationId xmlns:a16="http://schemas.microsoft.com/office/drawing/2014/main" id="{908FE0E1-9416-9712-7659-71675B9D33DF}"/>
              </a:ext>
            </a:extLst>
          </p:cNvPr>
          <p:cNvSpPr/>
          <p:nvPr/>
        </p:nvSpPr>
        <p:spPr>
          <a:xfrm flipH="1">
            <a:off x="6924621" y="2779018"/>
            <a:ext cx="57450" cy="183318"/>
          </a:xfrm>
          <a:prstGeom prst="rect">
            <a:avLst/>
          </a:prstGeom>
          <a:solidFill>
            <a:sysClr val="windowText" lastClr="000000"/>
          </a:solidFill>
          <a:ln w="25400" cap="flat" cmpd="sng" algn="ctr">
            <a:solidFill>
              <a:sysClr val="windowText" lastClr="000000">
                <a:shade val="50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i="0" u="none" strike="noStrike" kern="1200" cap="none" spc="0" normalizeH="0" baseline="0" noProof="0">
              <a:ln>
                <a:noFill/>
              </a:ln>
              <a:solidFill>
                <a:schemeClr val="tx1"/>
              </a:solidFill>
              <a:effectLst/>
              <a:uLnTx/>
              <a:uFillTx/>
              <a:latin typeface="Calibri"/>
              <a:ea typeface="+mn-ea"/>
              <a:cs typeface="+mn-cs"/>
            </a:endParaRPr>
          </a:p>
        </p:txBody>
      </p:sp>
      <p:sp>
        <p:nvSpPr>
          <p:cNvPr id="43" name="Rectangle 42">
            <a:extLst>
              <a:ext uri="{FF2B5EF4-FFF2-40B4-BE49-F238E27FC236}">
                <a16:creationId xmlns:a16="http://schemas.microsoft.com/office/drawing/2014/main" id="{401F9F8B-47EB-5211-9E9C-4E67FC4DA7F2}"/>
              </a:ext>
            </a:extLst>
          </p:cNvPr>
          <p:cNvSpPr/>
          <p:nvPr/>
        </p:nvSpPr>
        <p:spPr>
          <a:xfrm flipH="1">
            <a:off x="7691013" y="2779018"/>
            <a:ext cx="57450" cy="183318"/>
          </a:xfrm>
          <a:prstGeom prst="rect">
            <a:avLst/>
          </a:prstGeom>
          <a:solidFill>
            <a:sysClr val="windowText" lastClr="000000"/>
          </a:solidFill>
          <a:ln w="25400" cap="flat" cmpd="sng" algn="ctr">
            <a:solidFill>
              <a:sysClr val="windowText" lastClr="000000">
                <a:shade val="50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i="0" u="none" strike="noStrike" kern="1200" cap="none" spc="0" normalizeH="0" baseline="0" noProof="0">
              <a:ln>
                <a:noFill/>
              </a:ln>
              <a:solidFill>
                <a:schemeClr val="tx1"/>
              </a:solidFill>
              <a:effectLst/>
              <a:uLnTx/>
              <a:uFillTx/>
              <a:latin typeface="Calibri"/>
              <a:ea typeface="+mn-ea"/>
              <a:cs typeface="+mn-cs"/>
            </a:endParaRPr>
          </a:p>
        </p:txBody>
      </p:sp>
      <p:sp>
        <p:nvSpPr>
          <p:cNvPr id="44" name="Rectangle 43">
            <a:extLst>
              <a:ext uri="{FF2B5EF4-FFF2-40B4-BE49-F238E27FC236}">
                <a16:creationId xmlns:a16="http://schemas.microsoft.com/office/drawing/2014/main" id="{56F66B44-AEDB-2158-9DAF-6C187414C1A4}"/>
              </a:ext>
            </a:extLst>
          </p:cNvPr>
          <p:cNvSpPr/>
          <p:nvPr/>
        </p:nvSpPr>
        <p:spPr>
          <a:xfrm>
            <a:off x="7181972" y="2429147"/>
            <a:ext cx="311165" cy="153586"/>
          </a:xfrm>
          <a:prstGeom prst="rect">
            <a:avLst/>
          </a:prstGeom>
          <a:solidFill>
            <a:sysClr val="window" lastClr="FFFFFF">
              <a:lumMod val="85000"/>
            </a:sysClr>
          </a:solidFill>
          <a:ln w="3175"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i="0" u="none" strike="noStrike" kern="1200" cap="none" spc="0" normalizeH="0" baseline="0" noProof="0">
              <a:ln>
                <a:noFill/>
              </a:ln>
              <a:solidFill>
                <a:schemeClr val="tx1"/>
              </a:solidFill>
              <a:effectLst/>
              <a:uLnTx/>
              <a:uFillTx/>
              <a:latin typeface="Calibri"/>
              <a:ea typeface="+mn-ea"/>
              <a:cs typeface="+mn-cs"/>
            </a:endParaRPr>
          </a:p>
        </p:txBody>
      </p:sp>
      <p:sp>
        <p:nvSpPr>
          <p:cNvPr id="45" name="Rectangle 44">
            <a:extLst>
              <a:ext uri="{FF2B5EF4-FFF2-40B4-BE49-F238E27FC236}">
                <a16:creationId xmlns:a16="http://schemas.microsoft.com/office/drawing/2014/main" id="{310C053F-420B-00F1-C0EE-D156CA0304E2}"/>
              </a:ext>
            </a:extLst>
          </p:cNvPr>
          <p:cNvSpPr/>
          <p:nvPr/>
        </p:nvSpPr>
        <p:spPr>
          <a:xfrm>
            <a:off x="7001707" y="2397420"/>
            <a:ext cx="676573" cy="276999"/>
          </a:xfrm>
          <a:prstGeom prst="rect">
            <a:avLst/>
          </a:prstGeom>
          <a:noFill/>
        </p:spPr>
        <p:txBody>
          <a:bodyPr wrap="square" lIns="91440" tIns="45720" rIns="91440" bIns="45720">
            <a:spAutoFit/>
          </a:bodyPr>
          <a:lstStyle/>
          <a:p>
            <a:pPr algn="ctr">
              <a:buClrTx/>
              <a:buFontTx/>
              <a:buNone/>
            </a:pPr>
            <a:r>
              <a:rPr lang="en-US" sz="600" kern="1200" dirty="0">
                <a:ln w="0"/>
                <a:solidFill>
                  <a:schemeClr val="tx1"/>
                </a:solidFill>
                <a:effectLst>
                  <a:outerShdw blurRad="38100" dist="19050" dir="2700000" algn="tl" rotWithShape="0">
                    <a:prstClr val="black">
                      <a:alpha val="40000"/>
                    </a:prstClr>
                  </a:outerShdw>
                </a:effectLst>
                <a:latin typeface="Calibri"/>
                <a:ea typeface="+mn-ea"/>
                <a:cs typeface="+mn-cs"/>
              </a:rPr>
              <a:t>WELL</a:t>
            </a:r>
            <a:br>
              <a:rPr lang="en-US" sz="600" kern="1200" dirty="0">
                <a:ln w="0"/>
                <a:solidFill>
                  <a:schemeClr val="tx1"/>
                </a:solidFill>
                <a:effectLst>
                  <a:outerShdw blurRad="38100" dist="19050" dir="2700000" algn="tl" rotWithShape="0">
                    <a:prstClr val="black">
                      <a:alpha val="40000"/>
                    </a:prstClr>
                  </a:outerShdw>
                </a:effectLst>
                <a:latin typeface="Calibri"/>
                <a:ea typeface="+mn-ea"/>
                <a:cs typeface="+mn-cs"/>
              </a:rPr>
            </a:br>
            <a:r>
              <a:rPr lang="en-US" sz="600" kern="1200" dirty="0">
                <a:ln w="0"/>
                <a:solidFill>
                  <a:schemeClr val="tx1"/>
                </a:solidFill>
                <a:effectLst>
                  <a:outerShdw blurRad="38100" dist="19050" dir="2700000" algn="tl" rotWithShape="0">
                    <a:prstClr val="black">
                      <a:alpha val="40000"/>
                    </a:prstClr>
                  </a:outerShdw>
                </a:effectLst>
                <a:latin typeface="Calibri"/>
                <a:ea typeface="+mn-ea"/>
                <a:cs typeface="+mn-cs"/>
              </a:rPr>
              <a:t>AB1234</a:t>
            </a:r>
          </a:p>
        </p:txBody>
      </p:sp>
      <p:grpSp>
        <p:nvGrpSpPr>
          <p:cNvPr id="47" name="Group 46">
            <a:extLst>
              <a:ext uri="{FF2B5EF4-FFF2-40B4-BE49-F238E27FC236}">
                <a16:creationId xmlns:a16="http://schemas.microsoft.com/office/drawing/2014/main" id="{920D0047-2BB3-09BA-0A88-1E4B02BAAA49}"/>
              </a:ext>
            </a:extLst>
          </p:cNvPr>
          <p:cNvGrpSpPr/>
          <p:nvPr/>
        </p:nvGrpSpPr>
        <p:grpSpPr>
          <a:xfrm>
            <a:off x="6365268" y="2165877"/>
            <a:ext cx="1717057" cy="2516362"/>
            <a:chOff x="3893708" y="1326965"/>
            <a:chExt cx="2147702" cy="3168146"/>
          </a:xfrm>
        </p:grpSpPr>
        <p:sp>
          <p:nvSpPr>
            <p:cNvPr id="48" name="Rectangle 47">
              <a:extLst>
                <a:ext uri="{FF2B5EF4-FFF2-40B4-BE49-F238E27FC236}">
                  <a16:creationId xmlns:a16="http://schemas.microsoft.com/office/drawing/2014/main" id="{12C6F31F-EC22-F92D-AED9-3CF54F650208}"/>
                </a:ext>
              </a:extLst>
            </p:cNvPr>
            <p:cNvSpPr/>
            <p:nvPr/>
          </p:nvSpPr>
          <p:spPr>
            <a:xfrm>
              <a:off x="4185055" y="2062722"/>
              <a:ext cx="1856355" cy="2432389"/>
            </a:xfrm>
            <a:prstGeom prst="rect">
              <a:avLst/>
            </a:prstGeom>
            <a:solidFill>
              <a:srgbClr val="4F81BD">
                <a:lumMod val="75000"/>
              </a:srgbClr>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i="0" u="none" strike="noStrike" kern="1200" cap="none" spc="0" normalizeH="0" baseline="0" noProof="0">
                <a:ln>
                  <a:noFill/>
                </a:ln>
                <a:solidFill>
                  <a:schemeClr val="tx1"/>
                </a:solidFill>
                <a:effectLst/>
                <a:uLnTx/>
                <a:uFillTx/>
                <a:latin typeface="Calibri"/>
                <a:ea typeface="+mn-ea"/>
                <a:cs typeface="+mn-cs"/>
              </a:endParaRPr>
            </a:p>
          </p:txBody>
        </p:sp>
        <p:sp>
          <p:nvSpPr>
            <p:cNvPr id="49" name="Rectangle 48">
              <a:extLst>
                <a:ext uri="{FF2B5EF4-FFF2-40B4-BE49-F238E27FC236}">
                  <a16:creationId xmlns:a16="http://schemas.microsoft.com/office/drawing/2014/main" id="{9963F096-873B-EF41-20BA-3DEFE7D02EF5}"/>
                </a:ext>
              </a:extLst>
            </p:cNvPr>
            <p:cNvSpPr/>
            <p:nvPr/>
          </p:nvSpPr>
          <p:spPr>
            <a:xfrm>
              <a:off x="4379680" y="2189347"/>
              <a:ext cx="1462088" cy="2120715"/>
            </a:xfrm>
            <a:prstGeom prst="rect">
              <a:avLst/>
            </a:prstGeom>
            <a:solidFill>
              <a:srgbClr val="4F81BD"/>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i="0" u="none" strike="noStrike" kern="1200" cap="none" spc="0" normalizeH="0" baseline="0" noProof="0">
                <a:ln>
                  <a:noFill/>
                </a:ln>
                <a:solidFill>
                  <a:schemeClr val="tx1"/>
                </a:solidFill>
                <a:effectLst/>
                <a:uLnTx/>
                <a:uFillTx/>
                <a:latin typeface="Calibri"/>
                <a:ea typeface="+mn-ea"/>
                <a:cs typeface="+mn-cs"/>
              </a:endParaRPr>
            </a:p>
          </p:txBody>
        </p:sp>
        <p:cxnSp>
          <p:nvCxnSpPr>
            <p:cNvPr id="50" name="Straight Connector 49">
              <a:extLst>
                <a:ext uri="{FF2B5EF4-FFF2-40B4-BE49-F238E27FC236}">
                  <a16:creationId xmlns:a16="http://schemas.microsoft.com/office/drawing/2014/main" id="{A39A6518-1D4D-4F9B-FCDD-8FA7BCDEDBA9}"/>
                </a:ext>
              </a:extLst>
            </p:cNvPr>
            <p:cNvCxnSpPr>
              <a:cxnSpLocks/>
            </p:cNvCxnSpPr>
            <p:nvPr/>
          </p:nvCxnSpPr>
          <p:spPr>
            <a:xfrm flipH="1">
              <a:off x="4185055" y="4314825"/>
              <a:ext cx="196445" cy="180286"/>
            </a:xfrm>
            <a:prstGeom prst="line">
              <a:avLst/>
            </a:prstGeom>
            <a:noFill/>
            <a:ln w="9525" cap="flat" cmpd="sng" algn="ctr">
              <a:solidFill>
                <a:sysClr val="windowText" lastClr="000000"/>
              </a:solidFill>
              <a:prstDash val="solid"/>
            </a:ln>
            <a:effectLst/>
          </p:spPr>
        </p:cxnSp>
        <p:cxnSp>
          <p:nvCxnSpPr>
            <p:cNvPr id="51" name="Straight Connector 50">
              <a:extLst>
                <a:ext uri="{FF2B5EF4-FFF2-40B4-BE49-F238E27FC236}">
                  <a16:creationId xmlns:a16="http://schemas.microsoft.com/office/drawing/2014/main" id="{2F6E5BBC-52DD-6F9E-863B-D34A5E7A83F7}"/>
                </a:ext>
              </a:extLst>
            </p:cNvPr>
            <p:cNvCxnSpPr>
              <a:cxnSpLocks/>
            </p:cNvCxnSpPr>
            <p:nvPr/>
          </p:nvCxnSpPr>
          <p:spPr>
            <a:xfrm>
              <a:off x="5843588" y="4314825"/>
              <a:ext cx="196445" cy="180286"/>
            </a:xfrm>
            <a:prstGeom prst="line">
              <a:avLst/>
            </a:prstGeom>
            <a:noFill/>
            <a:ln w="9525" cap="flat" cmpd="sng" algn="ctr">
              <a:solidFill>
                <a:sysClr val="windowText" lastClr="000000"/>
              </a:solidFill>
              <a:prstDash val="solid"/>
            </a:ln>
            <a:effectLst/>
          </p:spPr>
        </p:cxnSp>
        <p:sp>
          <p:nvSpPr>
            <p:cNvPr id="52" name="Rectangle: Rounded Corners 51">
              <a:extLst>
                <a:ext uri="{FF2B5EF4-FFF2-40B4-BE49-F238E27FC236}">
                  <a16:creationId xmlns:a16="http://schemas.microsoft.com/office/drawing/2014/main" id="{A9B80D34-CC08-5375-F76E-7B05AABBE382}"/>
                </a:ext>
              </a:extLst>
            </p:cNvPr>
            <p:cNvSpPr/>
            <p:nvPr/>
          </p:nvSpPr>
          <p:spPr>
            <a:xfrm>
              <a:off x="4185055" y="1326965"/>
              <a:ext cx="1856355" cy="867145"/>
            </a:xfrm>
            <a:prstGeom prst="roundRect">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i="0" u="none" strike="noStrike" kern="1200" cap="none" spc="0" normalizeH="0" baseline="0" noProof="0">
                <a:ln>
                  <a:noFill/>
                </a:ln>
                <a:solidFill>
                  <a:schemeClr val="tx1"/>
                </a:solidFill>
                <a:effectLst/>
                <a:uLnTx/>
                <a:uFillTx/>
                <a:latin typeface="Calibri"/>
                <a:ea typeface="+mn-ea"/>
                <a:cs typeface="+mn-cs"/>
              </a:endParaRPr>
            </a:p>
          </p:txBody>
        </p:sp>
        <p:sp>
          <p:nvSpPr>
            <p:cNvPr id="53" name="Rectangle 52">
              <a:extLst>
                <a:ext uri="{FF2B5EF4-FFF2-40B4-BE49-F238E27FC236}">
                  <a16:creationId xmlns:a16="http://schemas.microsoft.com/office/drawing/2014/main" id="{3245B05A-B96B-F418-872D-1A34AC15A4AE}"/>
                </a:ext>
              </a:extLst>
            </p:cNvPr>
            <p:cNvSpPr/>
            <p:nvPr/>
          </p:nvSpPr>
          <p:spPr>
            <a:xfrm>
              <a:off x="4916121" y="1637393"/>
              <a:ext cx="389207" cy="193368"/>
            </a:xfrm>
            <a:prstGeom prst="rect">
              <a:avLst/>
            </a:prstGeom>
            <a:solidFill>
              <a:sysClr val="window" lastClr="FFFFFF">
                <a:lumMod val="85000"/>
              </a:sysClr>
            </a:solidFill>
            <a:ln w="3175"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i="0" u="none" strike="noStrike" kern="1200" cap="none" spc="0" normalizeH="0" baseline="0" noProof="0">
                <a:ln>
                  <a:noFill/>
                </a:ln>
                <a:solidFill>
                  <a:schemeClr val="tx1"/>
                </a:solidFill>
                <a:effectLst/>
                <a:uLnTx/>
                <a:uFillTx/>
                <a:latin typeface="Calibri"/>
                <a:ea typeface="+mn-ea"/>
                <a:cs typeface="+mn-cs"/>
              </a:endParaRPr>
            </a:p>
          </p:txBody>
        </p:sp>
        <p:sp>
          <p:nvSpPr>
            <p:cNvPr id="54" name="Rectangle 53">
              <a:extLst>
                <a:ext uri="{FF2B5EF4-FFF2-40B4-BE49-F238E27FC236}">
                  <a16:creationId xmlns:a16="http://schemas.microsoft.com/office/drawing/2014/main" id="{E0D79167-6716-895F-0153-5000D9A1B6AC}"/>
                </a:ext>
              </a:extLst>
            </p:cNvPr>
            <p:cNvSpPr/>
            <p:nvPr/>
          </p:nvSpPr>
          <p:spPr>
            <a:xfrm>
              <a:off x="4689810" y="1563603"/>
              <a:ext cx="846260" cy="348747"/>
            </a:xfrm>
            <a:prstGeom prst="rect">
              <a:avLst/>
            </a:prstGeom>
            <a:noFill/>
          </p:spPr>
          <p:txBody>
            <a:bodyPr wrap="square" lIns="91440" tIns="45720" rIns="91440" bIns="4572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 i="0" u="none" strike="noStrike" kern="1200" cap="none" spc="0" normalizeH="0" baseline="0" noProof="0" dirty="0">
                  <a:ln w="0"/>
                  <a:solidFill>
                    <a:schemeClr val="tx1"/>
                  </a:solidFill>
                  <a:effectLst>
                    <a:outerShdw blurRad="38100" dist="19050" dir="2700000" algn="tl" rotWithShape="0">
                      <a:prstClr val="black">
                        <a:alpha val="40000"/>
                      </a:prstClr>
                    </a:outerShdw>
                  </a:effectLst>
                  <a:uLnTx/>
                  <a:uFillTx/>
                  <a:latin typeface="Calibri"/>
                  <a:ea typeface="+mn-ea"/>
                  <a:cs typeface="+mn-cs"/>
                </a:rPr>
                <a:t>WELL</a:t>
              </a:r>
              <a:br>
                <a:rPr kumimoji="0" lang="en-US" sz="600" i="0" u="none" strike="noStrike" kern="1200" cap="none" spc="0" normalizeH="0" baseline="0" noProof="0" dirty="0">
                  <a:ln w="0"/>
                  <a:solidFill>
                    <a:schemeClr val="tx1"/>
                  </a:solidFill>
                  <a:effectLst>
                    <a:outerShdw blurRad="38100" dist="19050" dir="2700000" algn="tl" rotWithShape="0">
                      <a:prstClr val="black">
                        <a:alpha val="40000"/>
                      </a:prstClr>
                    </a:outerShdw>
                  </a:effectLst>
                  <a:uLnTx/>
                  <a:uFillTx/>
                  <a:latin typeface="Calibri"/>
                  <a:ea typeface="+mn-ea"/>
                  <a:cs typeface="+mn-cs"/>
                </a:rPr>
              </a:br>
              <a:r>
                <a:rPr kumimoji="0" lang="en-US" sz="600" i="0" u="none" strike="noStrike" kern="1200" cap="none" spc="0" normalizeH="0" baseline="0" noProof="0" dirty="0">
                  <a:ln w="0"/>
                  <a:solidFill>
                    <a:schemeClr val="tx1"/>
                  </a:solidFill>
                  <a:effectLst>
                    <a:outerShdw blurRad="38100" dist="19050" dir="2700000" algn="tl" rotWithShape="0">
                      <a:prstClr val="black">
                        <a:alpha val="40000"/>
                      </a:prstClr>
                    </a:outerShdw>
                  </a:effectLst>
                  <a:uLnTx/>
                  <a:uFillTx/>
                  <a:latin typeface="Calibri"/>
                  <a:ea typeface="+mn-ea"/>
                  <a:cs typeface="+mn-cs"/>
                </a:rPr>
                <a:t>AB1234</a:t>
              </a:r>
            </a:p>
          </p:txBody>
        </p:sp>
        <p:pic>
          <p:nvPicPr>
            <p:cNvPr id="55" name="Picture 54">
              <a:extLst>
                <a:ext uri="{FF2B5EF4-FFF2-40B4-BE49-F238E27FC236}">
                  <a16:creationId xmlns:a16="http://schemas.microsoft.com/office/drawing/2014/main" id="{B19101C6-D662-2FB3-6D96-74FA96DE645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893708" y="2144931"/>
              <a:ext cx="2034288" cy="1408354"/>
            </a:xfrm>
            <a:prstGeom prst="rect">
              <a:avLst/>
            </a:prstGeom>
          </p:spPr>
        </p:pic>
      </p:grpSp>
      <p:sp>
        <p:nvSpPr>
          <p:cNvPr id="56" name="Oval 55">
            <a:extLst>
              <a:ext uri="{FF2B5EF4-FFF2-40B4-BE49-F238E27FC236}">
                <a16:creationId xmlns:a16="http://schemas.microsoft.com/office/drawing/2014/main" id="{45C912F0-CF3F-0EEE-5230-D83973FECA25}"/>
              </a:ext>
            </a:extLst>
          </p:cNvPr>
          <p:cNvSpPr/>
          <p:nvPr/>
        </p:nvSpPr>
        <p:spPr>
          <a:xfrm>
            <a:off x="6826588" y="4570538"/>
            <a:ext cx="1096127" cy="112005"/>
          </a:xfrm>
          <a:prstGeom prst="ellipse">
            <a:avLst/>
          </a:prstGeom>
          <a:gradFill flip="none" rotWithShape="1">
            <a:gsLst>
              <a:gs pos="0">
                <a:sysClr val="windowText" lastClr="000000">
                  <a:lumMod val="67000"/>
                </a:sysClr>
              </a:gs>
              <a:gs pos="48000">
                <a:sysClr val="windowText" lastClr="000000">
                  <a:lumMod val="97000"/>
                  <a:lumOff val="3000"/>
                </a:sysClr>
              </a:gs>
              <a:gs pos="100000">
                <a:sysClr val="windowText" lastClr="000000">
                  <a:lumMod val="60000"/>
                  <a:lumOff val="40000"/>
                </a:sysClr>
              </a:gs>
            </a:gsLst>
            <a:lin ang="16200000" scaled="1"/>
            <a:tileRect/>
          </a:gradFill>
          <a:ln>
            <a:noFill/>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i="0" u="none" strike="noStrike" kern="1200" cap="none" spc="0" normalizeH="0" baseline="0" noProof="0">
              <a:ln>
                <a:noFill/>
              </a:ln>
              <a:solidFill>
                <a:schemeClr val="tx1"/>
              </a:solidFill>
              <a:effectLst/>
              <a:uLnTx/>
              <a:uFillTx/>
              <a:latin typeface="Calibri"/>
              <a:ea typeface="+mn-ea"/>
              <a:cs typeface="+mn-cs"/>
            </a:endParaRPr>
          </a:p>
        </p:txBody>
      </p:sp>
      <p:cxnSp>
        <p:nvCxnSpPr>
          <p:cNvPr id="57" name="Straight Connector 56">
            <a:extLst>
              <a:ext uri="{FF2B5EF4-FFF2-40B4-BE49-F238E27FC236}">
                <a16:creationId xmlns:a16="http://schemas.microsoft.com/office/drawing/2014/main" id="{A31E7B8F-2749-2F57-865C-CF3C8EEA8850}"/>
              </a:ext>
            </a:extLst>
          </p:cNvPr>
          <p:cNvCxnSpPr>
            <a:cxnSpLocks/>
            <a:stCxn id="40" idx="0"/>
          </p:cNvCxnSpPr>
          <p:nvPr/>
        </p:nvCxnSpPr>
        <p:spPr>
          <a:xfrm flipH="1" flipV="1">
            <a:off x="7369481" y="3693050"/>
            <a:ext cx="30460" cy="7931122"/>
          </a:xfrm>
          <a:prstGeom prst="line">
            <a:avLst/>
          </a:prstGeom>
          <a:noFill/>
          <a:ln w="38100" cap="flat" cmpd="sng" algn="ctr">
            <a:solidFill>
              <a:sysClr val="windowText" lastClr="000000"/>
            </a:solidFill>
            <a:prstDash val="solid"/>
          </a:ln>
          <a:effectLst>
            <a:outerShdw blurRad="40000" dist="23000" dir="5400000" rotWithShape="0">
              <a:srgbClr val="000000">
                <a:alpha val="35000"/>
              </a:srgbClr>
            </a:outerShdw>
          </a:effectLst>
        </p:spPr>
      </p:cxnSp>
      <p:sp>
        <p:nvSpPr>
          <p:cNvPr id="58" name="Rectangle 57">
            <a:extLst>
              <a:ext uri="{FF2B5EF4-FFF2-40B4-BE49-F238E27FC236}">
                <a16:creationId xmlns:a16="http://schemas.microsoft.com/office/drawing/2014/main" id="{25E02E01-DB71-9C17-4824-734B7A414B24}"/>
              </a:ext>
            </a:extLst>
          </p:cNvPr>
          <p:cNvSpPr/>
          <p:nvPr/>
        </p:nvSpPr>
        <p:spPr>
          <a:xfrm>
            <a:off x="5594858" y="4682545"/>
            <a:ext cx="3506855" cy="398136"/>
          </a:xfrm>
          <a:prstGeom prst="rect">
            <a:avLst/>
          </a:prstGeom>
          <a:solidFill>
            <a:srgbClr val="A6A297"/>
          </a:solidFill>
          <a:ln w="25400" cap="flat" cmpd="sng" algn="ctr">
            <a:solidFill>
              <a:sysClr val="windowText" lastClr="000000">
                <a:lumMod val="50000"/>
                <a:lumOff val="50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i="0" u="none" strike="noStrike" kern="1200" cap="none" spc="0" normalizeH="0" baseline="0" noProof="0">
              <a:ln>
                <a:noFill/>
              </a:ln>
              <a:solidFill>
                <a:schemeClr val="tx1"/>
              </a:solidFill>
              <a:effectLst/>
              <a:uLnTx/>
              <a:uFillTx/>
              <a:latin typeface="Calibri"/>
              <a:ea typeface="+mn-ea"/>
              <a:cs typeface="+mn-cs"/>
            </a:endParaRPr>
          </a:p>
        </p:txBody>
      </p:sp>
    </p:spTree>
    <p:extLst>
      <p:ext uri="{BB962C8B-B14F-4D97-AF65-F5344CB8AC3E}">
        <p14:creationId xmlns:p14="http://schemas.microsoft.com/office/powerpoint/2010/main" val="37017042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601"/>
        <p:cNvGrpSpPr/>
        <p:nvPr/>
      </p:nvGrpSpPr>
      <p:grpSpPr>
        <a:xfrm>
          <a:off x="0" y="0"/>
          <a:ext cx="0" cy="0"/>
          <a:chOff x="0" y="0"/>
          <a:chExt cx="0" cy="0"/>
        </a:xfrm>
      </p:grpSpPr>
      <p:cxnSp>
        <p:nvCxnSpPr>
          <p:cNvPr id="6" name="Straight Connector 5"/>
          <p:cNvCxnSpPr/>
          <p:nvPr/>
        </p:nvCxnSpPr>
        <p:spPr>
          <a:xfrm>
            <a:off x="5576173" y="1370500"/>
            <a:ext cx="3567827" cy="0"/>
          </a:xfrm>
          <a:prstGeom prst="line">
            <a:avLst/>
          </a:prstGeom>
          <a:ln>
            <a:solidFill>
              <a:srgbClr val="7F7F7F"/>
            </a:solidFill>
          </a:ln>
        </p:spPr>
        <p:style>
          <a:lnRef idx="1">
            <a:schemeClr val="accent1"/>
          </a:lnRef>
          <a:fillRef idx="0">
            <a:schemeClr val="accent1"/>
          </a:fillRef>
          <a:effectRef idx="0">
            <a:schemeClr val="accent1"/>
          </a:effectRef>
          <a:fontRef idx="minor">
            <a:schemeClr val="tx1"/>
          </a:fontRef>
        </p:style>
      </p:cxnSp>
      <p:sp>
        <p:nvSpPr>
          <p:cNvPr id="35" name="Freeform 2"/>
          <p:cNvSpPr>
            <a:spLocks noChangeAspect="1"/>
          </p:cNvSpPr>
          <p:nvPr/>
        </p:nvSpPr>
        <p:spPr>
          <a:xfrm>
            <a:off x="2675465" y="3551"/>
            <a:ext cx="3808081" cy="5140908"/>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dpi="0" rotWithShape="1">
            <a:blip r:embed="rId3">
              <a:alphaModFix amt="5000"/>
            </a:blip>
            <a:srcRect/>
            <a:stretch>
              <a:fillRect t="-1626" r="-8351"/>
            </a:stretch>
          </a:blipFill>
        </p:spPr>
        <p:txBody>
          <a:bodyPr/>
          <a:lstStyle/>
          <a:p>
            <a:endParaRPr lang="en-US"/>
          </a:p>
        </p:txBody>
      </p:sp>
      <p:sp>
        <p:nvSpPr>
          <p:cNvPr id="59" name="Rectangle 58">
            <a:extLst>
              <a:ext uri="{FF2B5EF4-FFF2-40B4-BE49-F238E27FC236}">
                <a16:creationId xmlns:a16="http://schemas.microsoft.com/office/drawing/2014/main" id="{3A676B19-B08C-824C-B4E4-4877CBC8059B}"/>
              </a:ext>
            </a:extLst>
          </p:cNvPr>
          <p:cNvSpPr/>
          <p:nvPr/>
        </p:nvSpPr>
        <p:spPr>
          <a:xfrm>
            <a:off x="2008223" y="-11259"/>
            <a:ext cx="3567950" cy="5152527"/>
          </a:xfrm>
          <a:prstGeom prst="rect">
            <a:avLst/>
          </a:prstGeom>
          <a:solidFill>
            <a:srgbClr val="B2E2E3">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rPr>
              <a:t>Groundwater levels in monitoring wells are measured to indicate the thickness of the saturated zone.</a:t>
            </a:r>
          </a:p>
          <a:p>
            <a:endParaRPr lang="en-US" dirty="0">
              <a:solidFill>
                <a:schemeClr val="tx1"/>
              </a:solidFill>
            </a:endParaRPr>
          </a:p>
          <a:p>
            <a:r>
              <a:rPr lang="en-US" dirty="0">
                <a:solidFill>
                  <a:schemeClr val="tx1"/>
                </a:solidFill>
              </a:rPr>
              <a:t>This measurement is essential to understand groundwater movement directions.</a:t>
            </a:r>
          </a:p>
          <a:p>
            <a:endParaRPr lang="en-US" dirty="0">
              <a:solidFill>
                <a:schemeClr val="tx1"/>
              </a:solidFill>
            </a:endParaRPr>
          </a:p>
          <a:p>
            <a:r>
              <a:rPr lang="en-US" dirty="0">
                <a:solidFill>
                  <a:schemeClr val="tx1"/>
                </a:solidFill>
              </a:rPr>
              <a:t>Measuring groundwater levels in production wells is important to determine the optimal pump depth.</a:t>
            </a:r>
          </a:p>
          <a:p>
            <a:endParaRPr lang="en-US" dirty="0">
              <a:solidFill>
                <a:schemeClr val="tx1"/>
              </a:solidFill>
            </a:endParaRPr>
          </a:p>
          <a:p>
            <a:r>
              <a:rPr lang="en-US" dirty="0">
                <a:solidFill>
                  <a:schemeClr val="tx1"/>
                </a:solidFill>
              </a:rPr>
              <a:t>Groundwater level measurements are crucial for groundwater exploration and for determining productivity and pumping costs.</a:t>
            </a:r>
          </a:p>
          <a:p>
            <a:endParaRPr lang="en-US" dirty="0">
              <a:solidFill>
                <a:schemeClr val="tx1"/>
              </a:solidFill>
            </a:endParaRPr>
          </a:p>
          <a:p>
            <a:r>
              <a:rPr lang="en-US" dirty="0">
                <a:solidFill>
                  <a:schemeClr val="tx1"/>
                </a:solidFill>
              </a:rPr>
              <a:t>Measurements are carried out using semi-automatic recorders, water level indicators (e.g., </a:t>
            </a:r>
            <a:r>
              <a:rPr lang="en-US" dirty="0" err="1">
                <a:solidFill>
                  <a:schemeClr val="tx1"/>
                </a:solidFill>
              </a:rPr>
              <a:t>AmScope</a:t>
            </a:r>
            <a:r>
              <a:rPr lang="en-US" dirty="0">
                <a:solidFill>
                  <a:schemeClr val="tx1"/>
                </a:solidFill>
              </a:rPr>
              <a:t>), telemetry recorders, or television inspection.</a:t>
            </a:r>
            <a:endParaRPr lang="ar-JO" dirty="0">
              <a:solidFill>
                <a:schemeClr val="tx1"/>
              </a:solidFill>
            </a:endParaRPr>
          </a:p>
        </p:txBody>
      </p:sp>
      <p:sp>
        <p:nvSpPr>
          <p:cNvPr id="19" name="Rectangle 18">
            <a:extLst>
              <a:ext uri="{FF2B5EF4-FFF2-40B4-BE49-F238E27FC236}">
                <a16:creationId xmlns:a16="http://schemas.microsoft.com/office/drawing/2014/main" id="{142323BE-562E-A835-43C9-AF11DA6BCD8B}"/>
              </a:ext>
            </a:extLst>
          </p:cNvPr>
          <p:cNvSpPr/>
          <p:nvPr/>
        </p:nvSpPr>
        <p:spPr>
          <a:xfrm>
            <a:off x="-1" y="-9027"/>
            <a:ext cx="2008223" cy="5142638"/>
          </a:xfrm>
          <a:prstGeom prst="rect">
            <a:avLst/>
          </a:prstGeom>
          <a:solidFill>
            <a:schemeClr val="accent3">
              <a:lumMod val="50000"/>
            </a:schemeClr>
          </a:solidFill>
          <a:ln>
            <a:noFill/>
          </a:ln>
          <a:effectLst>
            <a:outerShdw blurRad="317500" dist="127000" algn="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r>
              <a:rPr lang="en-US" sz="1600" dirty="0" smtClean="0">
                <a:solidFill>
                  <a:schemeClr val="tx1"/>
                </a:solidFill>
                <a:latin typeface="Segoe UI Semibold" panose="020B0702040204020203" pitchFamily="34" charset="0"/>
                <a:cs typeface="Segoe UI Semibold" panose="020B0702040204020203" pitchFamily="34" charset="0"/>
              </a:rPr>
              <a:t>Groundwater Surface Level Measurement</a:t>
            </a:r>
            <a:endParaRPr lang="en-US" sz="1600" dirty="0">
              <a:solidFill>
                <a:schemeClr val="tx1"/>
              </a:solidFill>
              <a:latin typeface="Segoe UI Semibold" panose="020B0702040204020203" pitchFamily="34" charset="0"/>
              <a:cs typeface="Segoe UI Semibold" panose="020B0702040204020203" pitchFamily="34" charset="0"/>
            </a:endParaRPr>
          </a:p>
        </p:txBody>
      </p:sp>
      <p:sp>
        <p:nvSpPr>
          <p:cNvPr id="29" name="Oval 28">
            <a:extLst>
              <a:ext uri="{FF2B5EF4-FFF2-40B4-BE49-F238E27FC236}">
                <a16:creationId xmlns:a16="http://schemas.microsoft.com/office/drawing/2014/main" id="{6164DB9C-5123-34B9-132D-4AA759124362}"/>
              </a:ext>
            </a:extLst>
          </p:cNvPr>
          <p:cNvSpPr>
            <a:spLocks noChangeAspect="1"/>
          </p:cNvSpPr>
          <p:nvPr/>
        </p:nvSpPr>
        <p:spPr>
          <a:xfrm>
            <a:off x="7168012" y="1114943"/>
            <a:ext cx="364121" cy="48404"/>
          </a:xfrm>
          <a:prstGeom prst="ellipse">
            <a:avLst/>
          </a:prstGeom>
          <a:gradFill flip="none" rotWithShape="1">
            <a:gsLst>
              <a:gs pos="0">
                <a:sysClr val="windowText" lastClr="000000">
                  <a:lumMod val="67000"/>
                </a:sysClr>
              </a:gs>
              <a:gs pos="48000">
                <a:sysClr val="windowText" lastClr="000000">
                  <a:lumMod val="97000"/>
                  <a:lumOff val="3000"/>
                </a:sysClr>
              </a:gs>
              <a:gs pos="100000">
                <a:sysClr val="windowText" lastClr="000000">
                  <a:lumMod val="60000"/>
                  <a:lumOff val="40000"/>
                </a:sysClr>
              </a:gs>
            </a:gsLst>
            <a:lin ang="16200000" scaled="1"/>
            <a:tileRect/>
          </a:gradFill>
          <a:ln>
            <a:noFill/>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i="0" u="none" strike="noStrike" kern="1200" cap="none" spc="0" normalizeH="0" baseline="0" noProof="0">
              <a:ln>
                <a:noFill/>
              </a:ln>
              <a:solidFill>
                <a:schemeClr val="tx1"/>
              </a:solidFill>
              <a:effectLst/>
              <a:uLnTx/>
              <a:uFillTx/>
              <a:latin typeface="Calibri"/>
              <a:ea typeface="+mn-ea"/>
              <a:cs typeface="+mn-cs"/>
            </a:endParaRPr>
          </a:p>
        </p:txBody>
      </p:sp>
      <p:grpSp>
        <p:nvGrpSpPr>
          <p:cNvPr id="30" name="Group 29">
            <a:extLst>
              <a:ext uri="{FF2B5EF4-FFF2-40B4-BE49-F238E27FC236}">
                <a16:creationId xmlns:a16="http://schemas.microsoft.com/office/drawing/2014/main" id="{CF3E8C2B-C83F-A2EA-4E66-9728A9CE217A}"/>
              </a:ext>
            </a:extLst>
          </p:cNvPr>
          <p:cNvGrpSpPr>
            <a:grpSpLocks noChangeAspect="1"/>
          </p:cNvGrpSpPr>
          <p:nvPr/>
        </p:nvGrpSpPr>
        <p:grpSpPr>
          <a:xfrm>
            <a:off x="6886255" y="110837"/>
            <a:ext cx="831813" cy="1087470"/>
            <a:chOff x="3893708" y="1326965"/>
            <a:chExt cx="2147702" cy="3168146"/>
          </a:xfrm>
        </p:grpSpPr>
        <p:sp>
          <p:nvSpPr>
            <p:cNvPr id="31" name="Rectangle 30">
              <a:extLst>
                <a:ext uri="{FF2B5EF4-FFF2-40B4-BE49-F238E27FC236}">
                  <a16:creationId xmlns:a16="http://schemas.microsoft.com/office/drawing/2014/main" id="{73E790BE-7CA0-4B02-A602-B413A7F72573}"/>
                </a:ext>
              </a:extLst>
            </p:cNvPr>
            <p:cNvSpPr/>
            <p:nvPr/>
          </p:nvSpPr>
          <p:spPr>
            <a:xfrm>
              <a:off x="4185055" y="2062722"/>
              <a:ext cx="1856355" cy="2432389"/>
            </a:xfrm>
            <a:prstGeom prst="rect">
              <a:avLst/>
            </a:prstGeom>
            <a:solidFill>
              <a:srgbClr val="4F81BD">
                <a:lumMod val="75000"/>
              </a:srgbClr>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i="0" u="none" strike="noStrike" kern="1200" cap="none" spc="0" normalizeH="0" baseline="0" noProof="0">
                <a:ln>
                  <a:noFill/>
                </a:ln>
                <a:solidFill>
                  <a:schemeClr val="tx1"/>
                </a:solidFill>
                <a:effectLst/>
                <a:uLnTx/>
                <a:uFillTx/>
                <a:latin typeface="Calibri"/>
                <a:ea typeface="+mn-ea"/>
                <a:cs typeface="+mn-cs"/>
              </a:endParaRPr>
            </a:p>
          </p:txBody>
        </p:sp>
        <p:sp>
          <p:nvSpPr>
            <p:cNvPr id="32" name="Rectangle 31">
              <a:extLst>
                <a:ext uri="{FF2B5EF4-FFF2-40B4-BE49-F238E27FC236}">
                  <a16:creationId xmlns:a16="http://schemas.microsoft.com/office/drawing/2014/main" id="{41AC00E3-74B5-54F4-6F57-406DCF7464D9}"/>
                </a:ext>
              </a:extLst>
            </p:cNvPr>
            <p:cNvSpPr/>
            <p:nvPr/>
          </p:nvSpPr>
          <p:spPr>
            <a:xfrm>
              <a:off x="4379680" y="2189347"/>
              <a:ext cx="1462088" cy="2120715"/>
            </a:xfrm>
            <a:prstGeom prst="rect">
              <a:avLst/>
            </a:prstGeom>
            <a:solidFill>
              <a:srgbClr val="4F81BD"/>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i="0" u="none" strike="noStrike" kern="1200" cap="none" spc="0" normalizeH="0" baseline="0" noProof="0">
                <a:ln>
                  <a:noFill/>
                </a:ln>
                <a:solidFill>
                  <a:schemeClr val="tx1"/>
                </a:solidFill>
                <a:effectLst/>
                <a:uLnTx/>
                <a:uFillTx/>
                <a:latin typeface="Calibri"/>
                <a:ea typeface="+mn-ea"/>
                <a:cs typeface="+mn-cs"/>
              </a:endParaRPr>
            </a:p>
          </p:txBody>
        </p:sp>
        <p:cxnSp>
          <p:nvCxnSpPr>
            <p:cNvPr id="33" name="Straight Connector 32">
              <a:extLst>
                <a:ext uri="{FF2B5EF4-FFF2-40B4-BE49-F238E27FC236}">
                  <a16:creationId xmlns:a16="http://schemas.microsoft.com/office/drawing/2014/main" id="{5E67C77D-4374-8CFF-4B25-3CBF2F6B29AF}"/>
                </a:ext>
              </a:extLst>
            </p:cNvPr>
            <p:cNvCxnSpPr>
              <a:cxnSpLocks/>
            </p:cNvCxnSpPr>
            <p:nvPr/>
          </p:nvCxnSpPr>
          <p:spPr>
            <a:xfrm flipH="1">
              <a:off x="4185055" y="4314825"/>
              <a:ext cx="196445" cy="180286"/>
            </a:xfrm>
            <a:prstGeom prst="line">
              <a:avLst/>
            </a:prstGeom>
            <a:noFill/>
            <a:ln w="9525" cap="flat" cmpd="sng" algn="ctr">
              <a:solidFill>
                <a:sysClr val="windowText" lastClr="000000"/>
              </a:solidFill>
              <a:prstDash val="solid"/>
            </a:ln>
            <a:effectLst/>
          </p:spPr>
        </p:cxnSp>
        <p:cxnSp>
          <p:nvCxnSpPr>
            <p:cNvPr id="34" name="Straight Connector 33">
              <a:extLst>
                <a:ext uri="{FF2B5EF4-FFF2-40B4-BE49-F238E27FC236}">
                  <a16:creationId xmlns:a16="http://schemas.microsoft.com/office/drawing/2014/main" id="{4DD34099-FD15-6ADA-3072-EAC6E3588D05}"/>
                </a:ext>
              </a:extLst>
            </p:cNvPr>
            <p:cNvCxnSpPr>
              <a:cxnSpLocks/>
            </p:cNvCxnSpPr>
            <p:nvPr/>
          </p:nvCxnSpPr>
          <p:spPr>
            <a:xfrm>
              <a:off x="5843588" y="4314825"/>
              <a:ext cx="196445" cy="180286"/>
            </a:xfrm>
            <a:prstGeom prst="line">
              <a:avLst/>
            </a:prstGeom>
            <a:noFill/>
            <a:ln w="9525" cap="flat" cmpd="sng" algn="ctr">
              <a:solidFill>
                <a:sysClr val="windowText" lastClr="000000"/>
              </a:solidFill>
              <a:prstDash val="solid"/>
            </a:ln>
            <a:effectLst/>
          </p:spPr>
        </p:cxnSp>
        <p:sp>
          <p:nvSpPr>
            <p:cNvPr id="46" name="Rectangle: Rounded Corners 45">
              <a:extLst>
                <a:ext uri="{FF2B5EF4-FFF2-40B4-BE49-F238E27FC236}">
                  <a16:creationId xmlns:a16="http://schemas.microsoft.com/office/drawing/2014/main" id="{1115F12D-3362-E11E-9F29-E5EFE801E27E}"/>
                </a:ext>
              </a:extLst>
            </p:cNvPr>
            <p:cNvSpPr/>
            <p:nvPr/>
          </p:nvSpPr>
          <p:spPr>
            <a:xfrm>
              <a:off x="4185055" y="1326965"/>
              <a:ext cx="1856355" cy="867145"/>
            </a:xfrm>
            <a:prstGeom prst="roundRect">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i="0" u="none" strike="noStrike" kern="1200" cap="none" spc="0" normalizeH="0" baseline="0" noProof="0">
                <a:ln>
                  <a:noFill/>
                </a:ln>
                <a:solidFill>
                  <a:schemeClr val="tx1"/>
                </a:solidFill>
                <a:effectLst/>
                <a:uLnTx/>
                <a:uFillTx/>
                <a:latin typeface="Calibri"/>
                <a:ea typeface="+mn-ea"/>
                <a:cs typeface="+mn-cs"/>
              </a:endParaRPr>
            </a:p>
          </p:txBody>
        </p:sp>
        <p:sp>
          <p:nvSpPr>
            <p:cNvPr id="60" name="Rectangle 59">
              <a:extLst>
                <a:ext uri="{FF2B5EF4-FFF2-40B4-BE49-F238E27FC236}">
                  <a16:creationId xmlns:a16="http://schemas.microsoft.com/office/drawing/2014/main" id="{CFB844B2-A4CC-6D90-065A-95828909C20D}"/>
                </a:ext>
              </a:extLst>
            </p:cNvPr>
            <p:cNvSpPr/>
            <p:nvPr/>
          </p:nvSpPr>
          <p:spPr>
            <a:xfrm>
              <a:off x="4916121" y="1637393"/>
              <a:ext cx="389207" cy="193368"/>
            </a:xfrm>
            <a:prstGeom prst="rect">
              <a:avLst/>
            </a:prstGeom>
            <a:solidFill>
              <a:sysClr val="window" lastClr="FFFFFF">
                <a:lumMod val="85000"/>
              </a:sysClr>
            </a:solidFill>
            <a:ln w="3175"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i="0" u="none" strike="noStrike" kern="1200" cap="none" spc="0" normalizeH="0" baseline="0" noProof="0">
                <a:ln>
                  <a:noFill/>
                </a:ln>
                <a:solidFill>
                  <a:schemeClr val="tx1"/>
                </a:solidFill>
                <a:effectLst/>
                <a:uLnTx/>
                <a:uFillTx/>
                <a:latin typeface="Calibri"/>
                <a:ea typeface="+mn-ea"/>
                <a:cs typeface="+mn-cs"/>
              </a:endParaRPr>
            </a:p>
          </p:txBody>
        </p:sp>
        <p:sp>
          <p:nvSpPr>
            <p:cNvPr id="61" name="Rectangle 60">
              <a:extLst>
                <a:ext uri="{FF2B5EF4-FFF2-40B4-BE49-F238E27FC236}">
                  <a16:creationId xmlns:a16="http://schemas.microsoft.com/office/drawing/2014/main" id="{2F330724-773A-C772-D192-A5C21149E0E8}"/>
                </a:ext>
              </a:extLst>
            </p:cNvPr>
            <p:cNvSpPr/>
            <p:nvPr/>
          </p:nvSpPr>
          <p:spPr>
            <a:xfrm>
              <a:off x="4690646" y="1587427"/>
              <a:ext cx="846261" cy="1344973"/>
            </a:xfrm>
            <a:prstGeom prst="rect">
              <a:avLst/>
            </a:prstGeom>
            <a:noFill/>
          </p:spPr>
          <p:txBody>
            <a:bodyPr wrap="square" lIns="91440" tIns="45720" rIns="91440" bIns="4572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 i="0" u="none" strike="noStrike" kern="1200" cap="none" spc="0" normalizeH="0" baseline="0" noProof="0" dirty="0">
                  <a:ln w="0"/>
                  <a:solidFill>
                    <a:schemeClr val="tx1"/>
                  </a:solidFill>
                  <a:effectLst>
                    <a:outerShdw blurRad="38100" dist="19050" dir="2700000" algn="tl" rotWithShape="0">
                      <a:prstClr val="black">
                        <a:alpha val="40000"/>
                      </a:prstClr>
                    </a:outerShdw>
                  </a:effectLst>
                  <a:uLnTx/>
                  <a:uFillTx/>
                  <a:latin typeface="Calibri"/>
                  <a:ea typeface="+mn-ea"/>
                  <a:cs typeface="+mn-cs"/>
                </a:rPr>
                <a:t>WELL</a:t>
              </a:r>
              <a:br>
                <a:rPr kumimoji="0" lang="en-US" sz="600" i="0" u="none" strike="noStrike" kern="1200" cap="none" spc="0" normalizeH="0" baseline="0" noProof="0" dirty="0">
                  <a:ln w="0"/>
                  <a:solidFill>
                    <a:schemeClr val="tx1"/>
                  </a:solidFill>
                  <a:effectLst>
                    <a:outerShdw blurRad="38100" dist="19050" dir="2700000" algn="tl" rotWithShape="0">
                      <a:prstClr val="black">
                        <a:alpha val="40000"/>
                      </a:prstClr>
                    </a:outerShdw>
                  </a:effectLst>
                  <a:uLnTx/>
                  <a:uFillTx/>
                  <a:latin typeface="Calibri"/>
                  <a:ea typeface="+mn-ea"/>
                  <a:cs typeface="+mn-cs"/>
                </a:rPr>
              </a:br>
              <a:r>
                <a:rPr kumimoji="0" lang="en-US" sz="600" i="0" u="none" strike="noStrike" kern="1200" cap="none" spc="0" normalizeH="0" baseline="0" noProof="0" dirty="0">
                  <a:ln w="0"/>
                  <a:solidFill>
                    <a:schemeClr val="tx1"/>
                  </a:solidFill>
                  <a:effectLst>
                    <a:outerShdw blurRad="38100" dist="19050" dir="2700000" algn="tl" rotWithShape="0">
                      <a:prstClr val="black">
                        <a:alpha val="40000"/>
                      </a:prstClr>
                    </a:outerShdw>
                  </a:effectLst>
                  <a:uLnTx/>
                  <a:uFillTx/>
                  <a:latin typeface="Calibri"/>
                  <a:ea typeface="+mn-ea"/>
                  <a:cs typeface="+mn-cs"/>
                </a:rPr>
                <a:t>AB1234</a:t>
              </a:r>
            </a:p>
          </p:txBody>
        </p:sp>
        <p:pic>
          <p:nvPicPr>
            <p:cNvPr id="62" name="Picture 61">
              <a:extLst>
                <a:ext uri="{FF2B5EF4-FFF2-40B4-BE49-F238E27FC236}">
                  <a16:creationId xmlns:a16="http://schemas.microsoft.com/office/drawing/2014/main" id="{E2E929F4-35E4-9B3B-EE83-5387A62DA5D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93708" y="2144931"/>
              <a:ext cx="2034288" cy="1408354"/>
            </a:xfrm>
            <a:prstGeom prst="rect">
              <a:avLst/>
            </a:prstGeom>
          </p:spPr>
        </p:pic>
      </p:grpSp>
      <p:sp>
        <p:nvSpPr>
          <p:cNvPr id="63" name="Rectangle 62">
            <a:extLst>
              <a:ext uri="{FF2B5EF4-FFF2-40B4-BE49-F238E27FC236}">
                <a16:creationId xmlns:a16="http://schemas.microsoft.com/office/drawing/2014/main" id="{F39A9EEA-8D52-B9B4-4EF5-B77AF25B504C}"/>
              </a:ext>
            </a:extLst>
          </p:cNvPr>
          <p:cNvSpPr>
            <a:spLocks noChangeAspect="1"/>
          </p:cNvSpPr>
          <p:nvPr/>
        </p:nvSpPr>
        <p:spPr>
          <a:xfrm>
            <a:off x="6998756" y="363517"/>
            <a:ext cx="718974" cy="834923"/>
          </a:xfrm>
          <a:prstGeom prst="rect">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i="0" u="none" strike="noStrike" kern="1200" cap="none" spc="0" normalizeH="0" baseline="0" noProof="0">
              <a:ln>
                <a:noFill/>
              </a:ln>
              <a:solidFill>
                <a:schemeClr val="tx1"/>
              </a:solidFill>
              <a:effectLst/>
              <a:uLnTx/>
              <a:uFillTx/>
              <a:latin typeface="Calibri"/>
              <a:ea typeface="+mn-ea"/>
              <a:cs typeface="+mn-cs"/>
            </a:endParaRPr>
          </a:p>
        </p:txBody>
      </p:sp>
      <p:sp>
        <p:nvSpPr>
          <p:cNvPr id="64" name="Rectangle: Rounded Corners 63">
            <a:extLst>
              <a:ext uri="{FF2B5EF4-FFF2-40B4-BE49-F238E27FC236}">
                <a16:creationId xmlns:a16="http://schemas.microsoft.com/office/drawing/2014/main" id="{FBE02212-EFAD-FDB3-4F88-1B85C5DF4A9A}"/>
              </a:ext>
            </a:extLst>
          </p:cNvPr>
          <p:cNvSpPr>
            <a:spLocks noChangeAspect="1"/>
          </p:cNvSpPr>
          <p:nvPr/>
        </p:nvSpPr>
        <p:spPr>
          <a:xfrm>
            <a:off x="6998756" y="110967"/>
            <a:ext cx="718974" cy="297650"/>
          </a:xfrm>
          <a:prstGeom prst="roundRect">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i="0" u="none" strike="noStrike" kern="1200" cap="none" spc="0" normalizeH="0" baseline="0" noProof="0">
              <a:ln>
                <a:noFill/>
              </a:ln>
              <a:solidFill>
                <a:schemeClr val="tx1"/>
              </a:solidFill>
              <a:effectLst/>
              <a:uLnTx/>
              <a:uFillTx/>
              <a:latin typeface="Calibri"/>
              <a:ea typeface="+mn-ea"/>
              <a:cs typeface="+mn-cs"/>
            </a:endParaRPr>
          </a:p>
        </p:txBody>
      </p:sp>
      <p:sp>
        <p:nvSpPr>
          <p:cNvPr id="65" name="Rectangle 64">
            <a:extLst>
              <a:ext uri="{FF2B5EF4-FFF2-40B4-BE49-F238E27FC236}">
                <a16:creationId xmlns:a16="http://schemas.microsoft.com/office/drawing/2014/main" id="{B90FEF17-6C42-0A0F-1AA8-8F04495D0B9F}"/>
              </a:ext>
            </a:extLst>
          </p:cNvPr>
          <p:cNvSpPr>
            <a:spLocks noChangeAspect="1"/>
          </p:cNvSpPr>
          <p:nvPr/>
        </p:nvSpPr>
        <p:spPr>
          <a:xfrm flipH="1">
            <a:off x="7157229" y="375811"/>
            <a:ext cx="27831" cy="79223"/>
          </a:xfrm>
          <a:prstGeom prst="rect">
            <a:avLst/>
          </a:prstGeom>
          <a:solidFill>
            <a:sysClr val="windowText" lastClr="000000"/>
          </a:solidFill>
          <a:ln w="25400" cap="flat" cmpd="sng" algn="ctr">
            <a:solidFill>
              <a:sysClr val="windowText" lastClr="000000">
                <a:shade val="50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i="0" u="none" strike="noStrike" kern="1200" cap="none" spc="0" normalizeH="0" baseline="0" noProof="0">
              <a:ln>
                <a:noFill/>
              </a:ln>
              <a:solidFill>
                <a:schemeClr val="tx1"/>
              </a:solidFill>
              <a:effectLst/>
              <a:uLnTx/>
              <a:uFillTx/>
              <a:latin typeface="Calibri"/>
              <a:ea typeface="+mn-ea"/>
              <a:cs typeface="+mn-cs"/>
            </a:endParaRPr>
          </a:p>
        </p:txBody>
      </p:sp>
      <p:sp>
        <p:nvSpPr>
          <p:cNvPr id="66" name="Rectangle 65">
            <a:extLst>
              <a:ext uri="{FF2B5EF4-FFF2-40B4-BE49-F238E27FC236}">
                <a16:creationId xmlns:a16="http://schemas.microsoft.com/office/drawing/2014/main" id="{6D367CC9-43E5-E650-714D-072A18CE8351}"/>
              </a:ext>
            </a:extLst>
          </p:cNvPr>
          <p:cNvSpPr>
            <a:spLocks noChangeAspect="1"/>
          </p:cNvSpPr>
          <p:nvPr/>
        </p:nvSpPr>
        <p:spPr>
          <a:xfrm flipH="1">
            <a:off x="7528501" y="375811"/>
            <a:ext cx="27831" cy="79223"/>
          </a:xfrm>
          <a:prstGeom prst="rect">
            <a:avLst/>
          </a:prstGeom>
          <a:solidFill>
            <a:sysClr val="windowText" lastClr="000000"/>
          </a:solidFill>
          <a:ln w="25400" cap="flat" cmpd="sng" algn="ctr">
            <a:solidFill>
              <a:sysClr val="windowText" lastClr="000000">
                <a:shade val="50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i="0" u="none" strike="noStrike" kern="1200" cap="none" spc="0" normalizeH="0" baseline="0" noProof="0">
              <a:ln>
                <a:noFill/>
              </a:ln>
              <a:solidFill>
                <a:schemeClr val="tx1"/>
              </a:solidFill>
              <a:effectLst/>
              <a:uLnTx/>
              <a:uFillTx/>
              <a:latin typeface="Calibri"/>
              <a:ea typeface="+mn-ea"/>
              <a:cs typeface="+mn-cs"/>
            </a:endParaRPr>
          </a:p>
        </p:txBody>
      </p:sp>
      <p:sp>
        <p:nvSpPr>
          <p:cNvPr id="67" name="Rectangle 66">
            <a:extLst>
              <a:ext uri="{FF2B5EF4-FFF2-40B4-BE49-F238E27FC236}">
                <a16:creationId xmlns:a16="http://schemas.microsoft.com/office/drawing/2014/main" id="{685D3939-FAF5-E487-E829-90BE64BA21B4}"/>
              </a:ext>
            </a:extLst>
          </p:cNvPr>
          <p:cNvSpPr>
            <a:spLocks noChangeAspect="1"/>
          </p:cNvSpPr>
          <p:nvPr/>
        </p:nvSpPr>
        <p:spPr>
          <a:xfrm>
            <a:off x="7281900" y="224611"/>
            <a:ext cx="150741" cy="66374"/>
          </a:xfrm>
          <a:prstGeom prst="rect">
            <a:avLst/>
          </a:prstGeom>
          <a:solidFill>
            <a:sysClr val="window" lastClr="FFFFFF">
              <a:lumMod val="85000"/>
            </a:sysClr>
          </a:solidFill>
          <a:ln w="3175"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i="0" u="none" strike="noStrike" kern="1200" cap="none" spc="0" normalizeH="0" baseline="0" noProof="0">
              <a:ln>
                <a:noFill/>
              </a:ln>
              <a:solidFill>
                <a:schemeClr val="tx1"/>
              </a:solidFill>
              <a:effectLst/>
              <a:uLnTx/>
              <a:uFillTx/>
              <a:latin typeface="Calibri"/>
              <a:ea typeface="+mn-ea"/>
              <a:cs typeface="+mn-cs"/>
            </a:endParaRPr>
          </a:p>
        </p:txBody>
      </p:sp>
      <p:sp>
        <p:nvSpPr>
          <p:cNvPr id="68" name="Rectangle 67">
            <a:extLst>
              <a:ext uri="{FF2B5EF4-FFF2-40B4-BE49-F238E27FC236}">
                <a16:creationId xmlns:a16="http://schemas.microsoft.com/office/drawing/2014/main" id="{DFC92597-C863-A50E-E706-90339005B82A}"/>
              </a:ext>
            </a:extLst>
          </p:cNvPr>
          <p:cNvSpPr>
            <a:spLocks noChangeAspect="1"/>
          </p:cNvSpPr>
          <p:nvPr/>
        </p:nvSpPr>
        <p:spPr>
          <a:xfrm>
            <a:off x="7193391" y="190633"/>
            <a:ext cx="327759" cy="153888"/>
          </a:xfrm>
          <a:prstGeom prst="rect">
            <a:avLst/>
          </a:prstGeom>
          <a:noFill/>
        </p:spPr>
        <p:txBody>
          <a:bodyPr wrap="square" lIns="91440" tIns="45720" rIns="91440" bIns="45720">
            <a:spAutoFit/>
          </a:bodyPr>
          <a:lstStyle/>
          <a:p>
            <a:pPr algn="ctr">
              <a:buClrTx/>
              <a:buFontTx/>
              <a:buNone/>
            </a:pPr>
            <a:r>
              <a:rPr lang="en-US" sz="200" kern="1200" dirty="0">
                <a:ln w="0"/>
                <a:solidFill>
                  <a:schemeClr val="tx1"/>
                </a:solidFill>
                <a:effectLst>
                  <a:outerShdw blurRad="38100" dist="19050" dir="2700000" algn="tl" rotWithShape="0">
                    <a:prstClr val="black">
                      <a:alpha val="40000"/>
                    </a:prstClr>
                  </a:outerShdw>
                </a:effectLst>
                <a:latin typeface="Calibri"/>
                <a:ea typeface="+mn-ea"/>
                <a:cs typeface="+mn-cs"/>
              </a:rPr>
              <a:t>WELL</a:t>
            </a:r>
            <a:br>
              <a:rPr lang="en-US" sz="200" kern="1200" dirty="0">
                <a:ln w="0"/>
                <a:solidFill>
                  <a:schemeClr val="tx1"/>
                </a:solidFill>
                <a:effectLst>
                  <a:outerShdw blurRad="38100" dist="19050" dir="2700000" algn="tl" rotWithShape="0">
                    <a:prstClr val="black">
                      <a:alpha val="40000"/>
                    </a:prstClr>
                  </a:outerShdw>
                </a:effectLst>
                <a:latin typeface="Calibri"/>
                <a:ea typeface="+mn-ea"/>
                <a:cs typeface="+mn-cs"/>
              </a:rPr>
            </a:br>
            <a:r>
              <a:rPr lang="en-US" sz="200" kern="1200" dirty="0">
                <a:ln w="0"/>
                <a:solidFill>
                  <a:schemeClr val="tx1"/>
                </a:solidFill>
                <a:effectLst>
                  <a:outerShdw blurRad="38100" dist="19050" dir="2700000" algn="tl" rotWithShape="0">
                    <a:prstClr val="black">
                      <a:alpha val="40000"/>
                    </a:prstClr>
                  </a:outerShdw>
                </a:effectLst>
                <a:latin typeface="Calibri"/>
                <a:ea typeface="+mn-ea"/>
                <a:cs typeface="+mn-cs"/>
              </a:rPr>
              <a:t>AB1234</a:t>
            </a:r>
          </a:p>
        </p:txBody>
      </p:sp>
      <p:sp>
        <p:nvSpPr>
          <p:cNvPr id="70" name="Rectangle 69">
            <a:extLst>
              <a:ext uri="{FF2B5EF4-FFF2-40B4-BE49-F238E27FC236}">
                <a16:creationId xmlns:a16="http://schemas.microsoft.com/office/drawing/2014/main" id="{651788B5-3AE0-CE9F-9663-7153A888A1E3}"/>
              </a:ext>
            </a:extLst>
          </p:cNvPr>
          <p:cNvSpPr>
            <a:spLocks noChangeAspect="1"/>
          </p:cNvSpPr>
          <p:nvPr/>
        </p:nvSpPr>
        <p:spPr>
          <a:xfrm>
            <a:off x="7168012" y="2584445"/>
            <a:ext cx="375627" cy="1259533"/>
          </a:xfrm>
          <a:prstGeom prst="rect">
            <a:avLst/>
          </a:prstGeom>
          <a:solidFill>
            <a:srgbClr val="43ACD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i="0" u="none" strike="noStrike" kern="1200" cap="none" spc="0" normalizeH="0" baseline="0" noProof="0">
              <a:ln>
                <a:noFill/>
              </a:ln>
              <a:solidFill>
                <a:schemeClr val="tx1"/>
              </a:solidFill>
              <a:effectLst/>
              <a:uLnTx/>
              <a:uFillTx/>
              <a:latin typeface="Calibri"/>
              <a:ea typeface="+mn-ea"/>
              <a:cs typeface="+mn-cs"/>
            </a:endParaRPr>
          </a:p>
        </p:txBody>
      </p:sp>
      <p:sp>
        <p:nvSpPr>
          <p:cNvPr id="71" name="Rectangle: Rounded Corners 70">
            <a:extLst>
              <a:ext uri="{FF2B5EF4-FFF2-40B4-BE49-F238E27FC236}">
                <a16:creationId xmlns:a16="http://schemas.microsoft.com/office/drawing/2014/main" id="{3CD45E08-269D-E45A-534A-3B852100E213}"/>
              </a:ext>
            </a:extLst>
          </p:cNvPr>
          <p:cNvSpPr>
            <a:spLocks noChangeAspect="1"/>
          </p:cNvSpPr>
          <p:nvPr/>
        </p:nvSpPr>
        <p:spPr>
          <a:xfrm>
            <a:off x="7200578" y="3653416"/>
            <a:ext cx="304818" cy="1330063"/>
          </a:xfrm>
          <a:prstGeom prst="roundRect">
            <a:avLst/>
          </a:prstGeom>
          <a:solidFill>
            <a:srgbClr val="43ACD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i="0" u="none" strike="noStrike" kern="1200" cap="none" spc="0" normalizeH="0" baseline="0" noProof="0">
              <a:ln>
                <a:noFill/>
              </a:ln>
              <a:solidFill>
                <a:schemeClr val="tx1"/>
              </a:solidFill>
              <a:effectLst/>
              <a:uLnTx/>
              <a:uFillTx/>
              <a:latin typeface="Calibri"/>
              <a:ea typeface="+mn-ea"/>
              <a:cs typeface="+mn-cs"/>
            </a:endParaRPr>
          </a:p>
        </p:txBody>
      </p:sp>
      <p:pic>
        <p:nvPicPr>
          <p:cNvPr id="72" name="Picture 71">
            <a:extLst>
              <a:ext uri="{FF2B5EF4-FFF2-40B4-BE49-F238E27FC236}">
                <a16:creationId xmlns:a16="http://schemas.microsoft.com/office/drawing/2014/main" id="{A6B80533-3CF6-7CAF-D47E-8697113EC0F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172983" y="2520762"/>
            <a:ext cx="370654" cy="63682"/>
          </a:xfrm>
          <a:prstGeom prst="rect">
            <a:avLst/>
          </a:prstGeom>
        </p:spPr>
      </p:pic>
      <p:sp>
        <p:nvSpPr>
          <p:cNvPr id="74" name="Freeform: Shape 73">
            <a:extLst>
              <a:ext uri="{FF2B5EF4-FFF2-40B4-BE49-F238E27FC236}">
                <a16:creationId xmlns:a16="http://schemas.microsoft.com/office/drawing/2014/main" id="{E37326FD-4CED-1B5D-3E73-6C7966D60A6C}"/>
              </a:ext>
            </a:extLst>
          </p:cNvPr>
          <p:cNvSpPr>
            <a:spLocks noChangeAspect="1"/>
          </p:cNvSpPr>
          <p:nvPr/>
        </p:nvSpPr>
        <p:spPr>
          <a:xfrm>
            <a:off x="7168012" y="1326688"/>
            <a:ext cx="375627" cy="3656790"/>
          </a:xfrm>
          <a:custGeom>
            <a:avLst/>
            <a:gdLst>
              <a:gd name="connsiteX0" fmla="*/ 0 w 714103"/>
              <a:gd name="connsiteY0" fmla="*/ 0 h 4763589"/>
              <a:gd name="connsiteX1" fmla="*/ 714103 w 714103"/>
              <a:gd name="connsiteY1" fmla="*/ 0 h 4763589"/>
              <a:gd name="connsiteX2" fmla="*/ 714103 w 714103"/>
              <a:gd name="connsiteY2" fmla="*/ 3283131 h 4763589"/>
              <a:gd name="connsiteX3" fmla="*/ 638866 w 714103"/>
              <a:gd name="connsiteY3" fmla="*/ 3283131 h 4763589"/>
              <a:gd name="connsiteX4" fmla="*/ 644434 w 714103"/>
              <a:gd name="connsiteY4" fmla="*/ 3310711 h 4763589"/>
              <a:gd name="connsiteX5" fmla="*/ 644434 w 714103"/>
              <a:gd name="connsiteY5" fmla="*/ 4666341 h 4763589"/>
              <a:gd name="connsiteX6" fmla="*/ 547186 w 714103"/>
              <a:gd name="connsiteY6" fmla="*/ 4763589 h 4763589"/>
              <a:gd name="connsiteX7" fmla="*/ 158207 w 714103"/>
              <a:gd name="connsiteY7" fmla="*/ 4763589 h 4763589"/>
              <a:gd name="connsiteX8" fmla="*/ 60959 w 714103"/>
              <a:gd name="connsiteY8" fmla="*/ 4666341 h 4763589"/>
              <a:gd name="connsiteX9" fmla="*/ 60959 w 714103"/>
              <a:gd name="connsiteY9" fmla="*/ 3310711 h 4763589"/>
              <a:gd name="connsiteX10" fmla="*/ 66527 w 714103"/>
              <a:gd name="connsiteY10" fmla="*/ 3283131 h 4763589"/>
              <a:gd name="connsiteX11" fmla="*/ 0 w 714103"/>
              <a:gd name="connsiteY11" fmla="*/ 3283131 h 4763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14103" h="4763589">
                <a:moveTo>
                  <a:pt x="0" y="0"/>
                </a:moveTo>
                <a:lnTo>
                  <a:pt x="714103" y="0"/>
                </a:lnTo>
                <a:lnTo>
                  <a:pt x="714103" y="3283131"/>
                </a:lnTo>
                <a:lnTo>
                  <a:pt x="638866" y="3283131"/>
                </a:lnTo>
                <a:lnTo>
                  <a:pt x="644434" y="3310711"/>
                </a:lnTo>
                <a:lnTo>
                  <a:pt x="644434" y="4666341"/>
                </a:lnTo>
                <a:cubicBezTo>
                  <a:pt x="644434" y="4720050"/>
                  <a:pt x="600895" y="4763589"/>
                  <a:pt x="547186" y="4763589"/>
                </a:cubicBezTo>
                <a:lnTo>
                  <a:pt x="158207" y="4763589"/>
                </a:lnTo>
                <a:cubicBezTo>
                  <a:pt x="104498" y="4763589"/>
                  <a:pt x="60959" y="4720050"/>
                  <a:pt x="60959" y="4666341"/>
                </a:cubicBezTo>
                <a:lnTo>
                  <a:pt x="60959" y="3310711"/>
                </a:lnTo>
                <a:lnTo>
                  <a:pt x="66527" y="3283131"/>
                </a:lnTo>
                <a:lnTo>
                  <a:pt x="0" y="3283131"/>
                </a:lnTo>
                <a:close/>
              </a:path>
            </a:pathLst>
          </a:custGeom>
          <a:noFill/>
          <a:ln w="50800" cap="flat" cmpd="sng" algn="ctr">
            <a:solidFill>
              <a:srgbClr val="4F81BD">
                <a:shade val="50000"/>
              </a:srgbClr>
            </a:solidFill>
            <a:prstDash val="solid"/>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i="0" u="none" strike="noStrike" kern="1200" cap="none" spc="0" normalizeH="0" baseline="0" noProof="0">
              <a:ln>
                <a:noFill/>
              </a:ln>
              <a:solidFill>
                <a:schemeClr val="tx1"/>
              </a:solidFill>
              <a:effectLst/>
              <a:uLnTx/>
              <a:uFillTx/>
              <a:latin typeface="Calibri"/>
              <a:ea typeface="+mn-ea"/>
              <a:cs typeface="+mn-cs"/>
            </a:endParaRPr>
          </a:p>
        </p:txBody>
      </p:sp>
      <p:cxnSp>
        <p:nvCxnSpPr>
          <p:cNvPr id="75" name="Straight Connector 74">
            <a:extLst>
              <a:ext uri="{FF2B5EF4-FFF2-40B4-BE49-F238E27FC236}">
                <a16:creationId xmlns:a16="http://schemas.microsoft.com/office/drawing/2014/main" id="{4A1024DA-2B46-1270-54C8-8D8D4B2F0A4F}"/>
              </a:ext>
            </a:extLst>
          </p:cNvPr>
          <p:cNvCxnSpPr>
            <a:cxnSpLocks noChangeAspect="1"/>
          </p:cNvCxnSpPr>
          <p:nvPr/>
        </p:nvCxnSpPr>
        <p:spPr>
          <a:xfrm flipV="1">
            <a:off x="7358474" y="1248157"/>
            <a:ext cx="9" cy="2915088"/>
          </a:xfrm>
          <a:prstGeom prst="line">
            <a:avLst/>
          </a:prstGeom>
          <a:ln/>
        </p:spPr>
        <p:style>
          <a:lnRef idx="1">
            <a:schemeClr val="dk1"/>
          </a:lnRef>
          <a:fillRef idx="0">
            <a:schemeClr val="dk1"/>
          </a:fillRef>
          <a:effectRef idx="0">
            <a:schemeClr val="dk1"/>
          </a:effectRef>
          <a:fontRef idx="minor">
            <a:schemeClr val="tx1"/>
          </a:fontRef>
        </p:style>
      </p:cxnSp>
      <p:sp>
        <p:nvSpPr>
          <p:cNvPr id="76" name="Rectangle 75">
            <a:extLst>
              <a:ext uri="{FF2B5EF4-FFF2-40B4-BE49-F238E27FC236}">
                <a16:creationId xmlns:a16="http://schemas.microsoft.com/office/drawing/2014/main" id="{0ACD38E9-52F1-BCEE-07B1-E1DF2677FE29}"/>
              </a:ext>
            </a:extLst>
          </p:cNvPr>
          <p:cNvSpPr>
            <a:spLocks noChangeAspect="1"/>
          </p:cNvSpPr>
          <p:nvPr/>
        </p:nvSpPr>
        <p:spPr>
          <a:xfrm>
            <a:off x="6513038" y="1198441"/>
            <a:ext cx="1698862" cy="172059"/>
          </a:xfrm>
          <a:prstGeom prst="rect">
            <a:avLst/>
          </a:prstGeom>
          <a:solidFill>
            <a:srgbClr val="A6A297"/>
          </a:solidFill>
          <a:ln w="25400" cap="flat" cmpd="sng" algn="ctr">
            <a:solidFill>
              <a:sysClr val="windowText" lastClr="000000">
                <a:lumMod val="50000"/>
                <a:lumOff val="50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i="0" u="none" strike="noStrike" kern="1200" cap="none" spc="0" normalizeH="0" baseline="0" noProof="0">
              <a:ln>
                <a:noFill/>
              </a:ln>
              <a:solidFill>
                <a:schemeClr val="tx1"/>
              </a:solidFill>
              <a:effectLst/>
              <a:uLnTx/>
              <a:uFillTx/>
              <a:latin typeface="Calibri"/>
              <a:ea typeface="+mn-ea"/>
              <a:cs typeface="+mn-cs"/>
            </a:endParaRPr>
          </a:p>
        </p:txBody>
      </p:sp>
      <p:sp>
        <p:nvSpPr>
          <p:cNvPr id="73" name="Rectangle: Rounded Corners 72">
            <a:extLst>
              <a:ext uri="{FF2B5EF4-FFF2-40B4-BE49-F238E27FC236}">
                <a16:creationId xmlns:a16="http://schemas.microsoft.com/office/drawing/2014/main" id="{CA99DD68-E512-EE3B-EE6D-625D55154848}"/>
              </a:ext>
            </a:extLst>
          </p:cNvPr>
          <p:cNvSpPr>
            <a:spLocks noChangeAspect="1"/>
          </p:cNvSpPr>
          <p:nvPr/>
        </p:nvSpPr>
        <p:spPr>
          <a:xfrm>
            <a:off x="7338003" y="4163245"/>
            <a:ext cx="40942" cy="261400"/>
          </a:xfrm>
          <a:prstGeom prst="roundRect">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i="0" u="none" strike="noStrike" kern="1200" cap="none" spc="0" normalizeH="0" baseline="0" noProof="0">
              <a:ln>
                <a:noFill/>
              </a:ln>
              <a:solidFill>
                <a:schemeClr val="tx1"/>
              </a:solidFill>
              <a:effectLst/>
              <a:uLnTx/>
              <a:uFillTx/>
              <a:latin typeface="Calibri"/>
              <a:ea typeface="+mn-ea"/>
              <a:cs typeface="+mn-cs"/>
            </a:endParaRPr>
          </a:p>
        </p:txBody>
      </p:sp>
      <p:sp>
        <p:nvSpPr>
          <p:cNvPr id="36" name="Rectangle 35">
            <a:extLst>
              <a:ext uri="{FF2B5EF4-FFF2-40B4-BE49-F238E27FC236}">
                <a16:creationId xmlns:a16="http://schemas.microsoft.com/office/drawing/2014/main" id="{142323BE-562E-A835-43C9-AF11DA6BCD8B}"/>
              </a:ext>
            </a:extLst>
          </p:cNvPr>
          <p:cNvSpPr/>
          <p:nvPr/>
        </p:nvSpPr>
        <p:spPr>
          <a:xfrm>
            <a:off x="-5598697" y="-9027"/>
            <a:ext cx="5576174" cy="5142638"/>
          </a:xfrm>
          <a:prstGeom prst="rect">
            <a:avLst/>
          </a:prstGeom>
          <a:solidFill>
            <a:schemeClr val="accent3">
              <a:lumMod val="75000"/>
            </a:schemeClr>
          </a:solidFill>
          <a:ln>
            <a:noFill/>
          </a:ln>
          <a:effectLst>
            <a:outerShdw blurRad="317500" dist="127000" algn="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r>
              <a:rPr lang="en-US" sz="1600" dirty="0">
                <a:solidFill>
                  <a:schemeClr val="tx1"/>
                </a:solidFill>
                <a:latin typeface="Segoe UI Semibold" panose="020B0702040204020203" pitchFamily="34" charset="0"/>
                <a:cs typeface="Segoe UI Semibold" panose="020B0702040204020203" pitchFamily="34" charset="0"/>
              </a:rPr>
              <a:t>Climatic Elements Measurement</a:t>
            </a:r>
          </a:p>
        </p:txBody>
      </p:sp>
    </p:spTree>
    <p:extLst>
      <p:ext uri="{BB962C8B-B14F-4D97-AF65-F5344CB8AC3E}">
        <p14:creationId xmlns:p14="http://schemas.microsoft.com/office/powerpoint/2010/main" val="32036252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601"/>
        <p:cNvGrpSpPr/>
        <p:nvPr/>
      </p:nvGrpSpPr>
      <p:grpSpPr>
        <a:xfrm>
          <a:off x="0" y="0"/>
          <a:ext cx="0" cy="0"/>
          <a:chOff x="0" y="0"/>
          <a:chExt cx="0" cy="0"/>
        </a:xfrm>
      </p:grpSpPr>
      <p:sp>
        <p:nvSpPr>
          <p:cNvPr id="8" name="Rectangle 7">
            <a:extLst>
              <a:ext uri="{FF2B5EF4-FFF2-40B4-BE49-F238E27FC236}">
                <a16:creationId xmlns:a16="http://schemas.microsoft.com/office/drawing/2014/main" id="{142323BE-562E-A835-43C9-AF11DA6BCD8B}"/>
              </a:ext>
            </a:extLst>
          </p:cNvPr>
          <p:cNvSpPr/>
          <p:nvPr/>
        </p:nvSpPr>
        <p:spPr>
          <a:xfrm>
            <a:off x="-2021310" y="-9027"/>
            <a:ext cx="2008223" cy="5142638"/>
          </a:xfrm>
          <a:prstGeom prst="rect">
            <a:avLst/>
          </a:prstGeom>
          <a:solidFill>
            <a:schemeClr val="accent3">
              <a:lumMod val="50000"/>
            </a:schemeClr>
          </a:solidFill>
          <a:ln>
            <a:noFill/>
          </a:ln>
          <a:effectLst>
            <a:outerShdw blurRad="317500" dist="127000" algn="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r>
              <a:rPr lang="en-US" sz="1600" dirty="0">
                <a:solidFill>
                  <a:schemeClr val="tx1"/>
                </a:solidFill>
                <a:latin typeface="Segoe UI Semibold" panose="020B0702040204020203" pitchFamily="34" charset="0"/>
                <a:cs typeface="Segoe UI Semibold" panose="020B0702040204020203" pitchFamily="34" charset="0"/>
              </a:rPr>
              <a:t>Groundwater Surface Level Measurement</a:t>
            </a:r>
          </a:p>
        </p:txBody>
      </p:sp>
      <p:sp>
        <p:nvSpPr>
          <p:cNvPr id="7" name="Freeform 2"/>
          <p:cNvSpPr>
            <a:spLocks noChangeAspect="1"/>
          </p:cNvSpPr>
          <p:nvPr/>
        </p:nvSpPr>
        <p:spPr>
          <a:xfrm>
            <a:off x="2675465" y="3551"/>
            <a:ext cx="3808081" cy="5140908"/>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dpi="0" rotWithShape="1">
            <a:blip r:embed="rId3">
              <a:alphaModFix amt="5000"/>
            </a:blip>
            <a:srcRect/>
            <a:stretch>
              <a:fillRect t="-1626" r="-8351"/>
            </a:stretch>
          </a:blipFill>
        </p:spPr>
        <p:txBody>
          <a:bodyPr/>
          <a:lstStyle/>
          <a:p>
            <a:endParaRPr lang="en-US"/>
          </a:p>
        </p:txBody>
      </p:sp>
      <p:sp>
        <p:nvSpPr>
          <p:cNvPr id="4" name="Rectangle 3">
            <a:extLst>
              <a:ext uri="{FF2B5EF4-FFF2-40B4-BE49-F238E27FC236}">
                <a16:creationId xmlns:a16="http://schemas.microsoft.com/office/drawing/2014/main" id="{1BC4C6B3-1163-814A-99B5-D35868F74520}"/>
              </a:ext>
            </a:extLst>
          </p:cNvPr>
          <p:cNvSpPr/>
          <p:nvPr/>
        </p:nvSpPr>
        <p:spPr>
          <a:xfrm>
            <a:off x="2008223" y="-5282929"/>
            <a:ext cx="3567950" cy="5152527"/>
          </a:xfrm>
          <a:prstGeom prst="rect">
            <a:avLst/>
          </a:prstGeom>
          <a:solidFill>
            <a:srgbClr val="B2E2E3">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dirty="0">
                <a:solidFill>
                  <a:schemeClr val="tx1"/>
                </a:solidFill>
              </a:rPr>
              <a:t>Meteorological stations measure key climate elements like maximum and minimum temperatures, relative humidity, wind speed, solar radiation, sunshine hours, and evaporation.</a:t>
            </a:r>
          </a:p>
          <a:p>
            <a:pPr algn="l"/>
            <a:endParaRPr lang="en-US" dirty="0">
              <a:solidFill>
                <a:schemeClr val="tx1"/>
              </a:solidFill>
            </a:endParaRPr>
          </a:p>
          <a:p>
            <a:pPr algn="l"/>
            <a:r>
              <a:rPr lang="en-US" dirty="0">
                <a:solidFill>
                  <a:schemeClr val="tx1"/>
                </a:solidFill>
              </a:rPr>
              <a:t>These elements are necessary for evaluating evaporation and transpiration losses from rainfall.</a:t>
            </a:r>
          </a:p>
          <a:p>
            <a:pPr algn="l"/>
            <a:endParaRPr lang="en-US" dirty="0">
              <a:solidFill>
                <a:schemeClr val="tx1"/>
              </a:solidFill>
            </a:endParaRPr>
          </a:p>
          <a:p>
            <a:pPr algn="l"/>
            <a:r>
              <a:rPr lang="en-US" dirty="0">
                <a:solidFill>
                  <a:schemeClr val="tx1"/>
                </a:solidFill>
              </a:rPr>
              <a:t>Stations are categorized based on technology used into manual, semi-automatic, and telemetry stations.</a:t>
            </a:r>
          </a:p>
          <a:p>
            <a:pPr algn="l"/>
            <a:endParaRPr lang="en-US" dirty="0">
              <a:solidFill>
                <a:schemeClr val="tx1"/>
              </a:solidFill>
            </a:endParaRPr>
          </a:p>
          <a:p>
            <a:pPr algn="l"/>
            <a:r>
              <a:rPr lang="en-US" dirty="0">
                <a:solidFill>
                  <a:schemeClr val="tx1"/>
                </a:solidFill>
              </a:rPr>
              <a:t>Manual stations require on-site personnel to read data; semi-automatic stations store data internally; telemetry stations store and transmit data remotely.</a:t>
            </a:r>
          </a:p>
        </p:txBody>
      </p:sp>
      <p:sp>
        <p:nvSpPr>
          <p:cNvPr id="59" name="Rectangle 58">
            <a:extLst>
              <a:ext uri="{FF2B5EF4-FFF2-40B4-BE49-F238E27FC236}">
                <a16:creationId xmlns:a16="http://schemas.microsoft.com/office/drawing/2014/main" id="{3A676B19-B08C-824C-B4E4-4877CBC8059B}"/>
              </a:ext>
            </a:extLst>
          </p:cNvPr>
          <p:cNvSpPr/>
          <p:nvPr/>
        </p:nvSpPr>
        <p:spPr>
          <a:xfrm>
            <a:off x="2008223" y="5211921"/>
            <a:ext cx="3567950" cy="5152527"/>
          </a:xfrm>
          <a:prstGeom prst="rect">
            <a:avLst/>
          </a:prstGeom>
          <a:solidFill>
            <a:srgbClr val="B2E2E3">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JO" sz="1800" dirty="0">
                <a:solidFill>
                  <a:schemeClr val="tx1"/>
                </a:solidFill>
              </a:rPr>
              <a:t>يقاس سطح المياه الجوفية في ابار المراقبة ليعطي مؤشراً على سماكة الطبقة المشبعة المتبقية</a:t>
            </a:r>
          </a:p>
          <a:p>
            <a:pPr algn="r" rtl="1"/>
            <a:r>
              <a:rPr lang="ar-JO" sz="1800" dirty="0">
                <a:solidFill>
                  <a:schemeClr val="tx1"/>
                </a:solidFill>
              </a:rPr>
              <a:t>هذا القياس مهم لمعرفة اتجاه حركة المياه الجوفية</a:t>
            </a:r>
          </a:p>
          <a:p>
            <a:pPr algn="r" rtl="1"/>
            <a:r>
              <a:rPr lang="ar-JO" sz="1800" dirty="0">
                <a:solidFill>
                  <a:schemeClr val="tx1"/>
                </a:solidFill>
              </a:rPr>
              <a:t>قياس سطح المياه الجوفية في الابار المنتجة مهم لمعرفة العمق المناسب للمضخة</a:t>
            </a:r>
          </a:p>
          <a:p>
            <a:pPr algn="r" rtl="1"/>
            <a:r>
              <a:rPr lang="ar-JO" sz="1800" dirty="0">
                <a:solidFill>
                  <a:schemeClr val="tx1"/>
                </a:solidFill>
              </a:rPr>
              <a:t>قياس سطح المياه الجوفية ضروري لعملية التنقيب عن المياه الجوفية وتحديد الإنتاجية وكلف الضخ.</a:t>
            </a:r>
          </a:p>
          <a:p>
            <a:pPr algn="r" rtl="1"/>
            <a:r>
              <a:rPr lang="ar-JO" sz="1800" dirty="0">
                <a:solidFill>
                  <a:schemeClr val="tx1"/>
                </a:solidFill>
              </a:rPr>
              <a:t>يقاس سطح المياه الجوفية من خلال مسجلات شبه اوتوماتيكية و جهاز قياس سطح الماء (أمسكوب) و المسجلات التلمترية أو التصوير التلفزيوني.</a:t>
            </a:r>
          </a:p>
        </p:txBody>
      </p:sp>
      <p:sp>
        <p:nvSpPr>
          <p:cNvPr id="19" name="Rectangle 18">
            <a:extLst>
              <a:ext uri="{FF2B5EF4-FFF2-40B4-BE49-F238E27FC236}">
                <a16:creationId xmlns:a16="http://schemas.microsoft.com/office/drawing/2014/main" id="{142323BE-562E-A835-43C9-AF11DA6BCD8B}"/>
              </a:ext>
            </a:extLst>
          </p:cNvPr>
          <p:cNvSpPr/>
          <p:nvPr/>
        </p:nvSpPr>
        <p:spPr>
          <a:xfrm>
            <a:off x="-1" y="-9027"/>
            <a:ext cx="5576174" cy="5142638"/>
          </a:xfrm>
          <a:prstGeom prst="rect">
            <a:avLst/>
          </a:prstGeom>
          <a:solidFill>
            <a:schemeClr val="accent3">
              <a:lumMod val="75000"/>
            </a:schemeClr>
          </a:solidFill>
          <a:ln>
            <a:noFill/>
          </a:ln>
          <a:effectLst>
            <a:outerShdw blurRad="317500" dist="127000" algn="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r>
              <a:rPr lang="en-US" sz="1600" dirty="0">
                <a:solidFill>
                  <a:schemeClr val="tx1"/>
                </a:solidFill>
                <a:latin typeface="Segoe UI Semibold" panose="020B0702040204020203" pitchFamily="34" charset="0"/>
                <a:cs typeface="Segoe UI Semibold" panose="020B0702040204020203" pitchFamily="34" charset="0"/>
              </a:rPr>
              <a:t>Climatic Elements Measurement</a:t>
            </a:r>
          </a:p>
        </p:txBody>
      </p:sp>
      <p:pic>
        <p:nvPicPr>
          <p:cNvPr id="3" name="Picture 2">
            <a:extLst>
              <a:ext uri="{FF2B5EF4-FFF2-40B4-BE49-F238E27FC236}">
                <a16:creationId xmlns:a16="http://schemas.microsoft.com/office/drawing/2014/main" id="{E6A35464-1DDF-9FCE-5CD6-14F1DA944BC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96996" y="850862"/>
            <a:ext cx="3547004" cy="3422859"/>
          </a:xfrm>
          <a:prstGeom prst="rect">
            <a:avLst/>
          </a:prstGeom>
        </p:spPr>
      </p:pic>
    </p:spTree>
    <p:extLst>
      <p:ext uri="{BB962C8B-B14F-4D97-AF65-F5344CB8AC3E}">
        <p14:creationId xmlns:p14="http://schemas.microsoft.com/office/powerpoint/2010/main" val="11025767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601"/>
        <p:cNvGrpSpPr/>
        <p:nvPr/>
      </p:nvGrpSpPr>
      <p:grpSpPr>
        <a:xfrm>
          <a:off x="0" y="0"/>
          <a:ext cx="0" cy="0"/>
          <a:chOff x="0" y="0"/>
          <a:chExt cx="0" cy="0"/>
        </a:xfrm>
      </p:grpSpPr>
      <p:sp>
        <p:nvSpPr>
          <p:cNvPr id="4" name="Rectangle 3">
            <a:extLst>
              <a:ext uri="{FF2B5EF4-FFF2-40B4-BE49-F238E27FC236}">
                <a16:creationId xmlns:a16="http://schemas.microsoft.com/office/drawing/2014/main" id="{1BC4C6B3-1163-814A-99B5-D35868F74520}"/>
              </a:ext>
            </a:extLst>
          </p:cNvPr>
          <p:cNvSpPr/>
          <p:nvPr/>
        </p:nvSpPr>
        <p:spPr>
          <a:xfrm>
            <a:off x="2008223" y="-11259"/>
            <a:ext cx="3567950" cy="5152527"/>
          </a:xfrm>
          <a:prstGeom prst="rect">
            <a:avLst/>
          </a:prstGeom>
          <a:solidFill>
            <a:srgbClr val="B2E2E3">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dirty="0">
                <a:solidFill>
                  <a:schemeClr val="tx1"/>
                </a:solidFill>
              </a:rPr>
              <a:t>Meteorological stations measure key climate elements like maximum and minimum temperatures, relative humidity, wind speed, solar radiation, sunshine hours, and evaporation.</a:t>
            </a:r>
          </a:p>
          <a:p>
            <a:pPr algn="l"/>
            <a:endParaRPr lang="en-US" dirty="0">
              <a:solidFill>
                <a:schemeClr val="tx1"/>
              </a:solidFill>
            </a:endParaRPr>
          </a:p>
          <a:p>
            <a:pPr algn="l"/>
            <a:r>
              <a:rPr lang="en-US" dirty="0">
                <a:solidFill>
                  <a:schemeClr val="tx1"/>
                </a:solidFill>
              </a:rPr>
              <a:t>These elements are necessary for evaluating evaporation and transpiration losses from rainfall.</a:t>
            </a:r>
          </a:p>
          <a:p>
            <a:pPr algn="l"/>
            <a:endParaRPr lang="en-US" dirty="0">
              <a:solidFill>
                <a:schemeClr val="tx1"/>
              </a:solidFill>
            </a:endParaRPr>
          </a:p>
          <a:p>
            <a:pPr algn="l"/>
            <a:r>
              <a:rPr lang="en-US" dirty="0">
                <a:solidFill>
                  <a:schemeClr val="tx1"/>
                </a:solidFill>
              </a:rPr>
              <a:t>Stations are categorized based on technology used into manual, semi-automatic, and telemetry stations.</a:t>
            </a:r>
          </a:p>
          <a:p>
            <a:pPr algn="l"/>
            <a:endParaRPr lang="en-US" dirty="0">
              <a:solidFill>
                <a:schemeClr val="tx1"/>
              </a:solidFill>
            </a:endParaRPr>
          </a:p>
          <a:p>
            <a:pPr algn="l"/>
            <a:r>
              <a:rPr lang="en-US" dirty="0">
                <a:solidFill>
                  <a:schemeClr val="tx1"/>
                </a:solidFill>
              </a:rPr>
              <a:t>Manual stations require on-site personnel to read data; semi-automatic stations store data internally; telemetry stations store and transmit data remotely.</a:t>
            </a:r>
          </a:p>
        </p:txBody>
      </p:sp>
      <p:sp>
        <p:nvSpPr>
          <p:cNvPr id="6" name="Freeform 2"/>
          <p:cNvSpPr>
            <a:spLocks noChangeAspect="1"/>
          </p:cNvSpPr>
          <p:nvPr/>
        </p:nvSpPr>
        <p:spPr>
          <a:xfrm>
            <a:off x="2675465" y="3551"/>
            <a:ext cx="3808081" cy="5140908"/>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dpi="0" rotWithShape="1">
            <a:blip r:embed="rId3">
              <a:alphaModFix amt="5000"/>
            </a:blip>
            <a:srcRect/>
            <a:stretch>
              <a:fillRect t="-1626" r="-8351"/>
            </a:stretch>
          </a:blipFill>
        </p:spPr>
        <p:txBody>
          <a:bodyPr/>
          <a:lstStyle/>
          <a:p>
            <a:endParaRPr lang="en-US"/>
          </a:p>
        </p:txBody>
      </p:sp>
      <p:sp>
        <p:nvSpPr>
          <p:cNvPr id="19" name="Rectangle 18">
            <a:extLst>
              <a:ext uri="{FF2B5EF4-FFF2-40B4-BE49-F238E27FC236}">
                <a16:creationId xmlns:a16="http://schemas.microsoft.com/office/drawing/2014/main" id="{142323BE-562E-A835-43C9-AF11DA6BCD8B}"/>
              </a:ext>
            </a:extLst>
          </p:cNvPr>
          <p:cNvSpPr/>
          <p:nvPr/>
        </p:nvSpPr>
        <p:spPr>
          <a:xfrm>
            <a:off x="-1" y="-9027"/>
            <a:ext cx="2008223" cy="5142638"/>
          </a:xfrm>
          <a:prstGeom prst="rect">
            <a:avLst/>
          </a:prstGeom>
          <a:solidFill>
            <a:schemeClr val="accent3">
              <a:lumMod val="75000"/>
            </a:schemeClr>
          </a:solidFill>
          <a:ln>
            <a:noFill/>
          </a:ln>
          <a:effectLst>
            <a:outerShdw blurRad="317500" dist="127000" algn="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r>
              <a:rPr lang="en-US" sz="1600" dirty="0">
                <a:solidFill>
                  <a:schemeClr val="tx1"/>
                </a:solidFill>
                <a:latin typeface="Segoe UI Semibold" panose="020B0702040204020203" pitchFamily="34" charset="0"/>
                <a:cs typeface="Segoe UI Semibold" panose="020B0702040204020203" pitchFamily="34" charset="0"/>
              </a:rPr>
              <a:t>Climatic Elements Measurement</a:t>
            </a:r>
          </a:p>
        </p:txBody>
      </p:sp>
      <p:pic>
        <p:nvPicPr>
          <p:cNvPr id="3" name="Picture 2">
            <a:extLst>
              <a:ext uri="{FF2B5EF4-FFF2-40B4-BE49-F238E27FC236}">
                <a16:creationId xmlns:a16="http://schemas.microsoft.com/office/drawing/2014/main" id="{E6A35464-1DDF-9FCE-5CD6-14F1DA944BC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96996" y="850862"/>
            <a:ext cx="3547004" cy="3422859"/>
          </a:xfrm>
          <a:prstGeom prst="rect">
            <a:avLst/>
          </a:prstGeom>
        </p:spPr>
      </p:pic>
      <p:sp>
        <p:nvSpPr>
          <p:cNvPr id="7" name="Rectangle 6">
            <a:extLst>
              <a:ext uri="{FF2B5EF4-FFF2-40B4-BE49-F238E27FC236}">
                <a16:creationId xmlns:a16="http://schemas.microsoft.com/office/drawing/2014/main" id="{142323BE-562E-A835-43C9-AF11DA6BCD8B}"/>
              </a:ext>
            </a:extLst>
          </p:cNvPr>
          <p:cNvSpPr/>
          <p:nvPr/>
        </p:nvSpPr>
        <p:spPr>
          <a:xfrm>
            <a:off x="-5598695" y="-9027"/>
            <a:ext cx="5565252" cy="5142638"/>
          </a:xfrm>
          <a:prstGeom prst="rect">
            <a:avLst/>
          </a:prstGeom>
          <a:solidFill>
            <a:schemeClr val="accent1">
              <a:lumMod val="75000"/>
            </a:schemeClr>
          </a:solidFill>
          <a:ln>
            <a:noFill/>
          </a:ln>
          <a:effectLst>
            <a:outerShdw blurRad="317500" dist="127000" algn="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r>
              <a:rPr lang="en-US" sz="1600" dirty="0">
                <a:solidFill>
                  <a:schemeClr val="tx1"/>
                </a:solidFill>
                <a:latin typeface="Segoe UI Semibold" panose="020B0702040204020203" pitchFamily="34" charset="0"/>
                <a:cs typeface="Segoe UI Semibold" panose="020B0702040204020203" pitchFamily="34" charset="0"/>
              </a:rPr>
              <a:t>Surface Runoff Measurement</a:t>
            </a:r>
          </a:p>
        </p:txBody>
      </p:sp>
    </p:spTree>
    <p:extLst>
      <p:ext uri="{BB962C8B-B14F-4D97-AF65-F5344CB8AC3E}">
        <p14:creationId xmlns:p14="http://schemas.microsoft.com/office/powerpoint/2010/main" val="1678999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601"/>
        <p:cNvGrpSpPr/>
        <p:nvPr/>
      </p:nvGrpSpPr>
      <p:grpSpPr>
        <a:xfrm>
          <a:off x="0" y="0"/>
          <a:ext cx="0" cy="0"/>
          <a:chOff x="0" y="0"/>
          <a:chExt cx="0" cy="0"/>
        </a:xfrm>
      </p:grpSpPr>
      <p:sp>
        <p:nvSpPr>
          <p:cNvPr id="18" name="Rectangle 17">
            <a:extLst>
              <a:ext uri="{FF2B5EF4-FFF2-40B4-BE49-F238E27FC236}">
                <a16:creationId xmlns:a16="http://schemas.microsoft.com/office/drawing/2014/main" id="{142323BE-562E-A835-43C9-AF11DA6BCD8B}"/>
              </a:ext>
            </a:extLst>
          </p:cNvPr>
          <p:cNvSpPr/>
          <p:nvPr/>
        </p:nvSpPr>
        <p:spPr>
          <a:xfrm>
            <a:off x="-2053391" y="-9027"/>
            <a:ext cx="2008223" cy="5142638"/>
          </a:xfrm>
          <a:prstGeom prst="rect">
            <a:avLst/>
          </a:prstGeom>
          <a:solidFill>
            <a:schemeClr val="accent3">
              <a:lumMod val="75000"/>
            </a:schemeClr>
          </a:solidFill>
          <a:ln>
            <a:noFill/>
          </a:ln>
          <a:effectLst>
            <a:outerShdw blurRad="317500" dist="127000" algn="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r>
              <a:rPr lang="en-US" sz="1600" dirty="0">
                <a:solidFill>
                  <a:schemeClr val="tx1"/>
                </a:solidFill>
                <a:latin typeface="Segoe UI Semibold" panose="020B0702040204020203" pitchFamily="34" charset="0"/>
                <a:cs typeface="Segoe UI Semibold" panose="020B0702040204020203" pitchFamily="34" charset="0"/>
              </a:rPr>
              <a:t>Climatic Elements Measurement</a:t>
            </a:r>
          </a:p>
        </p:txBody>
      </p:sp>
      <p:sp>
        <p:nvSpPr>
          <p:cNvPr id="17" name="Freeform 2"/>
          <p:cNvSpPr>
            <a:spLocks noChangeAspect="1"/>
          </p:cNvSpPr>
          <p:nvPr/>
        </p:nvSpPr>
        <p:spPr>
          <a:xfrm>
            <a:off x="2675465" y="3551"/>
            <a:ext cx="3808081" cy="5140908"/>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dpi="0" rotWithShape="1">
            <a:blip r:embed="rId3">
              <a:alphaModFix amt="5000"/>
            </a:blip>
            <a:srcRect/>
            <a:stretch>
              <a:fillRect t="-1626" r="-8351"/>
            </a:stretch>
          </a:blipFill>
        </p:spPr>
        <p:txBody>
          <a:bodyPr/>
          <a:lstStyle/>
          <a:p>
            <a:endParaRPr lang="en-US"/>
          </a:p>
        </p:txBody>
      </p:sp>
      <p:sp>
        <p:nvSpPr>
          <p:cNvPr id="16" name="Rectangle 15">
            <a:extLst>
              <a:ext uri="{FF2B5EF4-FFF2-40B4-BE49-F238E27FC236}">
                <a16:creationId xmlns:a16="http://schemas.microsoft.com/office/drawing/2014/main" id="{8A06C11E-1B14-DEA2-CB10-EB2D446BFA67}"/>
              </a:ext>
            </a:extLst>
          </p:cNvPr>
          <p:cNvSpPr/>
          <p:nvPr/>
        </p:nvSpPr>
        <p:spPr>
          <a:xfrm>
            <a:off x="2008224" y="5224762"/>
            <a:ext cx="3567950" cy="5152527"/>
          </a:xfrm>
          <a:prstGeom prst="rect">
            <a:avLst/>
          </a:prstGeom>
          <a:solidFill>
            <a:srgbClr val="B2E2E3">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JO" sz="1800" dirty="0">
                <a:solidFill>
                  <a:schemeClr val="tx1"/>
                </a:solidFill>
              </a:rPr>
              <a:t>تقيس المحطات المناخية بعض اهم عناصر المناخ مثل درجات الحرارة القصوى والدنيا، الرطوبة النسبية، سرعة الرياح، الاشعاع الشمسي وساعات سطوع الشمس، والتبخر.</a:t>
            </a:r>
          </a:p>
          <a:p>
            <a:pPr algn="r" rtl="1"/>
            <a:r>
              <a:rPr lang="ar-JO" sz="1800" dirty="0">
                <a:solidFill>
                  <a:schemeClr val="tx1"/>
                </a:solidFill>
              </a:rPr>
              <a:t>هذه العناصر ضرورية لتقييم كميات النتح والتبخر من الأمطار وبالتالي معرفة الفاقد منها.</a:t>
            </a:r>
          </a:p>
          <a:p>
            <a:pPr algn="r" rtl="1"/>
            <a:r>
              <a:rPr lang="ar-JO" sz="1800" dirty="0">
                <a:solidFill>
                  <a:schemeClr val="tx1"/>
                </a:solidFill>
              </a:rPr>
              <a:t>تقسم هذه المحطات بحسب التكنولوجيا المستخدمة الى محطات يدوية وشبه اوتوماتيكية وتيليمترية</a:t>
            </a:r>
          </a:p>
          <a:p>
            <a:pPr algn="r" rtl="1"/>
            <a:r>
              <a:rPr lang="ar-JO" sz="1800" dirty="0">
                <a:solidFill>
                  <a:schemeClr val="tx1"/>
                </a:solidFill>
              </a:rPr>
              <a:t>المحطات اليدوية يجب قراءة البيانات فيها من خلال موظف مقيم في المحطة اما شبه الاوتوماتيكية فيمكنها تخزين البيانات داخل وحدة تخزين بينما التلمترية تخزن وترسل البيانات عن بعد.</a:t>
            </a:r>
          </a:p>
        </p:txBody>
      </p:sp>
      <p:sp>
        <p:nvSpPr>
          <p:cNvPr id="4" name="Rectangle 3">
            <a:extLst>
              <a:ext uri="{FF2B5EF4-FFF2-40B4-BE49-F238E27FC236}">
                <a16:creationId xmlns:a16="http://schemas.microsoft.com/office/drawing/2014/main" id="{1BC4C6B3-1163-814A-99B5-D35868F74520}"/>
              </a:ext>
            </a:extLst>
          </p:cNvPr>
          <p:cNvSpPr/>
          <p:nvPr/>
        </p:nvSpPr>
        <p:spPr>
          <a:xfrm>
            <a:off x="2008223" y="-5192854"/>
            <a:ext cx="3567950" cy="5152527"/>
          </a:xfrm>
          <a:prstGeom prst="rect">
            <a:avLst/>
          </a:prstGeom>
          <a:solidFill>
            <a:srgbClr val="B2E2E3">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1"/>
            <a:r>
              <a:rPr lang="en-US" dirty="0">
                <a:solidFill>
                  <a:schemeClr val="tx1"/>
                </a:solidFill>
              </a:rPr>
              <a:t>Measuring surface runoff in rivers and valleys is essential as it represents the main source of surface water and a component of the hydrological cycle.</a:t>
            </a:r>
          </a:p>
          <a:p>
            <a:pPr rtl="1"/>
            <a:endParaRPr lang="en-US" dirty="0">
              <a:solidFill>
                <a:schemeClr val="tx1"/>
              </a:solidFill>
            </a:endParaRPr>
          </a:p>
          <a:p>
            <a:pPr rtl="1"/>
            <a:r>
              <a:rPr lang="en-US" dirty="0">
                <a:solidFill>
                  <a:schemeClr val="tx1"/>
                </a:solidFill>
              </a:rPr>
              <a:t>Runoff in rivers and valleys is divided into </a:t>
            </a:r>
            <a:r>
              <a:rPr lang="en-US" dirty="0" err="1">
                <a:solidFill>
                  <a:schemeClr val="tx1"/>
                </a:solidFill>
              </a:rPr>
              <a:t>baseflow</a:t>
            </a:r>
            <a:r>
              <a:rPr lang="en-US" dirty="0">
                <a:solidFill>
                  <a:schemeClr val="tx1"/>
                </a:solidFill>
              </a:rPr>
              <a:t> and flood flows.</a:t>
            </a:r>
          </a:p>
          <a:p>
            <a:pPr rtl="1"/>
            <a:endParaRPr lang="en-US" dirty="0">
              <a:solidFill>
                <a:schemeClr val="tx1"/>
              </a:solidFill>
            </a:endParaRPr>
          </a:p>
          <a:p>
            <a:pPr rtl="1"/>
            <a:r>
              <a:rPr lang="en-US" dirty="0">
                <a:solidFill>
                  <a:schemeClr val="tx1"/>
                </a:solidFill>
              </a:rPr>
              <a:t>Measuring these quantities is crucial for understanding inflow to and outflow from dams, and therefore, for surface water availability assessments.</a:t>
            </a:r>
          </a:p>
          <a:p>
            <a:pPr rtl="1"/>
            <a:endParaRPr lang="en-US" dirty="0">
              <a:solidFill>
                <a:schemeClr val="tx1"/>
              </a:solidFill>
            </a:endParaRPr>
          </a:p>
          <a:p>
            <a:pPr rtl="1"/>
            <a:r>
              <a:rPr lang="en-US" dirty="0">
                <a:solidFill>
                  <a:schemeClr val="tx1"/>
                </a:solidFill>
              </a:rPr>
              <a:t>Measurements can be made using either fixed or mobile stations.</a:t>
            </a:r>
            <a:endParaRPr lang="ar-JO" dirty="0">
              <a:solidFill>
                <a:schemeClr val="tx1"/>
              </a:solidFill>
            </a:endParaRPr>
          </a:p>
        </p:txBody>
      </p:sp>
      <p:sp>
        <p:nvSpPr>
          <p:cNvPr id="19" name="Rectangle 18">
            <a:extLst>
              <a:ext uri="{FF2B5EF4-FFF2-40B4-BE49-F238E27FC236}">
                <a16:creationId xmlns:a16="http://schemas.microsoft.com/office/drawing/2014/main" id="{142323BE-562E-A835-43C9-AF11DA6BCD8B}"/>
              </a:ext>
            </a:extLst>
          </p:cNvPr>
          <p:cNvSpPr/>
          <p:nvPr/>
        </p:nvSpPr>
        <p:spPr>
          <a:xfrm>
            <a:off x="-1" y="-9027"/>
            <a:ext cx="5565252" cy="5142638"/>
          </a:xfrm>
          <a:prstGeom prst="rect">
            <a:avLst/>
          </a:prstGeom>
          <a:solidFill>
            <a:schemeClr val="accent1">
              <a:lumMod val="75000"/>
            </a:schemeClr>
          </a:solidFill>
          <a:ln>
            <a:noFill/>
          </a:ln>
          <a:effectLst>
            <a:outerShdw blurRad="317500" dist="127000" algn="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r>
              <a:rPr lang="en-US" sz="1600" dirty="0">
                <a:solidFill>
                  <a:schemeClr val="tx1"/>
                </a:solidFill>
                <a:latin typeface="Segoe UI Semibold" panose="020B0702040204020203" pitchFamily="34" charset="0"/>
                <a:cs typeface="Segoe UI Semibold" panose="020B0702040204020203" pitchFamily="34" charset="0"/>
              </a:rPr>
              <a:t>Surface Runoff Measurement</a:t>
            </a:r>
          </a:p>
        </p:txBody>
      </p:sp>
      <p:grpSp>
        <p:nvGrpSpPr>
          <p:cNvPr id="2" name="Group 1">
            <a:extLst>
              <a:ext uri="{FF2B5EF4-FFF2-40B4-BE49-F238E27FC236}">
                <a16:creationId xmlns:a16="http://schemas.microsoft.com/office/drawing/2014/main" id="{C8B217A6-7F16-9EE8-D273-73DF34CF8911}"/>
              </a:ext>
            </a:extLst>
          </p:cNvPr>
          <p:cNvGrpSpPr/>
          <p:nvPr/>
        </p:nvGrpSpPr>
        <p:grpSpPr>
          <a:xfrm>
            <a:off x="5576173" y="4013987"/>
            <a:ext cx="2964520" cy="1132671"/>
            <a:chOff x="8119872" y="5058179"/>
            <a:chExt cx="3434679" cy="1312307"/>
          </a:xfrm>
        </p:grpSpPr>
        <p:pic>
          <p:nvPicPr>
            <p:cNvPr id="5" name="Picture 4">
              <a:extLst>
                <a:ext uri="{FF2B5EF4-FFF2-40B4-BE49-F238E27FC236}">
                  <a16:creationId xmlns:a16="http://schemas.microsoft.com/office/drawing/2014/main" id="{9499172F-E612-5234-1952-1B263229F24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44241" y="5058179"/>
              <a:ext cx="3410310" cy="81302"/>
            </a:xfrm>
            <a:prstGeom prst="rect">
              <a:avLst/>
            </a:prstGeom>
          </p:spPr>
        </p:pic>
        <p:sp>
          <p:nvSpPr>
            <p:cNvPr id="6" name="Rectangle 5">
              <a:extLst>
                <a:ext uri="{FF2B5EF4-FFF2-40B4-BE49-F238E27FC236}">
                  <a16:creationId xmlns:a16="http://schemas.microsoft.com/office/drawing/2014/main" id="{F33521C7-7923-B877-3B6E-C0A70B18A1BB}"/>
                </a:ext>
              </a:extLst>
            </p:cNvPr>
            <p:cNvSpPr/>
            <p:nvPr/>
          </p:nvSpPr>
          <p:spPr>
            <a:xfrm>
              <a:off x="8119872" y="5139947"/>
              <a:ext cx="3370469" cy="1230539"/>
            </a:xfrm>
            <a:prstGeom prst="rect">
              <a:avLst/>
            </a:prstGeom>
            <a:solidFill>
              <a:srgbClr val="43AC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pic>
        <p:nvPicPr>
          <p:cNvPr id="7" name="Picture 6">
            <a:extLst>
              <a:ext uri="{FF2B5EF4-FFF2-40B4-BE49-F238E27FC236}">
                <a16:creationId xmlns:a16="http://schemas.microsoft.com/office/drawing/2014/main" id="{E0850EC9-B229-0C1D-AC68-6484BEC0D50F}"/>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9146" r="46389"/>
          <a:stretch/>
        </p:blipFill>
        <p:spPr>
          <a:xfrm flipH="1">
            <a:off x="7682646" y="1068961"/>
            <a:ext cx="918322" cy="3562788"/>
          </a:xfrm>
          <a:prstGeom prst="rect">
            <a:avLst/>
          </a:prstGeom>
        </p:spPr>
      </p:pic>
      <p:sp>
        <p:nvSpPr>
          <p:cNvPr id="8" name="Freeform: Shape 7">
            <a:extLst>
              <a:ext uri="{FF2B5EF4-FFF2-40B4-BE49-F238E27FC236}">
                <a16:creationId xmlns:a16="http://schemas.microsoft.com/office/drawing/2014/main" id="{3A8F2F50-BA16-E2FD-E943-B0B5974784EA}"/>
              </a:ext>
            </a:extLst>
          </p:cNvPr>
          <p:cNvSpPr/>
          <p:nvPr/>
        </p:nvSpPr>
        <p:spPr>
          <a:xfrm>
            <a:off x="5597205" y="3757495"/>
            <a:ext cx="5327314" cy="1389163"/>
          </a:xfrm>
          <a:custGeom>
            <a:avLst/>
            <a:gdLst>
              <a:gd name="connsiteX0" fmla="*/ 990600 w 5473148"/>
              <a:gd name="connsiteY0" fmla="*/ 0 h 1905000"/>
              <a:gd name="connsiteX1" fmla="*/ 5473148 w 5473148"/>
              <a:gd name="connsiteY1" fmla="*/ 0 h 1905000"/>
              <a:gd name="connsiteX2" fmla="*/ 5473148 w 5473148"/>
              <a:gd name="connsiteY2" fmla="*/ 1905000 h 1905000"/>
              <a:gd name="connsiteX3" fmla="*/ 0 w 5473148"/>
              <a:gd name="connsiteY3" fmla="*/ 1905000 h 1905000"/>
              <a:gd name="connsiteX4" fmla="*/ 990600 w 5473148"/>
              <a:gd name="connsiteY4" fmla="*/ 952500 h 1905000"/>
              <a:gd name="connsiteX5" fmla="*/ 988599 w 5473148"/>
              <a:gd name="connsiteY5" fmla="*/ 914400 h 1905000"/>
              <a:gd name="connsiteX6" fmla="*/ 990600 w 5473148"/>
              <a:gd name="connsiteY6" fmla="*/ 914400 h 1905000"/>
              <a:gd name="connsiteX0" fmla="*/ 1527313 w 5473148"/>
              <a:gd name="connsiteY0" fmla="*/ 9939 h 1905000"/>
              <a:gd name="connsiteX1" fmla="*/ 5473148 w 5473148"/>
              <a:gd name="connsiteY1" fmla="*/ 0 h 1905000"/>
              <a:gd name="connsiteX2" fmla="*/ 5473148 w 5473148"/>
              <a:gd name="connsiteY2" fmla="*/ 1905000 h 1905000"/>
              <a:gd name="connsiteX3" fmla="*/ 0 w 5473148"/>
              <a:gd name="connsiteY3" fmla="*/ 1905000 h 1905000"/>
              <a:gd name="connsiteX4" fmla="*/ 990600 w 5473148"/>
              <a:gd name="connsiteY4" fmla="*/ 952500 h 1905000"/>
              <a:gd name="connsiteX5" fmla="*/ 988599 w 5473148"/>
              <a:gd name="connsiteY5" fmla="*/ 914400 h 1905000"/>
              <a:gd name="connsiteX6" fmla="*/ 990600 w 5473148"/>
              <a:gd name="connsiteY6" fmla="*/ 914400 h 1905000"/>
              <a:gd name="connsiteX7" fmla="*/ 1527313 w 5473148"/>
              <a:gd name="connsiteY7" fmla="*/ 9939 h 1905000"/>
              <a:gd name="connsiteX0" fmla="*/ 1527313 w 5473148"/>
              <a:gd name="connsiteY0" fmla="*/ 9939 h 1905000"/>
              <a:gd name="connsiteX1" fmla="*/ 5473148 w 5473148"/>
              <a:gd name="connsiteY1" fmla="*/ 0 h 1905000"/>
              <a:gd name="connsiteX2" fmla="*/ 5473148 w 5473148"/>
              <a:gd name="connsiteY2" fmla="*/ 1905000 h 1905000"/>
              <a:gd name="connsiteX3" fmla="*/ 0 w 5473148"/>
              <a:gd name="connsiteY3" fmla="*/ 1905000 h 1905000"/>
              <a:gd name="connsiteX4" fmla="*/ 990600 w 5473148"/>
              <a:gd name="connsiteY4" fmla="*/ 952500 h 1905000"/>
              <a:gd name="connsiteX5" fmla="*/ 988599 w 5473148"/>
              <a:gd name="connsiteY5" fmla="*/ 914400 h 1905000"/>
              <a:gd name="connsiteX6" fmla="*/ 1288773 w 5473148"/>
              <a:gd name="connsiteY6" fmla="*/ 944217 h 1905000"/>
              <a:gd name="connsiteX7" fmla="*/ 1527313 w 5473148"/>
              <a:gd name="connsiteY7" fmla="*/ 9939 h 1905000"/>
              <a:gd name="connsiteX0" fmla="*/ 1527313 w 5473148"/>
              <a:gd name="connsiteY0" fmla="*/ 9939 h 1905000"/>
              <a:gd name="connsiteX1" fmla="*/ 5473148 w 5473148"/>
              <a:gd name="connsiteY1" fmla="*/ 0 h 1905000"/>
              <a:gd name="connsiteX2" fmla="*/ 5473148 w 5473148"/>
              <a:gd name="connsiteY2" fmla="*/ 1905000 h 1905000"/>
              <a:gd name="connsiteX3" fmla="*/ 0 w 5473148"/>
              <a:gd name="connsiteY3" fmla="*/ 1905000 h 1905000"/>
              <a:gd name="connsiteX4" fmla="*/ 990600 w 5473148"/>
              <a:gd name="connsiteY4" fmla="*/ 952500 h 1905000"/>
              <a:gd name="connsiteX5" fmla="*/ 1187381 w 5473148"/>
              <a:gd name="connsiteY5" fmla="*/ 1143000 h 1905000"/>
              <a:gd name="connsiteX6" fmla="*/ 1288773 w 5473148"/>
              <a:gd name="connsiteY6" fmla="*/ 944217 h 1905000"/>
              <a:gd name="connsiteX7" fmla="*/ 1527313 w 5473148"/>
              <a:gd name="connsiteY7" fmla="*/ 9939 h 1905000"/>
              <a:gd name="connsiteX0" fmla="*/ 1527313 w 5473148"/>
              <a:gd name="connsiteY0" fmla="*/ 9939 h 1905000"/>
              <a:gd name="connsiteX1" fmla="*/ 5473148 w 5473148"/>
              <a:gd name="connsiteY1" fmla="*/ 0 h 1905000"/>
              <a:gd name="connsiteX2" fmla="*/ 5473148 w 5473148"/>
              <a:gd name="connsiteY2" fmla="*/ 1905000 h 1905000"/>
              <a:gd name="connsiteX3" fmla="*/ 0 w 5473148"/>
              <a:gd name="connsiteY3" fmla="*/ 1905000 h 1905000"/>
              <a:gd name="connsiteX4" fmla="*/ 1119808 w 5473148"/>
              <a:gd name="connsiteY4" fmla="*/ 1350065 h 1905000"/>
              <a:gd name="connsiteX5" fmla="*/ 1187381 w 5473148"/>
              <a:gd name="connsiteY5" fmla="*/ 1143000 h 1905000"/>
              <a:gd name="connsiteX6" fmla="*/ 1288773 w 5473148"/>
              <a:gd name="connsiteY6" fmla="*/ 944217 h 1905000"/>
              <a:gd name="connsiteX7" fmla="*/ 1527313 w 5473148"/>
              <a:gd name="connsiteY7" fmla="*/ 9939 h 1905000"/>
              <a:gd name="connsiteX0" fmla="*/ 2988365 w 6934200"/>
              <a:gd name="connsiteY0" fmla="*/ 9939 h 1905000"/>
              <a:gd name="connsiteX1" fmla="*/ 6934200 w 6934200"/>
              <a:gd name="connsiteY1" fmla="*/ 0 h 1905000"/>
              <a:gd name="connsiteX2" fmla="*/ 6934200 w 6934200"/>
              <a:gd name="connsiteY2" fmla="*/ 1905000 h 1905000"/>
              <a:gd name="connsiteX3" fmla="*/ 0 w 6934200"/>
              <a:gd name="connsiteY3" fmla="*/ 1905000 h 1905000"/>
              <a:gd name="connsiteX4" fmla="*/ 2580860 w 6934200"/>
              <a:gd name="connsiteY4" fmla="*/ 1350065 h 1905000"/>
              <a:gd name="connsiteX5" fmla="*/ 2648433 w 6934200"/>
              <a:gd name="connsiteY5" fmla="*/ 1143000 h 1905000"/>
              <a:gd name="connsiteX6" fmla="*/ 2749825 w 6934200"/>
              <a:gd name="connsiteY6" fmla="*/ 944217 h 1905000"/>
              <a:gd name="connsiteX7" fmla="*/ 2988365 w 6934200"/>
              <a:gd name="connsiteY7" fmla="*/ 9939 h 1905000"/>
              <a:gd name="connsiteX0" fmla="*/ 2988365 w 6934200"/>
              <a:gd name="connsiteY0" fmla="*/ 9939 h 1905000"/>
              <a:gd name="connsiteX1" fmla="*/ 6934200 w 6934200"/>
              <a:gd name="connsiteY1" fmla="*/ 0 h 1905000"/>
              <a:gd name="connsiteX2" fmla="*/ 6934200 w 6934200"/>
              <a:gd name="connsiteY2" fmla="*/ 1905000 h 1905000"/>
              <a:gd name="connsiteX3" fmla="*/ 0 w 6934200"/>
              <a:gd name="connsiteY3" fmla="*/ 1905000 h 1905000"/>
              <a:gd name="connsiteX4" fmla="*/ 2580860 w 6934200"/>
              <a:gd name="connsiteY4" fmla="*/ 1350065 h 1905000"/>
              <a:gd name="connsiteX5" fmla="*/ 2648433 w 6934200"/>
              <a:gd name="connsiteY5" fmla="*/ 1143000 h 1905000"/>
              <a:gd name="connsiteX6" fmla="*/ 2749825 w 6934200"/>
              <a:gd name="connsiteY6" fmla="*/ 944217 h 1905000"/>
              <a:gd name="connsiteX7" fmla="*/ 2988365 w 6934200"/>
              <a:gd name="connsiteY7" fmla="*/ 9939 h 1905000"/>
              <a:gd name="connsiteX0" fmla="*/ 2988365 w 6934200"/>
              <a:gd name="connsiteY0" fmla="*/ 9939 h 1905000"/>
              <a:gd name="connsiteX1" fmla="*/ 6934200 w 6934200"/>
              <a:gd name="connsiteY1" fmla="*/ 0 h 1905000"/>
              <a:gd name="connsiteX2" fmla="*/ 6934200 w 6934200"/>
              <a:gd name="connsiteY2" fmla="*/ 1905000 h 1905000"/>
              <a:gd name="connsiteX3" fmla="*/ 0 w 6934200"/>
              <a:gd name="connsiteY3" fmla="*/ 1905000 h 1905000"/>
              <a:gd name="connsiteX4" fmla="*/ 2580860 w 6934200"/>
              <a:gd name="connsiteY4" fmla="*/ 1350065 h 1905000"/>
              <a:gd name="connsiteX5" fmla="*/ 2718007 w 6934200"/>
              <a:gd name="connsiteY5" fmla="*/ 1143000 h 1905000"/>
              <a:gd name="connsiteX6" fmla="*/ 2749825 w 6934200"/>
              <a:gd name="connsiteY6" fmla="*/ 944217 h 1905000"/>
              <a:gd name="connsiteX7" fmla="*/ 2988365 w 6934200"/>
              <a:gd name="connsiteY7" fmla="*/ 9939 h 1905000"/>
              <a:gd name="connsiteX0" fmla="*/ 2988365 w 6934200"/>
              <a:gd name="connsiteY0" fmla="*/ 9939 h 1905000"/>
              <a:gd name="connsiteX1" fmla="*/ 6934200 w 6934200"/>
              <a:gd name="connsiteY1" fmla="*/ 0 h 1905000"/>
              <a:gd name="connsiteX2" fmla="*/ 6934200 w 6934200"/>
              <a:gd name="connsiteY2" fmla="*/ 1905000 h 1905000"/>
              <a:gd name="connsiteX3" fmla="*/ 0 w 6934200"/>
              <a:gd name="connsiteY3" fmla="*/ 1905000 h 1905000"/>
              <a:gd name="connsiteX4" fmla="*/ 2580860 w 6934200"/>
              <a:gd name="connsiteY4" fmla="*/ 1350065 h 1905000"/>
              <a:gd name="connsiteX5" fmla="*/ 2718007 w 6934200"/>
              <a:gd name="connsiteY5" fmla="*/ 1143000 h 1905000"/>
              <a:gd name="connsiteX6" fmla="*/ 2809460 w 6934200"/>
              <a:gd name="connsiteY6" fmla="*/ 775252 h 1905000"/>
              <a:gd name="connsiteX7" fmla="*/ 2988365 w 6934200"/>
              <a:gd name="connsiteY7" fmla="*/ 9939 h 1905000"/>
              <a:gd name="connsiteX0" fmla="*/ 2988365 w 6934200"/>
              <a:gd name="connsiteY0" fmla="*/ 9939 h 1905000"/>
              <a:gd name="connsiteX1" fmla="*/ 6934200 w 6934200"/>
              <a:gd name="connsiteY1" fmla="*/ 0 h 1905000"/>
              <a:gd name="connsiteX2" fmla="*/ 6934200 w 6934200"/>
              <a:gd name="connsiteY2" fmla="*/ 1905000 h 1905000"/>
              <a:gd name="connsiteX3" fmla="*/ 0 w 6934200"/>
              <a:gd name="connsiteY3" fmla="*/ 1905000 h 1905000"/>
              <a:gd name="connsiteX4" fmla="*/ 2580860 w 6934200"/>
              <a:gd name="connsiteY4" fmla="*/ 1350065 h 1905000"/>
              <a:gd name="connsiteX5" fmla="*/ 2718007 w 6934200"/>
              <a:gd name="connsiteY5" fmla="*/ 1143000 h 1905000"/>
              <a:gd name="connsiteX6" fmla="*/ 2809460 w 6934200"/>
              <a:gd name="connsiteY6" fmla="*/ 775252 h 1905000"/>
              <a:gd name="connsiteX7" fmla="*/ 2988365 w 6934200"/>
              <a:gd name="connsiteY7" fmla="*/ 9939 h 1905000"/>
              <a:gd name="connsiteX0" fmla="*/ 2988365 w 6934200"/>
              <a:gd name="connsiteY0" fmla="*/ 9939 h 1905000"/>
              <a:gd name="connsiteX1" fmla="*/ 6934200 w 6934200"/>
              <a:gd name="connsiteY1" fmla="*/ 0 h 1905000"/>
              <a:gd name="connsiteX2" fmla="*/ 6934200 w 6934200"/>
              <a:gd name="connsiteY2" fmla="*/ 1905000 h 1905000"/>
              <a:gd name="connsiteX3" fmla="*/ 0 w 6934200"/>
              <a:gd name="connsiteY3" fmla="*/ 1905000 h 1905000"/>
              <a:gd name="connsiteX4" fmla="*/ 2580860 w 6934200"/>
              <a:gd name="connsiteY4" fmla="*/ 1350065 h 1905000"/>
              <a:gd name="connsiteX5" fmla="*/ 2718007 w 6934200"/>
              <a:gd name="connsiteY5" fmla="*/ 1143000 h 1905000"/>
              <a:gd name="connsiteX6" fmla="*/ 2809460 w 6934200"/>
              <a:gd name="connsiteY6" fmla="*/ 775252 h 1905000"/>
              <a:gd name="connsiteX7" fmla="*/ 2988365 w 6934200"/>
              <a:gd name="connsiteY7" fmla="*/ 9939 h 1905000"/>
              <a:gd name="connsiteX0" fmla="*/ 2988365 w 6934200"/>
              <a:gd name="connsiteY0" fmla="*/ 9939 h 1905000"/>
              <a:gd name="connsiteX1" fmla="*/ 6934200 w 6934200"/>
              <a:gd name="connsiteY1" fmla="*/ 0 h 1905000"/>
              <a:gd name="connsiteX2" fmla="*/ 6934200 w 6934200"/>
              <a:gd name="connsiteY2" fmla="*/ 1905000 h 1905000"/>
              <a:gd name="connsiteX3" fmla="*/ 0 w 6934200"/>
              <a:gd name="connsiteY3" fmla="*/ 1905000 h 1905000"/>
              <a:gd name="connsiteX4" fmla="*/ 2580860 w 6934200"/>
              <a:gd name="connsiteY4" fmla="*/ 1350065 h 1905000"/>
              <a:gd name="connsiteX5" fmla="*/ 2718007 w 6934200"/>
              <a:gd name="connsiteY5" fmla="*/ 1143000 h 1905000"/>
              <a:gd name="connsiteX6" fmla="*/ 2809460 w 6934200"/>
              <a:gd name="connsiteY6" fmla="*/ 775252 h 1905000"/>
              <a:gd name="connsiteX7" fmla="*/ 2988365 w 6934200"/>
              <a:gd name="connsiteY7" fmla="*/ 9939 h 1905000"/>
              <a:gd name="connsiteX0" fmla="*/ 2988365 w 6934200"/>
              <a:gd name="connsiteY0" fmla="*/ 9939 h 1905000"/>
              <a:gd name="connsiteX1" fmla="*/ 6934200 w 6934200"/>
              <a:gd name="connsiteY1" fmla="*/ 0 h 1905000"/>
              <a:gd name="connsiteX2" fmla="*/ 6934200 w 6934200"/>
              <a:gd name="connsiteY2" fmla="*/ 1905000 h 1905000"/>
              <a:gd name="connsiteX3" fmla="*/ 0 w 6934200"/>
              <a:gd name="connsiteY3" fmla="*/ 1905000 h 1905000"/>
              <a:gd name="connsiteX4" fmla="*/ 2580860 w 6934200"/>
              <a:gd name="connsiteY4" fmla="*/ 1350065 h 1905000"/>
              <a:gd name="connsiteX5" fmla="*/ 2718007 w 6934200"/>
              <a:gd name="connsiteY5" fmla="*/ 1143000 h 1905000"/>
              <a:gd name="connsiteX6" fmla="*/ 2809460 w 6934200"/>
              <a:gd name="connsiteY6" fmla="*/ 775252 h 1905000"/>
              <a:gd name="connsiteX7" fmla="*/ 2988365 w 6934200"/>
              <a:gd name="connsiteY7" fmla="*/ 9939 h 1905000"/>
              <a:gd name="connsiteX0" fmla="*/ 2988365 w 6934200"/>
              <a:gd name="connsiteY0" fmla="*/ 9939 h 1905000"/>
              <a:gd name="connsiteX1" fmla="*/ 6934200 w 6934200"/>
              <a:gd name="connsiteY1" fmla="*/ 0 h 1905000"/>
              <a:gd name="connsiteX2" fmla="*/ 6934200 w 6934200"/>
              <a:gd name="connsiteY2" fmla="*/ 1905000 h 1905000"/>
              <a:gd name="connsiteX3" fmla="*/ 0 w 6934200"/>
              <a:gd name="connsiteY3" fmla="*/ 1905000 h 1905000"/>
              <a:gd name="connsiteX4" fmla="*/ 2580860 w 6934200"/>
              <a:gd name="connsiteY4" fmla="*/ 1350065 h 1905000"/>
              <a:gd name="connsiteX5" fmla="*/ 2718007 w 6934200"/>
              <a:gd name="connsiteY5" fmla="*/ 1143000 h 1905000"/>
              <a:gd name="connsiteX6" fmla="*/ 2809460 w 6934200"/>
              <a:gd name="connsiteY6" fmla="*/ 775252 h 1905000"/>
              <a:gd name="connsiteX7" fmla="*/ 2988365 w 6934200"/>
              <a:gd name="connsiteY7" fmla="*/ 9939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934200" h="1905000">
                <a:moveTo>
                  <a:pt x="2988365" y="9939"/>
                </a:moveTo>
                <a:cubicBezTo>
                  <a:pt x="2991678" y="-3313"/>
                  <a:pt x="5618922" y="3313"/>
                  <a:pt x="6934200" y="0"/>
                </a:cubicBezTo>
                <a:lnTo>
                  <a:pt x="6934200" y="1905000"/>
                </a:lnTo>
                <a:lnTo>
                  <a:pt x="0" y="1905000"/>
                </a:lnTo>
                <a:cubicBezTo>
                  <a:pt x="547093" y="1905000"/>
                  <a:pt x="2232990" y="1876116"/>
                  <a:pt x="2580860" y="1350065"/>
                </a:cubicBezTo>
                <a:cubicBezTo>
                  <a:pt x="2626576" y="1281043"/>
                  <a:pt x="2612656" y="1341231"/>
                  <a:pt x="2718007" y="1143000"/>
                </a:cubicBezTo>
                <a:cubicBezTo>
                  <a:pt x="2818064" y="781878"/>
                  <a:pt x="2778976" y="897835"/>
                  <a:pt x="2809460" y="775252"/>
                </a:cubicBezTo>
                <a:cubicBezTo>
                  <a:pt x="3018182" y="-16565"/>
                  <a:pt x="2888974" y="553278"/>
                  <a:pt x="2988365" y="9939"/>
                </a:cubicBezTo>
                <a:close/>
              </a:path>
            </a:pathLst>
          </a:custGeom>
          <a:blipFill dpi="0" rotWithShape="1">
            <a:blip r:embed="rId6" cstate="print">
              <a:extLst>
                <a:ext uri="{28A0092B-C50C-407E-A947-70E740481C1C}">
                  <a14:useLocalDpi xmlns:a14="http://schemas.microsoft.com/office/drawing/2010/main" val="0"/>
                </a:ext>
                <a:ext uri="{837473B0-CC2E-450A-ABE3-18F120FF3D39}">
                  <a1611:picAttrSrcUrl xmlns="" xmlns:a1611="http://schemas.microsoft.com/office/drawing/2016/11/main" r:id="rId7"/>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pic>
        <p:nvPicPr>
          <p:cNvPr id="9" name="Picture 8">
            <a:extLst>
              <a:ext uri="{FF2B5EF4-FFF2-40B4-BE49-F238E27FC236}">
                <a16:creationId xmlns:a16="http://schemas.microsoft.com/office/drawing/2014/main" id="{468D9B35-DE17-A6D0-C81E-F482AC4DEF35}"/>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flipH="1">
            <a:off x="7657519" y="2180291"/>
            <a:ext cx="1206687" cy="792940"/>
          </a:xfrm>
          <a:prstGeom prst="rect">
            <a:avLst/>
          </a:prstGeom>
        </p:spPr>
      </p:pic>
      <p:sp>
        <p:nvSpPr>
          <p:cNvPr id="10" name="Rectangle 9">
            <a:extLst>
              <a:ext uri="{FF2B5EF4-FFF2-40B4-BE49-F238E27FC236}">
                <a16:creationId xmlns:a16="http://schemas.microsoft.com/office/drawing/2014/main" id="{52E13842-65AA-6A9B-687C-B47F00F6FCB9}"/>
              </a:ext>
            </a:extLst>
          </p:cNvPr>
          <p:cNvSpPr/>
          <p:nvPr/>
        </p:nvSpPr>
        <p:spPr>
          <a:xfrm>
            <a:off x="6777822" y="1291227"/>
            <a:ext cx="1412791" cy="55566"/>
          </a:xfrm>
          <a:prstGeom prst="rect">
            <a:avLst/>
          </a:prstGeom>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11" name="Picture 10">
            <a:extLst>
              <a:ext uri="{FF2B5EF4-FFF2-40B4-BE49-F238E27FC236}">
                <a16:creationId xmlns:a16="http://schemas.microsoft.com/office/drawing/2014/main" id="{FFD14358-1E91-D165-E748-D7903F55A5A9}"/>
              </a:ext>
            </a:extLst>
          </p:cNvPr>
          <p:cNvPicPr>
            <a:picLocks noChangeAspect="1"/>
          </p:cNvPicPr>
          <p:nvPr/>
        </p:nvPicPr>
        <p:blipFill>
          <a:blip r:embed="rId9" cstate="print">
            <a:extLst>
              <a:ext uri="{BEBA8EAE-BF5A-486C-A8C5-ECC9F3942E4B}">
                <a14:imgProps xmlns:a14="http://schemas.microsoft.com/office/drawing/2010/main">
                  <a14:imgLayer r:embed="rId10">
                    <a14:imgEffect>
                      <a14:backgroundRemoval t="10000" b="90000" l="10000" r="90000">
                        <a14:foregroundMark x1="30833" y1="88974" x2="30833" y2="88974"/>
                        <a14:foregroundMark x1="39833" y1="88974" x2="39833" y2="88974"/>
                        <a14:foregroundMark x1="40833" y1="85897" x2="40833" y2="85897"/>
                        <a14:foregroundMark x1="67000" y1="85385" x2="67000" y2="85385"/>
                        <a14:foregroundMark x1="67000" y1="86410" x2="67000" y2="86410"/>
                        <a14:foregroundMark x1="55500" y1="82308" x2="55500" y2="82308"/>
                        <a14:foregroundMark x1="36833" y1="30769" x2="36833" y2="30769"/>
                        <a14:foregroundMark x1="40667" y1="22051" x2="41000" y2="21282"/>
                        <a14:foregroundMark x1="57500" y1="24359" x2="57500" y2="24359"/>
                        <a14:foregroundMark x1="49667" y1="26154" x2="49667" y2="26154"/>
                        <a14:foregroundMark x1="45500" y1="82308" x2="45500" y2="82308"/>
                        <a14:backgroundMark x1="42833" y1="32308" x2="42833" y2="32308"/>
                        <a14:backgroundMark x1="43000" y1="34359" x2="43000" y2="34359"/>
                        <a14:backgroundMark x1="42500" y1="28462" x2="42500" y2="28462"/>
                        <a14:backgroundMark x1="61333" y1="33846" x2="61333" y2="33846"/>
                        <a14:backgroundMark x1="61333" y1="33846" x2="61333" y2="33846"/>
                        <a14:backgroundMark x1="61333" y1="33846" x2="61333" y2="33846"/>
                        <a14:backgroundMark x1="60833" y1="34103" x2="56167" y2="34359"/>
                        <a14:backgroundMark x1="49333" y1="34359" x2="46833" y2="34359"/>
                        <a14:backgroundMark x1="47667" y1="31795" x2="54333" y2="33846"/>
                      </a14:backgroundRemoval>
                    </a14:imgEffect>
                  </a14:imgLayer>
                </a14:imgProps>
              </a:ext>
              <a:ext uri="{28A0092B-C50C-407E-A947-70E740481C1C}">
                <a14:useLocalDpi xmlns:a14="http://schemas.microsoft.com/office/drawing/2010/main" val="0"/>
              </a:ext>
            </a:extLst>
          </a:blip>
          <a:stretch>
            <a:fillRect/>
          </a:stretch>
        </p:blipFill>
        <p:spPr>
          <a:xfrm>
            <a:off x="6473752" y="1235660"/>
            <a:ext cx="798539" cy="492669"/>
          </a:xfrm>
          <a:prstGeom prst="rect">
            <a:avLst/>
          </a:prstGeom>
        </p:spPr>
      </p:pic>
      <p:cxnSp>
        <p:nvCxnSpPr>
          <p:cNvPr id="12" name="Straight Connector 11">
            <a:extLst>
              <a:ext uri="{FF2B5EF4-FFF2-40B4-BE49-F238E27FC236}">
                <a16:creationId xmlns:a16="http://schemas.microsoft.com/office/drawing/2014/main" id="{A33DF66E-437C-16A3-B772-12C7732F3105}"/>
              </a:ext>
            </a:extLst>
          </p:cNvPr>
          <p:cNvCxnSpPr>
            <a:cxnSpLocks/>
            <a:stCxn id="11" idx="2"/>
          </p:cNvCxnSpPr>
          <p:nvPr/>
        </p:nvCxnSpPr>
        <p:spPr>
          <a:xfrm>
            <a:off x="6873022" y="1728330"/>
            <a:ext cx="765775" cy="1244902"/>
          </a:xfrm>
          <a:prstGeom prst="line">
            <a:avLst/>
          </a:prstGeom>
          <a:ln>
            <a:prstDash val="lgDash"/>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C3BC25B8-AEC8-AB30-B3D0-97E9F1D70C52}"/>
              </a:ext>
            </a:extLst>
          </p:cNvPr>
          <p:cNvCxnSpPr>
            <a:cxnSpLocks/>
          </p:cNvCxnSpPr>
          <p:nvPr/>
        </p:nvCxnSpPr>
        <p:spPr>
          <a:xfrm flipH="1">
            <a:off x="6094984" y="1728329"/>
            <a:ext cx="767116" cy="1244902"/>
          </a:xfrm>
          <a:prstGeom prst="line">
            <a:avLst/>
          </a:prstGeom>
          <a:ln>
            <a:prstDash val="lgDash"/>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64789A38-6BFF-9E6E-2A8F-87F2824702E2}"/>
              </a:ext>
            </a:extLst>
          </p:cNvPr>
          <p:cNvPicPr>
            <a:picLocks noChangeAspect="1"/>
          </p:cNvPicPr>
          <p:nvPr/>
        </p:nvPicPr>
        <p:blipFill>
          <a:blip r:embed="rId11" cstate="print">
            <a:alphaModFix amt="5000"/>
            <a:extLst>
              <a:ext uri="{28A0092B-C50C-407E-A947-70E740481C1C}">
                <a14:useLocalDpi xmlns:a14="http://schemas.microsoft.com/office/drawing/2010/main" val="0"/>
              </a:ext>
            </a:extLst>
          </a:blip>
          <a:stretch>
            <a:fillRect/>
          </a:stretch>
        </p:blipFill>
        <p:spPr>
          <a:xfrm rot="10800000">
            <a:off x="6297056" y="2014069"/>
            <a:ext cx="1139188" cy="1126339"/>
          </a:xfrm>
          <a:prstGeom prst="rect">
            <a:avLst/>
          </a:prstGeom>
        </p:spPr>
      </p:pic>
    </p:spTree>
    <p:extLst>
      <p:ext uri="{BB962C8B-B14F-4D97-AF65-F5344CB8AC3E}">
        <p14:creationId xmlns:p14="http://schemas.microsoft.com/office/powerpoint/2010/main" val="17921906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601"/>
        <p:cNvGrpSpPr/>
        <p:nvPr/>
      </p:nvGrpSpPr>
      <p:grpSpPr>
        <a:xfrm>
          <a:off x="0" y="0"/>
          <a:ext cx="0" cy="0"/>
          <a:chOff x="0" y="0"/>
          <a:chExt cx="0" cy="0"/>
        </a:xfrm>
      </p:grpSpPr>
      <p:sp>
        <p:nvSpPr>
          <p:cNvPr id="16" name="Freeform 2"/>
          <p:cNvSpPr>
            <a:spLocks noChangeAspect="1"/>
          </p:cNvSpPr>
          <p:nvPr/>
        </p:nvSpPr>
        <p:spPr>
          <a:xfrm>
            <a:off x="2675465" y="3551"/>
            <a:ext cx="3808081" cy="5140908"/>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dpi="0" rotWithShape="1">
            <a:blip r:embed="rId3">
              <a:alphaModFix amt="5000"/>
            </a:blip>
            <a:srcRect/>
            <a:stretch>
              <a:fillRect t="-1626" r="-8351"/>
            </a:stretch>
          </a:blipFill>
        </p:spPr>
        <p:txBody>
          <a:bodyPr/>
          <a:lstStyle/>
          <a:p>
            <a:endParaRPr lang="en-US"/>
          </a:p>
        </p:txBody>
      </p:sp>
      <p:sp>
        <p:nvSpPr>
          <p:cNvPr id="4" name="Rectangle 3">
            <a:extLst>
              <a:ext uri="{FF2B5EF4-FFF2-40B4-BE49-F238E27FC236}">
                <a16:creationId xmlns:a16="http://schemas.microsoft.com/office/drawing/2014/main" id="{1BC4C6B3-1163-814A-99B5-D35868F74520}"/>
              </a:ext>
            </a:extLst>
          </p:cNvPr>
          <p:cNvSpPr/>
          <p:nvPr/>
        </p:nvSpPr>
        <p:spPr>
          <a:xfrm>
            <a:off x="2008223" y="-11259"/>
            <a:ext cx="3567950" cy="5152527"/>
          </a:xfrm>
          <a:prstGeom prst="rect">
            <a:avLst/>
          </a:prstGeom>
          <a:solidFill>
            <a:srgbClr val="B2E2E3">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1"/>
            <a:r>
              <a:rPr lang="en-US" dirty="0">
                <a:solidFill>
                  <a:schemeClr val="tx1"/>
                </a:solidFill>
              </a:rPr>
              <a:t>Measuring surface runoff in rivers and valleys is essential as it represents the main source of surface water and a component of the hydrological cycle.</a:t>
            </a:r>
          </a:p>
          <a:p>
            <a:pPr rtl="1"/>
            <a:endParaRPr lang="en-US" dirty="0">
              <a:solidFill>
                <a:schemeClr val="tx1"/>
              </a:solidFill>
            </a:endParaRPr>
          </a:p>
          <a:p>
            <a:pPr rtl="1"/>
            <a:r>
              <a:rPr lang="en-US" dirty="0">
                <a:solidFill>
                  <a:schemeClr val="tx1"/>
                </a:solidFill>
              </a:rPr>
              <a:t>Runoff in rivers and valleys is divided into </a:t>
            </a:r>
            <a:r>
              <a:rPr lang="en-US" dirty="0" err="1">
                <a:solidFill>
                  <a:schemeClr val="tx1"/>
                </a:solidFill>
              </a:rPr>
              <a:t>baseflow</a:t>
            </a:r>
            <a:r>
              <a:rPr lang="en-US" dirty="0">
                <a:solidFill>
                  <a:schemeClr val="tx1"/>
                </a:solidFill>
              </a:rPr>
              <a:t> and flood flows.</a:t>
            </a:r>
          </a:p>
          <a:p>
            <a:pPr rtl="1"/>
            <a:endParaRPr lang="en-US" dirty="0">
              <a:solidFill>
                <a:schemeClr val="tx1"/>
              </a:solidFill>
            </a:endParaRPr>
          </a:p>
          <a:p>
            <a:pPr rtl="1"/>
            <a:r>
              <a:rPr lang="en-US" dirty="0">
                <a:solidFill>
                  <a:schemeClr val="tx1"/>
                </a:solidFill>
              </a:rPr>
              <a:t>Measuring these quantities is crucial for understanding inflow to and outflow from dams, and therefore, for surface water availability assessments.</a:t>
            </a:r>
          </a:p>
          <a:p>
            <a:pPr rtl="1"/>
            <a:endParaRPr lang="en-US" dirty="0">
              <a:solidFill>
                <a:schemeClr val="tx1"/>
              </a:solidFill>
            </a:endParaRPr>
          </a:p>
          <a:p>
            <a:pPr rtl="1"/>
            <a:r>
              <a:rPr lang="en-US" dirty="0">
                <a:solidFill>
                  <a:schemeClr val="tx1"/>
                </a:solidFill>
              </a:rPr>
              <a:t>Measurements can be made using either fixed or mobile stations.</a:t>
            </a:r>
            <a:endParaRPr lang="ar-JO" dirty="0">
              <a:solidFill>
                <a:schemeClr val="tx1"/>
              </a:solidFill>
            </a:endParaRPr>
          </a:p>
        </p:txBody>
      </p:sp>
      <p:sp>
        <p:nvSpPr>
          <p:cNvPr id="19" name="Rectangle 18">
            <a:extLst>
              <a:ext uri="{FF2B5EF4-FFF2-40B4-BE49-F238E27FC236}">
                <a16:creationId xmlns:a16="http://schemas.microsoft.com/office/drawing/2014/main" id="{142323BE-562E-A835-43C9-AF11DA6BCD8B}"/>
              </a:ext>
            </a:extLst>
          </p:cNvPr>
          <p:cNvSpPr/>
          <p:nvPr/>
        </p:nvSpPr>
        <p:spPr>
          <a:xfrm>
            <a:off x="-1" y="-9027"/>
            <a:ext cx="2008223" cy="5142638"/>
          </a:xfrm>
          <a:prstGeom prst="rect">
            <a:avLst/>
          </a:prstGeom>
          <a:solidFill>
            <a:schemeClr val="accent1">
              <a:lumMod val="75000"/>
            </a:schemeClr>
          </a:solidFill>
          <a:ln>
            <a:noFill/>
          </a:ln>
          <a:effectLst>
            <a:outerShdw blurRad="317500" dist="127000" algn="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r>
              <a:rPr lang="en-US" sz="1600" dirty="0">
                <a:solidFill>
                  <a:schemeClr val="tx1"/>
                </a:solidFill>
                <a:latin typeface="Segoe UI Semibold" panose="020B0702040204020203" pitchFamily="34" charset="0"/>
                <a:cs typeface="Segoe UI Semibold" panose="020B0702040204020203" pitchFamily="34" charset="0"/>
              </a:rPr>
              <a:t>Surface Runoff Measurement</a:t>
            </a:r>
          </a:p>
        </p:txBody>
      </p:sp>
      <p:pic>
        <p:nvPicPr>
          <p:cNvPr id="20" name="Picture 19">
            <a:extLst>
              <a:ext uri="{FF2B5EF4-FFF2-40B4-BE49-F238E27FC236}">
                <a16:creationId xmlns:a16="http://schemas.microsoft.com/office/drawing/2014/main" id="{59BD638B-C9EC-08D3-B36F-210F3BB6FB36}"/>
              </a:ext>
            </a:extLst>
          </p:cNvPr>
          <p:cNvPicPr>
            <a:picLocks noChangeAspect="1"/>
          </p:cNvPicPr>
          <p:nvPr/>
        </p:nvPicPr>
        <p:blipFill rotWithShape="1">
          <a:blip r:embed="rId4">
            <a:alphaModFix amt="70000"/>
          </a:blip>
          <a:srcRect l="71698"/>
          <a:stretch/>
        </p:blipFill>
        <p:spPr>
          <a:xfrm>
            <a:off x="8419191" y="9889"/>
            <a:ext cx="703986" cy="692940"/>
          </a:xfrm>
          <a:prstGeom prst="rect">
            <a:avLst/>
          </a:prstGeom>
        </p:spPr>
      </p:pic>
      <p:grpSp>
        <p:nvGrpSpPr>
          <p:cNvPr id="2" name="Group 1">
            <a:extLst>
              <a:ext uri="{FF2B5EF4-FFF2-40B4-BE49-F238E27FC236}">
                <a16:creationId xmlns:a16="http://schemas.microsoft.com/office/drawing/2014/main" id="{C8B217A6-7F16-9EE8-D273-73DF34CF8911}"/>
              </a:ext>
            </a:extLst>
          </p:cNvPr>
          <p:cNvGrpSpPr/>
          <p:nvPr/>
        </p:nvGrpSpPr>
        <p:grpSpPr>
          <a:xfrm>
            <a:off x="5576173" y="4013987"/>
            <a:ext cx="2964520" cy="1132671"/>
            <a:chOff x="8119872" y="5058179"/>
            <a:chExt cx="3434679" cy="1312307"/>
          </a:xfrm>
        </p:grpSpPr>
        <p:pic>
          <p:nvPicPr>
            <p:cNvPr id="5" name="Picture 4">
              <a:extLst>
                <a:ext uri="{FF2B5EF4-FFF2-40B4-BE49-F238E27FC236}">
                  <a16:creationId xmlns:a16="http://schemas.microsoft.com/office/drawing/2014/main" id="{9499172F-E612-5234-1952-1B263229F24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44241" y="5058179"/>
              <a:ext cx="3410310" cy="81302"/>
            </a:xfrm>
            <a:prstGeom prst="rect">
              <a:avLst/>
            </a:prstGeom>
          </p:spPr>
        </p:pic>
        <p:sp>
          <p:nvSpPr>
            <p:cNvPr id="6" name="Rectangle 5">
              <a:extLst>
                <a:ext uri="{FF2B5EF4-FFF2-40B4-BE49-F238E27FC236}">
                  <a16:creationId xmlns:a16="http://schemas.microsoft.com/office/drawing/2014/main" id="{F33521C7-7923-B877-3B6E-C0A70B18A1BB}"/>
                </a:ext>
              </a:extLst>
            </p:cNvPr>
            <p:cNvSpPr/>
            <p:nvPr/>
          </p:nvSpPr>
          <p:spPr>
            <a:xfrm>
              <a:off x="8119872" y="5139947"/>
              <a:ext cx="3370469" cy="1230539"/>
            </a:xfrm>
            <a:prstGeom prst="rect">
              <a:avLst/>
            </a:prstGeom>
            <a:solidFill>
              <a:srgbClr val="43AC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pic>
        <p:nvPicPr>
          <p:cNvPr id="7" name="Picture 6">
            <a:extLst>
              <a:ext uri="{FF2B5EF4-FFF2-40B4-BE49-F238E27FC236}">
                <a16:creationId xmlns:a16="http://schemas.microsoft.com/office/drawing/2014/main" id="{E0850EC9-B229-0C1D-AC68-6484BEC0D50F}"/>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9146" r="46389"/>
          <a:stretch/>
        </p:blipFill>
        <p:spPr>
          <a:xfrm flipH="1">
            <a:off x="7682646" y="1068961"/>
            <a:ext cx="918322" cy="3562788"/>
          </a:xfrm>
          <a:prstGeom prst="rect">
            <a:avLst/>
          </a:prstGeom>
        </p:spPr>
      </p:pic>
      <p:sp>
        <p:nvSpPr>
          <p:cNvPr id="8" name="Freeform: Shape 7">
            <a:extLst>
              <a:ext uri="{FF2B5EF4-FFF2-40B4-BE49-F238E27FC236}">
                <a16:creationId xmlns:a16="http://schemas.microsoft.com/office/drawing/2014/main" id="{3A8F2F50-BA16-E2FD-E943-B0B5974784EA}"/>
              </a:ext>
            </a:extLst>
          </p:cNvPr>
          <p:cNvSpPr/>
          <p:nvPr/>
        </p:nvSpPr>
        <p:spPr>
          <a:xfrm>
            <a:off x="5597205" y="3757495"/>
            <a:ext cx="5327314" cy="1389163"/>
          </a:xfrm>
          <a:custGeom>
            <a:avLst/>
            <a:gdLst>
              <a:gd name="connsiteX0" fmla="*/ 990600 w 5473148"/>
              <a:gd name="connsiteY0" fmla="*/ 0 h 1905000"/>
              <a:gd name="connsiteX1" fmla="*/ 5473148 w 5473148"/>
              <a:gd name="connsiteY1" fmla="*/ 0 h 1905000"/>
              <a:gd name="connsiteX2" fmla="*/ 5473148 w 5473148"/>
              <a:gd name="connsiteY2" fmla="*/ 1905000 h 1905000"/>
              <a:gd name="connsiteX3" fmla="*/ 0 w 5473148"/>
              <a:gd name="connsiteY3" fmla="*/ 1905000 h 1905000"/>
              <a:gd name="connsiteX4" fmla="*/ 990600 w 5473148"/>
              <a:gd name="connsiteY4" fmla="*/ 952500 h 1905000"/>
              <a:gd name="connsiteX5" fmla="*/ 988599 w 5473148"/>
              <a:gd name="connsiteY5" fmla="*/ 914400 h 1905000"/>
              <a:gd name="connsiteX6" fmla="*/ 990600 w 5473148"/>
              <a:gd name="connsiteY6" fmla="*/ 914400 h 1905000"/>
              <a:gd name="connsiteX0" fmla="*/ 1527313 w 5473148"/>
              <a:gd name="connsiteY0" fmla="*/ 9939 h 1905000"/>
              <a:gd name="connsiteX1" fmla="*/ 5473148 w 5473148"/>
              <a:gd name="connsiteY1" fmla="*/ 0 h 1905000"/>
              <a:gd name="connsiteX2" fmla="*/ 5473148 w 5473148"/>
              <a:gd name="connsiteY2" fmla="*/ 1905000 h 1905000"/>
              <a:gd name="connsiteX3" fmla="*/ 0 w 5473148"/>
              <a:gd name="connsiteY3" fmla="*/ 1905000 h 1905000"/>
              <a:gd name="connsiteX4" fmla="*/ 990600 w 5473148"/>
              <a:gd name="connsiteY4" fmla="*/ 952500 h 1905000"/>
              <a:gd name="connsiteX5" fmla="*/ 988599 w 5473148"/>
              <a:gd name="connsiteY5" fmla="*/ 914400 h 1905000"/>
              <a:gd name="connsiteX6" fmla="*/ 990600 w 5473148"/>
              <a:gd name="connsiteY6" fmla="*/ 914400 h 1905000"/>
              <a:gd name="connsiteX7" fmla="*/ 1527313 w 5473148"/>
              <a:gd name="connsiteY7" fmla="*/ 9939 h 1905000"/>
              <a:gd name="connsiteX0" fmla="*/ 1527313 w 5473148"/>
              <a:gd name="connsiteY0" fmla="*/ 9939 h 1905000"/>
              <a:gd name="connsiteX1" fmla="*/ 5473148 w 5473148"/>
              <a:gd name="connsiteY1" fmla="*/ 0 h 1905000"/>
              <a:gd name="connsiteX2" fmla="*/ 5473148 w 5473148"/>
              <a:gd name="connsiteY2" fmla="*/ 1905000 h 1905000"/>
              <a:gd name="connsiteX3" fmla="*/ 0 w 5473148"/>
              <a:gd name="connsiteY3" fmla="*/ 1905000 h 1905000"/>
              <a:gd name="connsiteX4" fmla="*/ 990600 w 5473148"/>
              <a:gd name="connsiteY4" fmla="*/ 952500 h 1905000"/>
              <a:gd name="connsiteX5" fmla="*/ 988599 w 5473148"/>
              <a:gd name="connsiteY5" fmla="*/ 914400 h 1905000"/>
              <a:gd name="connsiteX6" fmla="*/ 1288773 w 5473148"/>
              <a:gd name="connsiteY6" fmla="*/ 944217 h 1905000"/>
              <a:gd name="connsiteX7" fmla="*/ 1527313 w 5473148"/>
              <a:gd name="connsiteY7" fmla="*/ 9939 h 1905000"/>
              <a:gd name="connsiteX0" fmla="*/ 1527313 w 5473148"/>
              <a:gd name="connsiteY0" fmla="*/ 9939 h 1905000"/>
              <a:gd name="connsiteX1" fmla="*/ 5473148 w 5473148"/>
              <a:gd name="connsiteY1" fmla="*/ 0 h 1905000"/>
              <a:gd name="connsiteX2" fmla="*/ 5473148 w 5473148"/>
              <a:gd name="connsiteY2" fmla="*/ 1905000 h 1905000"/>
              <a:gd name="connsiteX3" fmla="*/ 0 w 5473148"/>
              <a:gd name="connsiteY3" fmla="*/ 1905000 h 1905000"/>
              <a:gd name="connsiteX4" fmla="*/ 990600 w 5473148"/>
              <a:gd name="connsiteY4" fmla="*/ 952500 h 1905000"/>
              <a:gd name="connsiteX5" fmla="*/ 1187381 w 5473148"/>
              <a:gd name="connsiteY5" fmla="*/ 1143000 h 1905000"/>
              <a:gd name="connsiteX6" fmla="*/ 1288773 w 5473148"/>
              <a:gd name="connsiteY6" fmla="*/ 944217 h 1905000"/>
              <a:gd name="connsiteX7" fmla="*/ 1527313 w 5473148"/>
              <a:gd name="connsiteY7" fmla="*/ 9939 h 1905000"/>
              <a:gd name="connsiteX0" fmla="*/ 1527313 w 5473148"/>
              <a:gd name="connsiteY0" fmla="*/ 9939 h 1905000"/>
              <a:gd name="connsiteX1" fmla="*/ 5473148 w 5473148"/>
              <a:gd name="connsiteY1" fmla="*/ 0 h 1905000"/>
              <a:gd name="connsiteX2" fmla="*/ 5473148 w 5473148"/>
              <a:gd name="connsiteY2" fmla="*/ 1905000 h 1905000"/>
              <a:gd name="connsiteX3" fmla="*/ 0 w 5473148"/>
              <a:gd name="connsiteY3" fmla="*/ 1905000 h 1905000"/>
              <a:gd name="connsiteX4" fmla="*/ 1119808 w 5473148"/>
              <a:gd name="connsiteY4" fmla="*/ 1350065 h 1905000"/>
              <a:gd name="connsiteX5" fmla="*/ 1187381 w 5473148"/>
              <a:gd name="connsiteY5" fmla="*/ 1143000 h 1905000"/>
              <a:gd name="connsiteX6" fmla="*/ 1288773 w 5473148"/>
              <a:gd name="connsiteY6" fmla="*/ 944217 h 1905000"/>
              <a:gd name="connsiteX7" fmla="*/ 1527313 w 5473148"/>
              <a:gd name="connsiteY7" fmla="*/ 9939 h 1905000"/>
              <a:gd name="connsiteX0" fmla="*/ 2988365 w 6934200"/>
              <a:gd name="connsiteY0" fmla="*/ 9939 h 1905000"/>
              <a:gd name="connsiteX1" fmla="*/ 6934200 w 6934200"/>
              <a:gd name="connsiteY1" fmla="*/ 0 h 1905000"/>
              <a:gd name="connsiteX2" fmla="*/ 6934200 w 6934200"/>
              <a:gd name="connsiteY2" fmla="*/ 1905000 h 1905000"/>
              <a:gd name="connsiteX3" fmla="*/ 0 w 6934200"/>
              <a:gd name="connsiteY3" fmla="*/ 1905000 h 1905000"/>
              <a:gd name="connsiteX4" fmla="*/ 2580860 w 6934200"/>
              <a:gd name="connsiteY4" fmla="*/ 1350065 h 1905000"/>
              <a:gd name="connsiteX5" fmla="*/ 2648433 w 6934200"/>
              <a:gd name="connsiteY5" fmla="*/ 1143000 h 1905000"/>
              <a:gd name="connsiteX6" fmla="*/ 2749825 w 6934200"/>
              <a:gd name="connsiteY6" fmla="*/ 944217 h 1905000"/>
              <a:gd name="connsiteX7" fmla="*/ 2988365 w 6934200"/>
              <a:gd name="connsiteY7" fmla="*/ 9939 h 1905000"/>
              <a:gd name="connsiteX0" fmla="*/ 2988365 w 6934200"/>
              <a:gd name="connsiteY0" fmla="*/ 9939 h 1905000"/>
              <a:gd name="connsiteX1" fmla="*/ 6934200 w 6934200"/>
              <a:gd name="connsiteY1" fmla="*/ 0 h 1905000"/>
              <a:gd name="connsiteX2" fmla="*/ 6934200 w 6934200"/>
              <a:gd name="connsiteY2" fmla="*/ 1905000 h 1905000"/>
              <a:gd name="connsiteX3" fmla="*/ 0 w 6934200"/>
              <a:gd name="connsiteY3" fmla="*/ 1905000 h 1905000"/>
              <a:gd name="connsiteX4" fmla="*/ 2580860 w 6934200"/>
              <a:gd name="connsiteY4" fmla="*/ 1350065 h 1905000"/>
              <a:gd name="connsiteX5" fmla="*/ 2648433 w 6934200"/>
              <a:gd name="connsiteY5" fmla="*/ 1143000 h 1905000"/>
              <a:gd name="connsiteX6" fmla="*/ 2749825 w 6934200"/>
              <a:gd name="connsiteY6" fmla="*/ 944217 h 1905000"/>
              <a:gd name="connsiteX7" fmla="*/ 2988365 w 6934200"/>
              <a:gd name="connsiteY7" fmla="*/ 9939 h 1905000"/>
              <a:gd name="connsiteX0" fmla="*/ 2988365 w 6934200"/>
              <a:gd name="connsiteY0" fmla="*/ 9939 h 1905000"/>
              <a:gd name="connsiteX1" fmla="*/ 6934200 w 6934200"/>
              <a:gd name="connsiteY1" fmla="*/ 0 h 1905000"/>
              <a:gd name="connsiteX2" fmla="*/ 6934200 w 6934200"/>
              <a:gd name="connsiteY2" fmla="*/ 1905000 h 1905000"/>
              <a:gd name="connsiteX3" fmla="*/ 0 w 6934200"/>
              <a:gd name="connsiteY3" fmla="*/ 1905000 h 1905000"/>
              <a:gd name="connsiteX4" fmla="*/ 2580860 w 6934200"/>
              <a:gd name="connsiteY4" fmla="*/ 1350065 h 1905000"/>
              <a:gd name="connsiteX5" fmla="*/ 2718007 w 6934200"/>
              <a:gd name="connsiteY5" fmla="*/ 1143000 h 1905000"/>
              <a:gd name="connsiteX6" fmla="*/ 2749825 w 6934200"/>
              <a:gd name="connsiteY6" fmla="*/ 944217 h 1905000"/>
              <a:gd name="connsiteX7" fmla="*/ 2988365 w 6934200"/>
              <a:gd name="connsiteY7" fmla="*/ 9939 h 1905000"/>
              <a:gd name="connsiteX0" fmla="*/ 2988365 w 6934200"/>
              <a:gd name="connsiteY0" fmla="*/ 9939 h 1905000"/>
              <a:gd name="connsiteX1" fmla="*/ 6934200 w 6934200"/>
              <a:gd name="connsiteY1" fmla="*/ 0 h 1905000"/>
              <a:gd name="connsiteX2" fmla="*/ 6934200 w 6934200"/>
              <a:gd name="connsiteY2" fmla="*/ 1905000 h 1905000"/>
              <a:gd name="connsiteX3" fmla="*/ 0 w 6934200"/>
              <a:gd name="connsiteY3" fmla="*/ 1905000 h 1905000"/>
              <a:gd name="connsiteX4" fmla="*/ 2580860 w 6934200"/>
              <a:gd name="connsiteY4" fmla="*/ 1350065 h 1905000"/>
              <a:gd name="connsiteX5" fmla="*/ 2718007 w 6934200"/>
              <a:gd name="connsiteY5" fmla="*/ 1143000 h 1905000"/>
              <a:gd name="connsiteX6" fmla="*/ 2809460 w 6934200"/>
              <a:gd name="connsiteY6" fmla="*/ 775252 h 1905000"/>
              <a:gd name="connsiteX7" fmla="*/ 2988365 w 6934200"/>
              <a:gd name="connsiteY7" fmla="*/ 9939 h 1905000"/>
              <a:gd name="connsiteX0" fmla="*/ 2988365 w 6934200"/>
              <a:gd name="connsiteY0" fmla="*/ 9939 h 1905000"/>
              <a:gd name="connsiteX1" fmla="*/ 6934200 w 6934200"/>
              <a:gd name="connsiteY1" fmla="*/ 0 h 1905000"/>
              <a:gd name="connsiteX2" fmla="*/ 6934200 w 6934200"/>
              <a:gd name="connsiteY2" fmla="*/ 1905000 h 1905000"/>
              <a:gd name="connsiteX3" fmla="*/ 0 w 6934200"/>
              <a:gd name="connsiteY3" fmla="*/ 1905000 h 1905000"/>
              <a:gd name="connsiteX4" fmla="*/ 2580860 w 6934200"/>
              <a:gd name="connsiteY4" fmla="*/ 1350065 h 1905000"/>
              <a:gd name="connsiteX5" fmla="*/ 2718007 w 6934200"/>
              <a:gd name="connsiteY5" fmla="*/ 1143000 h 1905000"/>
              <a:gd name="connsiteX6" fmla="*/ 2809460 w 6934200"/>
              <a:gd name="connsiteY6" fmla="*/ 775252 h 1905000"/>
              <a:gd name="connsiteX7" fmla="*/ 2988365 w 6934200"/>
              <a:gd name="connsiteY7" fmla="*/ 9939 h 1905000"/>
              <a:gd name="connsiteX0" fmla="*/ 2988365 w 6934200"/>
              <a:gd name="connsiteY0" fmla="*/ 9939 h 1905000"/>
              <a:gd name="connsiteX1" fmla="*/ 6934200 w 6934200"/>
              <a:gd name="connsiteY1" fmla="*/ 0 h 1905000"/>
              <a:gd name="connsiteX2" fmla="*/ 6934200 w 6934200"/>
              <a:gd name="connsiteY2" fmla="*/ 1905000 h 1905000"/>
              <a:gd name="connsiteX3" fmla="*/ 0 w 6934200"/>
              <a:gd name="connsiteY3" fmla="*/ 1905000 h 1905000"/>
              <a:gd name="connsiteX4" fmla="*/ 2580860 w 6934200"/>
              <a:gd name="connsiteY4" fmla="*/ 1350065 h 1905000"/>
              <a:gd name="connsiteX5" fmla="*/ 2718007 w 6934200"/>
              <a:gd name="connsiteY5" fmla="*/ 1143000 h 1905000"/>
              <a:gd name="connsiteX6" fmla="*/ 2809460 w 6934200"/>
              <a:gd name="connsiteY6" fmla="*/ 775252 h 1905000"/>
              <a:gd name="connsiteX7" fmla="*/ 2988365 w 6934200"/>
              <a:gd name="connsiteY7" fmla="*/ 9939 h 1905000"/>
              <a:gd name="connsiteX0" fmla="*/ 2988365 w 6934200"/>
              <a:gd name="connsiteY0" fmla="*/ 9939 h 1905000"/>
              <a:gd name="connsiteX1" fmla="*/ 6934200 w 6934200"/>
              <a:gd name="connsiteY1" fmla="*/ 0 h 1905000"/>
              <a:gd name="connsiteX2" fmla="*/ 6934200 w 6934200"/>
              <a:gd name="connsiteY2" fmla="*/ 1905000 h 1905000"/>
              <a:gd name="connsiteX3" fmla="*/ 0 w 6934200"/>
              <a:gd name="connsiteY3" fmla="*/ 1905000 h 1905000"/>
              <a:gd name="connsiteX4" fmla="*/ 2580860 w 6934200"/>
              <a:gd name="connsiteY4" fmla="*/ 1350065 h 1905000"/>
              <a:gd name="connsiteX5" fmla="*/ 2718007 w 6934200"/>
              <a:gd name="connsiteY5" fmla="*/ 1143000 h 1905000"/>
              <a:gd name="connsiteX6" fmla="*/ 2809460 w 6934200"/>
              <a:gd name="connsiteY6" fmla="*/ 775252 h 1905000"/>
              <a:gd name="connsiteX7" fmla="*/ 2988365 w 6934200"/>
              <a:gd name="connsiteY7" fmla="*/ 9939 h 1905000"/>
              <a:gd name="connsiteX0" fmla="*/ 2988365 w 6934200"/>
              <a:gd name="connsiteY0" fmla="*/ 9939 h 1905000"/>
              <a:gd name="connsiteX1" fmla="*/ 6934200 w 6934200"/>
              <a:gd name="connsiteY1" fmla="*/ 0 h 1905000"/>
              <a:gd name="connsiteX2" fmla="*/ 6934200 w 6934200"/>
              <a:gd name="connsiteY2" fmla="*/ 1905000 h 1905000"/>
              <a:gd name="connsiteX3" fmla="*/ 0 w 6934200"/>
              <a:gd name="connsiteY3" fmla="*/ 1905000 h 1905000"/>
              <a:gd name="connsiteX4" fmla="*/ 2580860 w 6934200"/>
              <a:gd name="connsiteY4" fmla="*/ 1350065 h 1905000"/>
              <a:gd name="connsiteX5" fmla="*/ 2718007 w 6934200"/>
              <a:gd name="connsiteY5" fmla="*/ 1143000 h 1905000"/>
              <a:gd name="connsiteX6" fmla="*/ 2809460 w 6934200"/>
              <a:gd name="connsiteY6" fmla="*/ 775252 h 1905000"/>
              <a:gd name="connsiteX7" fmla="*/ 2988365 w 6934200"/>
              <a:gd name="connsiteY7" fmla="*/ 9939 h 1905000"/>
              <a:gd name="connsiteX0" fmla="*/ 2988365 w 6934200"/>
              <a:gd name="connsiteY0" fmla="*/ 9939 h 1905000"/>
              <a:gd name="connsiteX1" fmla="*/ 6934200 w 6934200"/>
              <a:gd name="connsiteY1" fmla="*/ 0 h 1905000"/>
              <a:gd name="connsiteX2" fmla="*/ 6934200 w 6934200"/>
              <a:gd name="connsiteY2" fmla="*/ 1905000 h 1905000"/>
              <a:gd name="connsiteX3" fmla="*/ 0 w 6934200"/>
              <a:gd name="connsiteY3" fmla="*/ 1905000 h 1905000"/>
              <a:gd name="connsiteX4" fmla="*/ 2580860 w 6934200"/>
              <a:gd name="connsiteY4" fmla="*/ 1350065 h 1905000"/>
              <a:gd name="connsiteX5" fmla="*/ 2718007 w 6934200"/>
              <a:gd name="connsiteY5" fmla="*/ 1143000 h 1905000"/>
              <a:gd name="connsiteX6" fmla="*/ 2809460 w 6934200"/>
              <a:gd name="connsiteY6" fmla="*/ 775252 h 1905000"/>
              <a:gd name="connsiteX7" fmla="*/ 2988365 w 6934200"/>
              <a:gd name="connsiteY7" fmla="*/ 9939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934200" h="1905000">
                <a:moveTo>
                  <a:pt x="2988365" y="9939"/>
                </a:moveTo>
                <a:cubicBezTo>
                  <a:pt x="2991678" y="-3313"/>
                  <a:pt x="5618922" y="3313"/>
                  <a:pt x="6934200" y="0"/>
                </a:cubicBezTo>
                <a:lnTo>
                  <a:pt x="6934200" y="1905000"/>
                </a:lnTo>
                <a:lnTo>
                  <a:pt x="0" y="1905000"/>
                </a:lnTo>
                <a:cubicBezTo>
                  <a:pt x="547093" y="1905000"/>
                  <a:pt x="2232990" y="1876116"/>
                  <a:pt x="2580860" y="1350065"/>
                </a:cubicBezTo>
                <a:cubicBezTo>
                  <a:pt x="2626576" y="1281043"/>
                  <a:pt x="2612656" y="1341231"/>
                  <a:pt x="2718007" y="1143000"/>
                </a:cubicBezTo>
                <a:cubicBezTo>
                  <a:pt x="2818064" y="781878"/>
                  <a:pt x="2778976" y="897835"/>
                  <a:pt x="2809460" y="775252"/>
                </a:cubicBezTo>
                <a:cubicBezTo>
                  <a:pt x="3018182" y="-16565"/>
                  <a:pt x="2888974" y="553278"/>
                  <a:pt x="2988365" y="9939"/>
                </a:cubicBezTo>
                <a:close/>
              </a:path>
            </a:pathLst>
          </a:custGeom>
          <a:blipFill dpi="0" rotWithShape="1">
            <a:blip r:embed="rId7" cstate="print">
              <a:extLst>
                <a:ext uri="{28A0092B-C50C-407E-A947-70E740481C1C}">
                  <a14:useLocalDpi xmlns:a14="http://schemas.microsoft.com/office/drawing/2010/main" val="0"/>
                </a:ext>
                <a:ext uri="{837473B0-CC2E-450A-ABE3-18F120FF3D39}">
                  <a1611:picAttrSrcUrl xmlns="" xmlns:a1611="http://schemas.microsoft.com/office/drawing/2016/11/main" r:id="rId8"/>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pic>
        <p:nvPicPr>
          <p:cNvPr id="9" name="Picture 8">
            <a:extLst>
              <a:ext uri="{FF2B5EF4-FFF2-40B4-BE49-F238E27FC236}">
                <a16:creationId xmlns:a16="http://schemas.microsoft.com/office/drawing/2014/main" id="{468D9B35-DE17-A6D0-C81E-F482AC4DEF35}"/>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flipH="1">
            <a:off x="7657519" y="2180291"/>
            <a:ext cx="1206687" cy="792940"/>
          </a:xfrm>
          <a:prstGeom prst="rect">
            <a:avLst/>
          </a:prstGeom>
        </p:spPr>
      </p:pic>
      <p:sp>
        <p:nvSpPr>
          <p:cNvPr id="10" name="Rectangle 9">
            <a:extLst>
              <a:ext uri="{FF2B5EF4-FFF2-40B4-BE49-F238E27FC236}">
                <a16:creationId xmlns:a16="http://schemas.microsoft.com/office/drawing/2014/main" id="{52E13842-65AA-6A9B-687C-B47F00F6FCB9}"/>
              </a:ext>
            </a:extLst>
          </p:cNvPr>
          <p:cNvSpPr/>
          <p:nvPr/>
        </p:nvSpPr>
        <p:spPr>
          <a:xfrm>
            <a:off x="6777822" y="1291227"/>
            <a:ext cx="1412791" cy="55566"/>
          </a:xfrm>
          <a:prstGeom prst="rect">
            <a:avLst/>
          </a:prstGeom>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11" name="Picture 10">
            <a:extLst>
              <a:ext uri="{FF2B5EF4-FFF2-40B4-BE49-F238E27FC236}">
                <a16:creationId xmlns:a16="http://schemas.microsoft.com/office/drawing/2014/main" id="{FFD14358-1E91-D165-E748-D7903F55A5A9}"/>
              </a:ext>
            </a:extLst>
          </p:cNvPr>
          <p:cNvPicPr>
            <a:picLocks noChangeAspect="1"/>
          </p:cNvPicPr>
          <p:nvPr/>
        </p:nvPicPr>
        <p:blipFill>
          <a:blip r:embed="rId10" cstate="print">
            <a:extLst>
              <a:ext uri="{BEBA8EAE-BF5A-486C-A8C5-ECC9F3942E4B}">
                <a14:imgProps xmlns:a14="http://schemas.microsoft.com/office/drawing/2010/main">
                  <a14:imgLayer r:embed="rId11">
                    <a14:imgEffect>
                      <a14:backgroundRemoval t="10000" b="90000" l="10000" r="90000">
                        <a14:foregroundMark x1="30833" y1="88974" x2="30833" y2="88974"/>
                        <a14:foregroundMark x1="39833" y1="88974" x2="39833" y2="88974"/>
                        <a14:foregroundMark x1="40833" y1="85897" x2="40833" y2="85897"/>
                        <a14:foregroundMark x1="67000" y1="85385" x2="67000" y2="85385"/>
                        <a14:foregroundMark x1="67000" y1="86410" x2="67000" y2="86410"/>
                        <a14:foregroundMark x1="55500" y1="82308" x2="55500" y2="82308"/>
                        <a14:foregroundMark x1="36833" y1="30769" x2="36833" y2="30769"/>
                        <a14:foregroundMark x1="40667" y1="22051" x2="41000" y2="21282"/>
                        <a14:foregroundMark x1="57500" y1="24359" x2="57500" y2="24359"/>
                        <a14:foregroundMark x1="49667" y1="26154" x2="49667" y2="26154"/>
                        <a14:foregroundMark x1="45500" y1="82308" x2="45500" y2="82308"/>
                        <a14:backgroundMark x1="42833" y1="32308" x2="42833" y2="32308"/>
                        <a14:backgroundMark x1="43000" y1="34359" x2="43000" y2="34359"/>
                        <a14:backgroundMark x1="42500" y1="28462" x2="42500" y2="28462"/>
                        <a14:backgroundMark x1="61333" y1="33846" x2="61333" y2="33846"/>
                        <a14:backgroundMark x1="61333" y1="33846" x2="61333" y2="33846"/>
                        <a14:backgroundMark x1="61333" y1="33846" x2="61333" y2="33846"/>
                        <a14:backgroundMark x1="60833" y1="34103" x2="56167" y2="34359"/>
                        <a14:backgroundMark x1="49333" y1="34359" x2="46833" y2="34359"/>
                        <a14:backgroundMark x1="47667" y1="31795" x2="54333" y2="33846"/>
                      </a14:backgroundRemoval>
                    </a14:imgEffect>
                  </a14:imgLayer>
                </a14:imgProps>
              </a:ext>
              <a:ext uri="{28A0092B-C50C-407E-A947-70E740481C1C}">
                <a14:useLocalDpi xmlns:a14="http://schemas.microsoft.com/office/drawing/2010/main" val="0"/>
              </a:ext>
            </a:extLst>
          </a:blip>
          <a:stretch>
            <a:fillRect/>
          </a:stretch>
        </p:blipFill>
        <p:spPr>
          <a:xfrm>
            <a:off x="6473752" y="1235660"/>
            <a:ext cx="798539" cy="492669"/>
          </a:xfrm>
          <a:prstGeom prst="rect">
            <a:avLst/>
          </a:prstGeom>
        </p:spPr>
      </p:pic>
      <p:cxnSp>
        <p:nvCxnSpPr>
          <p:cNvPr id="12" name="Straight Connector 11">
            <a:extLst>
              <a:ext uri="{FF2B5EF4-FFF2-40B4-BE49-F238E27FC236}">
                <a16:creationId xmlns:a16="http://schemas.microsoft.com/office/drawing/2014/main" id="{A33DF66E-437C-16A3-B772-12C7732F3105}"/>
              </a:ext>
            </a:extLst>
          </p:cNvPr>
          <p:cNvCxnSpPr>
            <a:cxnSpLocks/>
            <a:stCxn id="11" idx="2"/>
          </p:cNvCxnSpPr>
          <p:nvPr/>
        </p:nvCxnSpPr>
        <p:spPr>
          <a:xfrm>
            <a:off x="6873022" y="1728330"/>
            <a:ext cx="765775" cy="1244902"/>
          </a:xfrm>
          <a:prstGeom prst="line">
            <a:avLst/>
          </a:prstGeom>
          <a:ln>
            <a:prstDash val="lgDash"/>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C3BC25B8-AEC8-AB30-B3D0-97E9F1D70C52}"/>
              </a:ext>
            </a:extLst>
          </p:cNvPr>
          <p:cNvCxnSpPr>
            <a:cxnSpLocks/>
          </p:cNvCxnSpPr>
          <p:nvPr/>
        </p:nvCxnSpPr>
        <p:spPr>
          <a:xfrm flipH="1">
            <a:off x="6094984" y="1728329"/>
            <a:ext cx="767116" cy="1244902"/>
          </a:xfrm>
          <a:prstGeom prst="line">
            <a:avLst/>
          </a:prstGeom>
          <a:ln>
            <a:prstDash val="lgDash"/>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64789A38-6BFF-9E6E-2A8F-87F2824702E2}"/>
              </a:ext>
            </a:extLst>
          </p:cNvPr>
          <p:cNvPicPr>
            <a:picLocks noChangeAspect="1"/>
          </p:cNvPicPr>
          <p:nvPr/>
        </p:nvPicPr>
        <p:blipFill>
          <a:blip r:embed="rId12" cstate="print">
            <a:alphaModFix amt="5000"/>
            <a:extLst>
              <a:ext uri="{28A0092B-C50C-407E-A947-70E740481C1C}">
                <a14:useLocalDpi xmlns:a14="http://schemas.microsoft.com/office/drawing/2010/main" val="0"/>
              </a:ext>
            </a:extLst>
          </a:blip>
          <a:stretch>
            <a:fillRect/>
          </a:stretch>
        </p:blipFill>
        <p:spPr>
          <a:xfrm rot="10800000">
            <a:off x="6297056" y="2014069"/>
            <a:ext cx="1139188" cy="1126339"/>
          </a:xfrm>
          <a:prstGeom prst="rect">
            <a:avLst/>
          </a:prstGeom>
        </p:spPr>
      </p:pic>
      <p:sp>
        <p:nvSpPr>
          <p:cNvPr id="17" name="Rectangle 16">
            <a:extLst>
              <a:ext uri="{FF2B5EF4-FFF2-40B4-BE49-F238E27FC236}">
                <a16:creationId xmlns:a16="http://schemas.microsoft.com/office/drawing/2014/main" id="{142323BE-562E-A835-43C9-AF11DA6BCD8B}"/>
              </a:ext>
            </a:extLst>
          </p:cNvPr>
          <p:cNvSpPr/>
          <p:nvPr/>
        </p:nvSpPr>
        <p:spPr>
          <a:xfrm>
            <a:off x="-2040304" y="-11259"/>
            <a:ext cx="2008223" cy="5142638"/>
          </a:xfrm>
          <a:prstGeom prst="rect">
            <a:avLst/>
          </a:prstGeom>
          <a:solidFill>
            <a:srgbClr val="00B0F0"/>
          </a:solidFill>
          <a:ln>
            <a:noFill/>
          </a:ln>
          <a:effectLst>
            <a:outerShdw blurRad="317500" dist="127000" dir="10800000" algn="r"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r>
              <a:rPr lang="en-US" sz="1600" dirty="0">
                <a:solidFill>
                  <a:schemeClr val="tx1"/>
                </a:solidFill>
                <a:latin typeface="Segoe UI Semibold" panose="020B0702040204020203" pitchFamily="34" charset="0"/>
                <a:cs typeface="Segoe UI Semibold" panose="020B0702040204020203" pitchFamily="34" charset="0"/>
              </a:rPr>
              <a:t>Measuring Water Levels in Dams</a:t>
            </a:r>
          </a:p>
        </p:txBody>
      </p:sp>
    </p:spTree>
    <p:extLst>
      <p:ext uri="{BB962C8B-B14F-4D97-AF65-F5344CB8AC3E}">
        <p14:creationId xmlns:p14="http://schemas.microsoft.com/office/powerpoint/2010/main" val="10132400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601"/>
        <p:cNvGrpSpPr/>
        <p:nvPr/>
      </p:nvGrpSpPr>
      <p:grpSpPr>
        <a:xfrm>
          <a:off x="0" y="0"/>
          <a:ext cx="0" cy="0"/>
          <a:chOff x="0" y="0"/>
          <a:chExt cx="0" cy="0"/>
        </a:xfrm>
      </p:grpSpPr>
      <p:sp>
        <p:nvSpPr>
          <p:cNvPr id="15" name="Freeform 2"/>
          <p:cNvSpPr>
            <a:spLocks noChangeAspect="1"/>
          </p:cNvSpPr>
          <p:nvPr/>
        </p:nvSpPr>
        <p:spPr>
          <a:xfrm>
            <a:off x="2675465" y="3551"/>
            <a:ext cx="3808081" cy="5140908"/>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dpi="0" rotWithShape="1">
            <a:blip r:embed="rId3">
              <a:alphaModFix amt="5000"/>
            </a:blip>
            <a:srcRect/>
            <a:stretch>
              <a:fillRect t="-1626" r="-8351"/>
            </a:stretch>
          </a:blipFill>
        </p:spPr>
        <p:txBody>
          <a:bodyPr/>
          <a:lstStyle/>
          <a:p>
            <a:endParaRPr lang="en-US"/>
          </a:p>
        </p:txBody>
      </p:sp>
      <p:pic>
        <p:nvPicPr>
          <p:cNvPr id="3" name="Picture 2">
            <a:extLst>
              <a:ext uri="{FF2B5EF4-FFF2-40B4-BE49-F238E27FC236}">
                <a16:creationId xmlns:a16="http://schemas.microsoft.com/office/drawing/2014/main" id="{B15A8C45-AE9E-740B-5C29-B9D0E9CD006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274" y="1503412"/>
            <a:ext cx="2750886" cy="157808"/>
          </a:xfrm>
          <a:prstGeom prst="rect">
            <a:avLst/>
          </a:prstGeom>
        </p:spPr>
      </p:pic>
      <p:sp>
        <p:nvSpPr>
          <p:cNvPr id="16" name="Rectangle 15">
            <a:extLst>
              <a:ext uri="{FF2B5EF4-FFF2-40B4-BE49-F238E27FC236}">
                <a16:creationId xmlns:a16="http://schemas.microsoft.com/office/drawing/2014/main" id="{0FA6EFE1-4C0E-B269-F399-DB5CD3924400}"/>
              </a:ext>
            </a:extLst>
          </p:cNvPr>
          <p:cNvSpPr/>
          <p:nvPr/>
        </p:nvSpPr>
        <p:spPr>
          <a:xfrm>
            <a:off x="-446314" y="1646843"/>
            <a:ext cx="3118478" cy="3388692"/>
          </a:xfrm>
          <a:prstGeom prst="rect">
            <a:avLst/>
          </a:prstGeom>
          <a:solidFill>
            <a:srgbClr val="43AC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17" name="Picture 16">
            <a:extLst>
              <a:ext uri="{FF2B5EF4-FFF2-40B4-BE49-F238E27FC236}">
                <a16:creationId xmlns:a16="http://schemas.microsoft.com/office/drawing/2014/main" id="{1063BB7C-70B6-B6B1-5BCC-BC2E5E47AC1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072" y="1267114"/>
            <a:ext cx="6047329" cy="3864244"/>
          </a:xfrm>
          <a:prstGeom prst="rect">
            <a:avLst/>
          </a:prstGeom>
        </p:spPr>
      </p:pic>
      <p:pic>
        <p:nvPicPr>
          <p:cNvPr id="18" name="Picture 17">
            <a:extLst>
              <a:ext uri="{FF2B5EF4-FFF2-40B4-BE49-F238E27FC236}">
                <a16:creationId xmlns:a16="http://schemas.microsoft.com/office/drawing/2014/main" id="{93B2BF34-805F-05B5-D4CE-F4A0C8CD427C}"/>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9146" r="46389"/>
          <a:stretch/>
        </p:blipFill>
        <p:spPr>
          <a:xfrm flipH="1">
            <a:off x="2661613" y="484195"/>
            <a:ext cx="277765" cy="1135340"/>
          </a:xfrm>
          <a:prstGeom prst="rect">
            <a:avLst/>
          </a:prstGeom>
        </p:spPr>
      </p:pic>
      <p:grpSp>
        <p:nvGrpSpPr>
          <p:cNvPr id="21" name="Group 20">
            <a:extLst>
              <a:ext uri="{FF2B5EF4-FFF2-40B4-BE49-F238E27FC236}">
                <a16:creationId xmlns:a16="http://schemas.microsoft.com/office/drawing/2014/main" id="{0922BB7F-68EC-A53B-ADD9-77732816B43F}"/>
              </a:ext>
            </a:extLst>
          </p:cNvPr>
          <p:cNvGrpSpPr/>
          <p:nvPr/>
        </p:nvGrpSpPr>
        <p:grpSpPr>
          <a:xfrm rot="592910" flipH="1">
            <a:off x="2145160" y="1481183"/>
            <a:ext cx="33067" cy="2996664"/>
            <a:chOff x="9454270" y="3249320"/>
            <a:chExt cx="154159" cy="10746970"/>
          </a:xfrm>
        </p:grpSpPr>
        <p:sp>
          <p:nvSpPr>
            <p:cNvPr id="22" name="Rectangle: Rounded Corners 21">
              <a:extLst>
                <a:ext uri="{FF2B5EF4-FFF2-40B4-BE49-F238E27FC236}">
                  <a16:creationId xmlns:a16="http://schemas.microsoft.com/office/drawing/2014/main" id="{A4721350-E579-23AA-D8A9-D21953623937}"/>
                </a:ext>
              </a:extLst>
            </p:cNvPr>
            <p:cNvSpPr/>
            <p:nvPr/>
          </p:nvSpPr>
          <p:spPr>
            <a:xfrm>
              <a:off x="9454270" y="13234749"/>
              <a:ext cx="154159" cy="761541"/>
            </a:xfrm>
            <a:prstGeom prst="roundRect">
              <a:avLst/>
            </a:prstGeom>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23" name="Straight Connector 22">
              <a:extLst>
                <a:ext uri="{FF2B5EF4-FFF2-40B4-BE49-F238E27FC236}">
                  <a16:creationId xmlns:a16="http://schemas.microsoft.com/office/drawing/2014/main" id="{88A7C500-02AC-85C1-250A-CC1981235298}"/>
                </a:ext>
              </a:extLst>
            </p:cNvPr>
            <p:cNvCxnSpPr>
              <a:cxnSpLocks/>
              <a:stCxn id="22" idx="0"/>
            </p:cNvCxnSpPr>
            <p:nvPr/>
          </p:nvCxnSpPr>
          <p:spPr>
            <a:xfrm flipH="1" flipV="1">
              <a:off x="9493250" y="3249320"/>
              <a:ext cx="38100" cy="9985429"/>
            </a:xfrm>
            <a:prstGeom prst="line">
              <a:avLst/>
            </a:prstGeom>
            <a:ln w="9525"/>
          </p:spPr>
          <p:style>
            <a:lnRef idx="3">
              <a:schemeClr val="dk1"/>
            </a:lnRef>
            <a:fillRef idx="0">
              <a:schemeClr val="dk1"/>
            </a:fillRef>
            <a:effectRef idx="2">
              <a:schemeClr val="dk1"/>
            </a:effectRef>
            <a:fontRef idx="minor">
              <a:schemeClr val="tx1"/>
            </a:fontRef>
          </p:style>
        </p:cxnSp>
      </p:grpSp>
      <p:sp>
        <p:nvSpPr>
          <p:cNvPr id="24" name="Freeform: Shape 23">
            <a:extLst>
              <a:ext uri="{FF2B5EF4-FFF2-40B4-BE49-F238E27FC236}">
                <a16:creationId xmlns:a16="http://schemas.microsoft.com/office/drawing/2014/main" id="{B7815D9E-257F-66D2-23EA-663989B4CE68}"/>
              </a:ext>
            </a:extLst>
          </p:cNvPr>
          <p:cNvSpPr/>
          <p:nvPr/>
        </p:nvSpPr>
        <p:spPr>
          <a:xfrm rot="222201">
            <a:off x="2439981" y="987241"/>
            <a:ext cx="347336" cy="559746"/>
          </a:xfrm>
          <a:custGeom>
            <a:avLst/>
            <a:gdLst>
              <a:gd name="connsiteX0" fmla="*/ 0 w 530207"/>
              <a:gd name="connsiteY0" fmla="*/ 773906 h 773906"/>
              <a:gd name="connsiteX1" fmla="*/ 66675 w 530207"/>
              <a:gd name="connsiteY1" fmla="*/ 464343 h 773906"/>
              <a:gd name="connsiteX2" fmla="*/ 285750 w 530207"/>
              <a:gd name="connsiteY2" fmla="*/ 400050 h 773906"/>
              <a:gd name="connsiteX3" fmla="*/ 428625 w 530207"/>
              <a:gd name="connsiteY3" fmla="*/ 369093 h 773906"/>
              <a:gd name="connsiteX4" fmla="*/ 521494 w 530207"/>
              <a:gd name="connsiteY4" fmla="*/ 290512 h 773906"/>
              <a:gd name="connsiteX5" fmla="*/ 526257 w 530207"/>
              <a:gd name="connsiteY5" fmla="*/ 0 h 773906"/>
              <a:gd name="connsiteX6" fmla="*/ 526257 w 530207"/>
              <a:gd name="connsiteY6" fmla="*/ 0 h 77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0207" h="773906">
                <a:moveTo>
                  <a:pt x="0" y="773906"/>
                </a:moveTo>
                <a:cubicBezTo>
                  <a:pt x="9525" y="650279"/>
                  <a:pt x="19050" y="526652"/>
                  <a:pt x="66675" y="464343"/>
                </a:cubicBezTo>
                <a:cubicBezTo>
                  <a:pt x="114300" y="402034"/>
                  <a:pt x="225425" y="415925"/>
                  <a:pt x="285750" y="400050"/>
                </a:cubicBezTo>
                <a:cubicBezTo>
                  <a:pt x="346075" y="384175"/>
                  <a:pt x="389334" y="387349"/>
                  <a:pt x="428625" y="369093"/>
                </a:cubicBezTo>
                <a:cubicBezTo>
                  <a:pt x="467916" y="350837"/>
                  <a:pt x="505222" y="352027"/>
                  <a:pt x="521494" y="290512"/>
                </a:cubicBezTo>
                <a:cubicBezTo>
                  <a:pt x="537766" y="228996"/>
                  <a:pt x="526257" y="0"/>
                  <a:pt x="526257" y="0"/>
                </a:cubicBezTo>
                <a:lnTo>
                  <a:pt x="526257" y="0"/>
                </a:lnTo>
              </a:path>
            </a:pathLst>
          </a:custGeom>
          <a:ln w="9525"/>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pic>
        <p:nvPicPr>
          <p:cNvPr id="25" name="Picture 24">
            <a:extLst>
              <a:ext uri="{FF2B5EF4-FFF2-40B4-BE49-F238E27FC236}">
                <a16:creationId xmlns:a16="http://schemas.microsoft.com/office/drawing/2014/main" id="{BD83900A-9CD0-862C-9273-C1405E2CFCCC}"/>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2661613" y="799182"/>
            <a:ext cx="364987" cy="252683"/>
          </a:xfrm>
          <a:prstGeom prst="rect">
            <a:avLst/>
          </a:prstGeom>
        </p:spPr>
      </p:pic>
      <p:sp>
        <p:nvSpPr>
          <p:cNvPr id="4" name="Rectangle 3">
            <a:extLst>
              <a:ext uri="{FF2B5EF4-FFF2-40B4-BE49-F238E27FC236}">
                <a16:creationId xmlns:a16="http://schemas.microsoft.com/office/drawing/2014/main" id="{1BC4C6B3-1163-814A-99B5-D35868F74520}"/>
              </a:ext>
            </a:extLst>
          </p:cNvPr>
          <p:cNvSpPr/>
          <p:nvPr/>
        </p:nvSpPr>
        <p:spPr>
          <a:xfrm>
            <a:off x="9203674" y="-11259"/>
            <a:ext cx="3567950" cy="5152527"/>
          </a:xfrm>
          <a:prstGeom prst="rect">
            <a:avLst/>
          </a:prstGeom>
          <a:solidFill>
            <a:srgbClr val="B2E2E3">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1"/>
            <a:r>
              <a:rPr lang="en-US" dirty="0">
                <a:solidFill>
                  <a:schemeClr val="tx1"/>
                </a:solidFill>
              </a:rPr>
              <a:t>Measuring surface runoff in rivers and valleys is essential as it represents the main source of surface water and a component of the hydrological cycle.</a:t>
            </a:r>
          </a:p>
          <a:p>
            <a:pPr rtl="1"/>
            <a:endParaRPr lang="en-US" dirty="0">
              <a:solidFill>
                <a:schemeClr val="tx1"/>
              </a:solidFill>
            </a:endParaRPr>
          </a:p>
          <a:p>
            <a:pPr rtl="1"/>
            <a:r>
              <a:rPr lang="en-US" dirty="0">
                <a:solidFill>
                  <a:schemeClr val="tx1"/>
                </a:solidFill>
              </a:rPr>
              <a:t>Runoff in rivers and valleys is divided into </a:t>
            </a:r>
            <a:r>
              <a:rPr lang="en-US" dirty="0" err="1">
                <a:solidFill>
                  <a:schemeClr val="tx1"/>
                </a:solidFill>
              </a:rPr>
              <a:t>baseflow</a:t>
            </a:r>
            <a:r>
              <a:rPr lang="en-US" dirty="0">
                <a:solidFill>
                  <a:schemeClr val="tx1"/>
                </a:solidFill>
              </a:rPr>
              <a:t> and flood flows.</a:t>
            </a:r>
          </a:p>
          <a:p>
            <a:pPr rtl="1"/>
            <a:endParaRPr lang="en-US" dirty="0">
              <a:solidFill>
                <a:schemeClr val="tx1"/>
              </a:solidFill>
            </a:endParaRPr>
          </a:p>
          <a:p>
            <a:pPr rtl="1"/>
            <a:r>
              <a:rPr lang="en-US" dirty="0">
                <a:solidFill>
                  <a:schemeClr val="tx1"/>
                </a:solidFill>
              </a:rPr>
              <a:t>Measuring these quantities is crucial for understanding inflow to and outflow from dams, and therefore, for surface water availability assessments.</a:t>
            </a:r>
          </a:p>
          <a:p>
            <a:pPr rtl="1"/>
            <a:endParaRPr lang="en-US" dirty="0">
              <a:solidFill>
                <a:schemeClr val="tx1"/>
              </a:solidFill>
            </a:endParaRPr>
          </a:p>
          <a:p>
            <a:pPr rtl="1"/>
            <a:r>
              <a:rPr lang="en-US" dirty="0">
                <a:solidFill>
                  <a:schemeClr val="tx1"/>
                </a:solidFill>
              </a:rPr>
              <a:t>Measurements can be made using either fixed or mobile stations.</a:t>
            </a:r>
            <a:endParaRPr lang="ar-JO" dirty="0">
              <a:solidFill>
                <a:schemeClr val="tx1"/>
              </a:solidFill>
            </a:endParaRPr>
          </a:p>
        </p:txBody>
      </p:sp>
      <p:sp>
        <p:nvSpPr>
          <p:cNvPr id="19" name="Rectangle 18">
            <a:extLst>
              <a:ext uri="{FF2B5EF4-FFF2-40B4-BE49-F238E27FC236}">
                <a16:creationId xmlns:a16="http://schemas.microsoft.com/office/drawing/2014/main" id="{142323BE-562E-A835-43C9-AF11DA6BCD8B}"/>
              </a:ext>
            </a:extLst>
          </p:cNvPr>
          <p:cNvSpPr/>
          <p:nvPr/>
        </p:nvSpPr>
        <p:spPr>
          <a:xfrm>
            <a:off x="7135777" y="-11259"/>
            <a:ext cx="2008223" cy="5142638"/>
          </a:xfrm>
          <a:prstGeom prst="rect">
            <a:avLst/>
          </a:prstGeom>
          <a:solidFill>
            <a:srgbClr val="00B0F0"/>
          </a:solidFill>
          <a:ln>
            <a:noFill/>
          </a:ln>
          <a:effectLst>
            <a:outerShdw blurRad="317500" dist="127000" dir="10800000" algn="r"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r>
              <a:rPr lang="en-US" sz="1600" dirty="0">
                <a:solidFill>
                  <a:schemeClr val="tx1"/>
                </a:solidFill>
                <a:latin typeface="Segoe UI Semibold" panose="020B0702040204020203" pitchFamily="34" charset="0"/>
                <a:cs typeface="Segoe UI Semibold" panose="020B0702040204020203" pitchFamily="34" charset="0"/>
              </a:rPr>
              <a:t>Measuring Water Levels in Dams</a:t>
            </a:r>
          </a:p>
        </p:txBody>
      </p:sp>
      <p:sp>
        <p:nvSpPr>
          <p:cNvPr id="26" name="Rectangle 25">
            <a:extLst>
              <a:ext uri="{FF2B5EF4-FFF2-40B4-BE49-F238E27FC236}">
                <a16:creationId xmlns:a16="http://schemas.microsoft.com/office/drawing/2014/main" id="{3E44450E-5658-33F1-4598-FA2F7528A8D1}"/>
              </a:ext>
            </a:extLst>
          </p:cNvPr>
          <p:cNvSpPr/>
          <p:nvPr/>
        </p:nvSpPr>
        <p:spPr>
          <a:xfrm>
            <a:off x="3729818" y="5143763"/>
            <a:ext cx="3296994" cy="75419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1"/>
            <a:r>
              <a:rPr lang="en-US" dirty="0">
                <a:solidFill>
                  <a:schemeClr val="tx1"/>
                </a:solidFill>
              </a:rPr>
              <a:t>Dam water level measurements are critical for managing the dam in relation to water needs and flood control.</a:t>
            </a:r>
          </a:p>
          <a:p>
            <a:pPr rtl="1"/>
            <a:endParaRPr lang="en-US" dirty="0">
              <a:solidFill>
                <a:schemeClr val="tx1"/>
              </a:solidFill>
            </a:endParaRPr>
          </a:p>
          <a:p>
            <a:pPr rtl="1"/>
            <a:r>
              <a:rPr lang="en-US" dirty="0">
                <a:solidFill>
                  <a:schemeClr val="tx1"/>
                </a:solidFill>
              </a:rPr>
              <a:t>Each dam must have a water balance that shows inflows from valleys and rainfall and outflows through spillways, evaporation, seepage, and groundwater recharge.</a:t>
            </a:r>
          </a:p>
          <a:p>
            <a:pPr rtl="1"/>
            <a:endParaRPr lang="en-US" dirty="0">
              <a:solidFill>
                <a:schemeClr val="tx1"/>
              </a:solidFill>
            </a:endParaRPr>
          </a:p>
          <a:p>
            <a:pPr rtl="1"/>
            <a:r>
              <a:rPr lang="en-US" dirty="0">
                <a:solidFill>
                  <a:schemeClr val="tx1"/>
                </a:solidFill>
              </a:rPr>
              <a:t>Dams typically have curves showing the relationship between water elevation and storage volume.</a:t>
            </a:r>
          </a:p>
          <a:p>
            <a:pPr rtl="1"/>
            <a:endParaRPr lang="en-US" dirty="0" smtClean="0">
              <a:solidFill>
                <a:schemeClr val="tx1"/>
              </a:solidFill>
            </a:endParaRPr>
          </a:p>
          <a:p>
            <a:pPr rtl="1"/>
            <a:r>
              <a:rPr lang="en-US" dirty="0">
                <a:solidFill>
                  <a:schemeClr val="tx1"/>
                </a:solidFill>
              </a:rPr>
              <a:t/>
            </a:r>
            <a:br>
              <a:rPr lang="en-US" dirty="0">
                <a:solidFill>
                  <a:schemeClr val="tx1"/>
                </a:solidFill>
              </a:rPr>
            </a:br>
            <a:r>
              <a:rPr lang="en-US" dirty="0" smtClean="0">
                <a:solidFill>
                  <a:schemeClr val="tx1"/>
                </a:solidFill>
              </a:rPr>
              <a:t/>
            </a:r>
            <a:br>
              <a:rPr lang="en-US" dirty="0" smtClean="0">
                <a:solidFill>
                  <a:schemeClr val="tx1"/>
                </a:solidFill>
              </a:rPr>
            </a:br>
            <a:r>
              <a:rPr lang="en-US" dirty="0" smtClean="0">
                <a:solidFill>
                  <a:schemeClr val="tx1"/>
                </a:solidFill>
              </a:rPr>
              <a:t/>
            </a:r>
            <a:br>
              <a:rPr lang="en-US" dirty="0" smtClean="0">
                <a:solidFill>
                  <a:schemeClr val="tx1"/>
                </a:solidFill>
              </a:rPr>
            </a:br>
            <a:r>
              <a:rPr lang="en-US" dirty="0" smtClean="0">
                <a:solidFill>
                  <a:schemeClr val="tx1"/>
                </a:solidFill>
              </a:rPr>
              <a:t/>
            </a:r>
            <a:br>
              <a:rPr lang="en-US" dirty="0" smtClean="0">
                <a:solidFill>
                  <a:schemeClr val="tx1"/>
                </a:solidFill>
              </a:rPr>
            </a:br>
            <a:r>
              <a:rPr lang="en-US" dirty="0" smtClean="0">
                <a:solidFill>
                  <a:schemeClr val="tx1"/>
                </a:solidFill>
              </a:rPr>
              <a:t/>
            </a:r>
            <a:br>
              <a:rPr lang="en-US" dirty="0" smtClean="0">
                <a:solidFill>
                  <a:schemeClr val="tx1"/>
                </a:solidFill>
              </a:rPr>
            </a:br>
            <a:r>
              <a:rPr lang="en-US" dirty="0" smtClean="0">
                <a:solidFill>
                  <a:schemeClr val="tx1"/>
                </a:solidFill>
              </a:rPr>
              <a:t/>
            </a:r>
            <a:br>
              <a:rPr lang="en-US" dirty="0" smtClean="0">
                <a:solidFill>
                  <a:schemeClr val="tx1"/>
                </a:solidFill>
              </a:rPr>
            </a:br>
            <a:endParaRPr lang="en-US" dirty="0">
              <a:solidFill>
                <a:schemeClr val="tx1"/>
              </a:solidFill>
            </a:endParaRPr>
          </a:p>
          <a:p>
            <a:pPr rtl="1"/>
            <a:r>
              <a:rPr lang="en-US" dirty="0">
                <a:solidFill>
                  <a:schemeClr val="tx1"/>
                </a:solidFill>
              </a:rPr>
              <a:t>Inflows are measured using river and valley measurement methods and are compared with the dam's water level, indicated by a graduated gauge installed at each dam (automated system implemented</a:t>
            </a:r>
            <a:r>
              <a:rPr lang="en-US" dirty="0" smtClean="0">
                <a:solidFill>
                  <a:schemeClr val="tx1"/>
                </a:solidFill>
              </a:rPr>
              <a:t>).</a:t>
            </a:r>
          </a:p>
          <a:p>
            <a:pPr rtl="1"/>
            <a:endParaRPr lang="en-US" dirty="0">
              <a:solidFill>
                <a:schemeClr val="tx1"/>
              </a:solidFill>
            </a:endParaRPr>
          </a:p>
          <a:p>
            <a:pPr rtl="1"/>
            <a:r>
              <a:rPr lang="en-US" dirty="0">
                <a:solidFill>
                  <a:schemeClr val="tx1"/>
                </a:solidFill>
              </a:rPr>
              <a:t>Outflows are measured similarly, using spillways or dam gates.</a:t>
            </a:r>
          </a:p>
          <a:p>
            <a:pPr rtl="1"/>
            <a:endParaRPr lang="en-US" dirty="0">
              <a:solidFill>
                <a:schemeClr val="tx1"/>
              </a:solidFill>
            </a:endParaRPr>
          </a:p>
          <a:p>
            <a:pPr rtl="1"/>
            <a:r>
              <a:rPr lang="en-US" dirty="0">
                <a:solidFill>
                  <a:schemeClr val="tx1"/>
                </a:solidFill>
              </a:rPr>
              <a:t>Typically, a weather station is installed near each dam to measure evaporation and rainfall.</a:t>
            </a:r>
            <a:endParaRPr lang="ar-JO" dirty="0">
              <a:solidFill>
                <a:schemeClr val="tx1"/>
              </a:solidFill>
            </a:endParaRPr>
          </a:p>
        </p:txBody>
      </p:sp>
    </p:spTree>
    <p:extLst>
      <p:ext uri="{BB962C8B-B14F-4D97-AF65-F5344CB8AC3E}">
        <p14:creationId xmlns:p14="http://schemas.microsoft.com/office/powerpoint/2010/main" val="7670641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601"/>
        <p:cNvGrpSpPr/>
        <p:nvPr/>
      </p:nvGrpSpPr>
      <p:grpSpPr>
        <a:xfrm>
          <a:off x="0" y="0"/>
          <a:ext cx="0" cy="0"/>
          <a:chOff x="0" y="0"/>
          <a:chExt cx="0" cy="0"/>
        </a:xfrm>
      </p:grpSpPr>
      <p:sp>
        <p:nvSpPr>
          <p:cNvPr id="14" name="Freeform 2"/>
          <p:cNvSpPr>
            <a:spLocks noChangeAspect="1"/>
          </p:cNvSpPr>
          <p:nvPr/>
        </p:nvSpPr>
        <p:spPr>
          <a:xfrm>
            <a:off x="2675465" y="3551"/>
            <a:ext cx="3808081" cy="5140908"/>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dpi="0" rotWithShape="1">
            <a:blip r:embed="rId3">
              <a:alphaModFix amt="5000"/>
            </a:blip>
            <a:srcRect/>
            <a:stretch>
              <a:fillRect t="-1626" r="-8351"/>
            </a:stretch>
          </a:blipFill>
        </p:spPr>
        <p:txBody>
          <a:bodyPr/>
          <a:lstStyle/>
          <a:p>
            <a:endParaRPr lang="en-US"/>
          </a:p>
        </p:txBody>
      </p:sp>
      <p:sp>
        <p:nvSpPr>
          <p:cNvPr id="27" name="Rectangle 26">
            <a:extLst>
              <a:ext uri="{FF2B5EF4-FFF2-40B4-BE49-F238E27FC236}">
                <a16:creationId xmlns:a16="http://schemas.microsoft.com/office/drawing/2014/main" id="{3E44450E-5658-33F1-4598-FA2F7528A8D1}"/>
              </a:ext>
            </a:extLst>
          </p:cNvPr>
          <p:cNvSpPr/>
          <p:nvPr/>
        </p:nvSpPr>
        <p:spPr>
          <a:xfrm>
            <a:off x="3729818" y="749562"/>
            <a:ext cx="3296994" cy="73537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1"/>
            <a:r>
              <a:rPr lang="en-US" dirty="0">
                <a:solidFill>
                  <a:schemeClr val="tx1"/>
                </a:solidFill>
              </a:rPr>
              <a:t>Dam water level measurements are critical for managing the dam in relation to water needs and flood control.</a:t>
            </a:r>
          </a:p>
          <a:p>
            <a:pPr rtl="1"/>
            <a:endParaRPr lang="en-US" dirty="0">
              <a:solidFill>
                <a:schemeClr val="tx1"/>
              </a:solidFill>
            </a:endParaRPr>
          </a:p>
          <a:p>
            <a:pPr rtl="1"/>
            <a:r>
              <a:rPr lang="en-US" dirty="0">
                <a:solidFill>
                  <a:schemeClr val="tx1"/>
                </a:solidFill>
              </a:rPr>
              <a:t>Each dam must have a water balance that shows inflows from valleys and rainfall and outflows through spillways, evaporation, seepage, and groundwater recharge.</a:t>
            </a:r>
          </a:p>
          <a:p>
            <a:pPr rtl="1"/>
            <a:endParaRPr lang="en-US" dirty="0">
              <a:solidFill>
                <a:schemeClr val="tx1"/>
              </a:solidFill>
            </a:endParaRPr>
          </a:p>
          <a:p>
            <a:pPr rtl="1"/>
            <a:r>
              <a:rPr lang="en-US" dirty="0">
                <a:solidFill>
                  <a:schemeClr val="tx1"/>
                </a:solidFill>
              </a:rPr>
              <a:t>Dams typically have curves showing the relationship between water elevation and storage volume.</a:t>
            </a:r>
          </a:p>
          <a:p>
            <a:pPr rtl="1"/>
            <a:endParaRPr lang="en-US" dirty="0" smtClean="0">
              <a:solidFill>
                <a:schemeClr val="tx1"/>
              </a:solidFill>
            </a:endParaRPr>
          </a:p>
          <a:p>
            <a:pPr rtl="1"/>
            <a:r>
              <a:rPr lang="en-US" dirty="0">
                <a:solidFill>
                  <a:schemeClr val="tx1"/>
                </a:solidFill>
              </a:rPr>
              <a:t/>
            </a:r>
            <a:br>
              <a:rPr lang="en-US" dirty="0">
                <a:solidFill>
                  <a:schemeClr val="tx1"/>
                </a:solidFill>
              </a:rPr>
            </a:br>
            <a:r>
              <a:rPr lang="en-US" dirty="0" smtClean="0">
                <a:solidFill>
                  <a:schemeClr val="tx1"/>
                </a:solidFill>
              </a:rPr>
              <a:t/>
            </a:r>
            <a:br>
              <a:rPr lang="en-US" dirty="0" smtClean="0">
                <a:solidFill>
                  <a:schemeClr val="tx1"/>
                </a:solidFill>
              </a:rPr>
            </a:br>
            <a:r>
              <a:rPr lang="en-US" dirty="0" smtClean="0">
                <a:solidFill>
                  <a:schemeClr val="tx1"/>
                </a:solidFill>
              </a:rPr>
              <a:t/>
            </a:r>
            <a:br>
              <a:rPr lang="en-US" dirty="0" smtClean="0">
                <a:solidFill>
                  <a:schemeClr val="tx1"/>
                </a:solidFill>
              </a:rPr>
            </a:br>
            <a:r>
              <a:rPr lang="en-US" dirty="0" smtClean="0">
                <a:solidFill>
                  <a:schemeClr val="tx1"/>
                </a:solidFill>
              </a:rPr>
              <a:t/>
            </a:r>
            <a:br>
              <a:rPr lang="en-US" dirty="0" smtClean="0">
                <a:solidFill>
                  <a:schemeClr val="tx1"/>
                </a:solidFill>
              </a:rPr>
            </a:br>
            <a:r>
              <a:rPr lang="en-US" dirty="0" smtClean="0">
                <a:solidFill>
                  <a:schemeClr val="tx1"/>
                </a:solidFill>
              </a:rPr>
              <a:t/>
            </a:r>
            <a:br>
              <a:rPr lang="en-US" dirty="0" smtClean="0">
                <a:solidFill>
                  <a:schemeClr val="tx1"/>
                </a:solidFill>
              </a:rPr>
            </a:br>
            <a:r>
              <a:rPr lang="en-US" dirty="0" smtClean="0">
                <a:solidFill>
                  <a:schemeClr val="tx1"/>
                </a:solidFill>
              </a:rPr>
              <a:t/>
            </a:r>
            <a:br>
              <a:rPr lang="en-US" dirty="0" smtClean="0">
                <a:solidFill>
                  <a:schemeClr val="tx1"/>
                </a:solidFill>
              </a:rPr>
            </a:br>
            <a:endParaRPr lang="en-US" dirty="0">
              <a:solidFill>
                <a:schemeClr val="tx1"/>
              </a:solidFill>
            </a:endParaRPr>
          </a:p>
          <a:p>
            <a:pPr rtl="1"/>
            <a:r>
              <a:rPr lang="en-US" dirty="0">
                <a:solidFill>
                  <a:schemeClr val="tx1"/>
                </a:solidFill>
              </a:rPr>
              <a:t>Inflows are measured using river and valley measurement methods and are compared with the dam's water level, indicated by a graduated gauge installed at each dam (automated system implemented</a:t>
            </a:r>
            <a:r>
              <a:rPr lang="en-US" dirty="0" smtClean="0">
                <a:solidFill>
                  <a:schemeClr val="tx1"/>
                </a:solidFill>
              </a:rPr>
              <a:t>).</a:t>
            </a:r>
          </a:p>
          <a:p>
            <a:pPr rtl="1"/>
            <a:endParaRPr lang="en-US" dirty="0">
              <a:solidFill>
                <a:schemeClr val="tx1"/>
              </a:solidFill>
            </a:endParaRPr>
          </a:p>
          <a:p>
            <a:pPr rtl="1"/>
            <a:r>
              <a:rPr lang="en-US" dirty="0">
                <a:solidFill>
                  <a:schemeClr val="tx1"/>
                </a:solidFill>
              </a:rPr>
              <a:t>Outflows are measured similarly, using spillways or dam gates.</a:t>
            </a:r>
          </a:p>
          <a:p>
            <a:pPr rtl="1"/>
            <a:endParaRPr lang="en-US" dirty="0">
              <a:solidFill>
                <a:schemeClr val="tx1"/>
              </a:solidFill>
            </a:endParaRPr>
          </a:p>
          <a:p>
            <a:pPr rtl="1"/>
            <a:r>
              <a:rPr lang="en-US" dirty="0">
                <a:solidFill>
                  <a:schemeClr val="tx1"/>
                </a:solidFill>
              </a:rPr>
              <a:t>Typically, a weather station is installed near each dam to measure evaporation and rainfall.</a:t>
            </a:r>
            <a:endParaRPr lang="ar-JO" dirty="0">
              <a:solidFill>
                <a:schemeClr val="tx1"/>
              </a:solidFill>
            </a:endParaRPr>
          </a:p>
        </p:txBody>
      </p:sp>
      <p:sp>
        <p:nvSpPr>
          <p:cNvPr id="19" name="Rectangle 18">
            <a:extLst>
              <a:ext uri="{FF2B5EF4-FFF2-40B4-BE49-F238E27FC236}">
                <a16:creationId xmlns:a16="http://schemas.microsoft.com/office/drawing/2014/main" id="{142323BE-562E-A835-43C9-AF11DA6BCD8B}"/>
              </a:ext>
            </a:extLst>
          </p:cNvPr>
          <p:cNvSpPr/>
          <p:nvPr/>
        </p:nvSpPr>
        <p:spPr>
          <a:xfrm>
            <a:off x="7132250" y="-11259"/>
            <a:ext cx="2008223" cy="5142638"/>
          </a:xfrm>
          <a:prstGeom prst="rect">
            <a:avLst/>
          </a:prstGeom>
          <a:solidFill>
            <a:srgbClr val="00B0F0"/>
          </a:solidFill>
          <a:ln>
            <a:noFill/>
          </a:ln>
          <a:effectLst>
            <a:outerShdw blurRad="317500" dist="127000" dir="10800000" algn="r"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r>
              <a:rPr lang="en-US" sz="1600" dirty="0">
                <a:solidFill>
                  <a:schemeClr val="tx1"/>
                </a:solidFill>
                <a:latin typeface="Segoe UI Semibold" panose="020B0702040204020203" pitchFamily="34" charset="0"/>
                <a:cs typeface="Segoe UI Semibold" panose="020B0702040204020203" pitchFamily="34" charset="0"/>
              </a:rPr>
              <a:t>Measuring Water Levels in Dams</a:t>
            </a:r>
          </a:p>
        </p:txBody>
      </p:sp>
      <p:pic>
        <p:nvPicPr>
          <p:cNvPr id="2" name="Picture 1">
            <a:extLst>
              <a:ext uri="{FF2B5EF4-FFF2-40B4-BE49-F238E27FC236}">
                <a16:creationId xmlns:a16="http://schemas.microsoft.com/office/drawing/2014/main" id="{E51E8F19-A69E-A560-6ECE-C929501AB8F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274" y="1503412"/>
            <a:ext cx="2750886" cy="157808"/>
          </a:xfrm>
          <a:prstGeom prst="rect">
            <a:avLst/>
          </a:prstGeom>
        </p:spPr>
      </p:pic>
      <p:sp>
        <p:nvSpPr>
          <p:cNvPr id="5" name="Rectangle 4">
            <a:extLst>
              <a:ext uri="{FF2B5EF4-FFF2-40B4-BE49-F238E27FC236}">
                <a16:creationId xmlns:a16="http://schemas.microsoft.com/office/drawing/2014/main" id="{EC452F38-9944-7781-C2FB-0F797F615A11}"/>
              </a:ext>
            </a:extLst>
          </p:cNvPr>
          <p:cNvSpPr/>
          <p:nvPr/>
        </p:nvSpPr>
        <p:spPr>
          <a:xfrm>
            <a:off x="-446314" y="1646843"/>
            <a:ext cx="3118478" cy="3388692"/>
          </a:xfrm>
          <a:prstGeom prst="rect">
            <a:avLst/>
          </a:prstGeom>
          <a:solidFill>
            <a:srgbClr val="43AC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6" name="Picture 5">
            <a:extLst>
              <a:ext uri="{FF2B5EF4-FFF2-40B4-BE49-F238E27FC236}">
                <a16:creationId xmlns:a16="http://schemas.microsoft.com/office/drawing/2014/main" id="{ECDE7ABA-8C53-71D2-C7D0-7DC542F4ED2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072" y="1267114"/>
            <a:ext cx="6047329" cy="3864244"/>
          </a:xfrm>
          <a:prstGeom prst="rect">
            <a:avLst/>
          </a:prstGeom>
        </p:spPr>
      </p:pic>
      <p:pic>
        <p:nvPicPr>
          <p:cNvPr id="7" name="Picture 6">
            <a:extLst>
              <a:ext uri="{FF2B5EF4-FFF2-40B4-BE49-F238E27FC236}">
                <a16:creationId xmlns:a16="http://schemas.microsoft.com/office/drawing/2014/main" id="{E7B49330-4C54-41DA-827A-D33405B1639C}"/>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9146" r="46389"/>
          <a:stretch/>
        </p:blipFill>
        <p:spPr>
          <a:xfrm flipH="1">
            <a:off x="2661613" y="484195"/>
            <a:ext cx="277765" cy="1135340"/>
          </a:xfrm>
          <a:prstGeom prst="rect">
            <a:avLst/>
          </a:prstGeom>
        </p:spPr>
      </p:pic>
      <p:grpSp>
        <p:nvGrpSpPr>
          <p:cNvPr id="8" name="Group 7">
            <a:extLst>
              <a:ext uri="{FF2B5EF4-FFF2-40B4-BE49-F238E27FC236}">
                <a16:creationId xmlns:a16="http://schemas.microsoft.com/office/drawing/2014/main" id="{51B968EE-7B49-76A1-DEC5-EA4A9B57B818}"/>
              </a:ext>
            </a:extLst>
          </p:cNvPr>
          <p:cNvGrpSpPr/>
          <p:nvPr/>
        </p:nvGrpSpPr>
        <p:grpSpPr>
          <a:xfrm rot="592910" flipH="1">
            <a:off x="2145160" y="1481183"/>
            <a:ext cx="33067" cy="2996664"/>
            <a:chOff x="9454270" y="3249320"/>
            <a:chExt cx="154159" cy="10746970"/>
          </a:xfrm>
        </p:grpSpPr>
        <p:sp>
          <p:nvSpPr>
            <p:cNvPr id="9" name="Rectangle: Rounded Corners 8">
              <a:extLst>
                <a:ext uri="{FF2B5EF4-FFF2-40B4-BE49-F238E27FC236}">
                  <a16:creationId xmlns:a16="http://schemas.microsoft.com/office/drawing/2014/main" id="{10B471DF-A216-06ED-79B5-E38900191C35}"/>
                </a:ext>
              </a:extLst>
            </p:cNvPr>
            <p:cNvSpPr/>
            <p:nvPr/>
          </p:nvSpPr>
          <p:spPr>
            <a:xfrm>
              <a:off x="9454270" y="13234749"/>
              <a:ext cx="154159" cy="761541"/>
            </a:xfrm>
            <a:prstGeom prst="roundRect">
              <a:avLst/>
            </a:prstGeom>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0" name="Straight Connector 9">
              <a:extLst>
                <a:ext uri="{FF2B5EF4-FFF2-40B4-BE49-F238E27FC236}">
                  <a16:creationId xmlns:a16="http://schemas.microsoft.com/office/drawing/2014/main" id="{43B682CC-98C8-AC36-6519-BCA6915C1F44}"/>
                </a:ext>
              </a:extLst>
            </p:cNvPr>
            <p:cNvCxnSpPr>
              <a:cxnSpLocks/>
              <a:stCxn id="9" idx="0"/>
            </p:cNvCxnSpPr>
            <p:nvPr/>
          </p:nvCxnSpPr>
          <p:spPr>
            <a:xfrm flipH="1" flipV="1">
              <a:off x="9493250" y="3249320"/>
              <a:ext cx="38100" cy="9985429"/>
            </a:xfrm>
            <a:prstGeom prst="line">
              <a:avLst/>
            </a:prstGeom>
            <a:ln w="9525"/>
          </p:spPr>
          <p:style>
            <a:lnRef idx="3">
              <a:schemeClr val="dk1"/>
            </a:lnRef>
            <a:fillRef idx="0">
              <a:schemeClr val="dk1"/>
            </a:fillRef>
            <a:effectRef idx="2">
              <a:schemeClr val="dk1"/>
            </a:effectRef>
            <a:fontRef idx="minor">
              <a:schemeClr val="tx1"/>
            </a:fontRef>
          </p:style>
        </p:cxnSp>
      </p:grpSp>
      <p:sp>
        <p:nvSpPr>
          <p:cNvPr id="11" name="Freeform: Shape 10">
            <a:extLst>
              <a:ext uri="{FF2B5EF4-FFF2-40B4-BE49-F238E27FC236}">
                <a16:creationId xmlns:a16="http://schemas.microsoft.com/office/drawing/2014/main" id="{752BEFFD-16F8-286B-AC40-7BA4DF2B2C98}"/>
              </a:ext>
            </a:extLst>
          </p:cNvPr>
          <p:cNvSpPr/>
          <p:nvPr/>
        </p:nvSpPr>
        <p:spPr>
          <a:xfrm rot="222201">
            <a:off x="2439981" y="987241"/>
            <a:ext cx="347336" cy="559746"/>
          </a:xfrm>
          <a:custGeom>
            <a:avLst/>
            <a:gdLst>
              <a:gd name="connsiteX0" fmla="*/ 0 w 530207"/>
              <a:gd name="connsiteY0" fmla="*/ 773906 h 773906"/>
              <a:gd name="connsiteX1" fmla="*/ 66675 w 530207"/>
              <a:gd name="connsiteY1" fmla="*/ 464343 h 773906"/>
              <a:gd name="connsiteX2" fmla="*/ 285750 w 530207"/>
              <a:gd name="connsiteY2" fmla="*/ 400050 h 773906"/>
              <a:gd name="connsiteX3" fmla="*/ 428625 w 530207"/>
              <a:gd name="connsiteY3" fmla="*/ 369093 h 773906"/>
              <a:gd name="connsiteX4" fmla="*/ 521494 w 530207"/>
              <a:gd name="connsiteY4" fmla="*/ 290512 h 773906"/>
              <a:gd name="connsiteX5" fmla="*/ 526257 w 530207"/>
              <a:gd name="connsiteY5" fmla="*/ 0 h 773906"/>
              <a:gd name="connsiteX6" fmla="*/ 526257 w 530207"/>
              <a:gd name="connsiteY6" fmla="*/ 0 h 77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0207" h="773906">
                <a:moveTo>
                  <a:pt x="0" y="773906"/>
                </a:moveTo>
                <a:cubicBezTo>
                  <a:pt x="9525" y="650279"/>
                  <a:pt x="19050" y="526652"/>
                  <a:pt x="66675" y="464343"/>
                </a:cubicBezTo>
                <a:cubicBezTo>
                  <a:pt x="114300" y="402034"/>
                  <a:pt x="225425" y="415925"/>
                  <a:pt x="285750" y="400050"/>
                </a:cubicBezTo>
                <a:cubicBezTo>
                  <a:pt x="346075" y="384175"/>
                  <a:pt x="389334" y="387349"/>
                  <a:pt x="428625" y="369093"/>
                </a:cubicBezTo>
                <a:cubicBezTo>
                  <a:pt x="467916" y="350837"/>
                  <a:pt x="505222" y="352027"/>
                  <a:pt x="521494" y="290512"/>
                </a:cubicBezTo>
                <a:cubicBezTo>
                  <a:pt x="537766" y="228996"/>
                  <a:pt x="526257" y="0"/>
                  <a:pt x="526257" y="0"/>
                </a:cubicBezTo>
                <a:lnTo>
                  <a:pt x="526257" y="0"/>
                </a:lnTo>
              </a:path>
            </a:pathLst>
          </a:custGeom>
          <a:ln w="9525"/>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pic>
        <p:nvPicPr>
          <p:cNvPr id="12" name="Picture 11">
            <a:extLst>
              <a:ext uri="{FF2B5EF4-FFF2-40B4-BE49-F238E27FC236}">
                <a16:creationId xmlns:a16="http://schemas.microsoft.com/office/drawing/2014/main" id="{303EB268-6010-38CB-07C1-672CDB3134B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2661613" y="799182"/>
            <a:ext cx="364987" cy="252683"/>
          </a:xfrm>
          <a:prstGeom prst="rect">
            <a:avLst/>
          </a:prstGeom>
        </p:spPr>
      </p:pic>
    </p:spTree>
    <p:extLst>
      <p:ext uri="{BB962C8B-B14F-4D97-AF65-F5344CB8AC3E}">
        <p14:creationId xmlns:p14="http://schemas.microsoft.com/office/powerpoint/2010/main" val="10966340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601"/>
        <p:cNvGrpSpPr/>
        <p:nvPr/>
      </p:nvGrpSpPr>
      <p:grpSpPr>
        <a:xfrm>
          <a:off x="0" y="0"/>
          <a:ext cx="0" cy="0"/>
          <a:chOff x="0" y="0"/>
          <a:chExt cx="0" cy="0"/>
        </a:xfrm>
      </p:grpSpPr>
      <p:sp>
        <p:nvSpPr>
          <p:cNvPr id="14" name="Freeform 2"/>
          <p:cNvSpPr>
            <a:spLocks noChangeAspect="1"/>
          </p:cNvSpPr>
          <p:nvPr/>
        </p:nvSpPr>
        <p:spPr>
          <a:xfrm>
            <a:off x="2675465" y="3551"/>
            <a:ext cx="3808081" cy="5140908"/>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dpi="0" rotWithShape="1">
            <a:blip r:embed="rId3">
              <a:alphaModFix amt="5000"/>
            </a:blip>
            <a:srcRect/>
            <a:stretch>
              <a:fillRect t="-1626" r="-8351"/>
            </a:stretch>
          </a:blipFill>
        </p:spPr>
        <p:txBody>
          <a:bodyPr/>
          <a:lstStyle/>
          <a:p>
            <a:endParaRPr lang="en-US"/>
          </a:p>
        </p:txBody>
      </p:sp>
      <p:sp>
        <p:nvSpPr>
          <p:cNvPr id="27" name="Rectangle 26">
            <a:extLst>
              <a:ext uri="{FF2B5EF4-FFF2-40B4-BE49-F238E27FC236}">
                <a16:creationId xmlns:a16="http://schemas.microsoft.com/office/drawing/2014/main" id="{3E44450E-5658-33F1-4598-FA2F7528A8D1}"/>
              </a:ext>
            </a:extLst>
          </p:cNvPr>
          <p:cNvSpPr/>
          <p:nvPr/>
        </p:nvSpPr>
        <p:spPr>
          <a:xfrm>
            <a:off x="3729818" y="-3739945"/>
            <a:ext cx="3296994" cy="75419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1"/>
            <a:r>
              <a:rPr lang="en-US" dirty="0">
                <a:solidFill>
                  <a:schemeClr val="tx1"/>
                </a:solidFill>
              </a:rPr>
              <a:t>Dam water level measurements are critical for managing the dam in relation to water needs and flood control.</a:t>
            </a:r>
          </a:p>
          <a:p>
            <a:pPr rtl="1"/>
            <a:endParaRPr lang="en-US" dirty="0">
              <a:solidFill>
                <a:schemeClr val="tx1"/>
              </a:solidFill>
            </a:endParaRPr>
          </a:p>
          <a:p>
            <a:pPr rtl="1"/>
            <a:r>
              <a:rPr lang="en-US" dirty="0">
                <a:solidFill>
                  <a:schemeClr val="tx1"/>
                </a:solidFill>
              </a:rPr>
              <a:t>Each dam must have a water balance that shows inflows from valleys and rainfall and outflows through spillways, evaporation, seepage, and groundwater recharge.</a:t>
            </a:r>
          </a:p>
          <a:p>
            <a:pPr rtl="1"/>
            <a:endParaRPr lang="en-US" dirty="0">
              <a:solidFill>
                <a:schemeClr val="tx1"/>
              </a:solidFill>
            </a:endParaRPr>
          </a:p>
          <a:p>
            <a:pPr rtl="1"/>
            <a:r>
              <a:rPr lang="en-US" dirty="0">
                <a:solidFill>
                  <a:schemeClr val="tx1"/>
                </a:solidFill>
              </a:rPr>
              <a:t>Dams typically have curves showing the relationship between water elevation and storage volume.</a:t>
            </a:r>
          </a:p>
          <a:p>
            <a:pPr rtl="1"/>
            <a:endParaRPr lang="en-US" dirty="0" smtClean="0">
              <a:solidFill>
                <a:schemeClr val="tx1"/>
              </a:solidFill>
            </a:endParaRPr>
          </a:p>
          <a:p>
            <a:pPr rtl="1"/>
            <a:r>
              <a:rPr lang="en-US" dirty="0">
                <a:solidFill>
                  <a:schemeClr val="tx1"/>
                </a:solidFill>
              </a:rPr>
              <a:t/>
            </a:r>
            <a:br>
              <a:rPr lang="en-US" dirty="0">
                <a:solidFill>
                  <a:schemeClr val="tx1"/>
                </a:solidFill>
              </a:rPr>
            </a:br>
            <a:r>
              <a:rPr lang="en-US" dirty="0" smtClean="0">
                <a:solidFill>
                  <a:schemeClr val="tx1"/>
                </a:solidFill>
              </a:rPr>
              <a:t/>
            </a:r>
            <a:br>
              <a:rPr lang="en-US" dirty="0" smtClean="0">
                <a:solidFill>
                  <a:schemeClr val="tx1"/>
                </a:solidFill>
              </a:rPr>
            </a:br>
            <a:r>
              <a:rPr lang="en-US" dirty="0" smtClean="0">
                <a:solidFill>
                  <a:schemeClr val="tx1"/>
                </a:solidFill>
              </a:rPr>
              <a:t/>
            </a:r>
            <a:br>
              <a:rPr lang="en-US" dirty="0" smtClean="0">
                <a:solidFill>
                  <a:schemeClr val="tx1"/>
                </a:solidFill>
              </a:rPr>
            </a:br>
            <a:r>
              <a:rPr lang="en-US" dirty="0" smtClean="0">
                <a:solidFill>
                  <a:schemeClr val="tx1"/>
                </a:solidFill>
              </a:rPr>
              <a:t/>
            </a:r>
            <a:br>
              <a:rPr lang="en-US" dirty="0" smtClean="0">
                <a:solidFill>
                  <a:schemeClr val="tx1"/>
                </a:solidFill>
              </a:rPr>
            </a:br>
            <a:r>
              <a:rPr lang="en-US" dirty="0" smtClean="0">
                <a:solidFill>
                  <a:schemeClr val="tx1"/>
                </a:solidFill>
              </a:rPr>
              <a:t/>
            </a:r>
            <a:br>
              <a:rPr lang="en-US" dirty="0" smtClean="0">
                <a:solidFill>
                  <a:schemeClr val="tx1"/>
                </a:solidFill>
              </a:rPr>
            </a:br>
            <a:r>
              <a:rPr lang="en-US" dirty="0" smtClean="0">
                <a:solidFill>
                  <a:schemeClr val="tx1"/>
                </a:solidFill>
              </a:rPr>
              <a:t/>
            </a:r>
            <a:br>
              <a:rPr lang="en-US" dirty="0" smtClean="0">
                <a:solidFill>
                  <a:schemeClr val="tx1"/>
                </a:solidFill>
              </a:rPr>
            </a:br>
            <a:endParaRPr lang="en-US" dirty="0">
              <a:solidFill>
                <a:schemeClr val="tx1"/>
              </a:solidFill>
            </a:endParaRPr>
          </a:p>
          <a:p>
            <a:pPr rtl="1"/>
            <a:r>
              <a:rPr lang="en-US" dirty="0">
                <a:solidFill>
                  <a:schemeClr val="tx1"/>
                </a:solidFill>
              </a:rPr>
              <a:t>Inflows are measured using river and valley measurement methods and are compared with the dam's water level, indicated by a graduated gauge installed at each dam (automated system implemented</a:t>
            </a:r>
            <a:r>
              <a:rPr lang="en-US" dirty="0" smtClean="0">
                <a:solidFill>
                  <a:schemeClr val="tx1"/>
                </a:solidFill>
              </a:rPr>
              <a:t>).</a:t>
            </a:r>
          </a:p>
          <a:p>
            <a:pPr rtl="1"/>
            <a:endParaRPr lang="en-US" dirty="0">
              <a:solidFill>
                <a:schemeClr val="tx1"/>
              </a:solidFill>
            </a:endParaRPr>
          </a:p>
          <a:p>
            <a:pPr rtl="1"/>
            <a:r>
              <a:rPr lang="en-US" dirty="0">
                <a:solidFill>
                  <a:schemeClr val="tx1"/>
                </a:solidFill>
              </a:rPr>
              <a:t>Outflows are measured similarly, using spillways or dam gates.</a:t>
            </a:r>
          </a:p>
          <a:p>
            <a:pPr rtl="1"/>
            <a:endParaRPr lang="en-US" dirty="0">
              <a:solidFill>
                <a:schemeClr val="tx1"/>
              </a:solidFill>
            </a:endParaRPr>
          </a:p>
          <a:p>
            <a:pPr rtl="1"/>
            <a:r>
              <a:rPr lang="en-US" dirty="0">
                <a:solidFill>
                  <a:schemeClr val="tx1"/>
                </a:solidFill>
              </a:rPr>
              <a:t>Typically, a weather station is installed near each dam to measure evaporation and rainfall.</a:t>
            </a:r>
            <a:endParaRPr lang="ar-JO" dirty="0">
              <a:solidFill>
                <a:schemeClr val="tx1"/>
              </a:solidFill>
            </a:endParaRPr>
          </a:p>
        </p:txBody>
      </p:sp>
      <p:sp>
        <p:nvSpPr>
          <p:cNvPr id="19" name="Rectangle 18">
            <a:extLst>
              <a:ext uri="{FF2B5EF4-FFF2-40B4-BE49-F238E27FC236}">
                <a16:creationId xmlns:a16="http://schemas.microsoft.com/office/drawing/2014/main" id="{142323BE-562E-A835-43C9-AF11DA6BCD8B}"/>
              </a:ext>
            </a:extLst>
          </p:cNvPr>
          <p:cNvSpPr/>
          <p:nvPr/>
        </p:nvSpPr>
        <p:spPr>
          <a:xfrm>
            <a:off x="7132250" y="-11259"/>
            <a:ext cx="2008223" cy="5142638"/>
          </a:xfrm>
          <a:prstGeom prst="rect">
            <a:avLst/>
          </a:prstGeom>
          <a:solidFill>
            <a:srgbClr val="00B0F0"/>
          </a:solidFill>
          <a:ln>
            <a:noFill/>
          </a:ln>
          <a:effectLst>
            <a:outerShdw blurRad="317500" dist="127000" dir="10800000" algn="r"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r>
              <a:rPr lang="en-US" sz="1600" dirty="0">
                <a:solidFill>
                  <a:schemeClr val="tx1"/>
                </a:solidFill>
                <a:latin typeface="Segoe UI Semibold" panose="020B0702040204020203" pitchFamily="34" charset="0"/>
                <a:cs typeface="Segoe UI Semibold" panose="020B0702040204020203" pitchFamily="34" charset="0"/>
              </a:rPr>
              <a:t>Measuring Water Levels in Dams</a:t>
            </a:r>
          </a:p>
        </p:txBody>
      </p:sp>
      <p:pic>
        <p:nvPicPr>
          <p:cNvPr id="2" name="Picture 1">
            <a:extLst>
              <a:ext uri="{FF2B5EF4-FFF2-40B4-BE49-F238E27FC236}">
                <a16:creationId xmlns:a16="http://schemas.microsoft.com/office/drawing/2014/main" id="{E51E8F19-A69E-A560-6ECE-C929501AB8F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274" y="1503412"/>
            <a:ext cx="2750886" cy="157808"/>
          </a:xfrm>
          <a:prstGeom prst="rect">
            <a:avLst/>
          </a:prstGeom>
        </p:spPr>
      </p:pic>
      <p:sp>
        <p:nvSpPr>
          <p:cNvPr id="5" name="Rectangle 4">
            <a:extLst>
              <a:ext uri="{FF2B5EF4-FFF2-40B4-BE49-F238E27FC236}">
                <a16:creationId xmlns:a16="http://schemas.microsoft.com/office/drawing/2014/main" id="{EC452F38-9944-7781-C2FB-0F797F615A11}"/>
              </a:ext>
            </a:extLst>
          </p:cNvPr>
          <p:cNvSpPr/>
          <p:nvPr/>
        </p:nvSpPr>
        <p:spPr>
          <a:xfrm>
            <a:off x="-446314" y="1646843"/>
            <a:ext cx="3118478" cy="3388692"/>
          </a:xfrm>
          <a:prstGeom prst="rect">
            <a:avLst/>
          </a:prstGeom>
          <a:solidFill>
            <a:srgbClr val="43AC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6" name="Picture 5">
            <a:extLst>
              <a:ext uri="{FF2B5EF4-FFF2-40B4-BE49-F238E27FC236}">
                <a16:creationId xmlns:a16="http://schemas.microsoft.com/office/drawing/2014/main" id="{ECDE7ABA-8C53-71D2-C7D0-7DC542F4ED2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072" y="1267114"/>
            <a:ext cx="6047329" cy="3864244"/>
          </a:xfrm>
          <a:prstGeom prst="rect">
            <a:avLst/>
          </a:prstGeom>
        </p:spPr>
      </p:pic>
      <p:pic>
        <p:nvPicPr>
          <p:cNvPr id="7" name="Picture 6">
            <a:extLst>
              <a:ext uri="{FF2B5EF4-FFF2-40B4-BE49-F238E27FC236}">
                <a16:creationId xmlns:a16="http://schemas.microsoft.com/office/drawing/2014/main" id="{E7B49330-4C54-41DA-827A-D33405B1639C}"/>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9146" r="46389"/>
          <a:stretch/>
        </p:blipFill>
        <p:spPr>
          <a:xfrm flipH="1">
            <a:off x="2661613" y="484195"/>
            <a:ext cx="277765" cy="1135340"/>
          </a:xfrm>
          <a:prstGeom prst="rect">
            <a:avLst/>
          </a:prstGeom>
        </p:spPr>
      </p:pic>
      <p:grpSp>
        <p:nvGrpSpPr>
          <p:cNvPr id="8" name="Group 7">
            <a:extLst>
              <a:ext uri="{FF2B5EF4-FFF2-40B4-BE49-F238E27FC236}">
                <a16:creationId xmlns:a16="http://schemas.microsoft.com/office/drawing/2014/main" id="{51B968EE-7B49-76A1-DEC5-EA4A9B57B818}"/>
              </a:ext>
            </a:extLst>
          </p:cNvPr>
          <p:cNvGrpSpPr/>
          <p:nvPr/>
        </p:nvGrpSpPr>
        <p:grpSpPr>
          <a:xfrm rot="592910" flipH="1">
            <a:off x="2145160" y="1481183"/>
            <a:ext cx="33067" cy="2996664"/>
            <a:chOff x="9454270" y="3249320"/>
            <a:chExt cx="154159" cy="10746970"/>
          </a:xfrm>
        </p:grpSpPr>
        <p:sp>
          <p:nvSpPr>
            <p:cNvPr id="9" name="Rectangle: Rounded Corners 8">
              <a:extLst>
                <a:ext uri="{FF2B5EF4-FFF2-40B4-BE49-F238E27FC236}">
                  <a16:creationId xmlns:a16="http://schemas.microsoft.com/office/drawing/2014/main" id="{10B471DF-A216-06ED-79B5-E38900191C35}"/>
                </a:ext>
              </a:extLst>
            </p:cNvPr>
            <p:cNvSpPr/>
            <p:nvPr/>
          </p:nvSpPr>
          <p:spPr>
            <a:xfrm>
              <a:off x="9454270" y="13234749"/>
              <a:ext cx="154159" cy="761541"/>
            </a:xfrm>
            <a:prstGeom prst="roundRect">
              <a:avLst/>
            </a:prstGeom>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0" name="Straight Connector 9">
              <a:extLst>
                <a:ext uri="{FF2B5EF4-FFF2-40B4-BE49-F238E27FC236}">
                  <a16:creationId xmlns:a16="http://schemas.microsoft.com/office/drawing/2014/main" id="{43B682CC-98C8-AC36-6519-BCA6915C1F44}"/>
                </a:ext>
              </a:extLst>
            </p:cNvPr>
            <p:cNvCxnSpPr>
              <a:cxnSpLocks/>
              <a:stCxn id="9" idx="0"/>
            </p:cNvCxnSpPr>
            <p:nvPr/>
          </p:nvCxnSpPr>
          <p:spPr>
            <a:xfrm flipH="1" flipV="1">
              <a:off x="9493250" y="3249320"/>
              <a:ext cx="38100" cy="9985429"/>
            </a:xfrm>
            <a:prstGeom prst="line">
              <a:avLst/>
            </a:prstGeom>
            <a:ln w="9525"/>
          </p:spPr>
          <p:style>
            <a:lnRef idx="3">
              <a:schemeClr val="dk1"/>
            </a:lnRef>
            <a:fillRef idx="0">
              <a:schemeClr val="dk1"/>
            </a:fillRef>
            <a:effectRef idx="2">
              <a:schemeClr val="dk1"/>
            </a:effectRef>
            <a:fontRef idx="minor">
              <a:schemeClr val="tx1"/>
            </a:fontRef>
          </p:style>
        </p:cxnSp>
      </p:grpSp>
      <p:sp>
        <p:nvSpPr>
          <p:cNvPr id="11" name="Freeform: Shape 10">
            <a:extLst>
              <a:ext uri="{FF2B5EF4-FFF2-40B4-BE49-F238E27FC236}">
                <a16:creationId xmlns:a16="http://schemas.microsoft.com/office/drawing/2014/main" id="{752BEFFD-16F8-286B-AC40-7BA4DF2B2C98}"/>
              </a:ext>
            </a:extLst>
          </p:cNvPr>
          <p:cNvSpPr/>
          <p:nvPr/>
        </p:nvSpPr>
        <p:spPr>
          <a:xfrm rot="222201">
            <a:off x="2439981" y="987241"/>
            <a:ext cx="347336" cy="559746"/>
          </a:xfrm>
          <a:custGeom>
            <a:avLst/>
            <a:gdLst>
              <a:gd name="connsiteX0" fmla="*/ 0 w 530207"/>
              <a:gd name="connsiteY0" fmla="*/ 773906 h 773906"/>
              <a:gd name="connsiteX1" fmla="*/ 66675 w 530207"/>
              <a:gd name="connsiteY1" fmla="*/ 464343 h 773906"/>
              <a:gd name="connsiteX2" fmla="*/ 285750 w 530207"/>
              <a:gd name="connsiteY2" fmla="*/ 400050 h 773906"/>
              <a:gd name="connsiteX3" fmla="*/ 428625 w 530207"/>
              <a:gd name="connsiteY3" fmla="*/ 369093 h 773906"/>
              <a:gd name="connsiteX4" fmla="*/ 521494 w 530207"/>
              <a:gd name="connsiteY4" fmla="*/ 290512 h 773906"/>
              <a:gd name="connsiteX5" fmla="*/ 526257 w 530207"/>
              <a:gd name="connsiteY5" fmla="*/ 0 h 773906"/>
              <a:gd name="connsiteX6" fmla="*/ 526257 w 530207"/>
              <a:gd name="connsiteY6" fmla="*/ 0 h 77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0207" h="773906">
                <a:moveTo>
                  <a:pt x="0" y="773906"/>
                </a:moveTo>
                <a:cubicBezTo>
                  <a:pt x="9525" y="650279"/>
                  <a:pt x="19050" y="526652"/>
                  <a:pt x="66675" y="464343"/>
                </a:cubicBezTo>
                <a:cubicBezTo>
                  <a:pt x="114300" y="402034"/>
                  <a:pt x="225425" y="415925"/>
                  <a:pt x="285750" y="400050"/>
                </a:cubicBezTo>
                <a:cubicBezTo>
                  <a:pt x="346075" y="384175"/>
                  <a:pt x="389334" y="387349"/>
                  <a:pt x="428625" y="369093"/>
                </a:cubicBezTo>
                <a:cubicBezTo>
                  <a:pt x="467916" y="350837"/>
                  <a:pt x="505222" y="352027"/>
                  <a:pt x="521494" y="290512"/>
                </a:cubicBezTo>
                <a:cubicBezTo>
                  <a:pt x="537766" y="228996"/>
                  <a:pt x="526257" y="0"/>
                  <a:pt x="526257" y="0"/>
                </a:cubicBezTo>
                <a:lnTo>
                  <a:pt x="526257" y="0"/>
                </a:lnTo>
              </a:path>
            </a:pathLst>
          </a:custGeom>
          <a:ln w="9525"/>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pic>
        <p:nvPicPr>
          <p:cNvPr id="12" name="Picture 11">
            <a:extLst>
              <a:ext uri="{FF2B5EF4-FFF2-40B4-BE49-F238E27FC236}">
                <a16:creationId xmlns:a16="http://schemas.microsoft.com/office/drawing/2014/main" id="{303EB268-6010-38CB-07C1-672CDB3134B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2661613" y="799182"/>
            <a:ext cx="364987" cy="252683"/>
          </a:xfrm>
          <a:prstGeom prst="rect">
            <a:avLst/>
          </a:prstGeom>
        </p:spPr>
      </p:pic>
    </p:spTree>
    <p:extLst>
      <p:ext uri="{BB962C8B-B14F-4D97-AF65-F5344CB8AC3E}">
        <p14:creationId xmlns:p14="http://schemas.microsoft.com/office/powerpoint/2010/main" val="9908684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7" name="Freeform 2"/>
          <p:cNvSpPr>
            <a:spLocks noChangeAspect="1"/>
          </p:cNvSpPr>
          <p:nvPr/>
        </p:nvSpPr>
        <p:spPr>
          <a:xfrm>
            <a:off x="2675465" y="3551"/>
            <a:ext cx="3808081" cy="5140908"/>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dpi="0" rotWithShape="1">
            <a:blip r:embed="rId3">
              <a:alphaModFix amt="5000"/>
            </a:blip>
            <a:srcRect/>
            <a:stretch>
              <a:fillRect t="-1626" r="-8351"/>
            </a:stretch>
          </a:blipFill>
        </p:spPr>
        <p:txBody>
          <a:bodyPr/>
          <a:lstStyle/>
          <a:p>
            <a:endParaRPr lang="en-US"/>
          </a:p>
        </p:txBody>
      </p:sp>
      <p:sp>
        <p:nvSpPr>
          <p:cNvPr id="267" name="Google Shape;267;p44"/>
          <p:cNvSpPr txBox="1">
            <a:spLocks noGrp="1"/>
          </p:cNvSpPr>
          <p:nvPr>
            <p:ph type="title"/>
          </p:nvPr>
        </p:nvSpPr>
        <p:spPr>
          <a:xfrm>
            <a:off x="2083945" y="2939963"/>
            <a:ext cx="4991120" cy="841800"/>
          </a:xfrm>
          <a:prstGeom prst="rect">
            <a:avLst/>
          </a:prstGeom>
        </p:spPr>
        <p:txBody>
          <a:bodyPr spcFirstLastPara="1" wrap="square" lIns="91425" tIns="91425" rIns="91425" bIns="91425" anchor="t" anchorCtr="0">
            <a:noAutofit/>
          </a:bodyPr>
          <a:lstStyle/>
          <a:p>
            <a:pPr lvl="0"/>
            <a:r>
              <a:rPr lang="en-US" sz="2000" b="1" dirty="0" smtClean="0">
                <a:solidFill>
                  <a:schemeClr val="tx1"/>
                </a:solidFill>
                <a:latin typeface="Arial Rounded MT Bold" panose="020F0704030504030204" pitchFamily="34" charset="0"/>
                <a:cs typeface="Segoe UI Semibold" panose="020B0702040204020203" pitchFamily="34" charset="0"/>
              </a:rPr>
              <a:t>Stations </a:t>
            </a:r>
            <a:r>
              <a:rPr lang="en-US" sz="2000" b="1" dirty="0">
                <a:solidFill>
                  <a:schemeClr val="tx1"/>
                </a:solidFill>
                <a:latin typeface="Arial Rounded MT Bold" panose="020F0704030504030204" pitchFamily="34" charset="0"/>
                <a:cs typeface="Segoe UI Semibold" panose="020B0702040204020203" pitchFamily="34" charset="0"/>
              </a:rPr>
              <a:t>Distribution Across the Kingdom</a:t>
            </a:r>
            <a:endParaRPr lang="ar-JO" sz="2000" b="1" dirty="0">
              <a:solidFill>
                <a:schemeClr val="tx1"/>
              </a:solidFill>
              <a:latin typeface="Arial Rounded MT Bold" panose="020F0704030504030204" pitchFamily="34" charset="0"/>
              <a:cs typeface="Segoe UI Semibold" panose="020B0702040204020203" pitchFamily="34" charset="0"/>
            </a:endParaRPr>
          </a:p>
        </p:txBody>
      </p:sp>
      <p:sp>
        <p:nvSpPr>
          <p:cNvPr id="2" name="Google Shape;4988;p83">
            <a:extLst>
              <a:ext uri="{FF2B5EF4-FFF2-40B4-BE49-F238E27FC236}">
                <a16:creationId xmlns:a16="http://schemas.microsoft.com/office/drawing/2014/main" id="{55CB3E71-6D43-D8AC-0112-BF806A292753}"/>
              </a:ext>
            </a:extLst>
          </p:cNvPr>
          <p:cNvSpPr>
            <a:spLocks noChangeAspect="1"/>
          </p:cNvSpPr>
          <p:nvPr/>
        </p:nvSpPr>
        <p:spPr>
          <a:xfrm>
            <a:off x="3938806" y="1094140"/>
            <a:ext cx="1281397" cy="1663384"/>
          </a:xfrm>
          <a:custGeom>
            <a:avLst/>
            <a:gdLst/>
            <a:ahLst/>
            <a:cxnLst/>
            <a:rect l="l" t="t" r="r" b="b"/>
            <a:pathLst>
              <a:path w="2810" h="3648" extrusionOk="0">
                <a:moveTo>
                  <a:pt x="1365" y="241"/>
                </a:moveTo>
                <a:cubicBezTo>
                  <a:pt x="1630" y="241"/>
                  <a:pt x="1899" y="338"/>
                  <a:pt x="2120" y="555"/>
                </a:cubicBezTo>
                <a:cubicBezTo>
                  <a:pt x="2810" y="1245"/>
                  <a:pt x="2329" y="2416"/>
                  <a:pt x="1356" y="2416"/>
                </a:cubicBezTo>
                <a:cubicBezTo>
                  <a:pt x="764" y="2416"/>
                  <a:pt x="272" y="1935"/>
                  <a:pt x="272" y="1344"/>
                </a:cubicBezTo>
                <a:cubicBezTo>
                  <a:pt x="263" y="681"/>
                  <a:pt x="802" y="241"/>
                  <a:pt x="1365" y="241"/>
                </a:cubicBezTo>
                <a:close/>
                <a:moveTo>
                  <a:pt x="1356" y="1"/>
                </a:moveTo>
                <a:cubicBezTo>
                  <a:pt x="604" y="1"/>
                  <a:pt x="0" y="604"/>
                  <a:pt x="0" y="1356"/>
                </a:cubicBezTo>
                <a:cubicBezTo>
                  <a:pt x="0" y="2391"/>
                  <a:pt x="1183" y="3512"/>
                  <a:pt x="1331" y="3648"/>
                </a:cubicBezTo>
                <a:lnTo>
                  <a:pt x="1368" y="3648"/>
                </a:lnTo>
                <a:cubicBezTo>
                  <a:pt x="1528" y="3512"/>
                  <a:pt x="2711" y="2453"/>
                  <a:pt x="2711" y="1356"/>
                </a:cubicBezTo>
                <a:cubicBezTo>
                  <a:pt x="2711" y="604"/>
                  <a:pt x="2095" y="1"/>
                  <a:pt x="1356" y="1"/>
                </a:cubicBezTo>
                <a:close/>
              </a:path>
            </a:pathLst>
          </a:custGeom>
          <a:solidFill>
            <a:schemeClr val="tx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tx1"/>
              </a:solidFill>
            </a:endParaRPr>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05505" y="-2262704"/>
            <a:ext cx="3657607" cy="365760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9879582">
            <a:off x="-1999103" y="3093467"/>
            <a:ext cx="2688749" cy="204831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17006969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725"/>
        <p:cNvGrpSpPr/>
        <p:nvPr/>
      </p:nvGrpSpPr>
      <p:grpSpPr>
        <a:xfrm>
          <a:off x="0" y="0"/>
          <a:ext cx="0" cy="0"/>
          <a:chOff x="0" y="0"/>
          <a:chExt cx="0" cy="0"/>
        </a:xfrm>
      </p:grpSpPr>
      <p:sp>
        <p:nvSpPr>
          <p:cNvPr id="5" name="Freeform 2"/>
          <p:cNvSpPr>
            <a:spLocks noChangeAspect="1"/>
          </p:cNvSpPr>
          <p:nvPr/>
        </p:nvSpPr>
        <p:spPr>
          <a:xfrm>
            <a:off x="2675465" y="3551"/>
            <a:ext cx="3808081" cy="5140908"/>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dpi="0" rotWithShape="1">
            <a:blip r:embed="rId3">
              <a:alphaModFix amt="5000"/>
            </a:blip>
            <a:srcRect/>
            <a:stretch>
              <a:fillRect t="-1626" r="-8351"/>
            </a:stretch>
          </a:blipFill>
        </p:spPr>
        <p:txBody>
          <a:bodyPr/>
          <a:lstStyle/>
          <a:p>
            <a:endParaRPr lang="en-US"/>
          </a:p>
        </p:txBody>
      </p:sp>
      <p:pic>
        <p:nvPicPr>
          <p:cNvPr id="9" name="Picture 8">
            <a:extLst>
              <a:ext uri="{FF2B5EF4-FFF2-40B4-BE49-F238E27FC236}">
                <a16:creationId xmlns:a16="http://schemas.microsoft.com/office/drawing/2014/main" id="{0BE4FCF3-D037-E308-8984-4F4D9902783E}"/>
              </a:ext>
            </a:extLst>
          </p:cNvPr>
          <p:cNvPicPr>
            <a:picLocks noChangeAspect="1"/>
          </p:cNvPicPr>
          <p:nvPr/>
        </p:nvPicPr>
        <p:blipFill>
          <a:blip r:embed="rId4"/>
          <a:stretch>
            <a:fillRect/>
          </a:stretch>
        </p:blipFill>
        <p:spPr>
          <a:xfrm>
            <a:off x="2712955" y="165927"/>
            <a:ext cx="3718090" cy="4811646"/>
          </a:xfrm>
          <a:prstGeom prst="rect">
            <a:avLst/>
          </a:prstGeom>
          <a:ln>
            <a:noFill/>
          </a:ln>
          <a:effectLst>
            <a:outerShdw blurRad="292100" dist="139700" dir="2700000" algn="tl" rotWithShape="0">
              <a:srgbClr val="333333">
                <a:alpha val="65000"/>
              </a:srgbClr>
            </a:outerShdw>
          </a:effectLst>
        </p:spPr>
      </p:pic>
      <p:sp>
        <p:nvSpPr>
          <p:cNvPr id="10" name="Google Shape;1233;p68">
            <a:extLst>
              <a:ext uri="{FF2B5EF4-FFF2-40B4-BE49-F238E27FC236}">
                <a16:creationId xmlns:a16="http://schemas.microsoft.com/office/drawing/2014/main" id="{DA5AFE92-D461-B4A7-26EF-344664BE4F18}"/>
              </a:ext>
            </a:extLst>
          </p:cNvPr>
          <p:cNvSpPr txBox="1">
            <a:spLocks/>
          </p:cNvSpPr>
          <p:nvPr/>
        </p:nvSpPr>
        <p:spPr>
          <a:xfrm>
            <a:off x="1187645" y="1830150"/>
            <a:ext cx="5243400" cy="14832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lt1"/>
              </a:buClr>
              <a:buSzPts val="12000"/>
              <a:buFont typeface="Staatliches"/>
              <a:buNone/>
              <a:defRPr sz="12000" b="0" i="0" u="none" strike="noStrike" cap="none">
                <a:solidFill>
                  <a:schemeClr val="lt1"/>
                </a:solidFill>
                <a:latin typeface="Staatliches"/>
                <a:ea typeface="Staatliches"/>
                <a:cs typeface="Staatliches"/>
                <a:sym typeface="Staatliches"/>
              </a:defRPr>
            </a:lvl1pPr>
            <a:lvl2pPr marR="0" lvl="1" algn="ctr" rtl="0">
              <a:lnSpc>
                <a:spcPct val="100000"/>
              </a:lnSpc>
              <a:spcBef>
                <a:spcPts val="0"/>
              </a:spcBef>
              <a:spcAft>
                <a:spcPts val="0"/>
              </a:spcAft>
              <a:buClr>
                <a:schemeClr val="lt1"/>
              </a:buClr>
              <a:buSzPts val="12000"/>
              <a:buFont typeface="Arial"/>
              <a:buNone/>
              <a:defRPr sz="12000" b="0" i="0" u="none" strike="noStrike" cap="none">
                <a:solidFill>
                  <a:schemeClr val="lt1"/>
                </a:solidFill>
                <a:latin typeface="Arial"/>
                <a:ea typeface="Arial"/>
                <a:cs typeface="Arial"/>
                <a:sym typeface="Arial"/>
              </a:defRPr>
            </a:lvl2pPr>
            <a:lvl3pPr marR="0" lvl="2" algn="ctr" rtl="0">
              <a:lnSpc>
                <a:spcPct val="100000"/>
              </a:lnSpc>
              <a:spcBef>
                <a:spcPts val="0"/>
              </a:spcBef>
              <a:spcAft>
                <a:spcPts val="0"/>
              </a:spcAft>
              <a:buClr>
                <a:schemeClr val="lt1"/>
              </a:buClr>
              <a:buSzPts val="12000"/>
              <a:buFont typeface="Arial"/>
              <a:buNone/>
              <a:defRPr sz="12000" b="0" i="0" u="none" strike="noStrike" cap="none">
                <a:solidFill>
                  <a:schemeClr val="lt1"/>
                </a:solidFill>
                <a:latin typeface="Arial"/>
                <a:ea typeface="Arial"/>
                <a:cs typeface="Arial"/>
                <a:sym typeface="Arial"/>
              </a:defRPr>
            </a:lvl3pPr>
            <a:lvl4pPr marR="0" lvl="3" algn="ctr" rtl="0">
              <a:lnSpc>
                <a:spcPct val="100000"/>
              </a:lnSpc>
              <a:spcBef>
                <a:spcPts val="0"/>
              </a:spcBef>
              <a:spcAft>
                <a:spcPts val="0"/>
              </a:spcAft>
              <a:buClr>
                <a:schemeClr val="lt1"/>
              </a:buClr>
              <a:buSzPts val="12000"/>
              <a:buFont typeface="Arial"/>
              <a:buNone/>
              <a:defRPr sz="12000" b="0" i="0" u="none" strike="noStrike" cap="none">
                <a:solidFill>
                  <a:schemeClr val="lt1"/>
                </a:solidFill>
                <a:latin typeface="Arial"/>
                <a:ea typeface="Arial"/>
                <a:cs typeface="Arial"/>
                <a:sym typeface="Arial"/>
              </a:defRPr>
            </a:lvl4pPr>
            <a:lvl5pPr marR="0" lvl="4" algn="ctr" rtl="0">
              <a:lnSpc>
                <a:spcPct val="100000"/>
              </a:lnSpc>
              <a:spcBef>
                <a:spcPts val="0"/>
              </a:spcBef>
              <a:spcAft>
                <a:spcPts val="0"/>
              </a:spcAft>
              <a:buClr>
                <a:schemeClr val="lt1"/>
              </a:buClr>
              <a:buSzPts val="12000"/>
              <a:buFont typeface="Arial"/>
              <a:buNone/>
              <a:defRPr sz="12000" b="0" i="0" u="none" strike="noStrike" cap="none">
                <a:solidFill>
                  <a:schemeClr val="lt1"/>
                </a:solidFill>
                <a:latin typeface="Arial"/>
                <a:ea typeface="Arial"/>
                <a:cs typeface="Arial"/>
                <a:sym typeface="Arial"/>
              </a:defRPr>
            </a:lvl5pPr>
            <a:lvl6pPr marR="0" lvl="5" algn="ctr" rtl="0">
              <a:lnSpc>
                <a:spcPct val="100000"/>
              </a:lnSpc>
              <a:spcBef>
                <a:spcPts val="0"/>
              </a:spcBef>
              <a:spcAft>
                <a:spcPts val="0"/>
              </a:spcAft>
              <a:buClr>
                <a:schemeClr val="lt1"/>
              </a:buClr>
              <a:buSzPts val="12000"/>
              <a:buFont typeface="Arial"/>
              <a:buNone/>
              <a:defRPr sz="12000" b="0" i="0" u="none" strike="noStrike" cap="none">
                <a:solidFill>
                  <a:schemeClr val="lt1"/>
                </a:solidFill>
                <a:latin typeface="Arial"/>
                <a:ea typeface="Arial"/>
                <a:cs typeface="Arial"/>
                <a:sym typeface="Arial"/>
              </a:defRPr>
            </a:lvl6pPr>
            <a:lvl7pPr marR="0" lvl="6" algn="ctr" rtl="0">
              <a:lnSpc>
                <a:spcPct val="100000"/>
              </a:lnSpc>
              <a:spcBef>
                <a:spcPts val="0"/>
              </a:spcBef>
              <a:spcAft>
                <a:spcPts val="0"/>
              </a:spcAft>
              <a:buClr>
                <a:schemeClr val="lt1"/>
              </a:buClr>
              <a:buSzPts val="12000"/>
              <a:buFont typeface="Arial"/>
              <a:buNone/>
              <a:defRPr sz="12000" b="0" i="0" u="none" strike="noStrike" cap="none">
                <a:solidFill>
                  <a:schemeClr val="lt1"/>
                </a:solidFill>
                <a:latin typeface="Arial"/>
                <a:ea typeface="Arial"/>
                <a:cs typeface="Arial"/>
                <a:sym typeface="Arial"/>
              </a:defRPr>
            </a:lvl7pPr>
            <a:lvl8pPr marR="0" lvl="7" algn="ctr" rtl="0">
              <a:lnSpc>
                <a:spcPct val="100000"/>
              </a:lnSpc>
              <a:spcBef>
                <a:spcPts val="0"/>
              </a:spcBef>
              <a:spcAft>
                <a:spcPts val="0"/>
              </a:spcAft>
              <a:buClr>
                <a:schemeClr val="lt1"/>
              </a:buClr>
              <a:buSzPts val="12000"/>
              <a:buFont typeface="Arial"/>
              <a:buNone/>
              <a:defRPr sz="12000" b="0" i="0" u="none" strike="noStrike" cap="none">
                <a:solidFill>
                  <a:schemeClr val="lt1"/>
                </a:solidFill>
                <a:latin typeface="Arial"/>
                <a:ea typeface="Arial"/>
                <a:cs typeface="Arial"/>
                <a:sym typeface="Arial"/>
              </a:defRPr>
            </a:lvl8pPr>
            <a:lvl9pPr marR="0" lvl="8" algn="ctr" rtl="0">
              <a:lnSpc>
                <a:spcPct val="100000"/>
              </a:lnSpc>
              <a:spcBef>
                <a:spcPts val="0"/>
              </a:spcBef>
              <a:spcAft>
                <a:spcPts val="0"/>
              </a:spcAft>
              <a:buClr>
                <a:schemeClr val="lt1"/>
              </a:buClr>
              <a:buSzPts val="12000"/>
              <a:buFont typeface="Arial"/>
              <a:buNone/>
              <a:defRPr sz="12000" b="0" i="0" u="none" strike="noStrike" cap="none">
                <a:solidFill>
                  <a:schemeClr val="lt1"/>
                </a:solidFill>
                <a:latin typeface="Arial"/>
                <a:ea typeface="Arial"/>
                <a:cs typeface="Arial"/>
                <a:sym typeface="Arial"/>
              </a:defRPr>
            </a:lvl9pPr>
          </a:lstStyle>
          <a:p>
            <a:pPr algn="l"/>
            <a:r>
              <a:rPr lang="en" dirty="0">
                <a:solidFill>
                  <a:schemeClr val="tx1"/>
                </a:solidFill>
              </a:rPr>
              <a:t>0</a:t>
            </a:r>
            <a:r>
              <a:rPr lang="ar-JO" dirty="0">
                <a:solidFill>
                  <a:schemeClr val="tx1"/>
                </a:solidFill>
              </a:rPr>
              <a:t>1</a:t>
            </a:r>
            <a:endParaRPr lang="en" dirty="0">
              <a:solidFill>
                <a:schemeClr val="tx1"/>
              </a:solidFill>
            </a:endParaRPr>
          </a:p>
        </p:txBody>
      </p:sp>
    </p:spTree>
  </p:cSld>
  <p:clrMapOvr>
    <a:masterClrMapping/>
  </p:clrMapOvr>
  <p:transition spd="slow">
    <p:push dir="u"/>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725"/>
        <p:cNvGrpSpPr/>
        <p:nvPr/>
      </p:nvGrpSpPr>
      <p:grpSpPr>
        <a:xfrm>
          <a:off x="0" y="0"/>
          <a:ext cx="0" cy="0"/>
          <a:chOff x="0" y="0"/>
          <a:chExt cx="0" cy="0"/>
        </a:xfrm>
      </p:grpSpPr>
      <p:sp>
        <p:nvSpPr>
          <p:cNvPr id="8" name="Freeform 2"/>
          <p:cNvSpPr>
            <a:spLocks noChangeAspect="1"/>
          </p:cNvSpPr>
          <p:nvPr/>
        </p:nvSpPr>
        <p:spPr>
          <a:xfrm>
            <a:off x="2675465" y="3551"/>
            <a:ext cx="3808081" cy="5140908"/>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dpi="0" rotWithShape="1">
            <a:blip r:embed="rId3">
              <a:alphaModFix amt="5000"/>
            </a:blip>
            <a:srcRect/>
            <a:stretch>
              <a:fillRect t="-1626" r="-8351"/>
            </a:stretch>
          </a:blipFill>
        </p:spPr>
        <p:txBody>
          <a:bodyPr/>
          <a:lstStyle/>
          <a:p>
            <a:endParaRPr lang="en-US"/>
          </a:p>
        </p:txBody>
      </p:sp>
      <p:pic>
        <p:nvPicPr>
          <p:cNvPr id="5" name="Picture 4">
            <a:extLst>
              <a:ext uri="{FF2B5EF4-FFF2-40B4-BE49-F238E27FC236}">
                <a16:creationId xmlns:a16="http://schemas.microsoft.com/office/drawing/2014/main" id="{56A54267-7EA0-4E09-00D9-D5CCF5AA732C}"/>
              </a:ext>
            </a:extLst>
          </p:cNvPr>
          <p:cNvPicPr>
            <a:picLocks noChangeAspect="1"/>
          </p:cNvPicPr>
          <p:nvPr/>
        </p:nvPicPr>
        <p:blipFill>
          <a:blip r:embed="rId4"/>
          <a:stretch>
            <a:fillRect/>
          </a:stretch>
        </p:blipFill>
        <p:spPr>
          <a:xfrm>
            <a:off x="2712955" y="165927"/>
            <a:ext cx="3718090" cy="4811645"/>
          </a:xfrm>
          <a:prstGeom prst="rect">
            <a:avLst/>
          </a:prstGeom>
          <a:ln>
            <a:noFill/>
          </a:ln>
          <a:effectLst>
            <a:outerShdw blurRad="292100" dist="139700" dir="2700000" algn="tl" rotWithShape="0">
              <a:srgbClr val="333333">
                <a:alpha val="65000"/>
              </a:srgbClr>
            </a:outerShdw>
          </a:effectLst>
        </p:spPr>
      </p:pic>
      <p:sp>
        <p:nvSpPr>
          <p:cNvPr id="6" name="Google Shape;1233;p68">
            <a:extLst>
              <a:ext uri="{FF2B5EF4-FFF2-40B4-BE49-F238E27FC236}">
                <a16:creationId xmlns:a16="http://schemas.microsoft.com/office/drawing/2014/main" id="{06A1EC9C-D275-4F7C-F3D5-190C622159CB}"/>
              </a:ext>
            </a:extLst>
          </p:cNvPr>
          <p:cNvSpPr txBox="1">
            <a:spLocks/>
          </p:cNvSpPr>
          <p:nvPr/>
        </p:nvSpPr>
        <p:spPr>
          <a:xfrm>
            <a:off x="992007" y="1830149"/>
            <a:ext cx="5243400" cy="14832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lt1"/>
              </a:buClr>
              <a:buSzPts val="12000"/>
              <a:buFont typeface="Staatliches"/>
              <a:buNone/>
              <a:defRPr sz="12000" b="0" i="0" u="none" strike="noStrike" cap="none">
                <a:solidFill>
                  <a:schemeClr val="lt1"/>
                </a:solidFill>
                <a:latin typeface="Staatliches"/>
                <a:ea typeface="Staatliches"/>
                <a:cs typeface="Staatliches"/>
                <a:sym typeface="Staatliches"/>
              </a:defRPr>
            </a:lvl1pPr>
            <a:lvl2pPr marR="0" lvl="1" algn="ctr" rtl="0">
              <a:lnSpc>
                <a:spcPct val="100000"/>
              </a:lnSpc>
              <a:spcBef>
                <a:spcPts val="0"/>
              </a:spcBef>
              <a:spcAft>
                <a:spcPts val="0"/>
              </a:spcAft>
              <a:buClr>
                <a:schemeClr val="lt1"/>
              </a:buClr>
              <a:buSzPts val="12000"/>
              <a:buFont typeface="Arial"/>
              <a:buNone/>
              <a:defRPr sz="12000" b="0" i="0" u="none" strike="noStrike" cap="none">
                <a:solidFill>
                  <a:schemeClr val="lt1"/>
                </a:solidFill>
                <a:latin typeface="Arial"/>
                <a:ea typeface="Arial"/>
                <a:cs typeface="Arial"/>
                <a:sym typeface="Arial"/>
              </a:defRPr>
            </a:lvl2pPr>
            <a:lvl3pPr marR="0" lvl="2" algn="ctr" rtl="0">
              <a:lnSpc>
                <a:spcPct val="100000"/>
              </a:lnSpc>
              <a:spcBef>
                <a:spcPts val="0"/>
              </a:spcBef>
              <a:spcAft>
                <a:spcPts val="0"/>
              </a:spcAft>
              <a:buClr>
                <a:schemeClr val="lt1"/>
              </a:buClr>
              <a:buSzPts val="12000"/>
              <a:buFont typeface="Arial"/>
              <a:buNone/>
              <a:defRPr sz="12000" b="0" i="0" u="none" strike="noStrike" cap="none">
                <a:solidFill>
                  <a:schemeClr val="lt1"/>
                </a:solidFill>
                <a:latin typeface="Arial"/>
                <a:ea typeface="Arial"/>
                <a:cs typeface="Arial"/>
                <a:sym typeface="Arial"/>
              </a:defRPr>
            </a:lvl3pPr>
            <a:lvl4pPr marR="0" lvl="3" algn="ctr" rtl="0">
              <a:lnSpc>
                <a:spcPct val="100000"/>
              </a:lnSpc>
              <a:spcBef>
                <a:spcPts val="0"/>
              </a:spcBef>
              <a:spcAft>
                <a:spcPts val="0"/>
              </a:spcAft>
              <a:buClr>
                <a:schemeClr val="lt1"/>
              </a:buClr>
              <a:buSzPts val="12000"/>
              <a:buFont typeface="Arial"/>
              <a:buNone/>
              <a:defRPr sz="12000" b="0" i="0" u="none" strike="noStrike" cap="none">
                <a:solidFill>
                  <a:schemeClr val="lt1"/>
                </a:solidFill>
                <a:latin typeface="Arial"/>
                <a:ea typeface="Arial"/>
                <a:cs typeface="Arial"/>
                <a:sym typeface="Arial"/>
              </a:defRPr>
            </a:lvl4pPr>
            <a:lvl5pPr marR="0" lvl="4" algn="ctr" rtl="0">
              <a:lnSpc>
                <a:spcPct val="100000"/>
              </a:lnSpc>
              <a:spcBef>
                <a:spcPts val="0"/>
              </a:spcBef>
              <a:spcAft>
                <a:spcPts val="0"/>
              </a:spcAft>
              <a:buClr>
                <a:schemeClr val="lt1"/>
              </a:buClr>
              <a:buSzPts val="12000"/>
              <a:buFont typeface="Arial"/>
              <a:buNone/>
              <a:defRPr sz="12000" b="0" i="0" u="none" strike="noStrike" cap="none">
                <a:solidFill>
                  <a:schemeClr val="lt1"/>
                </a:solidFill>
                <a:latin typeface="Arial"/>
                <a:ea typeface="Arial"/>
                <a:cs typeface="Arial"/>
                <a:sym typeface="Arial"/>
              </a:defRPr>
            </a:lvl5pPr>
            <a:lvl6pPr marR="0" lvl="5" algn="ctr" rtl="0">
              <a:lnSpc>
                <a:spcPct val="100000"/>
              </a:lnSpc>
              <a:spcBef>
                <a:spcPts val="0"/>
              </a:spcBef>
              <a:spcAft>
                <a:spcPts val="0"/>
              </a:spcAft>
              <a:buClr>
                <a:schemeClr val="lt1"/>
              </a:buClr>
              <a:buSzPts val="12000"/>
              <a:buFont typeface="Arial"/>
              <a:buNone/>
              <a:defRPr sz="12000" b="0" i="0" u="none" strike="noStrike" cap="none">
                <a:solidFill>
                  <a:schemeClr val="lt1"/>
                </a:solidFill>
                <a:latin typeface="Arial"/>
                <a:ea typeface="Arial"/>
                <a:cs typeface="Arial"/>
                <a:sym typeface="Arial"/>
              </a:defRPr>
            </a:lvl6pPr>
            <a:lvl7pPr marR="0" lvl="6" algn="ctr" rtl="0">
              <a:lnSpc>
                <a:spcPct val="100000"/>
              </a:lnSpc>
              <a:spcBef>
                <a:spcPts val="0"/>
              </a:spcBef>
              <a:spcAft>
                <a:spcPts val="0"/>
              </a:spcAft>
              <a:buClr>
                <a:schemeClr val="lt1"/>
              </a:buClr>
              <a:buSzPts val="12000"/>
              <a:buFont typeface="Arial"/>
              <a:buNone/>
              <a:defRPr sz="12000" b="0" i="0" u="none" strike="noStrike" cap="none">
                <a:solidFill>
                  <a:schemeClr val="lt1"/>
                </a:solidFill>
                <a:latin typeface="Arial"/>
                <a:ea typeface="Arial"/>
                <a:cs typeface="Arial"/>
                <a:sym typeface="Arial"/>
              </a:defRPr>
            </a:lvl7pPr>
            <a:lvl8pPr marR="0" lvl="7" algn="ctr" rtl="0">
              <a:lnSpc>
                <a:spcPct val="100000"/>
              </a:lnSpc>
              <a:spcBef>
                <a:spcPts val="0"/>
              </a:spcBef>
              <a:spcAft>
                <a:spcPts val="0"/>
              </a:spcAft>
              <a:buClr>
                <a:schemeClr val="lt1"/>
              </a:buClr>
              <a:buSzPts val="12000"/>
              <a:buFont typeface="Arial"/>
              <a:buNone/>
              <a:defRPr sz="12000" b="0" i="0" u="none" strike="noStrike" cap="none">
                <a:solidFill>
                  <a:schemeClr val="lt1"/>
                </a:solidFill>
                <a:latin typeface="Arial"/>
                <a:ea typeface="Arial"/>
                <a:cs typeface="Arial"/>
                <a:sym typeface="Arial"/>
              </a:defRPr>
            </a:lvl8pPr>
            <a:lvl9pPr marR="0" lvl="8" algn="ctr" rtl="0">
              <a:lnSpc>
                <a:spcPct val="100000"/>
              </a:lnSpc>
              <a:spcBef>
                <a:spcPts val="0"/>
              </a:spcBef>
              <a:spcAft>
                <a:spcPts val="0"/>
              </a:spcAft>
              <a:buClr>
                <a:schemeClr val="lt1"/>
              </a:buClr>
              <a:buSzPts val="12000"/>
              <a:buFont typeface="Arial"/>
              <a:buNone/>
              <a:defRPr sz="12000" b="0" i="0" u="none" strike="noStrike" cap="none">
                <a:solidFill>
                  <a:schemeClr val="lt1"/>
                </a:solidFill>
                <a:latin typeface="Arial"/>
                <a:ea typeface="Arial"/>
                <a:cs typeface="Arial"/>
                <a:sym typeface="Arial"/>
              </a:defRPr>
            </a:lvl9pPr>
          </a:lstStyle>
          <a:p>
            <a:pPr algn="l"/>
            <a:r>
              <a:rPr lang="ar-JO" dirty="0">
                <a:solidFill>
                  <a:schemeClr val="tx1"/>
                </a:solidFill>
              </a:rPr>
              <a:t>02</a:t>
            </a:r>
            <a:endParaRPr lang="en" dirty="0">
              <a:solidFill>
                <a:schemeClr val="tx1"/>
              </a:solidFill>
            </a:endParaRPr>
          </a:p>
        </p:txBody>
      </p:sp>
    </p:spTree>
    <p:extLst>
      <p:ext uri="{BB962C8B-B14F-4D97-AF65-F5344CB8AC3E}">
        <p14:creationId xmlns:p14="http://schemas.microsoft.com/office/powerpoint/2010/main" val="2728062085"/>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725"/>
        <p:cNvGrpSpPr/>
        <p:nvPr/>
      </p:nvGrpSpPr>
      <p:grpSpPr>
        <a:xfrm>
          <a:off x="0" y="0"/>
          <a:ext cx="0" cy="0"/>
          <a:chOff x="0" y="0"/>
          <a:chExt cx="0" cy="0"/>
        </a:xfrm>
      </p:grpSpPr>
      <p:sp>
        <p:nvSpPr>
          <p:cNvPr id="5" name="Freeform 2"/>
          <p:cNvSpPr>
            <a:spLocks noChangeAspect="1"/>
          </p:cNvSpPr>
          <p:nvPr/>
        </p:nvSpPr>
        <p:spPr>
          <a:xfrm>
            <a:off x="2675465" y="3551"/>
            <a:ext cx="3808081" cy="5140908"/>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dpi="0" rotWithShape="1">
            <a:blip r:embed="rId3">
              <a:alphaModFix amt="5000"/>
            </a:blip>
            <a:srcRect/>
            <a:stretch>
              <a:fillRect t="-1626" r="-8351"/>
            </a:stretch>
          </a:blipFill>
        </p:spPr>
        <p:txBody>
          <a:bodyPr/>
          <a:lstStyle/>
          <a:p>
            <a:endParaRPr lang="en-US"/>
          </a:p>
        </p:txBody>
      </p:sp>
      <p:pic>
        <p:nvPicPr>
          <p:cNvPr id="3" name="Picture 2">
            <a:extLst>
              <a:ext uri="{FF2B5EF4-FFF2-40B4-BE49-F238E27FC236}">
                <a16:creationId xmlns:a16="http://schemas.microsoft.com/office/drawing/2014/main" id="{82669F91-6961-0A28-297D-65A20CE85813}"/>
              </a:ext>
            </a:extLst>
          </p:cNvPr>
          <p:cNvPicPr>
            <a:picLocks noChangeAspect="1"/>
          </p:cNvPicPr>
          <p:nvPr/>
        </p:nvPicPr>
        <p:blipFill>
          <a:blip r:embed="rId4"/>
          <a:stretch>
            <a:fillRect/>
          </a:stretch>
        </p:blipFill>
        <p:spPr>
          <a:xfrm>
            <a:off x="2712955" y="165927"/>
            <a:ext cx="3718090" cy="4811645"/>
          </a:xfrm>
          <a:prstGeom prst="rect">
            <a:avLst/>
          </a:prstGeom>
          <a:ln>
            <a:noFill/>
          </a:ln>
          <a:effectLst>
            <a:outerShdw blurRad="292100" dist="139700" dir="2700000" algn="tl" rotWithShape="0">
              <a:srgbClr val="333333">
                <a:alpha val="65000"/>
              </a:srgbClr>
            </a:outerShdw>
          </a:effectLst>
        </p:spPr>
      </p:pic>
      <p:sp>
        <p:nvSpPr>
          <p:cNvPr id="2" name="Google Shape;1233;p68">
            <a:extLst>
              <a:ext uri="{FF2B5EF4-FFF2-40B4-BE49-F238E27FC236}">
                <a16:creationId xmlns:a16="http://schemas.microsoft.com/office/drawing/2014/main" id="{13E859BE-B8DD-8972-E4DE-E9FFB12603AF}"/>
              </a:ext>
            </a:extLst>
          </p:cNvPr>
          <p:cNvSpPr txBox="1">
            <a:spLocks/>
          </p:cNvSpPr>
          <p:nvPr/>
        </p:nvSpPr>
        <p:spPr>
          <a:xfrm>
            <a:off x="1002893" y="1830149"/>
            <a:ext cx="5243400" cy="14832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lt1"/>
              </a:buClr>
              <a:buSzPts val="12000"/>
              <a:buFont typeface="Staatliches"/>
              <a:buNone/>
              <a:defRPr sz="12000" b="0" i="0" u="none" strike="noStrike" cap="none">
                <a:solidFill>
                  <a:schemeClr val="lt1"/>
                </a:solidFill>
                <a:latin typeface="Staatliches"/>
                <a:ea typeface="Staatliches"/>
                <a:cs typeface="Staatliches"/>
                <a:sym typeface="Staatliches"/>
              </a:defRPr>
            </a:lvl1pPr>
            <a:lvl2pPr marR="0" lvl="1" algn="ctr" rtl="0">
              <a:lnSpc>
                <a:spcPct val="100000"/>
              </a:lnSpc>
              <a:spcBef>
                <a:spcPts val="0"/>
              </a:spcBef>
              <a:spcAft>
                <a:spcPts val="0"/>
              </a:spcAft>
              <a:buClr>
                <a:schemeClr val="lt1"/>
              </a:buClr>
              <a:buSzPts val="12000"/>
              <a:buFont typeface="Arial"/>
              <a:buNone/>
              <a:defRPr sz="12000" b="0" i="0" u="none" strike="noStrike" cap="none">
                <a:solidFill>
                  <a:schemeClr val="lt1"/>
                </a:solidFill>
                <a:latin typeface="Arial"/>
                <a:ea typeface="Arial"/>
                <a:cs typeface="Arial"/>
                <a:sym typeface="Arial"/>
              </a:defRPr>
            </a:lvl2pPr>
            <a:lvl3pPr marR="0" lvl="2" algn="ctr" rtl="0">
              <a:lnSpc>
                <a:spcPct val="100000"/>
              </a:lnSpc>
              <a:spcBef>
                <a:spcPts val="0"/>
              </a:spcBef>
              <a:spcAft>
                <a:spcPts val="0"/>
              </a:spcAft>
              <a:buClr>
                <a:schemeClr val="lt1"/>
              </a:buClr>
              <a:buSzPts val="12000"/>
              <a:buFont typeface="Arial"/>
              <a:buNone/>
              <a:defRPr sz="12000" b="0" i="0" u="none" strike="noStrike" cap="none">
                <a:solidFill>
                  <a:schemeClr val="lt1"/>
                </a:solidFill>
                <a:latin typeface="Arial"/>
                <a:ea typeface="Arial"/>
                <a:cs typeface="Arial"/>
                <a:sym typeface="Arial"/>
              </a:defRPr>
            </a:lvl3pPr>
            <a:lvl4pPr marR="0" lvl="3" algn="ctr" rtl="0">
              <a:lnSpc>
                <a:spcPct val="100000"/>
              </a:lnSpc>
              <a:spcBef>
                <a:spcPts val="0"/>
              </a:spcBef>
              <a:spcAft>
                <a:spcPts val="0"/>
              </a:spcAft>
              <a:buClr>
                <a:schemeClr val="lt1"/>
              </a:buClr>
              <a:buSzPts val="12000"/>
              <a:buFont typeface="Arial"/>
              <a:buNone/>
              <a:defRPr sz="12000" b="0" i="0" u="none" strike="noStrike" cap="none">
                <a:solidFill>
                  <a:schemeClr val="lt1"/>
                </a:solidFill>
                <a:latin typeface="Arial"/>
                <a:ea typeface="Arial"/>
                <a:cs typeface="Arial"/>
                <a:sym typeface="Arial"/>
              </a:defRPr>
            </a:lvl4pPr>
            <a:lvl5pPr marR="0" lvl="4" algn="ctr" rtl="0">
              <a:lnSpc>
                <a:spcPct val="100000"/>
              </a:lnSpc>
              <a:spcBef>
                <a:spcPts val="0"/>
              </a:spcBef>
              <a:spcAft>
                <a:spcPts val="0"/>
              </a:spcAft>
              <a:buClr>
                <a:schemeClr val="lt1"/>
              </a:buClr>
              <a:buSzPts val="12000"/>
              <a:buFont typeface="Arial"/>
              <a:buNone/>
              <a:defRPr sz="12000" b="0" i="0" u="none" strike="noStrike" cap="none">
                <a:solidFill>
                  <a:schemeClr val="lt1"/>
                </a:solidFill>
                <a:latin typeface="Arial"/>
                <a:ea typeface="Arial"/>
                <a:cs typeface="Arial"/>
                <a:sym typeface="Arial"/>
              </a:defRPr>
            </a:lvl5pPr>
            <a:lvl6pPr marR="0" lvl="5" algn="ctr" rtl="0">
              <a:lnSpc>
                <a:spcPct val="100000"/>
              </a:lnSpc>
              <a:spcBef>
                <a:spcPts val="0"/>
              </a:spcBef>
              <a:spcAft>
                <a:spcPts val="0"/>
              </a:spcAft>
              <a:buClr>
                <a:schemeClr val="lt1"/>
              </a:buClr>
              <a:buSzPts val="12000"/>
              <a:buFont typeface="Arial"/>
              <a:buNone/>
              <a:defRPr sz="12000" b="0" i="0" u="none" strike="noStrike" cap="none">
                <a:solidFill>
                  <a:schemeClr val="lt1"/>
                </a:solidFill>
                <a:latin typeface="Arial"/>
                <a:ea typeface="Arial"/>
                <a:cs typeface="Arial"/>
                <a:sym typeface="Arial"/>
              </a:defRPr>
            </a:lvl6pPr>
            <a:lvl7pPr marR="0" lvl="6" algn="ctr" rtl="0">
              <a:lnSpc>
                <a:spcPct val="100000"/>
              </a:lnSpc>
              <a:spcBef>
                <a:spcPts val="0"/>
              </a:spcBef>
              <a:spcAft>
                <a:spcPts val="0"/>
              </a:spcAft>
              <a:buClr>
                <a:schemeClr val="lt1"/>
              </a:buClr>
              <a:buSzPts val="12000"/>
              <a:buFont typeface="Arial"/>
              <a:buNone/>
              <a:defRPr sz="12000" b="0" i="0" u="none" strike="noStrike" cap="none">
                <a:solidFill>
                  <a:schemeClr val="lt1"/>
                </a:solidFill>
                <a:latin typeface="Arial"/>
                <a:ea typeface="Arial"/>
                <a:cs typeface="Arial"/>
                <a:sym typeface="Arial"/>
              </a:defRPr>
            </a:lvl7pPr>
            <a:lvl8pPr marR="0" lvl="7" algn="ctr" rtl="0">
              <a:lnSpc>
                <a:spcPct val="100000"/>
              </a:lnSpc>
              <a:spcBef>
                <a:spcPts val="0"/>
              </a:spcBef>
              <a:spcAft>
                <a:spcPts val="0"/>
              </a:spcAft>
              <a:buClr>
                <a:schemeClr val="lt1"/>
              </a:buClr>
              <a:buSzPts val="12000"/>
              <a:buFont typeface="Arial"/>
              <a:buNone/>
              <a:defRPr sz="12000" b="0" i="0" u="none" strike="noStrike" cap="none">
                <a:solidFill>
                  <a:schemeClr val="lt1"/>
                </a:solidFill>
                <a:latin typeface="Arial"/>
                <a:ea typeface="Arial"/>
                <a:cs typeface="Arial"/>
                <a:sym typeface="Arial"/>
              </a:defRPr>
            </a:lvl8pPr>
            <a:lvl9pPr marR="0" lvl="8" algn="ctr" rtl="0">
              <a:lnSpc>
                <a:spcPct val="100000"/>
              </a:lnSpc>
              <a:spcBef>
                <a:spcPts val="0"/>
              </a:spcBef>
              <a:spcAft>
                <a:spcPts val="0"/>
              </a:spcAft>
              <a:buClr>
                <a:schemeClr val="lt1"/>
              </a:buClr>
              <a:buSzPts val="12000"/>
              <a:buFont typeface="Arial"/>
              <a:buNone/>
              <a:defRPr sz="12000" b="0" i="0" u="none" strike="noStrike" cap="none">
                <a:solidFill>
                  <a:schemeClr val="lt1"/>
                </a:solidFill>
                <a:latin typeface="Arial"/>
                <a:ea typeface="Arial"/>
                <a:cs typeface="Arial"/>
                <a:sym typeface="Arial"/>
              </a:defRPr>
            </a:lvl9pPr>
          </a:lstStyle>
          <a:p>
            <a:pPr algn="l"/>
            <a:r>
              <a:rPr lang="en" dirty="0">
                <a:solidFill>
                  <a:schemeClr val="tx1"/>
                </a:solidFill>
              </a:rPr>
              <a:t>0</a:t>
            </a:r>
            <a:r>
              <a:rPr lang="ar-JO" dirty="0">
                <a:solidFill>
                  <a:schemeClr val="tx1"/>
                </a:solidFill>
              </a:rPr>
              <a:t>3</a:t>
            </a:r>
            <a:endParaRPr lang="en" dirty="0">
              <a:solidFill>
                <a:schemeClr val="tx1"/>
              </a:solidFill>
            </a:endParaRPr>
          </a:p>
        </p:txBody>
      </p:sp>
    </p:spTree>
    <p:extLst>
      <p:ext uri="{BB962C8B-B14F-4D97-AF65-F5344CB8AC3E}">
        <p14:creationId xmlns:p14="http://schemas.microsoft.com/office/powerpoint/2010/main" val="1440444191"/>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725"/>
        <p:cNvGrpSpPr/>
        <p:nvPr/>
      </p:nvGrpSpPr>
      <p:grpSpPr>
        <a:xfrm>
          <a:off x="0" y="0"/>
          <a:ext cx="0" cy="0"/>
          <a:chOff x="0" y="0"/>
          <a:chExt cx="0" cy="0"/>
        </a:xfrm>
      </p:grpSpPr>
      <p:sp>
        <p:nvSpPr>
          <p:cNvPr id="7" name="Freeform 2"/>
          <p:cNvSpPr>
            <a:spLocks noChangeAspect="1"/>
          </p:cNvSpPr>
          <p:nvPr/>
        </p:nvSpPr>
        <p:spPr>
          <a:xfrm>
            <a:off x="2675465" y="3551"/>
            <a:ext cx="3808081" cy="5140908"/>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dpi="0" rotWithShape="1">
            <a:blip r:embed="rId3">
              <a:alphaModFix amt="5000"/>
            </a:blip>
            <a:srcRect/>
            <a:stretch>
              <a:fillRect t="-1626" r="-8351"/>
            </a:stretch>
          </a:blipFill>
        </p:spPr>
        <p:txBody>
          <a:bodyPr/>
          <a:lstStyle/>
          <a:p>
            <a:endParaRPr lang="en-US"/>
          </a:p>
        </p:txBody>
      </p:sp>
      <p:pic>
        <p:nvPicPr>
          <p:cNvPr id="4" name="Picture 3">
            <a:extLst>
              <a:ext uri="{FF2B5EF4-FFF2-40B4-BE49-F238E27FC236}">
                <a16:creationId xmlns:a16="http://schemas.microsoft.com/office/drawing/2014/main" id="{224D6711-391E-059A-5F2A-2BDE4FC8A4BD}"/>
              </a:ext>
            </a:extLst>
          </p:cNvPr>
          <p:cNvPicPr>
            <a:picLocks noChangeAspect="1"/>
          </p:cNvPicPr>
          <p:nvPr/>
        </p:nvPicPr>
        <p:blipFill>
          <a:blip r:embed="rId4"/>
          <a:stretch>
            <a:fillRect/>
          </a:stretch>
        </p:blipFill>
        <p:spPr>
          <a:xfrm>
            <a:off x="2712955" y="165927"/>
            <a:ext cx="3718090" cy="4811645"/>
          </a:xfrm>
          <a:prstGeom prst="rect">
            <a:avLst/>
          </a:prstGeom>
          <a:ln>
            <a:noFill/>
          </a:ln>
          <a:effectLst>
            <a:outerShdw blurRad="292100" dist="139700" dir="2700000" algn="tl" rotWithShape="0">
              <a:srgbClr val="333333">
                <a:alpha val="65000"/>
              </a:srgbClr>
            </a:outerShdw>
          </a:effectLst>
        </p:spPr>
      </p:pic>
      <p:sp>
        <p:nvSpPr>
          <p:cNvPr id="5" name="Google Shape;1233;p68">
            <a:extLst>
              <a:ext uri="{FF2B5EF4-FFF2-40B4-BE49-F238E27FC236}">
                <a16:creationId xmlns:a16="http://schemas.microsoft.com/office/drawing/2014/main" id="{35F4A304-1DAF-9475-58F2-04E1F996EB8A}"/>
              </a:ext>
            </a:extLst>
          </p:cNvPr>
          <p:cNvSpPr txBox="1">
            <a:spLocks/>
          </p:cNvSpPr>
          <p:nvPr/>
        </p:nvSpPr>
        <p:spPr>
          <a:xfrm>
            <a:off x="1035550" y="1830149"/>
            <a:ext cx="5243400" cy="14832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lt1"/>
              </a:buClr>
              <a:buSzPts val="12000"/>
              <a:buFont typeface="Staatliches"/>
              <a:buNone/>
              <a:defRPr sz="12000" b="0" i="0" u="none" strike="noStrike" cap="none">
                <a:solidFill>
                  <a:schemeClr val="lt1"/>
                </a:solidFill>
                <a:latin typeface="Staatliches"/>
                <a:ea typeface="Staatliches"/>
                <a:cs typeface="Staatliches"/>
                <a:sym typeface="Staatliches"/>
              </a:defRPr>
            </a:lvl1pPr>
            <a:lvl2pPr marR="0" lvl="1" algn="ctr" rtl="0">
              <a:lnSpc>
                <a:spcPct val="100000"/>
              </a:lnSpc>
              <a:spcBef>
                <a:spcPts val="0"/>
              </a:spcBef>
              <a:spcAft>
                <a:spcPts val="0"/>
              </a:spcAft>
              <a:buClr>
                <a:schemeClr val="lt1"/>
              </a:buClr>
              <a:buSzPts val="12000"/>
              <a:buFont typeface="Arial"/>
              <a:buNone/>
              <a:defRPr sz="12000" b="0" i="0" u="none" strike="noStrike" cap="none">
                <a:solidFill>
                  <a:schemeClr val="lt1"/>
                </a:solidFill>
                <a:latin typeface="Arial"/>
                <a:ea typeface="Arial"/>
                <a:cs typeface="Arial"/>
                <a:sym typeface="Arial"/>
              </a:defRPr>
            </a:lvl2pPr>
            <a:lvl3pPr marR="0" lvl="2" algn="ctr" rtl="0">
              <a:lnSpc>
                <a:spcPct val="100000"/>
              </a:lnSpc>
              <a:spcBef>
                <a:spcPts val="0"/>
              </a:spcBef>
              <a:spcAft>
                <a:spcPts val="0"/>
              </a:spcAft>
              <a:buClr>
                <a:schemeClr val="lt1"/>
              </a:buClr>
              <a:buSzPts val="12000"/>
              <a:buFont typeface="Arial"/>
              <a:buNone/>
              <a:defRPr sz="12000" b="0" i="0" u="none" strike="noStrike" cap="none">
                <a:solidFill>
                  <a:schemeClr val="lt1"/>
                </a:solidFill>
                <a:latin typeface="Arial"/>
                <a:ea typeface="Arial"/>
                <a:cs typeface="Arial"/>
                <a:sym typeface="Arial"/>
              </a:defRPr>
            </a:lvl3pPr>
            <a:lvl4pPr marR="0" lvl="3" algn="ctr" rtl="0">
              <a:lnSpc>
                <a:spcPct val="100000"/>
              </a:lnSpc>
              <a:spcBef>
                <a:spcPts val="0"/>
              </a:spcBef>
              <a:spcAft>
                <a:spcPts val="0"/>
              </a:spcAft>
              <a:buClr>
                <a:schemeClr val="lt1"/>
              </a:buClr>
              <a:buSzPts val="12000"/>
              <a:buFont typeface="Arial"/>
              <a:buNone/>
              <a:defRPr sz="12000" b="0" i="0" u="none" strike="noStrike" cap="none">
                <a:solidFill>
                  <a:schemeClr val="lt1"/>
                </a:solidFill>
                <a:latin typeface="Arial"/>
                <a:ea typeface="Arial"/>
                <a:cs typeface="Arial"/>
                <a:sym typeface="Arial"/>
              </a:defRPr>
            </a:lvl4pPr>
            <a:lvl5pPr marR="0" lvl="4" algn="ctr" rtl="0">
              <a:lnSpc>
                <a:spcPct val="100000"/>
              </a:lnSpc>
              <a:spcBef>
                <a:spcPts val="0"/>
              </a:spcBef>
              <a:spcAft>
                <a:spcPts val="0"/>
              </a:spcAft>
              <a:buClr>
                <a:schemeClr val="lt1"/>
              </a:buClr>
              <a:buSzPts val="12000"/>
              <a:buFont typeface="Arial"/>
              <a:buNone/>
              <a:defRPr sz="12000" b="0" i="0" u="none" strike="noStrike" cap="none">
                <a:solidFill>
                  <a:schemeClr val="lt1"/>
                </a:solidFill>
                <a:latin typeface="Arial"/>
                <a:ea typeface="Arial"/>
                <a:cs typeface="Arial"/>
                <a:sym typeface="Arial"/>
              </a:defRPr>
            </a:lvl5pPr>
            <a:lvl6pPr marR="0" lvl="5" algn="ctr" rtl="0">
              <a:lnSpc>
                <a:spcPct val="100000"/>
              </a:lnSpc>
              <a:spcBef>
                <a:spcPts val="0"/>
              </a:spcBef>
              <a:spcAft>
                <a:spcPts val="0"/>
              </a:spcAft>
              <a:buClr>
                <a:schemeClr val="lt1"/>
              </a:buClr>
              <a:buSzPts val="12000"/>
              <a:buFont typeface="Arial"/>
              <a:buNone/>
              <a:defRPr sz="12000" b="0" i="0" u="none" strike="noStrike" cap="none">
                <a:solidFill>
                  <a:schemeClr val="lt1"/>
                </a:solidFill>
                <a:latin typeface="Arial"/>
                <a:ea typeface="Arial"/>
                <a:cs typeface="Arial"/>
                <a:sym typeface="Arial"/>
              </a:defRPr>
            </a:lvl6pPr>
            <a:lvl7pPr marR="0" lvl="6" algn="ctr" rtl="0">
              <a:lnSpc>
                <a:spcPct val="100000"/>
              </a:lnSpc>
              <a:spcBef>
                <a:spcPts val="0"/>
              </a:spcBef>
              <a:spcAft>
                <a:spcPts val="0"/>
              </a:spcAft>
              <a:buClr>
                <a:schemeClr val="lt1"/>
              </a:buClr>
              <a:buSzPts val="12000"/>
              <a:buFont typeface="Arial"/>
              <a:buNone/>
              <a:defRPr sz="12000" b="0" i="0" u="none" strike="noStrike" cap="none">
                <a:solidFill>
                  <a:schemeClr val="lt1"/>
                </a:solidFill>
                <a:latin typeface="Arial"/>
                <a:ea typeface="Arial"/>
                <a:cs typeface="Arial"/>
                <a:sym typeface="Arial"/>
              </a:defRPr>
            </a:lvl7pPr>
            <a:lvl8pPr marR="0" lvl="7" algn="ctr" rtl="0">
              <a:lnSpc>
                <a:spcPct val="100000"/>
              </a:lnSpc>
              <a:spcBef>
                <a:spcPts val="0"/>
              </a:spcBef>
              <a:spcAft>
                <a:spcPts val="0"/>
              </a:spcAft>
              <a:buClr>
                <a:schemeClr val="lt1"/>
              </a:buClr>
              <a:buSzPts val="12000"/>
              <a:buFont typeface="Arial"/>
              <a:buNone/>
              <a:defRPr sz="12000" b="0" i="0" u="none" strike="noStrike" cap="none">
                <a:solidFill>
                  <a:schemeClr val="lt1"/>
                </a:solidFill>
                <a:latin typeface="Arial"/>
                <a:ea typeface="Arial"/>
                <a:cs typeface="Arial"/>
                <a:sym typeface="Arial"/>
              </a:defRPr>
            </a:lvl8pPr>
            <a:lvl9pPr marR="0" lvl="8" algn="ctr" rtl="0">
              <a:lnSpc>
                <a:spcPct val="100000"/>
              </a:lnSpc>
              <a:spcBef>
                <a:spcPts val="0"/>
              </a:spcBef>
              <a:spcAft>
                <a:spcPts val="0"/>
              </a:spcAft>
              <a:buClr>
                <a:schemeClr val="lt1"/>
              </a:buClr>
              <a:buSzPts val="12000"/>
              <a:buFont typeface="Arial"/>
              <a:buNone/>
              <a:defRPr sz="12000" b="0" i="0" u="none" strike="noStrike" cap="none">
                <a:solidFill>
                  <a:schemeClr val="lt1"/>
                </a:solidFill>
                <a:latin typeface="Arial"/>
                <a:ea typeface="Arial"/>
                <a:cs typeface="Arial"/>
                <a:sym typeface="Arial"/>
              </a:defRPr>
            </a:lvl9pPr>
          </a:lstStyle>
          <a:p>
            <a:pPr algn="l"/>
            <a:r>
              <a:rPr lang="ar-JO" dirty="0">
                <a:solidFill>
                  <a:schemeClr val="tx1"/>
                </a:solidFill>
              </a:rPr>
              <a:t>04</a:t>
            </a:r>
            <a:endParaRPr lang="en" dirty="0">
              <a:solidFill>
                <a:schemeClr val="tx1"/>
              </a:solidFill>
            </a:endParaRPr>
          </a:p>
        </p:txBody>
      </p:sp>
    </p:spTree>
    <p:extLst>
      <p:ext uri="{BB962C8B-B14F-4D97-AF65-F5344CB8AC3E}">
        <p14:creationId xmlns:p14="http://schemas.microsoft.com/office/powerpoint/2010/main" val="3148014593"/>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725"/>
        <p:cNvGrpSpPr/>
        <p:nvPr/>
      </p:nvGrpSpPr>
      <p:grpSpPr>
        <a:xfrm>
          <a:off x="0" y="0"/>
          <a:ext cx="0" cy="0"/>
          <a:chOff x="0" y="0"/>
          <a:chExt cx="0" cy="0"/>
        </a:xfrm>
      </p:grpSpPr>
      <p:sp>
        <p:nvSpPr>
          <p:cNvPr id="7" name="Freeform 2"/>
          <p:cNvSpPr>
            <a:spLocks noChangeAspect="1"/>
          </p:cNvSpPr>
          <p:nvPr/>
        </p:nvSpPr>
        <p:spPr>
          <a:xfrm>
            <a:off x="2675465" y="3551"/>
            <a:ext cx="3808081" cy="5140908"/>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dpi="0" rotWithShape="1">
            <a:blip r:embed="rId3">
              <a:alphaModFix amt="5000"/>
            </a:blip>
            <a:srcRect/>
            <a:stretch>
              <a:fillRect t="-1626" r="-8351"/>
            </a:stretch>
          </a:blipFill>
        </p:spPr>
        <p:txBody>
          <a:bodyPr/>
          <a:lstStyle/>
          <a:p>
            <a:endParaRPr lang="en-US"/>
          </a:p>
        </p:txBody>
      </p:sp>
      <p:pic>
        <p:nvPicPr>
          <p:cNvPr id="3" name="Picture 2">
            <a:extLst>
              <a:ext uri="{FF2B5EF4-FFF2-40B4-BE49-F238E27FC236}">
                <a16:creationId xmlns:a16="http://schemas.microsoft.com/office/drawing/2014/main" id="{EFDBC1EE-7AD8-EC3B-3E3C-6AA39479504A}"/>
              </a:ext>
            </a:extLst>
          </p:cNvPr>
          <p:cNvPicPr>
            <a:picLocks noChangeAspect="1"/>
          </p:cNvPicPr>
          <p:nvPr/>
        </p:nvPicPr>
        <p:blipFill>
          <a:blip r:embed="rId4"/>
          <a:stretch>
            <a:fillRect/>
          </a:stretch>
        </p:blipFill>
        <p:spPr>
          <a:xfrm>
            <a:off x="2712955" y="165927"/>
            <a:ext cx="3718090" cy="4811646"/>
          </a:xfrm>
          <a:prstGeom prst="rect">
            <a:avLst/>
          </a:prstGeom>
          <a:ln>
            <a:noFill/>
          </a:ln>
          <a:effectLst>
            <a:outerShdw blurRad="292100" dist="139700" dir="2700000" algn="tl" rotWithShape="0">
              <a:srgbClr val="333333">
                <a:alpha val="65000"/>
              </a:srgbClr>
            </a:outerShdw>
          </a:effectLst>
        </p:spPr>
      </p:pic>
      <p:sp>
        <p:nvSpPr>
          <p:cNvPr id="5" name="Google Shape;1233;p68">
            <a:extLst>
              <a:ext uri="{FF2B5EF4-FFF2-40B4-BE49-F238E27FC236}">
                <a16:creationId xmlns:a16="http://schemas.microsoft.com/office/drawing/2014/main" id="{94B3549D-E12E-B1FB-5553-5682C69CD400}"/>
              </a:ext>
            </a:extLst>
          </p:cNvPr>
          <p:cNvSpPr txBox="1">
            <a:spLocks/>
          </p:cNvSpPr>
          <p:nvPr/>
        </p:nvSpPr>
        <p:spPr>
          <a:xfrm>
            <a:off x="1024664" y="1830150"/>
            <a:ext cx="5243400" cy="14832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lt1"/>
              </a:buClr>
              <a:buSzPts val="12000"/>
              <a:buFont typeface="Staatliches"/>
              <a:buNone/>
              <a:defRPr sz="12000" b="0" i="0" u="none" strike="noStrike" cap="none">
                <a:solidFill>
                  <a:schemeClr val="lt1"/>
                </a:solidFill>
                <a:latin typeface="Staatliches"/>
                <a:ea typeface="Staatliches"/>
                <a:cs typeface="Staatliches"/>
                <a:sym typeface="Staatliches"/>
              </a:defRPr>
            </a:lvl1pPr>
            <a:lvl2pPr marR="0" lvl="1" algn="ctr" rtl="0">
              <a:lnSpc>
                <a:spcPct val="100000"/>
              </a:lnSpc>
              <a:spcBef>
                <a:spcPts val="0"/>
              </a:spcBef>
              <a:spcAft>
                <a:spcPts val="0"/>
              </a:spcAft>
              <a:buClr>
                <a:schemeClr val="lt1"/>
              </a:buClr>
              <a:buSzPts val="12000"/>
              <a:buFont typeface="Arial"/>
              <a:buNone/>
              <a:defRPr sz="12000" b="0" i="0" u="none" strike="noStrike" cap="none">
                <a:solidFill>
                  <a:schemeClr val="lt1"/>
                </a:solidFill>
                <a:latin typeface="Arial"/>
                <a:ea typeface="Arial"/>
                <a:cs typeface="Arial"/>
                <a:sym typeface="Arial"/>
              </a:defRPr>
            </a:lvl2pPr>
            <a:lvl3pPr marR="0" lvl="2" algn="ctr" rtl="0">
              <a:lnSpc>
                <a:spcPct val="100000"/>
              </a:lnSpc>
              <a:spcBef>
                <a:spcPts val="0"/>
              </a:spcBef>
              <a:spcAft>
                <a:spcPts val="0"/>
              </a:spcAft>
              <a:buClr>
                <a:schemeClr val="lt1"/>
              </a:buClr>
              <a:buSzPts val="12000"/>
              <a:buFont typeface="Arial"/>
              <a:buNone/>
              <a:defRPr sz="12000" b="0" i="0" u="none" strike="noStrike" cap="none">
                <a:solidFill>
                  <a:schemeClr val="lt1"/>
                </a:solidFill>
                <a:latin typeface="Arial"/>
                <a:ea typeface="Arial"/>
                <a:cs typeface="Arial"/>
                <a:sym typeface="Arial"/>
              </a:defRPr>
            </a:lvl3pPr>
            <a:lvl4pPr marR="0" lvl="3" algn="ctr" rtl="0">
              <a:lnSpc>
                <a:spcPct val="100000"/>
              </a:lnSpc>
              <a:spcBef>
                <a:spcPts val="0"/>
              </a:spcBef>
              <a:spcAft>
                <a:spcPts val="0"/>
              </a:spcAft>
              <a:buClr>
                <a:schemeClr val="lt1"/>
              </a:buClr>
              <a:buSzPts val="12000"/>
              <a:buFont typeface="Arial"/>
              <a:buNone/>
              <a:defRPr sz="12000" b="0" i="0" u="none" strike="noStrike" cap="none">
                <a:solidFill>
                  <a:schemeClr val="lt1"/>
                </a:solidFill>
                <a:latin typeface="Arial"/>
                <a:ea typeface="Arial"/>
                <a:cs typeface="Arial"/>
                <a:sym typeface="Arial"/>
              </a:defRPr>
            </a:lvl4pPr>
            <a:lvl5pPr marR="0" lvl="4" algn="ctr" rtl="0">
              <a:lnSpc>
                <a:spcPct val="100000"/>
              </a:lnSpc>
              <a:spcBef>
                <a:spcPts val="0"/>
              </a:spcBef>
              <a:spcAft>
                <a:spcPts val="0"/>
              </a:spcAft>
              <a:buClr>
                <a:schemeClr val="lt1"/>
              </a:buClr>
              <a:buSzPts val="12000"/>
              <a:buFont typeface="Arial"/>
              <a:buNone/>
              <a:defRPr sz="12000" b="0" i="0" u="none" strike="noStrike" cap="none">
                <a:solidFill>
                  <a:schemeClr val="lt1"/>
                </a:solidFill>
                <a:latin typeface="Arial"/>
                <a:ea typeface="Arial"/>
                <a:cs typeface="Arial"/>
                <a:sym typeface="Arial"/>
              </a:defRPr>
            </a:lvl5pPr>
            <a:lvl6pPr marR="0" lvl="5" algn="ctr" rtl="0">
              <a:lnSpc>
                <a:spcPct val="100000"/>
              </a:lnSpc>
              <a:spcBef>
                <a:spcPts val="0"/>
              </a:spcBef>
              <a:spcAft>
                <a:spcPts val="0"/>
              </a:spcAft>
              <a:buClr>
                <a:schemeClr val="lt1"/>
              </a:buClr>
              <a:buSzPts val="12000"/>
              <a:buFont typeface="Arial"/>
              <a:buNone/>
              <a:defRPr sz="12000" b="0" i="0" u="none" strike="noStrike" cap="none">
                <a:solidFill>
                  <a:schemeClr val="lt1"/>
                </a:solidFill>
                <a:latin typeface="Arial"/>
                <a:ea typeface="Arial"/>
                <a:cs typeface="Arial"/>
                <a:sym typeface="Arial"/>
              </a:defRPr>
            </a:lvl6pPr>
            <a:lvl7pPr marR="0" lvl="6" algn="ctr" rtl="0">
              <a:lnSpc>
                <a:spcPct val="100000"/>
              </a:lnSpc>
              <a:spcBef>
                <a:spcPts val="0"/>
              </a:spcBef>
              <a:spcAft>
                <a:spcPts val="0"/>
              </a:spcAft>
              <a:buClr>
                <a:schemeClr val="lt1"/>
              </a:buClr>
              <a:buSzPts val="12000"/>
              <a:buFont typeface="Arial"/>
              <a:buNone/>
              <a:defRPr sz="12000" b="0" i="0" u="none" strike="noStrike" cap="none">
                <a:solidFill>
                  <a:schemeClr val="lt1"/>
                </a:solidFill>
                <a:latin typeface="Arial"/>
                <a:ea typeface="Arial"/>
                <a:cs typeface="Arial"/>
                <a:sym typeface="Arial"/>
              </a:defRPr>
            </a:lvl7pPr>
            <a:lvl8pPr marR="0" lvl="7" algn="ctr" rtl="0">
              <a:lnSpc>
                <a:spcPct val="100000"/>
              </a:lnSpc>
              <a:spcBef>
                <a:spcPts val="0"/>
              </a:spcBef>
              <a:spcAft>
                <a:spcPts val="0"/>
              </a:spcAft>
              <a:buClr>
                <a:schemeClr val="lt1"/>
              </a:buClr>
              <a:buSzPts val="12000"/>
              <a:buFont typeface="Arial"/>
              <a:buNone/>
              <a:defRPr sz="12000" b="0" i="0" u="none" strike="noStrike" cap="none">
                <a:solidFill>
                  <a:schemeClr val="lt1"/>
                </a:solidFill>
                <a:latin typeface="Arial"/>
                <a:ea typeface="Arial"/>
                <a:cs typeface="Arial"/>
                <a:sym typeface="Arial"/>
              </a:defRPr>
            </a:lvl8pPr>
            <a:lvl9pPr marR="0" lvl="8" algn="ctr" rtl="0">
              <a:lnSpc>
                <a:spcPct val="100000"/>
              </a:lnSpc>
              <a:spcBef>
                <a:spcPts val="0"/>
              </a:spcBef>
              <a:spcAft>
                <a:spcPts val="0"/>
              </a:spcAft>
              <a:buClr>
                <a:schemeClr val="lt1"/>
              </a:buClr>
              <a:buSzPts val="12000"/>
              <a:buFont typeface="Arial"/>
              <a:buNone/>
              <a:defRPr sz="12000" b="0" i="0" u="none" strike="noStrike" cap="none">
                <a:solidFill>
                  <a:schemeClr val="lt1"/>
                </a:solidFill>
                <a:latin typeface="Arial"/>
                <a:ea typeface="Arial"/>
                <a:cs typeface="Arial"/>
                <a:sym typeface="Arial"/>
              </a:defRPr>
            </a:lvl9pPr>
          </a:lstStyle>
          <a:p>
            <a:pPr algn="l"/>
            <a:r>
              <a:rPr lang="en">
                <a:solidFill>
                  <a:schemeClr val="tx1"/>
                </a:solidFill>
              </a:rPr>
              <a:t>05</a:t>
            </a:r>
            <a:endParaRPr lang="en" dirty="0">
              <a:solidFill>
                <a:schemeClr val="tx1"/>
              </a:solidFill>
            </a:endParaRPr>
          </a:p>
        </p:txBody>
      </p:sp>
    </p:spTree>
    <p:extLst>
      <p:ext uri="{BB962C8B-B14F-4D97-AF65-F5344CB8AC3E}">
        <p14:creationId xmlns:p14="http://schemas.microsoft.com/office/powerpoint/2010/main" val="1773345442"/>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7" name="Freeform 2"/>
          <p:cNvSpPr>
            <a:spLocks noChangeAspect="1"/>
          </p:cNvSpPr>
          <p:nvPr/>
        </p:nvSpPr>
        <p:spPr>
          <a:xfrm>
            <a:off x="2675465" y="3551"/>
            <a:ext cx="3808081" cy="5140908"/>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dpi="0" rotWithShape="1">
            <a:blip r:embed="rId3">
              <a:alphaModFix amt="5000"/>
            </a:blip>
            <a:srcRect/>
            <a:stretch>
              <a:fillRect t="-1626" r="-8351"/>
            </a:stretch>
          </a:blipFill>
        </p:spPr>
        <p:txBody>
          <a:bodyPr/>
          <a:lstStyle/>
          <a:p>
            <a:endParaRPr lang="en-US"/>
          </a:p>
        </p:txBody>
      </p:sp>
      <p:sp>
        <p:nvSpPr>
          <p:cNvPr id="267" name="Google Shape;267;p44"/>
          <p:cNvSpPr txBox="1">
            <a:spLocks noGrp="1"/>
          </p:cNvSpPr>
          <p:nvPr>
            <p:ph type="title"/>
          </p:nvPr>
        </p:nvSpPr>
        <p:spPr>
          <a:xfrm>
            <a:off x="2152200" y="2933087"/>
            <a:ext cx="4839600" cy="841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sz="2000" b="1" dirty="0" smtClean="0">
                <a:solidFill>
                  <a:schemeClr val="tx1"/>
                </a:solidFill>
                <a:latin typeface="Arial Rounded MT Bold" panose="020F0704030504030204" pitchFamily="34" charset="0"/>
                <a:cs typeface="Segoe UI Semibold" panose="020B0702040204020203" pitchFamily="34" charset="0"/>
              </a:rPr>
              <a:t>Data</a:t>
            </a:r>
            <a:endParaRPr lang="ar-JO" sz="2000" b="1" dirty="0">
              <a:solidFill>
                <a:schemeClr val="tx1"/>
              </a:solidFill>
              <a:latin typeface="Arial Rounded MT Bold" panose="020F0704030504030204" pitchFamily="34" charset="0"/>
              <a:cs typeface="Segoe UI Semibold" panose="020B0702040204020203" pitchFamily="34" charset="0"/>
            </a:endParaRPr>
          </a:p>
        </p:txBody>
      </p:sp>
      <p:pic>
        <p:nvPicPr>
          <p:cNvPr id="4" name="Picture 3">
            <a:extLst>
              <a:ext uri="{FF2B5EF4-FFF2-40B4-BE49-F238E27FC236}">
                <a16:creationId xmlns:a16="http://schemas.microsoft.com/office/drawing/2014/main" id="{E1CB428A-4814-6E7C-2324-29E1D73B1BDF}"/>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8463" b="93371" l="10000" r="90000">
                        <a14:foregroundMark x1="23659" y1="39633" x2="23659" y2="39633"/>
                        <a14:foregroundMark x1="23659" y1="39633" x2="23659" y2="39633"/>
                        <a14:foregroundMark x1="35366" y1="69817" x2="35366" y2="69817"/>
                        <a14:foregroundMark x1="52073" y1="60931" x2="52073" y2="60931"/>
                        <a14:foregroundMark x1="62317" y1="61354" x2="62317" y2="61354"/>
                        <a14:foregroundMark x1="64268" y1="17207" x2="64268" y2="17207"/>
                        <a14:foregroundMark x1="64268" y1="17207" x2="64268" y2="13399"/>
                        <a14:foregroundMark x1="69756" y1="11848" x2="74146" y2="17348"/>
                        <a14:foregroundMark x1="60610" y1="7616" x2="51098" y2="8463"/>
                        <a14:foregroundMark x1="51098" y1="8463" x2="51098" y2="8463"/>
                        <a14:foregroundMark x1="25244" y1="92666" x2="34268" y2="93371"/>
                        <a14:foregroundMark x1="44634" y1="59944" x2="44146" y2="53597"/>
                        <a14:foregroundMark x1="41220" y1="36671" x2="45976" y2="37659"/>
                        <a14:foregroundMark x1="42073" y1="29619" x2="50000" y2="30748"/>
                        <a14:foregroundMark x1="43415" y1="23695" x2="52805" y2="23695"/>
                        <a14:backgroundMark x1="31341" y1="45275" x2="35732" y2="46403"/>
                        <a14:backgroundMark x1="67439" y1="19323" x2="68902" y2="20592"/>
                      </a14:backgroundRemoval>
                    </a14:imgEffect>
                    <a14:imgEffect>
                      <a14:artisticGlowEdges/>
                    </a14:imgEffect>
                  </a14:imgLayer>
                </a14:imgProps>
              </a:ext>
            </a:extLst>
          </a:blip>
          <a:stretch>
            <a:fillRect/>
          </a:stretch>
        </p:blipFill>
        <p:spPr>
          <a:xfrm>
            <a:off x="3415957" y="933980"/>
            <a:ext cx="2312085" cy="1999107"/>
          </a:xfrm>
          <a:prstGeom prst="rect">
            <a:avLst/>
          </a:prstGeom>
        </p:spPr>
      </p:pic>
    </p:spTree>
    <p:extLst>
      <p:ext uri="{BB962C8B-B14F-4D97-AF65-F5344CB8AC3E}">
        <p14:creationId xmlns:p14="http://schemas.microsoft.com/office/powerpoint/2010/main" val="42088118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490"/>
        <p:cNvGrpSpPr/>
        <p:nvPr/>
      </p:nvGrpSpPr>
      <p:grpSpPr>
        <a:xfrm>
          <a:off x="0" y="0"/>
          <a:ext cx="0" cy="0"/>
          <a:chOff x="0" y="0"/>
          <a:chExt cx="0" cy="0"/>
        </a:xfrm>
      </p:grpSpPr>
      <p:sp>
        <p:nvSpPr>
          <p:cNvPr id="10" name="Freeform 2"/>
          <p:cNvSpPr>
            <a:spLocks noChangeAspect="1"/>
          </p:cNvSpPr>
          <p:nvPr/>
        </p:nvSpPr>
        <p:spPr>
          <a:xfrm>
            <a:off x="2675465" y="3551"/>
            <a:ext cx="3808081" cy="5140908"/>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dpi="0" rotWithShape="1">
            <a:blip r:embed="rId3">
              <a:alphaModFix amt="5000"/>
            </a:blip>
            <a:srcRect/>
            <a:stretch>
              <a:fillRect t="-1626" r="-8351"/>
            </a:stretch>
          </a:blipFill>
        </p:spPr>
        <p:txBody>
          <a:bodyPr/>
          <a:lstStyle/>
          <a:p>
            <a:endParaRPr lang="en-US"/>
          </a:p>
        </p:txBody>
      </p:sp>
      <p:pic>
        <p:nvPicPr>
          <p:cNvPr id="1491" name="Google Shape;1491;p74"/>
          <p:cNvPicPr preferRelativeResize="0"/>
          <p:nvPr/>
        </p:nvPicPr>
        <p:blipFill>
          <a:blip r:embed="rId4"/>
          <a:srcRect l="10117" r="10117"/>
          <a:stretch/>
        </p:blipFill>
        <p:spPr>
          <a:xfrm>
            <a:off x="3460097" y="1542690"/>
            <a:ext cx="3166600" cy="1978499"/>
          </a:xfrm>
          <a:prstGeom prst="rect">
            <a:avLst/>
          </a:prstGeom>
          <a:noFill/>
          <a:ln w="38100" cap="flat" cmpd="sng">
            <a:solidFill>
              <a:schemeClr val="accent5"/>
            </a:solidFill>
            <a:prstDash val="solid"/>
            <a:round/>
            <a:headEnd type="none" w="sm" len="sm"/>
            <a:tailEnd type="none" w="sm" len="sm"/>
          </a:ln>
        </p:spPr>
      </p:pic>
      <p:sp>
        <p:nvSpPr>
          <p:cNvPr id="1494" name="Google Shape;1494;p74"/>
          <p:cNvSpPr txBox="1">
            <a:spLocks noGrp="1"/>
          </p:cNvSpPr>
          <p:nvPr>
            <p:ph type="title"/>
          </p:nvPr>
        </p:nvSpPr>
        <p:spPr>
          <a:xfrm rot="-5400000">
            <a:off x="-1617675" y="2285400"/>
            <a:ext cx="4341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solidFill>
                  <a:schemeClr val="tx1"/>
                </a:solidFill>
              </a:rPr>
              <a:t>HYDROCENTER</a:t>
            </a:r>
            <a:endParaRPr dirty="0">
              <a:solidFill>
                <a:schemeClr val="tx1"/>
              </a:solidFill>
            </a:endParaRPr>
          </a:p>
        </p:txBody>
      </p:sp>
      <p:grpSp>
        <p:nvGrpSpPr>
          <p:cNvPr id="1495" name="Google Shape;1495;p74"/>
          <p:cNvGrpSpPr/>
          <p:nvPr/>
        </p:nvGrpSpPr>
        <p:grpSpPr>
          <a:xfrm>
            <a:off x="3200590" y="1431732"/>
            <a:ext cx="3685605" cy="2280036"/>
            <a:chOff x="1799375" y="2989800"/>
            <a:chExt cx="4020075" cy="2486950"/>
          </a:xfrm>
        </p:grpSpPr>
        <p:sp>
          <p:nvSpPr>
            <p:cNvPr id="1496" name="Google Shape;1496;p74"/>
            <p:cNvSpPr/>
            <p:nvPr/>
          </p:nvSpPr>
          <p:spPr>
            <a:xfrm>
              <a:off x="1799375" y="5262050"/>
              <a:ext cx="4020075" cy="214700"/>
            </a:xfrm>
            <a:custGeom>
              <a:avLst/>
              <a:gdLst/>
              <a:ahLst/>
              <a:cxnLst/>
              <a:rect l="l" t="t" r="r" b="b"/>
              <a:pathLst>
                <a:path w="160803" h="8588" extrusionOk="0">
                  <a:moveTo>
                    <a:pt x="0" y="0"/>
                  </a:moveTo>
                  <a:lnTo>
                    <a:pt x="0" y="8303"/>
                  </a:lnTo>
                  <a:cubicBezTo>
                    <a:pt x="0" y="8461"/>
                    <a:pt x="128" y="8588"/>
                    <a:pt x="286" y="8588"/>
                  </a:cubicBezTo>
                  <a:lnTo>
                    <a:pt x="160516" y="8588"/>
                  </a:lnTo>
                  <a:cubicBezTo>
                    <a:pt x="160674" y="8588"/>
                    <a:pt x="160803" y="8461"/>
                    <a:pt x="160803" y="8303"/>
                  </a:cubicBezTo>
                  <a:lnTo>
                    <a:pt x="160803"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tx1"/>
                </a:solidFill>
              </a:endParaRPr>
            </a:p>
          </p:txBody>
        </p:sp>
        <p:sp>
          <p:nvSpPr>
            <p:cNvPr id="1497" name="Google Shape;1497;p74"/>
            <p:cNvSpPr/>
            <p:nvPr/>
          </p:nvSpPr>
          <p:spPr>
            <a:xfrm>
              <a:off x="1954525" y="2989800"/>
              <a:ext cx="3710525" cy="2453750"/>
            </a:xfrm>
            <a:custGeom>
              <a:avLst/>
              <a:gdLst/>
              <a:ahLst/>
              <a:cxnLst/>
              <a:rect l="l" t="t" r="r" b="b"/>
              <a:pathLst>
                <a:path w="148421" h="98150" extrusionOk="0">
                  <a:moveTo>
                    <a:pt x="144022" y="3901"/>
                  </a:moveTo>
                  <a:lnTo>
                    <a:pt x="144021" y="86785"/>
                  </a:lnTo>
                  <a:lnTo>
                    <a:pt x="3985" y="86785"/>
                  </a:lnTo>
                  <a:lnTo>
                    <a:pt x="3985" y="3901"/>
                  </a:lnTo>
                  <a:close/>
                  <a:moveTo>
                    <a:pt x="6895" y="0"/>
                  </a:moveTo>
                  <a:cubicBezTo>
                    <a:pt x="3087" y="0"/>
                    <a:pt x="1" y="3087"/>
                    <a:pt x="1" y="6895"/>
                  </a:cubicBezTo>
                  <a:lnTo>
                    <a:pt x="1" y="91255"/>
                  </a:lnTo>
                  <a:cubicBezTo>
                    <a:pt x="1" y="95063"/>
                    <a:pt x="3087" y="98150"/>
                    <a:pt x="6895" y="98150"/>
                  </a:cubicBezTo>
                  <a:lnTo>
                    <a:pt x="141526" y="98150"/>
                  </a:lnTo>
                  <a:cubicBezTo>
                    <a:pt x="145334" y="98150"/>
                    <a:pt x="148421" y="95063"/>
                    <a:pt x="148421" y="91255"/>
                  </a:cubicBezTo>
                  <a:lnTo>
                    <a:pt x="148421" y="6895"/>
                  </a:lnTo>
                  <a:cubicBezTo>
                    <a:pt x="148421" y="3087"/>
                    <a:pt x="145334" y="0"/>
                    <a:pt x="14152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tx1"/>
                </a:solidFill>
              </a:endParaRPr>
            </a:p>
          </p:txBody>
        </p:sp>
        <p:sp>
          <p:nvSpPr>
            <p:cNvPr id="1498" name="Google Shape;1498;p74"/>
            <p:cNvSpPr/>
            <p:nvPr/>
          </p:nvSpPr>
          <p:spPr>
            <a:xfrm>
              <a:off x="3444025" y="5262050"/>
              <a:ext cx="798150" cy="79375"/>
            </a:xfrm>
            <a:custGeom>
              <a:avLst/>
              <a:gdLst/>
              <a:ahLst/>
              <a:cxnLst/>
              <a:rect l="l" t="t" r="r" b="b"/>
              <a:pathLst>
                <a:path w="31926" h="3175" extrusionOk="0">
                  <a:moveTo>
                    <a:pt x="0" y="0"/>
                  </a:moveTo>
                  <a:lnTo>
                    <a:pt x="1995" y="3174"/>
                  </a:lnTo>
                  <a:lnTo>
                    <a:pt x="30074" y="3174"/>
                  </a:lnTo>
                  <a:lnTo>
                    <a:pt x="3192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tx1"/>
                </a:solidFill>
              </a:endParaRPr>
            </a:p>
          </p:txBody>
        </p:sp>
        <p:sp>
          <p:nvSpPr>
            <p:cNvPr id="1499" name="Google Shape;1499;p74"/>
            <p:cNvSpPr/>
            <p:nvPr/>
          </p:nvSpPr>
          <p:spPr>
            <a:xfrm>
              <a:off x="1954525" y="5263725"/>
              <a:ext cx="3710525" cy="11825"/>
            </a:xfrm>
            <a:custGeom>
              <a:avLst/>
              <a:gdLst/>
              <a:ahLst/>
              <a:cxnLst/>
              <a:rect l="l" t="t" r="r" b="b"/>
              <a:pathLst>
                <a:path w="148421" h="473" extrusionOk="0">
                  <a:moveTo>
                    <a:pt x="1" y="0"/>
                  </a:moveTo>
                  <a:lnTo>
                    <a:pt x="1" y="472"/>
                  </a:lnTo>
                  <a:lnTo>
                    <a:pt x="148421" y="472"/>
                  </a:lnTo>
                  <a:lnTo>
                    <a:pt x="14842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tx1"/>
                </a:solidFill>
              </a:endParaRPr>
            </a:p>
          </p:txBody>
        </p:sp>
      </p:grpSp>
    </p:spTree>
  </p:cSld>
  <p:clrMapOvr>
    <a:masterClrMapping/>
  </p:clrMapOvr>
  <p:transition spd="slow">
    <p:push dir="u"/>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564"/>
        <p:cNvGrpSpPr/>
        <p:nvPr/>
      </p:nvGrpSpPr>
      <p:grpSpPr>
        <a:xfrm>
          <a:off x="0" y="0"/>
          <a:ext cx="0" cy="0"/>
          <a:chOff x="0" y="0"/>
          <a:chExt cx="0" cy="0"/>
        </a:xfrm>
      </p:grpSpPr>
      <p:sp>
        <p:nvSpPr>
          <p:cNvPr id="9" name="Freeform 2"/>
          <p:cNvSpPr>
            <a:spLocks noChangeAspect="1"/>
          </p:cNvSpPr>
          <p:nvPr/>
        </p:nvSpPr>
        <p:spPr>
          <a:xfrm>
            <a:off x="2675465" y="3551"/>
            <a:ext cx="3808081" cy="5140908"/>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dpi="0" rotWithShape="1">
            <a:blip r:embed="rId3">
              <a:alphaModFix amt="5000"/>
            </a:blip>
            <a:srcRect/>
            <a:stretch>
              <a:fillRect t="-1626" r="-8351"/>
            </a:stretch>
          </a:blipFill>
        </p:spPr>
        <p:txBody>
          <a:bodyPr/>
          <a:lstStyle/>
          <a:p>
            <a:endParaRPr lang="en-US"/>
          </a:p>
        </p:txBody>
      </p:sp>
      <p:sp>
        <p:nvSpPr>
          <p:cNvPr id="565" name="Google Shape;565;p49"/>
          <p:cNvSpPr/>
          <p:nvPr/>
        </p:nvSpPr>
        <p:spPr>
          <a:xfrm rot="-2700000">
            <a:off x="4465783" y="1006380"/>
            <a:ext cx="196010" cy="196010"/>
          </a:xfrm>
          <a:prstGeom prst="teardrop">
            <a:avLst>
              <a:gd name="adj" fmla="val 100000"/>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tx1"/>
              </a:solidFill>
            </a:endParaRPr>
          </a:p>
        </p:txBody>
      </p:sp>
      <p:cxnSp>
        <p:nvCxnSpPr>
          <p:cNvPr id="566" name="Google Shape;566;p49"/>
          <p:cNvCxnSpPr/>
          <p:nvPr/>
        </p:nvCxnSpPr>
        <p:spPr>
          <a:xfrm rot="10800000">
            <a:off x="1956825" y="1104310"/>
            <a:ext cx="2403000" cy="0"/>
          </a:xfrm>
          <a:prstGeom prst="straightConnector1">
            <a:avLst/>
          </a:prstGeom>
          <a:noFill/>
          <a:ln w="9525" cap="flat" cmpd="sng">
            <a:solidFill>
              <a:schemeClr val="lt1"/>
            </a:solidFill>
            <a:prstDash val="solid"/>
            <a:round/>
            <a:headEnd type="none" w="med" len="med"/>
            <a:tailEnd type="none" w="med" len="med"/>
          </a:ln>
        </p:spPr>
      </p:cxnSp>
      <p:cxnSp>
        <p:nvCxnSpPr>
          <p:cNvPr id="567" name="Google Shape;567;p49"/>
          <p:cNvCxnSpPr/>
          <p:nvPr/>
        </p:nvCxnSpPr>
        <p:spPr>
          <a:xfrm rot="10800000">
            <a:off x="4767663" y="1104310"/>
            <a:ext cx="2419500" cy="0"/>
          </a:xfrm>
          <a:prstGeom prst="straightConnector1">
            <a:avLst/>
          </a:prstGeom>
          <a:noFill/>
          <a:ln w="9525" cap="flat" cmpd="sng">
            <a:solidFill>
              <a:schemeClr val="lt1"/>
            </a:solidFill>
            <a:prstDash val="solid"/>
            <a:round/>
            <a:headEnd type="none" w="med" len="med"/>
            <a:tailEnd type="none" w="med" len="med"/>
          </a:ln>
        </p:spPr>
      </p:cxnSp>
      <p:cxnSp>
        <p:nvCxnSpPr>
          <p:cNvPr id="568" name="Google Shape;568;p49"/>
          <p:cNvCxnSpPr/>
          <p:nvPr/>
        </p:nvCxnSpPr>
        <p:spPr>
          <a:xfrm rot="10800000">
            <a:off x="1945538" y="3166410"/>
            <a:ext cx="5236500" cy="0"/>
          </a:xfrm>
          <a:prstGeom prst="straightConnector1">
            <a:avLst/>
          </a:prstGeom>
          <a:noFill/>
          <a:ln w="9525" cap="flat" cmpd="sng">
            <a:solidFill>
              <a:schemeClr val="lt1"/>
            </a:solidFill>
            <a:prstDash val="solid"/>
            <a:round/>
            <a:headEnd type="none" w="med" len="med"/>
            <a:tailEnd type="none" w="med" len="med"/>
          </a:ln>
        </p:spPr>
      </p:cxnSp>
      <p:sp>
        <p:nvSpPr>
          <p:cNvPr id="569" name="Google Shape;569;p49"/>
          <p:cNvSpPr txBox="1">
            <a:spLocks noGrp="1"/>
          </p:cNvSpPr>
          <p:nvPr>
            <p:ph type="title"/>
          </p:nvPr>
        </p:nvSpPr>
        <p:spPr>
          <a:xfrm>
            <a:off x="1572600" y="1395385"/>
            <a:ext cx="5998800" cy="1460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b="1" dirty="0" smtClean="0">
                <a:solidFill>
                  <a:schemeClr val="tx1"/>
                </a:solidFill>
                <a:latin typeface="Segoe Script" panose="030B0504020000000003" pitchFamily="66" charset="0"/>
                <a:cs typeface="Segoe UI Semibold" panose="020B0702040204020203" pitchFamily="34" charset="0"/>
              </a:rPr>
              <a:t>Thank You</a:t>
            </a:r>
            <a:endParaRPr b="1" dirty="0">
              <a:solidFill>
                <a:schemeClr val="tx1"/>
              </a:solidFill>
              <a:latin typeface="Segoe Script" panose="030B0504020000000003" pitchFamily="66" charset="0"/>
              <a:cs typeface="Segoe UI Semibold" panose="020B0702040204020203" pitchFamily="34" charset="0"/>
            </a:endParaRPr>
          </a:p>
        </p:txBody>
      </p:sp>
      <p:sp>
        <p:nvSpPr>
          <p:cNvPr id="4" name="Google Shape;256;p43">
            <a:extLst>
              <a:ext uri="{FF2B5EF4-FFF2-40B4-BE49-F238E27FC236}">
                <a16:creationId xmlns:a16="http://schemas.microsoft.com/office/drawing/2014/main" id="{102F614B-C62D-9C53-81B1-97DC09B17C5C}"/>
              </a:ext>
            </a:extLst>
          </p:cNvPr>
          <p:cNvSpPr txBox="1">
            <a:spLocks/>
          </p:cNvSpPr>
          <p:nvPr/>
        </p:nvSpPr>
        <p:spPr>
          <a:xfrm>
            <a:off x="3062100" y="3286154"/>
            <a:ext cx="3019800" cy="942947"/>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spcAft>
                <a:spcPts val="1600"/>
              </a:spcAft>
            </a:pPr>
            <a:r>
              <a:rPr lang="en-US" dirty="0" smtClean="0">
                <a:solidFill>
                  <a:schemeClr val="tx1"/>
                </a:solidFill>
                <a:latin typeface="Segoe UI Semibold" panose="020B0702040204020203" pitchFamily="34" charset="0"/>
                <a:cs typeface="Segoe UI Semibold" panose="020B0702040204020203" pitchFamily="34" charset="0"/>
              </a:rPr>
              <a:t>Hisham AlMaharmeh</a:t>
            </a:r>
            <a:endParaRPr lang="en-US" dirty="0">
              <a:solidFill>
                <a:schemeClr val="tx1"/>
              </a:solidFill>
              <a:latin typeface="Segoe UI Semibold" panose="020B0702040204020203" pitchFamily="34" charset="0"/>
              <a:cs typeface="Segoe UI Semibold" panose="020B0702040204020203" pitchFamily="34" charset="0"/>
            </a:endParaRPr>
          </a:p>
          <a:p>
            <a:pPr algn="ctr">
              <a:spcAft>
                <a:spcPts val="1600"/>
              </a:spcAft>
            </a:pPr>
            <a:r>
              <a:rPr lang="en-US" dirty="0">
                <a:solidFill>
                  <a:schemeClr val="tx1"/>
                </a:solidFill>
                <a:latin typeface="Segoe UI Semibold" panose="020B0702040204020203" pitchFamily="34" charset="0"/>
                <a:cs typeface="Segoe UI Semibold" panose="020B0702040204020203" pitchFamily="34" charset="0"/>
              </a:rPr>
              <a:t>hesham_Almaharmeh@mwi.gov.jo</a:t>
            </a:r>
          </a:p>
        </p:txBody>
      </p:sp>
      <p:pic>
        <p:nvPicPr>
          <p:cNvPr id="6" name="Picture 5">
            <a:extLst>
              <a:ext uri="{FF2B5EF4-FFF2-40B4-BE49-F238E27FC236}">
                <a16:creationId xmlns:a16="http://schemas.microsoft.com/office/drawing/2014/main" id="{B2BD3336-D656-06F2-E229-8B237824691F}"/>
              </a:ext>
            </a:extLst>
          </p:cNvPr>
          <p:cNvPicPr>
            <a:picLocks noChangeAspect="1"/>
          </p:cNvPicPr>
          <p:nvPr/>
        </p:nvPicPr>
        <p:blipFill>
          <a:blip r:embed="rId4"/>
          <a:stretch>
            <a:fillRect/>
          </a:stretch>
        </p:blipFill>
        <p:spPr>
          <a:xfrm>
            <a:off x="4128695" y="4157774"/>
            <a:ext cx="870185" cy="861120"/>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Water Resources">
  <a:themeElements>
    <a:clrScheme name="Simple Light">
      <a:dk1>
        <a:srgbClr val="000000"/>
      </a:dk1>
      <a:lt1>
        <a:srgbClr val="FFFFFF"/>
      </a:lt1>
      <a:dk2>
        <a:srgbClr val="595959"/>
      </a:dk2>
      <a:lt2>
        <a:srgbClr val="EEEEEE"/>
      </a:lt2>
      <a:accent1>
        <a:srgbClr val="B2E2E3"/>
      </a:accent1>
      <a:accent2>
        <a:srgbClr val="5BB8BB"/>
      </a:accent2>
      <a:accent3>
        <a:srgbClr val="5EDBEF"/>
      </a:accent3>
      <a:accent4>
        <a:srgbClr val="6DCFD1"/>
      </a:accent4>
      <a:accent5>
        <a:srgbClr val="0097A7"/>
      </a:accent5>
      <a:accent6>
        <a:srgbClr val="00C3B1"/>
      </a:accent6>
      <a:hlink>
        <a:srgbClr val="FFFF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Simple Light">
    <a:dk1>
      <a:srgbClr val="000000"/>
    </a:dk1>
    <a:lt1>
      <a:srgbClr val="FFFFFF"/>
    </a:lt1>
    <a:dk2>
      <a:srgbClr val="595959"/>
    </a:dk2>
    <a:lt2>
      <a:srgbClr val="EEEEEE"/>
    </a:lt2>
    <a:accent1>
      <a:srgbClr val="B2E2E3"/>
    </a:accent1>
    <a:accent2>
      <a:srgbClr val="5BB8BB"/>
    </a:accent2>
    <a:accent3>
      <a:srgbClr val="5EDBEF"/>
    </a:accent3>
    <a:accent4>
      <a:srgbClr val="6DCFD1"/>
    </a:accent4>
    <a:accent5>
      <a:srgbClr val="0097A7"/>
    </a:accent5>
    <a:accent6>
      <a:srgbClr val="00C3B1"/>
    </a:accent6>
    <a:hlink>
      <a:srgbClr val="FFFFFF"/>
    </a:hlink>
    <a:folHlink>
      <a:srgbClr val="0097A7"/>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41E3EF98752A0746A04C90BF8C0494B9" ma:contentTypeVersion="15" ma:contentTypeDescription="Ein neues Dokument erstellen." ma:contentTypeScope="" ma:versionID="16aa5ef079c4236f18d9809850e79727">
  <xsd:schema xmlns:xsd="http://www.w3.org/2001/XMLSchema" xmlns:xs="http://www.w3.org/2001/XMLSchema" xmlns:p="http://schemas.microsoft.com/office/2006/metadata/properties" xmlns:ns2="dc7d63c2-149b-4e0b-86bf-c4d5680c537e" xmlns:ns3="af476903-f081-4185-adbd-3d38e45ea01c" targetNamespace="http://schemas.microsoft.com/office/2006/metadata/properties" ma:root="true" ma:fieldsID="7315928fcbed217f4932e8a0428a45f3" ns2:_="" ns3:_="">
    <xsd:import namespace="dc7d63c2-149b-4e0b-86bf-c4d5680c537e"/>
    <xsd:import namespace="af476903-f081-4185-adbd-3d38e45ea01c"/>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ObjectDetectorVersions" minOccurs="0"/>
                <xsd:element ref="ns2:MediaServiceDateTaken" minOccurs="0"/>
                <xsd:element ref="ns2:MediaLengthInSecond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c7d63c2-149b-4e0b-86bf-c4d5680c537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Bildmarkierungen" ma:readOnly="false" ma:fieldId="{5cf76f15-5ced-4ddc-b409-7134ff3c332f}" ma:taxonomyMulti="true" ma:sspId="0aed264e-563a-469a-8ebe-271e849ec10c"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f476903-f081-4185-adbd-3d38e45ea01c" elementFormDefault="qualified">
    <xsd:import namespace="http://schemas.microsoft.com/office/2006/documentManagement/types"/>
    <xsd:import namespace="http://schemas.microsoft.com/office/infopath/2007/PartnerControls"/>
    <xsd:element name="SharedWithUsers" ma:index="10"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Freigegeben für - Details" ma:internalName="SharedWithDetails" ma:readOnly="true">
      <xsd:simpleType>
        <xsd:restriction base="dms:Note">
          <xsd:maxLength value="255"/>
        </xsd:restriction>
      </xsd:simpleType>
    </xsd:element>
    <xsd:element name="TaxCatchAll" ma:index="14" nillable="true" ma:displayName="Taxonomy Catch All Column" ma:hidden="true" ma:list="{84f193a5-593c-49d9-991a-1181437acf90}" ma:internalName="TaxCatchAll" ma:showField="CatchAllData" ma:web="af476903-f081-4185-adbd-3d38e45ea01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dc7d63c2-149b-4e0b-86bf-c4d5680c537e">
      <Terms xmlns="http://schemas.microsoft.com/office/infopath/2007/PartnerControls"/>
    </lcf76f155ced4ddcb4097134ff3c332f>
    <TaxCatchAll xmlns="af476903-f081-4185-adbd-3d38e45ea01c" xsi:nil="true"/>
  </documentManagement>
</p:properties>
</file>

<file path=customXml/itemProps1.xml><?xml version="1.0" encoding="utf-8"?>
<ds:datastoreItem xmlns:ds="http://schemas.openxmlformats.org/officeDocument/2006/customXml" ds:itemID="{4A66E29F-E2FF-4AA1-A1A7-8F644E0B9E87}"/>
</file>

<file path=customXml/itemProps2.xml><?xml version="1.0" encoding="utf-8"?>
<ds:datastoreItem xmlns:ds="http://schemas.openxmlformats.org/officeDocument/2006/customXml" ds:itemID="{F4FD7202-9334-4140-8E4A-EF6614F38FD4}"/>
</file>

<file path=customXml/itemProps3.xml><?xml version="1.0" encoding="utf-8"?>
<ds:datastoreItem xmlns:ds="http://schemas.openxmlformats.org/officeDocument/2006/customXml" ds:itemID="{B3F89577-9A56-4A97-B901-84CE52AA3935}"/>
</file>

<file path=docProps/app.xml><?xml version="1.0" encoding="utf-8"?>
<Properties xmlns="http://schemas.openxmlformats.org/officeDocument/2006/extended-properties" xmlns:vt="http://schemas.openxmlformats.org/officeDocument/2006/docPropsVTypes">
  <Template/>
  <TotalTime>279</TotalTime>
  <Words>2457</Words>
  <Application>Microsoft Office PowerPoint</Application>
  <PresentationFormat>On-screen Show (16:9)</PresentationFormat>
  <Paragraphs>276</Paragraphs>
  <Slides>36</Slides>
  <Notes>36</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36</vt:i4>
      </vt:variant>
    </vt:vector>
  </HeadingPairs>
  <TitlesOfParts>
    <vt:vector size="46" baseType="lpstr">
      <vt:lpstr>Calibri</vt:lpstr>
      <vt:lpstr>Segoe UI Semibold</vt:lpstr>
      <vt:lpstr>Bell MT</vt:lpstr>
      <vt:lpstr>Segoe Script</vt:lpstr>
      <vt:lpstr>Staatliches</vt:lpstr>
      <vt:lpstr>Arial</vt:lpstr>
      <vt:lpstr>Roboto</vt:lpstr>
      <vt:lpstr>Arial Rounded MT Bold</vt:lpstr>
      <vt:lpstr>Water Resources</vt:lpstr>
      <vt:lpstr>Office Theme</vt:lpstr>
      <vt:lpstr>PowerPoint Presentation</vt:lpstr>
      <vt:lpstr>Monitoring of Water Sources</vt:lpstr>
      <vt:lpstr>Monitoring of Water Sources</vt:lpstr>
      <vt:lpstr>Monitoring of Water Sources</vt:lpstr>
      <vt:lpstr>Objectives of Water Sources Monitoring</vt:lpstr>
      <vt:lpstr>Objectives of Water Sources Monitoring</vt:lpstr>
      <vt:lpstr>Objectives of Water Sources Monitoring</vt:lpstr>
      <vt:lpstr>Objectives of Water Sources Monitoring</vt:lpstr>
      <vt:lpstr>Objectives of Water Sources Monitoring</vt:lpstr>
      <vt:lpstr>Types of Water Sources Monitoring</vt:lpstr>
      <vt:lpstr>Types of Water Sources Monitoring</vt:lpstr>
      <vt:lpstr>Transition to Automation</vt:lpstr>
      <vt:lpstr>Transition to Automation</vt:lpstr>
      <vt:lpstr>Transition to Automation</vt:lpstr>
      <vt:lpstr>Transition to Automation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Stations Distribution Across the Kingdom</vt:lpstr>
      <vt:lpstr>PowerPoint Presentation</vt:lpstr>
      <vt:lpstr>PowerPoint Presentation</vt:lpstr>
      <vt:lpstr>PowerPoint Presentation</vt:lpstr>
      <vt:lpstr>PowerPoint Presentation</vt:lpstr>
      <vt:lpstr>PowerPoint Presentation</vt:lpstr>
      <vt:lpstr>Data</vt:lpstr>
      <vt:lpstr>HYDROCENTER</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WATER RESOURCES</dc:title>
  <dc:creator>Hesham I. Almaharmeh</dc:creator>
  <cp:lastModifiedBy>Hesham I. Almaharmeh</cp:lastModifiedBy>
  <cp:revision>29</cp:revision>
  <dcterms:modified xsi:type="dcterms:W3CDTF">2025-04-29T05:49:53Z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0x01010041E3EF98752A0746A04C90BF8C0494B9</vt:lpwstr>
  </property>
</Properties>
</file>