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</p:sldMasterIdLst>
  <p:notesMasterIdLst>
    <p:notesMasterId r:id="rId37"/>
  </p:notesMasterIdLst>
  <p:sldIdLst>
    <p:sldId id="300" r:id="rId5"/>
    <p:sldId id="276" r:id="rId6"/>
    <p:sldId id="273" r:id="rId7"/>
    <p:sldId id="288" r:id="rId8"/>
    <p:sldId id="293" r:id="rId9"/>
    <p:sldId id="289" r:id="rId10"/>
    <p:sldId id="314" r:id="rId11"/>
    <p:sldId id="290" r:id="rId12"/>
    <p:sldId id="295" r:id="rId13"/>
    <p:sldId id="296" r:id="rId14"/>
    <p:sldId id="299" r:id="rId15"/>
    <p:sldId id="315" r:id="rId16"/>
    <p:sldId id="275" r:id="rId17"/>
    <p:sldId id="277" r:id="rId18"/>
    <p:sldId id="301" r:id="rId19"/>
    <p:sldId id="292" r:id="rId20"/>
    <p:sldId id="302" r:id="rId21"/>
    <p:sldId id="303" r:id="rId22"/>
    <p:sldId id="304" r:id="rId23"/>
    <p:sldId id="305" r:id="rId24"/>
    <p:sldId id="294" r:id="rId25"/>
    <p:sldId id="306" r:id="rId26"/>
    <p:sldId id="297" r:id="rId27"/>
    <p:sldId id="298" r:id="rId28"/>
    <p:sldId id="307" r:id="rId29"/>
    <p:sldId id="309" r:id="rId30"/>
    <p:sldId id="310" r:id="rId31"/>
    <p:sldId id="311" r:id="rId32"/>
    <p:sldId id="312" r:id="rId33"/>
    <p:sldId id="313" r:id="rId34"/>
    <p:sldId id="308" r:id="rId35"/>
    <p:sldId id="279" r:id="rId3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82" d="100"/>
          <a:sy n="82" d="100"/>
        </p:scale>
        <p:origin x="143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image" Target="../media/image16.jpg"/><Relationship Id="rId4" Type="http://schemas.openxmlformats.org/officeDocument/2006/relationships/image" Target="../media/image19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peg"/><Relationship Id="rId1" Type="http://schemas.openxmlformats.org/officeDocument/2006/relationships/image" Target="../media/image20.jpg"/><Relationship Id="rId5" Type="http://schemas.openxmlformats.org/officeDocument/2006/relationships/image" Target="../media/image23.jfif"/><Relationship Id="rId4" Type="http://schemas.openxmlformats.org/officeDocument/2006/relationships/image" Target="../media/image16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image" Target="../media/image16.jpg"/><Relationship Id="rId4" Type="http://schemas.openxmlformats.org/officeDocument/2006/relationships/image" Target="../media/image19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peg"/><Relationship Id="rId1" Type="http://schemas.openxmlformats.org/officeDocument/2006/relationships/image" Target="../media/image20.jpg"/><Relationship Id="rId5" Type="http://schemas.openxmlformats.org/officeDocument/2006/relationships/image" Target="../media/image23.jfif"/><Relationship Id="rId4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F82A3-1459-4738-85CF-41CF75976DF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3CA8D0-2609-4F7A-A52D-0751AA3333FA}">
      <dgm:prSet phldrT="[Text]"/>
      <dgm:spPr/>
      <dgm:t>
        <a:bodyPr/>
        <a:lstStyle/>
        <a:p>
          <a:r>
            <a:rPr lang="en-US" dirty="0"/>
            <a:t>Water Sector Challenges</a:t>
          </a:r>
        </a:p>
      </dgm:t>
    </dgm:pt>
    <dgm:pt modelId="{A42D6A09-C7D4-45AC-AF05-561A79660D6D}" type="parTrans" cxnId="{EFA3B4B3-7C23-40A6-BE43-1FFC65A7B924}">
      <dgm:prSet/>
      <dgm:spPr/>
      <dgm:t>
        <a:bodyPr/>
        <a:lstStyle/>
        <a:p>
          <a:endParaRPr lang="en-US"/>
        </a:p>
      </dgm:t>
    </dgm:pt>
    <dgm:pt modelId="{DC404460-A38F-4086-ADD4-8B7F3C86987A}" type="sibTrans" cxnId="{EFA3B4B3-7C23-40A6-BE43-1FFC65A7B924}">
      <dgm:prSet/>
      <dgm:spPr/>
      <dgm:t>
        <a:bodyPr/>
        <a:lstStyle/>
        <a:p>
          <a:endParaRPr lang="en-US"/>
        </a:p>
      </dgm:t>
    </dgm:pt>
    <dgm:pt modelId="{26A0F43C-B62C-4B58-88FC-ED836411F52D}">
      <dgm:prSet phldrT="[Text]" custT="1"/>
      <dgm:spPr/>
      <dgm:t>
        <a:bodyPr/>
        <a:lstStyle/>
        <a:p>
          <a:r>
            <a:rPr lang="en-US" sz="1400" dirty="0"/>
            <a:t>Limited water resources</a:t>
          </a:r>
        </a:p>
      </dgm:t>
    </dgm:pt>
    <dgm:pt modelId="{7351C7E5-791B-4768-AD35-FF6586447C08}" type="parTrans" cxnId="{883BBE83-4948-44BB-9C1E-C5D06935472A}">
      <dgm:prSet/>
      <dgm:spPr/>
      <dgm:t>
        <a:bodyPr/>
        <a:lstStyle/>
        <a:p>
          <a:endParaRPr lang="en-US"/>
        </a:p>
      </dgm:t>
    </dgm:pt>
    <dgm:pt modelId="{B26BB201-74DB-4E04-80E5-9A1430250E42}" type="sibTrans" cxnId="{883BBE83-4948-44BB-9C1E-C5D06935472A}">
      <dgm:prSet/>
      <dgm:spPr/>
      <dgm:t>
        <a:bodyPr/>
        <a:lstStyle/>
        <a:p>
          <a:endParaRPr lang="en-US"/>
        </a:p>
      </dgm:t>
    </dgm:pt>
    <dgm:pt modelId="{59B868A5-896A-4A36-8B64-562A277933BB}">
      <dgm:prSet phldrT="[Text]" custT="1"/>
      <dgm:spPr/>
      <dgm:t>
        <a:bodyPr/>
        <a:lstStyle/>
        <a:p>
          <a:r>
            <a:rPr lang="en-US" sz="1500" dirty="0"/>
            <a:t>Climate change</a:t>
          </a:r>
        </a:p>
      </dgm:t>
    </dgm:pt>
    <dgm:pt modelId="{AE8071FC-B7B0-4C0A-B25A-E479B3CCD39D}" type="parTrans" cxnId="{958F24B8-024F-434B-B75D-F7A41E47B3A6}">
      <dgm:prSet/>
      <dgm:spPr/>
      <dgm:t>
        <a:bodyPr/>
        <a:lstStyle/>
        <a:p>
          <a:endParaRPr lang="en-US"/>
        </a:p>
      </dgm:t>
    </dgm:pt>
    <dgm:pt modelId="{988C14CC-26A3-4B55-9AE9-9E06299C2507}" type="sibTrans" cxnId="{958F24B8-024F-434B-B75D-F7A41E47B3A6}">
      <dgm:prSet/>
      <dgm:spPr/>
      <dgm:t>
        <a:bodyPr/>
        <a:lstStyle/>
        <a:p>
          <a:endParaRPr lang="en-US"/>
        </a:p>
      </dgm:t>
    </dgm:pt>
    <dgm:pt modelId="{B54AC928-EE0C-42B3-BD7A-996E1A9DCD38}">
      <dgm:prSet phldrT="[Text]" custT="1"/>
      <dgm:spPr/>
      <dgm:t>
        <a:bodyPr/>
        <a:lstStyle/>
        <a:p>
          <a:r>
            <a:rPr lang="en-US" sz="1300" dirty="0"/>
            <a:t>Dependency on </a:t>
          </a:r>
          <a:r>
            <a:rPr lang="en-US" sz="1150" dirty="0"/>
            <a:t>transboundary</a:t>
          </a:r>
          <a:r>
            <a:rPr lang="en-US" sz="1300" dirty="0"/>
            <a:t> waters</a:t>
          </a:r>
        </a:p>
      </dgm:t>
    </dgm:pt>
    <dgm:pt modelId="{019FD4A9-19C8-4F61-8106-191B84383398}" type="parTrans" cxnId="{7306183B-EFD5-4375-970E-7E33732EE578}">
      <dgm:prSet/>
      <dgm:spPr/>
      <dgm:t>
        <a:bodyPr/>
        <a:lstStyle/>
        <a:p>
          <a:endParaRPr lang="en-US"/>
        </a:p>
      </dgm:t>
    </dgm:pt>
    <dgm:pt modelId="{A179CB70-E351-4A88-AF20-694A0AE5F3FB}" type="sibTrans" cxnId="{7306183B-EFD5-4375-970E-7E33732EE578}">
      <dgm:prSet/>
      <dgm:spPr/>
      <dgm:t>
        <a:bodyPr/>
        <a:lstStyle/>
        <a:p>
          <a:endParaRPr lang="en-US"/>
        </a:p>
      </dgm:t>
    </dgm:pt>
    <dgm:pt modelId="{7A4337E9-EFFF-4169-ABF0-A62FA6EDD044}">
      <dgm:prSet phldrT="[Text]" custT="1"/>
      <dgm:spPr/>
      <dgm:t>
        <a:bodyPr/>
        <a:lstStyle/>
        <a:p>
          <a:r>
            <a:rPr lang="en-US" sz="1400" dirty="0"/>
            <a:t>Abnormal  growth in population</a:t>
          </a:r>
        </a:p>
      </dgm:t>
    </dgm:pt>
    <dgm:pt modelId="{6AC8F7D9-1086-437E-B07D-34BF2A88768B}" type="parTrans" cxnId="{0EA81C4F-42B1-470C-AAC6-899076EC6491}">
      <dgm:prSet/>
      <dgm:spPr/>
      <dgm:t>
        <a:bodyPr/>
        <a:lstStyle/>
        <a:p>
          <a:endParaRPr lang="en-US"/>
        </a:p>
      </dgm:t>
    </dgm:pt>
    <dgm:pt modelId="{17449CBC-8232-448A-9EAF-BB97ED3E14CD}" type="sibTrans" cxnId="{0EA81C4F-42B1-470C-AAC6-899076EC6491}">
      <dgm:prSet/>
      <dgm:spPr/>
      <dgm:t>
        <a:bodyPr/>
        <a:lstStyle/>
        <a:p>
          <a:endParaRPr lang="en-US"/>
        </a:p>
      </dgm:t>
    </dgm:pt>
    <dgm:pt modelId="{F604584E-0534-4D21-95E8-ECC3EEE16F00}">
      <dgm:prSet phldrT="[Text]"/>
      <dgm:spPr/>
      <dgm:t>
        <a:bodyPr/>
        <a:lstStyle/>
        <a:p>
          <a:endParaRPr lang="en-US"/>
        </a:p>
      </dgm:t>
    </dgm:pt>
    <dgm:pt modelId="{2DAC8B1D-823F-40CC-8AF1-B6F3F002810D}" type="parTrans" cxnId="{58164566-7466-49DF-96D7-97FF4E2CBA5F}">
      <dgm:prSet/>
      <dgm:spPr/>
      <dgm:t>
        <a:bodyPr/>
        <a:lstStyle/>
        <a:p>
          <a:endParaRPr lang="en-US"/>
        </a:p>
      </dgm:t>
    </dgm:pt>
    <dgm:pt modelId="{DC69C7B4-DDFE-45D0-8650-408368EC6154}" type="sibTrans" cxnId="{58164566-7466-49DF-96D7-97FF4E2CBA5F}">
      <dgm:prSet/>
      <dgm:spPr/>
      <dgm:t>
        <a:bodyPr/>
        <a:lstStyle/>
        <a:p>
          <a:endParaRPr lang="en-US"/>
        </a:p>
      </dgm:t>
    </dgm:pt>
    <dgm:pt modelId="{4EC338B8-8B4E-4D59-8BFB-93F1A33DA9D7}">
      <dgm:prSet phldrT="[Text]" custT="1"/>
      <dgm:spPr/>
      <dgm:t>
        <a:bodyPr/>
        <a:lstStyle/>
        <a:p>
          <a:r>
            <a:rPr lang="en-US" sz="1400" dirty="0"/>
            <a:t>Agricultural expansion</a:t>
          </a:r>
        </a:p>
      </dgm:t>
    </dgm:pt>
    <dgm:pt modelId="{ED7E30CB-479D-40FC-9966-4F41081A74DE}" type="parTrans" cxnId="{2218AE19-A2AF-49BC-AC88-704C98DC6638}">
      <dgm:prSet/>
      <dgm:spPr/>
      <dgm:t>
        <a:bodyPr/>
        <a:lstStyle/>
        <a:p>
          <a:endParaRPr lang="en-US"/>
        </a:p>
      </dgm:t>
    </dgm:pt>
    <dgm:pt modelId="{CA2CA3F8-2EFA-4CCF-8E21-4881F37D94AA}" type="sibTrans" cxnId="{2218AE19-A2AF-49BC-AC88-704C98DC6638}">
      <dgm:prSet/>
      <dgm:spPr/>
      <dgm:t>
        <a:bodyPr/>
        <a:lstStyle/>
        <a:p>
          <a:endParaRPr lang="en-US"/>
        </a:p>
      </dgm:t>
    </dgm:pt>
    <dgm:pt modelId="{ECD4090B-76CF-428E-A84D-C5CADBBE7A2B}" type="pres">
      <dgm:prSet presAssocID="{1FAF82A3-1459-4738-85CF-41CF75976D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411CD13-55F2-4735-9DAD-0D7823DAFAA4}" type="pres">
      <dgm:prSet presAssocID="{F03CA8D0-2609-4F7A-A52D-0751AA3333FA}" presName="centerShape" presStyleLbl="node0" presStyleIdx="0" presStyleCnt="1"/>
      <dgm:spPr/>
    </dgm:pt>
    <dgm:pt modelId="{BC9488C7-E235-44D1-BD9E-54244E81C581}" type="pres">
      <dgm:prSet presAssocID="{26A0F43C-B62C-4B58-88FC-ED836411F52D}" presName="node" presStyleLbl="node1" presStyleIdx="0" presStyleCnt="5" custScaleX="106004" custScaleY="106004">
        <dgm:presLayoutVars>
          <dgm:bulletEnabled val="1"/>
        </dgm:presLayoutVars>
      </dgm:prSet>
      <dgm:spPr/>
    </dgm:pt>
    <dgm:pt modelId="{6EAA4E6B-4537-4DA4-B96B-7B355F2176D2}" type="pres">
      <dgm:prSet presAssocID="{26A0F43C-B62C-4B58-88FC-ED836411F52D}" presName="dummy" presStyleCnt="0"/>
      <dgm:spPr/>
    </dgm:pt>
    <dgm:pt modelId="{A3B1A4FB-1DF0-4632-91A9-DFC351A7B38F}" type="pres">
      <dgm:prSet presAssocID="{B26BB201-74DB-4E04-80E5-9A1430250E42}" presName="sibTrans" presStyleLbl="sibTrans2D1" presStyleIdx="0" presStyleCnt="5"/>
      <dgm:spPr/>
    </dgm:pt>
    <dgm:pt modelId="{3DAE3802-5CBA-4C3B-A991-5B5C17BF0FAB}" type="pres">
      <dgm:prSet presAssocID="{4EC338B8-8B4E-4D59-8BFB-93F1A33DA9D7}" presName="node" presStyleLbl="node1" presStyleIdx="1" presStyleCnt="5" custScaleX="106004" custScaleY="106004">
        <dgm:presLayoutVars>
          <dgm:bulletEnabled val="1"/>
        </dgm:presLayoutVars>
      </dgm:prSet>
      <dgm:spPr/>
    </dgm:pt>
    <dgm:pt modelId="{32C4E63B-8D9B-4DBF-A336-851FF5E9AA98}" type="pres">
      <dgm:prSet presAssocID="{4EC338B8-8B4E-4D59-8BFB-93F1A33DA9D7}" presName="dummy" presStyleCnt="0"/>
      <dgm:spPr/>
    </dgm:pt>
    <dgm:pt modelId="{72A13691-5244-42D6-9033-F6C55291EE06}" type="pres">
      <dgm:prSet presAssocID="{CA2CA3F8-2EFA-4CCF-8E21-4881F37D94AA}" presName="sibTrans" presStyleLbl="sibTrans2D1" presStyleIdx="1" presStyleCnt="5"/>
      <dgm:spPr/>
    </dgm:pt>
    <dgm:pt modelId="{CD69A665-906E-469E-A6BA-C038F7287D0F}" type="pres">
      <dgm:prSet presAssocID="{59B868A5-896A-4A36-8B64-562A277933BB}" presName="node" presStyleLbl="node1" presStyleIdx="2" presStyleCnt="5" custScaleX="106004" custScaleY="106004">
        <dgm:presLayoutVars>
          <dgm:bulletEnabled val="1"/>
        </dgm:presLayoutVars>
      </dgm:prSet>
      <dgm:spPr/>
    </dgm:pt>
    <dgm:pt modelId="{F9B2838D-33F8-4F1D-A43D-0D82AA072E61}" type="pres">
      <dgm:prSet presAssocID="{59B868A5-896A-4A36-8B64-562A277933BB}" presName="dummy" presStyleCnt="0"/>
      <dgm:spPr/>
    </dgm:pt>
    <dgm:pt modelId="{DDA743D0-463D-4AFB-9A9F-5A0147D52661}" type="pres">
      <dgm:prSet presAssocID="{988C14CC-26A3-4B55-9AE9-9E06299C2507}" presName="sibTrans" presStyleLbl="sibTrans2D1" presStyleIdx="2" presStyleCnt="5"/>
      <dgm:spPr/>
    </dgm:pt>
    <dgm:pt modelId="{A21DCA93-84FD-4479-B2BC-FD01403C1431}" type="pres">
      <dgm:prSet presAssocID="{B54AC928-EE0C-42B3-BD7A-996E1A9DCD38}" presName="node" presStyleLbl="node1" presStyleIdx="3" presStyleCnt="5" custScaleX="106004" custScaleY="106004">
        <dgm:presLayoutVars>
          <dgm:bulletEnabled val="1"/>
        </dgm:presLayoutVars>
      </dgm:prSet>
      <dgm:spPr/>
    </dgm:pt>
    <dgm:pt modelId="{AB5408A7-E206-46D6-B8AA-79B5B70F6AA0}" type="pres">
      <dgm:prSet presAssocID="{B54AC928-EE0C-42B3-BD7A-996E1A9DCD38}" presName="dummy" presStyleCnt="0"/>
      <dgm:spPr/>
    </dgm:pt>
    <dgm:pt modelId="{31526580-23F4-430B-92D2-884476B1B931}" type="pres">
      <dgm:prSet presAssocID="{A179CB70-E351-4A88-AF20-694A0AE5F3FB}" presName="sibTrans" presStyleLbl="sibTrans2D1" presStyleIdx="3" presStyleCnt="5"/>
      <dgm:spPr/>
    </dgm:pt>
    <dgm:pt modelId="{09B80156-DA42-4A6D-A2C9-0349FCDDC478}" type="pres">
      <dgm:prSet presAssocID="{7A4337E9-EFFF-4169-ABF0-A62FA6EDD044}" presName="node" presStyleLbl="node1" presStyleIdx="4" presStyleCnt="5" custScaleX="106004" custScaleY="106004">
        <dgm:presLayoutVars>
          <dgm:bulletEnabled val="1"/>
        </dgm:presLayoutVars>
      </dgm:prSet>
      <dgm:spPr/>
    </dgm:pt>
    <dgm:pt modelId="{94EFA740-BB7F-45A7-97CC-47786ED7F8A8}" type="pres">
      <dgm:prSet presAssocID="{7A4337E9-EFFF-4169-ABF0-A62FA6EDD044}" presName="dummy" presStyleCnt="0"/>
      <dgm:spPr/>
    </dgm:pt>
    <dgm:pt modelId="{84054D3D-F6DE-4EDF-80DD-1ED3E3A49C8B}" type="pres">
      <dgm:prSet presAssocID="{17449CBC-8232-448A-9EAF-BB97ED3E14CD}" presName="sibTrans" presStyleLbl="sibTrans2D1" presStyleIdx="4" presStyleCnt="5"/>
      <dgm:spPr/>
    </dgm:pt>
  </dgm:ptLst>
  <dgm:cxnLst>
    <dgm:cxn modelId="{2218AE19-A2AF-49BC-AC88-704C98DC6638}" srcId="{F03CA8D0-2609-4F7A-A52D-0751AA3333FA}" destId="{4EC338B8-8B4E-4D59-8BFB-93F1A33DA9D7}" srcOrd="1" destOrd="0" parTransId="{ED7E30CB-479D-40FC-9966-4F41081A74DE}" sibTransId="{CA2CA3F8-2EFA-4CCF-8E21-4881F37D94AA}"/>
    <dgm:cxn modelId="{F8AC5A30-8795-4445-98FF-770C608B3B5F}" type="presOf" srcId="{7A4337E9-EFFF-4169-ABF0-A62FA6EDD044}" destId="{09B80156-DA42-4A6D-A2C9-0349FCDDC478}" srcOrd="0" destOrd="0" presId="urn:microsoft.com/office/officeart/2005/8/layout/radial6"/>
    <dgm:cxn modelId="{7306183B-EFD5-4375-970E-7E33732EE578}" srcId="{F03CA8D0-2609-4F7A-A52D-0751AA3333FA}" destId="{B54AC928-EE0C-42B3-BD7A-996E1A9DCD38}" srcOrd="3" destOrd="0" parTransId="{019FD4A9-19C8-4F61-8106-191B84383398}" sibTransId="{A179CB70-E351-4A88-AF20-694A0AE5F3FB}"/>
    <dgm:cxn modelId="{290DDC65-ABC5-48E8-B37D-2C128B897B10}" type="presOf" srcId="{59B868A5-896A-4A36-8B64-562A277933BB}" destId="{CD69A665-906E-469E-A6BA-C038F7287D0F}" srcOrd="0" destOrd="0" presId="urn:microsoft.com/office/officeart/2005/8/layout/radial6"/>
    <dgm:cxn modelId="{58164566-7466-49DF-96D7-97FF4E2CBA5F}" srcId="{1FAF82A3-1459-4738-85CF-41CF75976DF0}" destId="{F604584E-0534-4D21-95E8-ECC3EEE16F00}" srcOrd="1" destOrd="0" parTransId="{2DAC8B1D-823F-40CC-8AF1-B6F3F002810D}" sibTransId="{DC69C7B4-DDFE-45D0-8650-408368EC6154}"/>
    <dgm:cxn modelId="{9B8B7966-325A-4375-9082-4A3E16C31BD0}" type="presOf" srcId="{A179CB70-E351-4A88-AF20-694A0AE5F3FB}" destId="{31526580-23F4-430B-92D2-884476B1B931}" srcOrd="0" destOrd="0" presId="urn:microsoft.com/office/officeart/2005/8/layout/radial6"/>
    <dgm:cxn modelId="{0EA81C4F-42B1-470C-AAC6-899076EC6491}" srcId="{F03CA8D0-2609-4F7A-A52D-0751AA3333FA}" destId="{7A4337E9-EFFF-4169-ABF0-A62FA6EDD044}" srcOrd="4" destOrd="0" parTransId="{6AC8F7D9-1086-437E-B07D-34BF2A88768B}" sibTransId="{17449CBC-8232-448A-9EAF-BB97ED3E14CD}"/>
    <dgm:cxn modelId="{883BBE83-4948-44BB-9C1E-C5D06935472A}" srcId="{F03CA8D0-2609-4F7A-A52D-0751AA3333FA}" destId="{26A0F43C-B62C-4B58-88FC-ED836411F52D}" srcOrd="0" destOrd="0" parTransId="{7351C7E5-791B-4768-AD35-FF6586447C08}" sibTransId="{B26BB201-74DB-4E04-80E5-9A1430250E42}"/>
    <dgm:cxn modelId="{B24D6498-380D-41C5-8C56-F7AA885ED4FE}" type="presOf" srcId="{4EC338B8-8B4E-4D59-8BFB-93F1A33DA9D7}" destId="{3DAE3802-5CBA-4C3B-A991-5B5C17BF0FAB}" srcOrd="0" destOrd="0" presId="urn:microsoft.com/office/officeart/2005/8/layout/radial6"/>
    <dgm:cxn modelId="{910A9A9E-EF69-4239-9BCF-996CEF91A9CD}" type="presOf" srcId="{26A0F43C-B62C-4B58-88FC-ED836411F52D}" destId="{BC9488C7-E235-44D1-BD9E-54244E81C581}" srcOrd="0" destOrd="0" presId="urn:microsoft.com/office/officeart/2005/8/layout/radial6"/>
    <dgm:cxn modelId="{5C0BD3A8-2C62-4605-B03D-E98BB7D93C15}" type="presOf" srcId="{B54AC928-EE0C-42B3-BD7A-996E1A9DCD38}" destId="{A21DCA93-84FD-4479-B2BC-FD01403C1431}" srcOrd="0" destOrd="0" presId="urn:microsoft.com/office/officeart/2005/8/layout/radial6"/>
    <dgm:cxn modelId="{EFA3B4B3-7C23-40A6-BE43-1FFC65A7B924}" srcId="{1FAF82A3-1459-4738-85CF-41CF75976DF0}" destId="{F03CA8D0-2609-4F7A-A52D-0751AA3333FA}" srcOrd="0" destOrd="0" parTransId="{A42D6A09-C7D4-45AC-AF05-561A79660D6D}" sibTransId="{DC404460-A38F-4086-ADD4-8B7F3C86987A}"/>
    <dgm:cxn modelId="{60E8BDB6-B4E7-4BA9-BBE2-2B04095F1D4A}" type="presOf" srcId="{988C14CC-26A3-4B55-9AE9-9E06299C2507}" destId="{DDA743D0-463D-4AFB-9A9F-5A0147D52661}" srcOrd="0" destOrd="0" presId="urn:microsoft.com/office/officeart/2005/8/layout/radial6"/>
    <dgm:cxn modelId="{958F24B8-024F-434B-B75D-F7A41E47B3A6}" srcId="{F03CA8D0-2609-4F7A-A52D-0751AA3333FA}" destId="{59B868A5-896A-4A36-8B64-562A277933BB}" srcOrd="2" destOrd="0" parTransId="{AE8071FC-B7B0-4C0A-B25A-E479B3CCD39D}" sibTransId="{988C14CC-26A3-4B55-9AE9-9E06299C2507}"/>
    <dgm:cxn modelId="{6C4432C7-8939-4177-A357-B46A08331D44}" type="presOf" srcId="{F03CA8D0-2609-4F7A-A52D-0751AA3333FA}" destId="{B411CD13-55F2-4735-9DAD-0D7823DAFAA4}" srcOrd="0" destOrd="0" presId="urn:microsoft.com/office/officeart/2005/8/layout/radial6"/>
    <dgm:cxn modelId="{04F3F1D0-61A1-46D9-BA55-0C28D512A4EF}" type="presOf" srcId="{1FAF82A3-1459-4738-85CF-41CF75976DF0}" destId="{ECD4090B-76CF-428E-A84D-C5CADBBE7A2B}" srcOrd="0" destOrd="0" presId="urn:microsoft.com/office/officeart/2005/8/layout/radial6"/>
    <dgm:cxn modelId="{2640D5EE-4CDC-41AC-BDEB-2EE98E4256E7}" type="presOf" srcId="{CA2CA3F8-2EFA-4CCF-8E21-4881F37D94AA}" destId="{72A13691-5244-42D6-9033-F6C55291EE06}" srcOrd="0" destOrd="0" presId="urn:microsoft.com/office/officeart/2005/8/layout/radial6"/>
    <dgm:cxn modelId="{4CBFDAF3-B9C8-4E0A-9DA7-E0330E451ACC}" type="presOf" srcId="{B26BB201-74DB-4E04-80E5-9A1430250E42}" destId="{A3B1A4FB-1DF0-4632-91A9-DFC351A7B38F}" srcOrd="0" destOrd="0" presId="urn:microsoft.com/office/officeart/2005/8/layout/radial6"/>
    <dgm:cxn modelId="{50D912FB-17C3-4A77-8195-0453029F3105}" type="presOf" srcId="{17449CBC-8232-448A-9EAF-BB97ED3E14CD}" destId="{84054D3D-F6DE-4EDF-80DD-1ED3E3A49C8B}" srcOrd="0" destOrd="0" presId="urn:microsoft.com/office/officeart/2005/8/layout/radial6"/>
    <dgm:cxn modelId="{34957870-D3E9-4A23-ABB0-D2DB50678030}" type="presParOf" srcId="{ECD4090B-76CF-428E-A84D-C5CADBBE7A2B}" destId="{B411CD13-55F2-4735-9DAD-0D7823DAFAA4}" srcOrd="0" destOrd="0" presId="urn:microsoft.com/office/officeart/2005/8/layout/radial6"/>
    <dgm:cxn modelId="{AD9C0E00-EDA9-477C-84A2-39BB7936315A}" type="presParOf" srcId="{ECD4090B-76CF-428E-A84D-C5CADBBE7A2B}" destId="{BC9488C7-E235-44D1-BD9E-54244E81C581}" srcOrd="1" destOrd="0" presId="urn:microsoft.com/office/officeart/2005/8/layout/radial6"/>
    <dgm:cxn modelId="{DB164E81-08C6-4ABD-A15C-37C2AC7998F2}" type="presParOf" srcId="{ECD4090B-76CF-428E-A84D-C5CADBBE7A2B}" destId="{6EAA4E6B-4537-4DA4-B96B-7B355F2176D2}" srcOrd="2" destOrd="0" presId="urn:microsoft.com/office/officeart/2005/8/layout/radial6"/>
    <dgm:cxn modelId="{DA683031-C442-4E5D-98A3-F2A708A31B4B}" type="presParOf" srcId="{ECD4090B-76CF-428E-A84D-C5CADBBE7A2B}" destId="{A3B1A4FB-1DF0-4632-91A9-DFC351A7B38F}" srcOrd="3" destOrd="0" presId="urn:microsoft.com/office/officeart/2005/8/layout/radial6"/>
    <dgm:cxn modelId="{C17CCAF6-6C16-491A-A19C-1068C8801778}" type="presParOf" srcId="{ECD4090B-76CF-428E-A84D-C5CADBBE7A2B}" destId="{3DAE3802-5CBA-4C3B-A991-5B5C17BF0FAB}" srcOrd="4" destOrd="0" presId="urn:microsoft.com/office/officeart/2005/8/layout/radial6"/>
    <dgm:cxn modelId="{F60CAF82-F908-4FC4-9903-D49F0265B7E0}" type="presParOf" srcId="{ECD4090B-76CF-428E-A84D-C5CADBBE7A2B}" destId="{32C4E63B-8D9B-4DBF-A336-851FF5E9AA98}" srcOrd="5" destOrd="0" presId="urn:microsoft.com/office/officeart/2005/8/layout/radial6"/>
    <dgm:cxn modelId="{247CEC16-F4FB-47BB-AFCE-10796FB5356D}" type="presParOf" srcId="{ECD4090B-76CF-428E-A84D-C5CADBBE7A2B}" destId="{72A13691-5244-42D6-9033-F6C55291EE06}" srcOrd="6" destOrd="0" presId="urn:microsoft.com/office/officeart/2005/8/layout/radial6"/>
    <dgm:cxn modelId="{1A3A18ED-9F83-4C2B-B050-53072D8C728D}" type="presParOf" srcId="{ECD4090B-76CF-428E-A84D-C5CADBBE7A2B}" destId="{CD69A665-906E-469E-A6BA-C038F7287D0F}" srcOrd="7" destOrd="0" presId="urn:microsoft.com/office/officeart/2005/8/layout/radial6"/>
    <dgm:cxn modelId="{5F1B665C-01E3-47D4-841B-A67D04A48D28}" type="presParOf" srcId="{ECD4090B-76CF-428E-A84D-C5CADBBE7A2B}" destId="{F9B2838D-33F8-4F1D-A43D-0D82AA072E61}" srcOrd="8" destOrd="0" presId="urn:microsoft.com/office/officeart/2005/8/layout/radial6"/>
    <dgm:cxn modelId="{DBBCA7CE-A39E-42D5-A060-7CED3C4E3BBD}" type="presParOf" srcId="{ECD4090B-76CF-428E-A84D-C5CADBBE7A2B}" destId="{DDA743D0-463D-4AFB-9A9F-5A0147D52661}" srcOrd="9" destOrd="0" presId="urn:microsoft.com/office/officeart/2005/8/layout/radial6"/>
    <dgm:cxn modelId="{AFC59A93-436F-4526-831D-0A9CD5ED5F87}" type="presParOf" srcId="{ECD4090B-76CF-428E-A84D-C5CADBBE7A2B}" destId="{A21DCA93-84FD-4479-B2BC-FD01403C1431}" srcOrd="10" destOrd="0" presId="urn:microsoft.com/office/officeart/2005/8/layout/radial6"/>
    <dgm:cxn modelId="{55863E90-8DAC-4D3F-BC99-958BF49EA453}" type="presParOf" srcId="{ECD4090B-76CF-428E-A84D-C5CADBBE7A2B}" destId="{AB5408A7-E206-46D6-B8AA-79B5B70F6AA0}" srcOrd="11" destOrd="0" presId="urn:microsoft.com/office/officeart/2005/8/layout/radial6"/>
    <dgm:cxn modelId="{72C4F171-A7C3-4B34-9807-DC35F793D8E7}" type="presParOf" srcId="{ECD4090B-76CF-428E-A84D-C5CADBBE7A2B}" destId="{31526580-23F4-430B-92D2-884476B1B931}" srcOrd="12" destOrd="0" presId="urn:microsoft.com/office/officeart/2005/8/layout/radial6"/>
    <dgm:cxn modelId="{866B55E7-8BEB-40FD-ACB1-8B2FACEC1D81}" type="presParOf" srcId="{ECD4090B-76CF-428E-A84D-C5CADBBE7A2B}" destId="{09B80156-DA42-4A6D-A2C9-0349FCDDC478}" srcOrd="13" destOrd="0" presId="urn:microsoft.com/office/officeart/2005/8/layout/radial6"/>
    <dgm:cxn modelId="{C51117B9-218C-49BD-A1B9-93B119D77121}" type="presParOf" srcId="{ECD4090B-76CF-428E-A84D-C5CADBBE7A2B}" destId="{94EFA740-BB7F-45A7-97CC-47786ED7F8A8}" srcOrd="14" destOrd="0" presId="urn:microsoft.com/office/officeart/2005/8/layout/radial6"/>
    <dgm:cxn modelId="{D6D02998-FF84-42ED-961C-7AFD0937721E}" type="presParOf" srcId="{ECD4090B-76CF-428E-A84D-C5CADBBE7A2B}" destId="{84054D3D-F6DE-4EDF-80DD-1ED3E3A49C8B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1EF0B9-155A-465D-BC70-C03DE449F5A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968977-A70E-470A-9CD2-F183F891DC17}">
      <dgm:prSet phldrT="[Text]" custT="1"/>
      <dgm:spPr/>
      <dgm:t>
        <a:bodyPr/>
        <a:lstStyle/>
        <a:p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Water</a:t>
          </a:r>
        </a:p>
        <a:p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Strategies</a:t>
          </a:r>
        </a:p>
      </dgm:t>
    </dgm:pt>
    <dgm:pt modelId="{3CF3ED7B-D02C-41A2-B199-9AB8ABC2AFE6}" type="parTrans" cxnId="{E107CECD-B785-4275-8098-F7A588860729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B7195B-E5AC-4645-90FF-7E97613219AA}" type="sibTrans" cxnId="{E107CECD-B785-4275-8098-F7A588860729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D07DF4-41CF-46D6-99A5-FA6411C2F623}">
      <dgm:prSet phldrT="[Text]" custT="1"/>
      <dgm:spPr/>
      <dgm:t>
        <a:bodyPr/>
        <a:lstStyle/>
        <a:p>
          <a:r>
            <a:rPr lang="en-US" sz="1300" dirty="0">
              <a:latin typeface="Times New Roman" pitchFamily="18" charset="0"/>
              <a:cs typeface="Times New Roman" pitchFamily="18" charset="0"/>
            </a:rPr>
            <a:t>Non renewable water </a:t>
          </a:r>
        </a:p>
      </dgm:t>
    </dgm:pt>
    <dgm:pt modelId="{8FB04D32-1026-4FE3-BF7D-7F73C3D66CC8}" type="parTrans" cxnId="{F3F71B98-8E7F-46F0-808D-5BB8E9FD3232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BD770F-A074-4F30-85CD-FC21B41C0442}" type="sibTrans" cxnId="{F3F71B98-8E7F-46F0-808D-5BB8E9FD3232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D32C8-A644-4162-9474-D44497F8B40C}">
      <dgm:prSet phldrT="[Text]"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Water Treatment Desalination </a:t>
          </a:r>
        </a:p>
        <a:p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BWRO + SWRO</a:t>
          </a:r>
        </a:p>
      </dgm:t>
    </dgm:pt>
    <dgm:pt modelId="{57D7DC50-80E3-47D8-89CD-B1176300C255}" type="parTrans" cxnId="{554D4560-1A35-4834-BDC9-49A8A9F50054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DD7E9D-D028-4006-A692-4FB4AE99779C}" type="sibTrans" cxnId="{554D4560-1A35-4834-BDC9-49A8A9F50054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E95D2-CDA1-46F6-9B8F-5239D59F0192}">
      <dgm:prSet phldrT="[Text]" custT="1"/>
      <dgm:spPr/>
      <dgm:t>
        <a:bodyPr/>
        <a:lstStyle/>
        <a:p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Treated wastewater for agriculture </a:t>
          </a:r>
        </a:p>
      </dgm:t>
    </dgm:pt>
    <dgm:pt modelId="{700A4FBA-2135-45A3-B18B-B3123BFF6720}" type="parTrans" cxnId="{34CF6E60-7484-4798-B52E-FC45C8DA9536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298A46-48D1-4AB8-B3C8-EC4ED007B71F}" type="sibTrans" cxnId="{34CF6E60-7484-4798-B52E-FC45C8DA9536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D9F99-C079-4DA1-9E9C-D5801FD618B5}">
      <dgm:prSet custT="1"/>
      <dgm:spPr/>
      <dgm:t>
        <a:bodyPr/>
        <a:lstStyle/>
        <a:p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New dams projects </a:t>
          </a:r>
        </a:p>
      </dgm:t>
    </dgm:pt>
    <dgm:pt modelId="{F7C553E5-DCA3-4938-8151-059D434B3B97}" type="parTrans" cxnId="{358651C2-25D9-492F-A261-9E16F3F134A0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8F88F9-DE55-4914-9990-E5B94CEF6DBA}" type="sibTrans" cxnId="{358651C2-25D9-492F-A261-9E16F3F134A0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FFA3C3-9233-46CC-AFC8-CE41948E89DA}">
      <dgm:prSet custT="1"/>
      <dgm:spPr/>
      <dgm:t>
        <a:bodyPr/>
        <a:lstStyle/>
        <a:p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Non revenue water</a:t>
          </a:r>
        </a:p>
      </dgm:t>
    </dgm:pt>
    <dgm:pt modelId="{FE58B640-3B3F-4B6C-B4D9-7B8067031CAF}" type="parTrans" cxnId="{99A5BF5E-70BA-46C0-9203-3F5389DDB5EC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7F0A4C-865A-408B-9049-37C42B25225D}" type="sibTrans" cxnId="{99A5BF5E-70BA-46C0-9203-3F5389DDB5EC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67EA19-DD65-4409-9ADE-3DACBC5FEAC3}" type="pres">
      <dgm:prSet presAssocID="{C71EF0B9-155A-465D-BC70-C03DE449F5A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F2CED47-D361-47C8-8229-2511074CBD0D}" type="pres">
      <dgm:prSet presAssocID="{9F968977-A70E-470A-9CD2-F183F891DC17}" presName="centerShape" presStyleLbl="node0" presStyleIdx="0" presStyleCnt="1"/>
      <dgm:spPr/>
    </dgm:pt>
    <dgm:pt modelId="{5468B53A-4348-4EEE-BD78-14462AB5D541}" type="pres">
      <dgm:prSet presAssocID="{EFD07DF4-41CF-46D6-99A5-FA6411C2F623}" presName="node" presStyleLbl="node1" presStyleIdx="0" presStyleCnt="5" custScaleX="106158" custScaleY="106158">
        <dgm:presLayoutVars>
          <dgm:bulletEnabled val="1"/>
        </dgm:presLayoutVars>
      </dgm:prSet>
      <dgm:spPr/>
    </dgm:pt>
    <dgm:pt modelId="{CAD6E0AE-AD4D-42B4-B0FD-09CF92013A8C}" type="pres">
      <dgm:prSet presAssocID="{EFD07DF4-41CF-46D6-99A5-FA6411C2F623}" presName="dummy" presStyleCnt="0"/>
      <dgm:spPr/>
    </dgm:pt>
    <dgm:pt modelId="{ADC64A10-483B-44BB-8F58-A3C57A6F1FF7}" type="pres">
      <dgm:prSet presAssocID="{66BD770F-A074-4F30-85CD-FC21B41C0442}" presName="sibTrans" presStyleLbl="sibTrans2D1" presStyleIdx="0" presStyleCnt="5"/>
      <dgm:spPr/>
    </dgm:pt>
    <dgm:pt modelId="{28DFB805-483C-4FE7-87E1-DCC40D453A42}" type="pres">
      <dgm:prSet presAssocID="{37FFA3C3-9233-46CC-AFC8-CE41948E89DA}" presName="node" presStyleLbl="node1" presStyleIdx="1" presStyleCnt="5" custScaleX="106158" custScaleY="106158">
        <dgm:presLayoutVars>
          <dgm:bulletEnabled val="1"/>
        </dgm:presLayoutVars>
      </dgm:prSet>
      <dgm:spPr/>
    </dgm:pt>
    <dgm:pt modelId="{8173ACE6-4B4B-4A8D-B162-49D3D0CD94DA}" type="pres">
      <dgm:prSet presAssocID="{37FFA3C3-9233-46CC-AFC8-CE41948E89DA}" presName="dummy" presStyleCnt="0"/>
      <dgm:spPr/>
    </dgm:pt>
    <dgm:pt modelId="{7AC71EF6-49D2-44B1-9BFA-7D0389171945}" type="pres">
      <dgm:prSet presAssocID="{D67F0A4C-865A-408B-9049-37C42B25225D}" presName="sibTrans" presStyleLbl="sibTrans2D1" presStyleIdx="1" presStyleCnt="5"/>
      <dgm:spPr/>
    </dgm:pt>
    <dgm:pt modelId="{1DC386F2-79AC-4CB1-BD08-EBBBF532F04F}" type="pres">
      <dgm:prSet presAssocID="{4DED32C8-A644-4162-9474-D44497F8B40C}" presName="node" presStyleLbl="node1" presStyleIdx="2" presStyleCnt="5">
        <dgm:presLayoutVars>
          <dgm:bulletEnabled val="1"/>
        </dgm:presLayoutVars>
      </dgm:prSet>
      <dgm:spPr/>
    </dgm:pt>
    <dgm:pt modelId="{8EAC4D5B-733E-4553-B260-A51AE232404A}" type="pres">
      <dgm:prSet presAssocID="{4DED32C8-A644-4162-9474-D44497F8B40C}" presName="dummy" presStyleCnt="0"/>
      <dgm:spPr/>
    </dgm:pt>
    <dgm:pt modelId="{43362603-5FCC-4962-8B15-5B1A5E0C37B2}" type="pres">
      <dgm:prSet presAssocID="{2CDD7E9D-D028-4006-A692-4FB4AE99779C}" presName="sibTrans" presStyleLbl="sibTrans2D1" presStyleIdx="2" presStyleCnt="5"/>
      <dgm:spPr/>
    </dgm:pt>
    <dgm:pt modelId="{3A4F294D-85C4-4521-83AE-AE9C3CF335C9}" type="pres">
      <dgm:prSet presAssocID="{202E95D2-CDA1-46F6-9B8F-5239D59F0192}" presName="node" presStyleLbl="node1" presStyleIdx="3" presStyleCnt="5" custScaleX="106158" custScaleY="106158">
        <dgm:presLayoutVars>
          <dgm:bulletEnabled val="1"/>
        </dgm:presLayoutVars>
      </dgm:prSet>
      <dgm:spPr/>
    </dgm:pt>
    <dgm:pt modelId="{2B99AD5F-E409-44C3-A3A8-8CD50B9AE43A}" type="pres">
      <dgm:prSet presAssocID="{202E95D2-CDA1-46F6-9B8F-5239D59F0192}" presName="dummy" presStyleCnt="0"/>
      <dgm:spPr/>
    </dgm:pt>
    <dgm:pt modelId="{6D7369D1-0A65-40C7-842C-8EF5C11546B3}" type="pres">
      <dgm:prSet presAssocID="{5F298A46-48D1-4AB8-B3C8-EC4ED007B71F}" presName="sibTrans" presStyleLbl="sibTrans2D1" presStyleIdx="3" presStyleCnt="5"/>
      <dgm:spPr/>
    </dgm:pt>
    <dgm:pt modelId="{84F1A5C8-7C8B-41DE-A183-43E615F3E491}" type="pres">
      <dgm:prSet presAssocID="{AF9D9F99-C079-4DA1-9E9C-D5801FD618B5}" presName="node" presStyleLbl="node1" presStyleIdx="4" presStyleCnt="5" custScaleX="106158" custScaleY="106158">
        <dgm:presLayoutVars>
          <dgm:bulletEnabled val="1"/>
        </dgm:presLayoutVars>
      </dgm:prSet>
      <dgm:spPr/>
    </dgm:pt>
    <dgm:pt modelId="{9B89D4DE-365E-4F9C-9F5D-D5EA99B605E7}" type="pres">
      <dgm:prSet presAssocID="{AF9D9F99-C079-4DA1-9E9C-D5801FD618B5}" presName="dummy" presStyleCnt="0"/>
      <dgm:spPr/>
    </dgm:pt>
    <dgm:pt modelId="{9F8E2878-7FE3-4673-8266-5F2DCCAADB57}" type="pres">
      <dgm:prSet presAssocID="{FF8F88F9-DE55-4914-9990-E5B94CEF6DBA}" presName="sibTrans" presStyleLbl="sibTrans2D1" presStyleIdx="4" presStyleCnt="5"/>
      <dgm:spPr/>
    </dgm:pt>
  </dgm:ptLst>
  <dgm:cxnLst>
    <dgm:cxn modelId="{71F17F11-A7DB-4D85-9CE8-3E93D6EC74E6}" type="presOf" srcId="{EFD07DF4-41CF-46D6-99A5-FA6411C2F623}" destId="{5468B53A-4348-4EEE-BD78-14462AB5D541}" srcOrd="0" destOrd="0" presId="urn:microsoft.com/office/officeart/2005/8/layout/radial6"/>
    <dgm:cxn modelId="{2BA8581A-84AB-425E-BD76-A6183A658FF4}" type="presOf" srcId="{66BD770F-A074-4F30-85CD-FC21B41C0442}" destId="{ADC64A10-483B-44BB-8F58-A3C57A6F1FF7}" srcOrd="0" destOrd="0" presId="urn:microsoft.com/office/officeart/2005/8/layout/radial6"/>
    <dgm:cxn modelId="{2F94A828-8E29-4055-9C7B-2842284B0139}" type="presOf" srcId="{C71EF0B9-155A-465D-BC70-C03DE449F5AB}" destId="{DE67EA19-DD65-4409-9ADE-3DACBC5FEAC3}" srcOrd="0" destOrd="0" presId="urn:microsoft.com/office/officeart/2005/8/layout/radial6"/>
    <dgm:cxn modelId="{99A5BF5E-70BA-46C0-9203-3F5389DDB5EC}" srcId="{9F968977-A70E-470A-9CD2-F183F891DC17}" destId="{37FFA3C3-9233-46CC-AFC8-CE41948E89DA}" srcOrd="1" destOrd="0" parTransId="{FE58B640-3B3F-4B6C-B4D9-7B8067031CAF}" sibTransId="{D67F0A4C-865A-408B-9049-37C42B25225D}"/>
    <dgm:cxn modelId="{554D4560-1A35-4834-BDC9-49A8A9F50054}" srcId="{9F968977-A70E-470A-9CD2-F183F891DC17}" destId="{4DED32C8-A644-4162-9474-D44497F8B40C}" srcOrd="2" destOrd="0" parTransId="{57D7DC50-80E3-47D8-89CD-B1176300C255}" sibTransId="{2CDD7E9D-D028-4006-A692-4FB4AE99779C}"/>
    <dgm:cxn modelId="{34CF6E60-7484-4798-B52E-FC45C8DA9536}" srcId="{9F968977-A70E-470A-9CD2-F183F891DC17}" destId="{202E95D2-CDA1-46F6-9B8F-5239D59F0192}" srcOrd="3" destOrd="0" parTransId="{700A4FBA-2135-45A3-B18B-B3123BFF6720}" sibTransId="{5F298A46-48D1-4AB8-B3C8-EC4ED007B71F}"/>
    <dgm:cxn modelId="{2D7E6A47-4D3F-4C08-AC3E-FD25BDF3F888}" type="presOf" srcId="{202E95D2-CDA1-46F6-9B8F-5239D59F0192}" destId="{3A4F294D-85C4-4521-83AE-AE9C3CF335C9}" srcOrd="0" destOrd="0" presId="urn:microsoft.com/office/officeart/2005/8/layout/radial6"/>
    <dgm:cxn modelId="{D123277A-9C8B-4695-8689-FDA44D61D9C9}" type="presOf" srcId="{9F968977-A70E-470A-9CD2-F183F891DC17}" destId="{9F2CED47-D361-47C8-8229-2511074CBD0D}" srcOrd="0" destOrd="0" presId="urn:microsoft.com/office/officeart/2005/8/layout/radial6"/>
    <dgm:cxn modelId="{D11A647A-6D39-41BB-BC79-46AE12EB1907}" type="presOf" srcId="{4DED32C8-A644-4162-9474-D44497F8B40C}" destId="{1DC386F2-79AC-4CB1-BD08-EBBBF532F04F}" srcOrd="0" destOrd="0" presId="urn:microsoft.com/office/officeart/2005/8/layout/radial6"/>
    <dgm:cxn modelId="{FED09280-66C6-49CD-90E6-38523BFA9614}" type="presOf" srcId="{AF9D9F99-C079-4DA1-9E9C-D5801FD618B5}" destId="{84F1A5C8-7C8B-41DE-A183-43E615F3E491}" srcOrd="0" destOrd="0" presId="urn:microsoft.com/office/officeart/2005/8/layout/radial6"/>
    <dgm:cxn modelId="{CBE85A85-9188-43A2-AAE5-E78CF1D3E61D}" type="presOf" srcId="{D67F0A4C-865A-408B-9049-37C42B25225D}" destId="{7AC71EF6-49D2-44B1-9BFA-7D0389171945}" srcOrd="0" destOrd="0" presId="urn:microsoft.com/office/officeart/2005/8/layout/radial6"/>
    <dgm:cxn modelId="{91478085-1DD0-4E08-9823-E411ECFE13E2}" type="presOf" srcId="{5F298A46-48D1-4AB8-B3C8-EC4ED007B71F}" destId="{6D7369D1-0A65-40C7-842C-8EF5C11546B3}" srcOrd="0" destOrd="0" presId="urn:microsoft.com/office/officeart/2005/8/layout/radial6"/>
    <dgm:cxn modelId="{D4486B92-78E2-4DAE-A96A-1F0AB52EBF59}" type="presOf" srcId="{2CDD7E9D-D028-4006-A692-4FB4AE99779C}" destId="{43362603-5FCC-4962-8B15-5B1A5E0C37B2}" srcOrd="0" destOrd="0" presId="urn:microsoft.com/office/officeart/2005/8/layout/radial6"/>
    <dgm:cxn modelId="{C2F86294-A7DB-426E-A8E4-1E72DDC31906}" type="presOf" srcId="{FF8F88F9-DE55-4914-9990-E5B94CEF6DBA}" destId="{9F8E2878-7FE3-4673-8266-5F2DCCAADB57}" srcOrd="0" destOrd="0" presId="urn:microsoft.com/office/officeart/2005/8/layout/radial6"/>
    <dgm:cxn modelId="{F3F71B98-8E7F-46F0-808D-5BB8E9FD3232}" srcId="{9F968977-A70E-470A-9CD2-F183F891DC17}" destId="{EFD07DF4-41CF-46D6-99A5-FA6411C2F623}" srcOrd="0" destOrd="0" parTransId="{8FB04D32-1026-4FE3-BF7D-7F73C3D66CC8}" sibTransId="{66BD770F-A074-4F30-85CD-FC21B41C0442}"/>
    <dgm:cxn modelId="{358651C2-25D9-492F-A261-9E16F3F134A0}" srcId="{9F968977-A70E-470A-9CD2-F183F891DC17}" destId="{AF9D9F99-C079-4DA1-9E9C-D5801FD618B5}" srcOrd="4" destOrd="0" parTransId="{F7C553E5-DCA3-4938-8151-059D434B3B97}" sibTransId="{FF8F88F9-DE55-4914-9990-E5B94CEF6DBA}"/>
    <dgm:cxn modelId="{E107CECD-B785-4275-8098-F7A588860729}" srcId="{C71EF0B9-155A-465D-BC70-C03DE449F5AB}" destId="{9F968977-A70E-470A-9CD2-F183F891DC17}" srcOrd="0" destOrd="0" parTransId="{3CF3ED7B-D02C-41A2-B199-9AB8ABC2AFE6}" sibTransId="{D3B7195B-E5AC-4645-90FF-7E97613219AA}"/>
    <dgm:cxn modelId="{350E3DE2-3FCD-483F-9AB0-ED2B7FB1F0D9}" type="presOf" srcId="{37FFA3C3-9233-46CC-AFC8-CE41948E89DA}" destId="{28DFB805-483C-4FE7-87E1-DCC40D453A42}" srcOrd="0" destOrd="0" presId="urn:microsoft.com/office/officeart/2005/8/layout/radial6"/>
    <dgm:cxn modelId="{DA60D777-1F2D-42B7-B3E0-1F29DA6D8471}" type="presParOf" srcId="{DE67EA19-DD65-4409-9ADE-3DACBC5FEAC3}" destId="{9F2CED47-D361-47C8-8229-2511074CBD0D}" srcOrd="0" destOrd="0" presId="urn:microsoft.com/office/officeart/2005/8/layout/radial6"/>
    <dgm:cxn modelId="{FC6AEFC6-F125-429D-A01C-BC0C50268CBA}" type="presParOf" srcId="{DE67EA19-DD65-4409-9ADE-3DACBC5FEAC3}" destId="{5468B53A-4348-4EEE-BD78-14462AB5D541}" srcOrd="1" destOrd="0" presId="urn:microsoft.com/office/officeart/2005/8/layout/radial6"/>
    <dgm:cxn modelId="{31DD5F73-1A29-4466-885C-4B076289A723}" type="presParOf" srcId="{DE67EA19-DD65-4409-9ADE-3DACBC5FEAC3}" destId="{CAD6E0AE-AD4D-42B4-B0FD-09CF92013A8C}" srcOrd="2" destOrd="0" presId="urn:microsoft.com/office/officeart/2005/8/layout/radial6"/>
    <dgm:cxn modelId="{87FCF274-DE97-48B6-B847-9544EAC4CDDB}" type="presParOf" srcId="{DE67EA19-DD65-4409-9ADE-3DACBC5FEAC3}" destId="{ADC64A10-483B-44BB-8F58-A3C57A6F1FF7}" srcOrd="3" destOrd="0" presId="urn:microsoft.com/office/officeart/2005/8/layout/radial6"/>
    <dgm:cxn modelId="{3FADEBD5-665A-4A71-BE45-6CB047479571}" type="presParOf" srcId="{DE67EA19-DD65-4409-9ADE-3DACBC5FEAC3}" destId="{28DFB805-483C-4FE7-87E1-DCC40D453A42}" srcOrd="4" destOrd="0" presId="urn:microsoft.com/office/officeart/2005/8/layout/radial6"/>
    <dgm:cxn modelId="{95E4D94B-0EE9-4815-9589-8A41F52BBA67}" type="presParOf" srcId="{DE67EA19-DD65-4409-9ADE-3DACBC5FEAC3}" destId="{8173ACE6-4B4B-4A8D-B162-49D3D0CD94DA}" srcOrd="5" destOrd="0" presId="urn:microsoft.com/office/officeart/2005/8/layout/radial6"/>
    <dgm:cxn modelId="{2EEE807D-A7D8-41D8-80B8-329082A7683F}" type="presParOf" srcId="{DE67EA19-DD65-4409-9ADE-3DACBC5FEAC3}" destId="{7AC71EF6-49D2-44B1-9BFA-7D0389171945}" srcOrd="6" destOrd="0" presId="urn:microsoft.com/office/officeart/2005/8/layout/radial6"/>
    <dgm:cxn modelId="{74422C61-EAA2-4F0D-9E0B-3EBF8D1AD6A5}" type="presParOf" srcId="{DE67EA19-DD65-4409-9ADE-3DACBC5FEAC3}" destId="{1DC386F2-79AC-4CB1-BD08-EBBBF532F04F}" srcOrd="7" destOrd="0" presId="urn:microsoft.com/office/officeart/2005/8/layout/radial6"/>
    <dgm:cxn modelId="{F58593C1-2178-488B-BFDC-7CF2D36697EB}" type="presParOf" srcId="{DE67EA19-DD65-4409-9ADE-3DACBC5FEAC3}" destId="{8EAC4D5B-733E-4553-B260-A51AE232404A}" srcOrd="8" destOrd="0" presId="urn:microsoft.com/office/officeart/2005/8/layout/radial6"/>
    <dgm:cxn modelId="{97E86C50-9376-4EB3-94E9-B3BD72CEBC0D}" type="presParOf" srcId="{DE67EA19-DD65-4409-9ADE-3DACBC5FEAC3}" destId="{43362603-5FCC-4962-8B15-5B1A5E0C37B2}" srcOrd="9" destOrd="0" presId="urn:microsoft.com/office/officeart/2005/8/layout/radial6"/>
    <dgm:cxn modelId="{905B561D-8247-45FB-8067-08AAB4A29512}" type="presParOf" srcId="{DE67EA19-DD65-4409-9ADE-3DACBC5FEAC3}" destId="{3A4F294D-85C4-4521-83AE-AE9C3CF335C9}" srcOrd="10" destOrd="0" presId="urn:microsoft.com/office/officeart/2005/8/layout/radial6"/>
    <dgm:cxn modelId="{55147102-F358-43F6-8414-30C201D6D0C4}" type="presParOf" srcId="{DE67EA19-DD65-4409-9ADE-3DACBC5FEAC3}" destId="{2B99AD5F-E409-44C3-A3A8-8CD50B9AE43A}" srcOrd="11" destOrd="0" presId="urn:microsoft.com/office/officeart/2005/8/layout/radial6"/>
    <dgm:cxn modelId="{4F85BE64-12D9-46FE-BF45-F002BA4276E9}" type="presParOf" srcId="{DE67EA19-DD65-4409-9ADE-3DACBC5FEAC3}" destId="{6D7369D1-0A65-40C7-842C-8EF5C11546B3}" srcOrd="12" destOrd="0" presId="urn:microsoft.com/office/officeart/2005/8/layout/radial6"/>
    <dgm:cxn modelId="{3226AB3F-3B4D-42D8-AD03-D65BA2666458}" type="presParOf" srcId="{DE67EA19-DD65-4409-9ADE-3DACBC5FEAC3}" destId="{84F1A5C8-7C8B-41DE-A183-43E615F3E491}" srcOrd="13" destOrd="0" presId="urn:microsoft.com/office/officeart/2005/8/layout/radial6"/>
    <dgm:cxn modelId="{B2A36CE4-C5A1-460A-8EAC-07FB913750AB}" type="presParOf" srcId="{DE67EA19-DD65-4409-9ADE-3DACBC5FEAC3}" destId="{9B89D4DE-365E-4F9C-9F5D-D5EA99B605E7}" srcOrd="14" destOrd="0" presId="urn:microsoft.com/office/officeart/2005/8/layout/radial6"/>
    <dgm:cxn modelId="{71D8FD73-50BA-4DC4-B36E-9FB936A149BB}" type="presParOf" srcId="{DE67EA19-DD65-4409-9ADE-3DACBC5FEAC3}" destId="{9F8E2878-7FE3-4673-8266-5F2DCCAADB5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FC7039-E56A-47C4-973D-62BDDED916C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DAB7D1-8493-4BFF-822B-4BA5F08BE069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Health (Control)</a:t>
          </a:r>
        </a:p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Public Health Law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492DB5-B4A8-4CB6-B2A1-B553808F6B06}" type="parTrans" cxnId="{4FC15030-49CE-4456-9B0C-0A95CB29FD7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A12934-D4A2-47B8-B126-CDD86380FEA9}" type="sibTrans" cxnId="{4FC15030-49CE-4456-9B0C-0A95CB29FD7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E7267-CFEB-486D-A0F1-95D202491A39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Water &amp; Irrigation 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Water Authority of Jordan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Central Labs (Monitoring &amp; Control)  </a:t>
          </a:r>
        </a:p>
      </dgm:t>
    </dgm:pt>
    <dgm:pt modelId="{0B27BD80-0114-4D12-82C1-DE5B8844474F}" type="parTrans" cxnId="{3528A217-63ED-4B91-81A0-DA7A1A22525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7039F5-E81E-464C-B2F9-A7C9C7666FF2}" type="sibTrans" cxnId="{3528A217-63ED-4B91-81A0-DA7A1A22525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3FDDC5-D5C7-4BB2-81A2-78A01C1E252B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Yarmouk Utility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gm:t>
    </dgm:pt>
    <dgm:pt modelId="{5BD1ED27-84C9-47CF-8981-CC2D9B17A7CE}" type="parTrans" cxnId="{C589FE9E-A81A-4EBB-A07B-4032DD8E1C9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83CB49-3724-43E3-A5F7-08BFBF0174BE}" type="sibTrans" cxnId="{C589FE9E-A81A-4EBB-A07B-4032DD8E1C9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18795E-29FC-4212-A4D2-C70417638B49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Aqaba 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Utility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gm:t>
    </dgm:pt>
    <dgm:pt modelId="{62C4B227-5D80-4A64-BAE8-2B765C3CBC3F}" type="parTrans" cxnId="{AB8FFE1D-1F51-475D-A895-583800FE2D2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F9FA6D-5A4F-46AA-8B55-327BEEE7FE7A}" type="sibTrans" cxnId="{AB8FFE1D-1F51-475D-A895-583800FE2D2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3AEF47-90EB-46DD-B867-DFCB5B803530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Environment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Monitoring for decentralized WWT plants &amp; Industrial WWT </a:t>
          </a:r>
        </a:p>
      </dgm:t>
    </dgm:pt>
    <dgm:pt modelId="{B6E8E7D6-0101-4A9B-9825-12A884476ED8}" type="parTrans" cxnId="{80C86EB9-5D41-4411-9260-0E0B2D46169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DC5A2-80D4-4AB1-A395-DB2B0F67339F}" type="sibTrans" cxnId="{80C86EB9-5D41-4411-9260-0E0B2D46169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FA3D2F-543F-49C2-A8BF-B98CB1EE5D02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Miyahuna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Utility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gm:t>
    </dgm:pt>
    <dgm:pt modelId="{BD28DC2C-3A6C-4072-8DD3-7739F78F672E}" type="parTrans" cxnId="{71ABD447-8A6A-4B7A-B3EA-08E2DF739D2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ADA0CE-067F-477B-A1F1-8813E2C45008}" type="sibTrans" cxnId="{71ABD447-8A6A-4B7A-B3EA-08E2DF739D2C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ACF6B8-4A27-4EED-B94B-C6F701009A15}" type="pres">
      <dgm:prSet presAssocID="{95FC7039-E56A-47C4-973D-62BDDED916C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84E5A23-00D3-4046-8E11-DE45082170B6}" type="pres">
      <dgm:prSet presAssocID="{DCDAB7D1-8493-4BFF-822B-4BA5F08BE069}" presName="vertOne" presStyleCnt="0"/>
      <dgm:spPr/>
    </dgm:pt>
    <dgm:pt modelId="{B0A8DECC-5F9F-4EE8-96A8-9AAEF77DF3D2}" type="pres">
      <dgm:prSet presAssocID="{DCDAB7D1-8493-4BFF-822B-4BA5F08BE069}" presName="txOne" presStyleLbl="node0" presStyleIdx="0" presStyleCnt="1">
        <dgm:presLayoutVars>
          <dgm:chPref val="3"/>
        </dgm:presLayoutVars>
      </dgm:prSet>
      <dgm:spPr/>
    </dgm:pt>
    <dgm:pt modelId="{DC809AC4-6921-4CFE-A877-1181D560C3B0}" type="pres">
      <dgm:prSet presAssocID="{DCDAB7D1-8493-4BFF-822B-4BA5F08BE069}" presName="parTransOne" presStyleCnt="0"/>
      <dgm:spPr/>
    </dgm:pt>
    <dgm:pt modelId="{52D61776-DAE0-41B6-9C0A-12D74C8326A0}" type="pres">
      <dgm:prSet presAssocID="{DCDAB7D1-8493-4BFF-822B-4BA5F08BE069}" presName="horzOne" presStyleCnt="0"/>
      <dgm:spPr/>
    </dgm:pt>
    <dgm:pt modelId="{00981C74-640F-42F8-A6E0-26E97E8D5FCE}" type="pres">
      <dgm:prSet presAssocID="{9FCE7267-CFEB-486D-A0F1-95D202491A39}" presName="vertTwo" presStyleCnt="0"/>
      <dgm:spPr/>
    </dgm:pt>
    <dgm:pt modelId="{C40B129C-0F30-474F-94BB-3C9C905399C8}" type="pres">
      <dgm:prSet presAssocID="{9FCE7267-CFEB-486D-A0F1-95D202491A39}" presName="txTwo" presStyleLbl="node2" presStyleIdx="0" presStyleCnt="2">
        <dgm:presLayoutVars>
          <dgm:chPref val="3"/>
        </dgm:presLayoutVars>
      </dgm:prSet>
      <dgm:spPr/>
    </dgm:pt>
    <dgm:pt modelId="{37FE5823-F83E-4135-BBDC-2EFFDA615B04}" type="pres">
      <dgm:prSet presAssocID="{9FCE7267-CFEB-486D-A0F1-95D202491A39}" presName="parTransTwo" presStyleCnt="0"/>
      <dgm:spPr/>
    </dgm:pt>
    <dgm:pt modelId="{E2F016CC-6901-42F7-964B-956DC124A745}" type="pres">
      <dgm:prSet presAssocID="{9FCE7267-CFEB-486D-A0F1-95D202491A39}" presName="horzTwo" presStyleCnt="0"/>
      <dgm:spPr/>
    </dgm:pt>
    <dgm:pt modelId="{90ECE115-C066-4663-9C74-4135B1CF46D4}" type="pres">
      <dgm:prSet presAssocID="{483FDDC5-D5C7-4BB2-81A2-78A01C1E252B}" presName="vertThree" presStyleCnt="0"/>
      <dgm:spPr/>
    </dgm:pt>
    <dgm:pt modelId="{618AB0C9-943C-4C0F-85C1-467783559B24}" type="pres">
      <dgm:prSet presAssocID="{483FDDC5-D5C7-4BB2-81A2-78A01C1E252B}" presName="txThree" presStyleLbl="node3" presStyleIdx="0" presStyleCnt="3">
        <dgm:presLayoutVars>
          <dgm:chPref val="3"/>
        </dgm:presLayoutVars>
      </dgm:prSet>
      <dgm:spPr/>
    </dgm:pt>
    <dgm:pt modelId="{E77B0163-7B5A-49C7-8A10-0C724E8980DE}" type="pres">
      <dgm:prSet presAssocID="{483FDDC5-D5C7-4BB2-81A2-78A01C1E252B}" presName="horzThree" presStyleCnt="0"/>
      <dgm:spPr/>
    </dgm:pt>
    <dgm:pt modelId="{5CA2BD2A-7981-46D2-99CC-AB6579269FE1}" type="pres">
      <dgm:prSet presAssocID="{2C83CB49-3724-43E3-A5F7-08BFBF0174BE}" presName="sibSpaceThree" presStyleCnt="0"/>
      <dgm:spPr/>
    </dgm:pt>
    <dgm:pt modelId="{FB253360-8A1A-4E37-AE10-D5119F0249D8}" type="pres">
      <dgm:prSet presAssocID="{A1FA3D2F-543F-49C2-A8BF-B98CB1EE5D02}" presName="vertThree" presStyleCnt="0"/>
      <dgm:spPr/>
    </dgm:pt>
    <dgm:pt modelId="{08CA1E7A-DF25-4D12-B025-E3F0E6BE09A7}" type="pres">
      <dgm:prSet presAssocID="{A1FA3D2F-543F-49C2-A8BF-B98CB1EE5D02}" presName="txThree" presStyleLbl="node3" presStyleIdx="1" presStyleCnt="3">
        <dgm:presLayoutVars>
          <dgm:chPref val="3"/>
        </dgm:presLayoutVars>
      </dgm:prSet>
      <dgm:spPr/>
    </dgm:pt>
    <dgm:pt modelId="{12F75435-5F37-421B-88AF-A00FCE94B6CC}" type="pres">
      <dgm:prSet presAssocID="{A1FA3D2F-543F-49C2-A8BF-B98CB1EE5D02}" presName="horzThree" presStyleCnt="0"/>
      <dgm:spPr/>
    </dgm:pt>
    <dgm:pt modelId="{A852DF53-305C-4C42-AD42-F64611EF6BAF}" type="pres">
      <dgm:prSet presAssocID="{8CADA0CE-067F-477B-A1F1-8813E2C45008}" presName="sibSpaceThree" presStyleCnt="0"/>
      <dgm:spPr/>
    </dgm:pt>
    <dgm:pt modelId="{65DFDA45-C4BE-4B7A-BFDB-2D3D84B74B9A}" type="pres">
      <dgm:prSet presAssocID="{8F18795E-29FC-4212-A4D2-C70417638B49}" presName="vertThree" presStyleCnt="0"/>
      <dgm:spPr/>
    </dgm:pt>
    <dgm:pt modelId="{7C6EE26B-129F-4C54-A61E-4B151642A296}" type="pres">
      <dgm:prSet presAssocID="{8F18795E-29FC-4212-A4D2-C70417638B49}" presName="txThree" presStyleLbl="node3" presStyleIdx="2" presStyleCnt="3">
        <dgm:presLayoutVars>
          <dgm:chPref val="3"/>
        </dgm:presLayoutVars>
      </dgm:prSet>
      <dgm:spPr/>
    </dgm:pt>
    <dgm:pt modelId="{0BF3BFAF-5ED5-4184-8472-D11176811E24}" type="pres">
      <dgm:prSet presAssocID="{8F18795E-29FC-4212-A4D2-C70417638B49}" presName="horzThree" presStyleCnt="0"/>
      <dgm:spPr/>
    </dgm:pt>
    <dgm:pt modelId="{4EC5B0F2-3E95-4B9E-BC58-E3E0DE5F48C1}" type="pres">
      <dgm:prSet presAssocID="{A57039F5-E81E-464C-B2F9-A7C9C7666FF2}" presName="sibSpaceTwo" presStyleCnt="0"/>
      <dgm:spPr/>
    </dgm:pt>
    <dgm:pt modelId="{ED6F6323-FB01-4B95-A03F-14D2D5855716}" type="pres">
      <dgm:prSet presAssocID="{813AEF47-90EB-46DD-B867-DFCB5B803530}" presName="vertTwo" presStyleCnt="0"/>
      <dgm:spPr/>
    </dgm:pt>
    <dgm:pt modelId="{8B925E11-1936-439B-AF51-27C166776F03}" type="pres">
      <dgm:prSet presAssocID="{813AEF47-90EB-46DD-B867-DFCB5B803530}" presName="txTwo" presStyleLbl="node2" presStyleIdx="1" presStyleCnt="2" custScaleY="207374">
        <dgm:presLayoutVars>
          <dgm:chPref val="3"/>
        </dgm:presLayoutVars>
      </dgm:prSet>
      <dgm:spPr/>
    </dgm:pt>
    <dgm:pt modelId="{1573BB4D-FD59-43A2-A060-209C781ED40D}" type="pres">
      <dgm:prSet presAssocID="{813AEF47-90EB-46DD-B867-DFCB5B803530}" presName="horzTwo" presStyleCnt="0"/>
      <dgm:spPr/>
    </dgm:pt>
  </dgm:ptLst>
  <dgm:cxnLst>
    <dgm:cxn modelId="{2B97DE0F-DE44-4D58-B77E-861FD39FDAEC}" type="presOf" srcId="{DCDAB7D1-8493-4BFF-822B-4BA5F08BE069}" destId="{B0A8DECC-5F9F-4EE8-96A8-9AAEF77DF3D2}" srcOrd="0" destOrd="0" presId="urn:microsoft.com/office/officeart/2005/8/layout/hierarchy4"/>
    <dgm:cxn modelId="{3528A217-63ED-4B91-81A0-DA7A1A225255}" srcId="{DCDAB7D1-8493-4BFF-822B-4BA5F08BE069}" destId="{9FCE7267-CFEB-486D-A0F1-95D202491A39}" srcOrd="0" destOrd="0" parTransId="{0B27BD80-0114-4D12-82C1-DE5B8844474F}" sibTransId="{A57039F5-E81E-464C-B2F9-A7C9C7666FF2}"/>
    <dgm:cxn modelId="{AB8FFE1D-1F51-475D-A895-583800FE2D29}" srcId="{9FCE7267-CFEB-486D-A0F1-95D202491A39}" destId="{8F18795E-29FC-4212-A4D2-C70417638B49}" srcOrd="2" destOrd="0" parTransId="{62C4B227-5D80-4A64-BAE8-2B765C3CBC3F}" sibTransId="{9FF9FA6D-5A4F-46AA-8B55-327BEEE7FE7A}"/>
    <dgm:cxn modelId="{B0C82A1E-911C-4A5C-BEA9-AA62B7E81D32}" type="presOf" srcId="{8F18795E-29FC-4212-A4D2-C70417638B49}" destId="{7C6EE26B-129F-4C54-A61E-4B151642A296}" srcOrd="0" destOrd="0" presId="urn:microsoft.com/office/officeart/2005/8/layout/hierarchy4"/>
    <dgm:cxn modelId="{D987B320-7AB7-4E33-9C40-41B1D7B31DA9}" type="presOf" srcId="{813AEF47-90EB-46DD-B867-DFCB5B803530}" destId="{8B925E11-1936-439B-AF51-27C166776F03}" srcOrd="0" destOrd="0" presId="urn:microsoft.com/office/officeart/2005/8/layout/hierarchy4"/>
    <dgm:cxn modelId="{0DEE5223-39CC-4E69-B903-AF3040907067}" type="presOf" srcId="{A1FA3D2F-543F-49C2-A8BF-B98CB1EE5D02}" destId="{08CA1E7A-DF25-4D12-B025-E3F0E6BE09A7}" srcOrd="0" destOrd="0" presId="urn:microsoft.com/office/officeart/2005/8/layout/hierarchy4"/>
    <dgm:cxn modelId="{4FC15030-49CE-4456-9B0C-0A95CB29FD7C}" srcId="{95FC7039-E56A-47C4-973D-62BDDED916C4}" destId="{DCDAB7D1-8493-4BFF-822B-4BA5F08BE069}" srcOrd="0" destOrd="0" parTransId="{38492DB5-B4A8-4CB6-B2A1-B553808F6B06}" sibTransId="{54A12934-D4A2-47B8-B126-CDD86380FEA9}"/>
    <dgm:cxn modelId="{71ABD447-8A6A-4B7A-B3EA-08E2DF739D2C}" srcId="{9FCE7267-CFEB-486D-A0F1-95D202491A39}" destId="{A1FA3D2F-543F-49C2-A8BF-B98CB1EE5D02}" srcOrd="1" destOrd="0" parTransId="{BD28DC2C-3A6C-4072-8DD3-7739F78F672E}" sibTransId="{8CADA0CE-067F-477B-A1F1-8813E2C45008}"/>
    <dgm:cxn modelId="{9F92A771-7B87-485B-A0DB-F7B2D521047E}" type="presOf" srcId="{9FCE7267-CFEB-486D-A0F1-95D202491A39}" destId="{C40B129C-0F30-474F-94BB-3C9C905399C8}" srcOrd="0" destOrd="0" presId="urn:microsoft.com/office/officeart/2005/8/layout/hierarchy4"/>
    <dgm:cxn modelId="{C589FE9E-A81A-4EBB-A07B-4032DD8E1C9F}" srcId="{9FCE7267-CFEB-486D-A0F1-95D202491A39}" destId="{483FDDC5-D5C7-4BB2-81A2-78A01C1E252B}" srcOrd="0" destOrd="0" parTransId="{5BD1ED27-84C9-47CF-8981-CC2D9B17A7CE}" sibTransId="{2C83CB49-3724-43E3-A5F7-08BFBF0174BE}"/>
    <dgm:cxn modelId="{836BE8A0-F432-4791-829A-747046A2F990}" type="presOf" srcId="{483FDDC5-D5C7-4BB2-81A2-78A01C1E252B}" destId="{618AB0C9-943C-4C0F-85C1-467783559B24}" srcOrd="0" destOrd="0" presId="urn:microsoft.com/office/officeart/2005/8/layout/hierarchy4"/>
    <dgm:cxn modelId="{4260E1AE-1236-46CE-AB08-A8EAEB7E98D8}" type="presOf" srcId="{95FC7039-E56A-47C4-973D-62BDDED916C4}" destId="{C9ACF6B8-4A27-4EED-B94B-C6F701009A15}" srcOrd="0" destOrd="0" presId="urn:microsoft.com/office/officeart/2005/8/layout/hierarchy4"/>
    <dgm:cxn modelId="{80C86EB9-5D41-4411-9260-0E0B2D461697}" srcId="{DCDAB7D1-8493-4BFF-822B-4BA5F08BE069}" destId="{813AEF47-90EB-46DD-B867-DFCB5B803530}" srcOrd="1" destOrd="0" parTransId="{B6E8E7D6-0101-4A9B-9825-12A884476ED8}" sibTransId="{29DDC5A2-80D4-4AB1-A395-DB2B0F67339F}"/>
    <dgm:cxn modelId="{2294DC73-B995-47FB-B964-FCFF75ECF1B7}" type="presParOf" srcId="{C9ACF6B8-4A27-4EED-B94B-C6F701009A15}" destId="{B84E5A23-00D3-4046-8E11-DE45082170B6}" srcOrd="0" destOrd="0" presId="urn:microsoft.com/office/officeart/2005/8/layout/hierarchy4"/>
    <dgm:cxn modelId="{BDC4855A-32A1-437E-8D30-CCF19F9D5677}" type="presParOf" srcId="{B84E5A23-00D3-4046-8E11-DE45082170B6}" destId="{B0A8DECC-5F9F-4EE8-96A8-9AAEF77DF3D2}" srcOrd="0" destOrd="0" presId="urn:microsoft.com/office/officeart/2005/8/layout/hierarchy4"/>
    <dgm:cxn modelId="{FFDEA8F8-B78A-42B6-BC6E-B4F0DCCA36B0}" type="presParOf" srcId="{B84E5A23-00D3-4046-8E11-DE45082170B6}" destId="{DC809AC4-6921-4CFE-A877-1181D560C3B0}" srcOrd="1" destOrd="0" presId="urn:microsoft.com/office/officeart/2005/8/layout/hierarchy4"/>
    <dgm:cxn modelId="{8A872F4B-00CF-437F-951F-5E816F23E414}" type="presParOf" srcId="{B84E5A23-00D3-4046-8E11-DE45082170B6}" destId="{52D61776-DAE0-41B6-9C0A-12D74C8326A0}" srcOrd="2" destOrd="0" presId="urn:microsoft.com/office/officeart/2005/8/layout/hierarchy4"/>
    <dgm:cxn modelId="{98829F44-1FA5-4E2A-B43D-87F9369A137F}" type="presParOf" srcId="{52D61776-DAE0-41B6-9C0A-12D74C8326A0}" destId="{00981C74-640F-42F8-A6E0-26E97E8D5FCE}" srcOrd="0" destOrd="0" presId="urn:microsoft.com/office/officeart/2005/8/layout/hierarchy4"/>
    <dgm:cxn modelId="{96CE1FE4-F853-44BF-A78C-0A80AD30460A}" type="presParOf" srcId="{00981C74-640F-42F8-A6E0-26E97E8D5FCE}" destId="{C40B129C-0F30-474F-94BB-3C9C905399C8}" srcOrd="0" destOrd="0" presId="urn:microsoft.com/office/officeart/2005/8/layout/hierarchy4"/>
    <dgm:cxn modelId="{75CA99AA-E4DE-4C1D-BBE3-65C8803F9E96}" type="presParOf" srcId="{00981C74-640F-42F8-A6E0-26E97E8D5FCE}" destId="{37FE5823-F83E-4135-BBDC-2EFFDA615B04}" srcOrd="1" destOrd="0" presId="urn:microsoft.com/office/officeart/2005/8/layout/hierarchy4"/>
    <dgm:cxn modelId="{75AF83C7-F71C-499E-BCCD-235D4EAB9C0A}" type="presParOf" srcId="{00981C74-640F-42F8-A6E0-26E97E8D5FCE}" destId="{E2F016CC-6901-42F7-964B-956DC124A745}" srcOrd="2" destOrd="0" presId="urn:microsoft.com/office/officeart/2005/8/layout/hierarchy4"/>
    <dgm:cxn modelId="{D5D5F201-6EDE-4ABB-A1E4-D05987D86021}" type="presParOf" srcId="{E2F016CC-6901-42F7-964B-956DC124A745}" destId="{90ECE115-C066-4663-9C74-4135B1CF46D4}" srcOrd="0" destOrd="0" presId="urn:microsoft.com/office/officeart/2005/8/layout/hierarchy4"/>
    <dgm:cxn modelId="{4C4FE493-F46F-43E3-948D-8D6E3D218127}" type="presParOf" srcId="{90ECE115-C066-4663-9C74-4135B1CF46D4}" destId="{618AB0C9-943C-4C0F-85C1-467783559B24}" srcOrd="0" destOrd="0" presId="urn:microsoft.com/office/officeart/2005/8/layout/hierarchy4"/>
    <dgm:cxn modelId="{6F19C56F-CEED-4667-8CE4-6BC969E1CF91}" type="presParOf" srcId="{90ECE115-C066-4663-9C74-4135B1CF46D4}" destId="{E77B0163-7B5A-49C7-8A10-0C724E8980DE}" srcOrd="1" destOrd="0" presId="urn:microsoft.com/office/officeart/2005/8/layout/hierarchy4"/>
    <dgm:cxn modelId="{8CC84093-EEF4-4C08-9EF4-5CFF06D155CA}" type="presParOf" srcId="{E2F016CC-6901-42F7-964B-956DC124A745}" destId="{5CA2BD2A-7981-46D2-99CC-AB6579269FE1}" srcOrd="1" destOrd="0" presId="urn:microsoft.com/office/officeart/2005/8/layout/hierarchy4"/>
    <dgm:cxn modelId="{4407012A-8A6D-4DC0-9D27-AAE92C45E7D0}" type="presParOf" srcId="{E2F016CC-6901-42F7-964B-956DC124A745}" destId="{FB253360-8A1A-4E37-AE10-D5119F0249D8}" srcOrd="2" destOrd="0" presId="urn:microsoft.com/office/officeart/2005/8/layout/hierarchy4"/>
    <dgm:cxn modelId="{7527AD74-6F5B-4B46-A1D0-8FDE2F64FB0B}" type="presParOf" srcId="{FB253360-8A1A-4E37-AE10-D5119F0249D8}" destId="{08CA1E7A-DF25-4D12-B025-E3F0E6BE09A7}" srcOrd="0" destOrd="0" presId="urn:microsoft.com/office/officeart/2005/8/layout/hierarchy4"/>
    <dgm:cxn modelId="{DF74A211-1F88-420D-AB0E-6AA5C3AA480B}" type="presParOf" srcId="{FB253360-8A1A-4E37-AE10-D5119F0249D8}" destId="{12F75435-5F37-421B-88AF-A00FCE94B6CC}" srcOrd="1" destOrd="0" presId="urn:microsoft.com/office/officeart/2005/8/layout/hierarchy4"/>
    <dgm:cxn modelId="{7AF52163-3D6E-4D3D-93BE-39CD2D1B0CE3}" type="presParOf" srcId="{E2F016CC-6901-42F7-964B-956DC124A745}" destId="{A852DF53-305C-4C42-AD42-F64611EF6BAF}" srcOrd="3" destOrd="0" presId="urn:microsoft.com/office/officeart/2005/8/layout/hierarchy4"/>
    <dgm:cxn modelId="{BE411668-D81C-4E9C-B5E0-933D40329B09}" type="presParOf" srcId="{E2F016CC-6901-42F7-964B-956DC124A745}" destId="{65DFDA45-C4BE-4B7A-BFDB-2D3D84B74B9A}" srcOrd="4" destOrd="0" presId="urn:microsoft.com/office/officeart/2005/8/layout/hierarchy4"/>
    <dgm:cxn modelId="{475ABE0A-1588-4C1A-B3ED-27844BE2828D}" type="presParOf" srcId="{65DFDA45-C4BE-4B7A-BFDB-2D3D84B74B9A}" destId="{7C6EE26B-129F-4C54-A61E-4B151642A296}" srcOrd="0" destOrd="0" presId="urn:microsoft.com/office/officeart/2005/8/layout/hierarchy4"/>
    <dgm:cxn modelId="{95AB759F-C54D-40B4-96A5-1A0414E51AD4}" type="presParOf" srcId="{65DFDA45-C4BE-4B7A-BFDB-2D3D84B74B9A}" destId="{0BF3BFAF-5ED5-4184-8472-D11176811E24}" srcOrd="1" destOrd="0" presId="urn:microsoft.com/office/officeart/2005/8/layout/hierarchy4"/>
    <dgm:cxn modelId="{408BDBD8-BBF3-4433-AF28-F2306B67CB47}" type="presParOf" srcId="{52D61776-DAE0-41B6-9C0A-12D74C8326A0}" destId="{4EC5B0F2-3E95-4B9E-BC58-E3E0DE5F48C1}" srcOrd="1" destOrd="0" presId="urn:microsoft.com/office/officeart/2005/8/layout/hierarchy4"/>
    <dgm:cxn modelId="{FA1F508A-F463-4320-B582-D435BC0DBB29}" type="presParOf" srcId="{52D61776-DAE0-41B6-9C0A-12D74C8326A0}" destId="{ED6F6323-FB01-4B95-A03F-14D2D5855716}" srcOrd="2" destOrd="0" presId="urn:microsoft.com/office/officeart/2005/8/layout/hierarchy4"/>
    <dgm:cxn modelId="{AC499F0F-8D8C-4EC9-923A-406DD05644FC}" type="presParOf" srcId="{ED6F6323-FB01-4B95-A03F-14D2D5855716}" destId="{8B925E11-1936-439B-AF51-27C166776F03}" srcOrd="0" destOrd="0" presId="urn:microsoft.com/office/officeart/2005/8/layout/hierarchy4"/>
    <dgm:cxn modelId="{98768909-67A7-4374-8214-FFEDA3944FBC}" type="presParOf" srcId="{ED6F6323-FB01-4B95-A03F-14D2D5855716}" destId="{1573BB4D-FD59-43A2-A060-209C781ED40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C3A5F6-712E-41A6-8097-438BA03E1A1A}" type="doc">
      <dgm:prSet loTypeId="urn:microsoft.com/office/officeart/2005/8/layout/vList4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F9EEB4D-08DF-450B-A334-A2541FE7979B}">
      <dgm:prSet phldrT="[Text]"/>
      <dgm:spPr/>
      <dgm:t>
        <a:bodyPr/>
        <a:lstStyle/>
        <a:p>
          <a:r>
            <a:rPr lang="en-US" dirty="0"/>
            <a:t>Drinking water supplied by  Water Utilities shall comply with JS 286/2015 (Monitoring programs and permits procedures) </a:t>
          </a:r>
        </a:p>
      </dgm:t>
    </dgm:pt>
    <dgm:pt modelId="{035EB69F-48D6-4326-8089-8A7B9F403C2F}" type="parTrans" cxnId="{3B422CD0-485B-42D3-BECD-0C05C951AEC7}">
      <dgm:prSet/>
      <dgm:spPr/>
      <dgm:t>
        <a:bodyPr/>
        <a:lstStyle/>
        <a:p>
          <a:endParaRPr lang="en-US"/>
        </a:p>
      </dgm:t>
    </dgm:pt>
    <dgm:pt modelId="{2E9C8591-3990-44C8-BFF5-771312894B8C}" type="sibTrans" cxnId="{3B422CD0-485B-42D3-BECD-0C05C951AEC7}">
      <dgm:prSet/>
      <dgm:spPr/>
      <dgm:t>
        <a:bodyPr/>
        <a:lstStyle/>
        <a:p>
          <a:endParaRPr lang="en-US"/>
        </a:p>
      </dgm:t>
    </dgm:pt>
    <dgm:pt modelId="{F5496759-56B9-49BF-AC5A-2F262AE04E32}">
      <dgm:prSet phldrT="[Text]"/>
      <dgm:spPr/>
      <dgm:t>
        <a:bodyPr/>
        <a:lstStyle/>
        <a:p>
          <a:r>
            <a:rPr lang="en-US" dirty="0"/>
            <a:t>Public Wastewater plants effluents shall comply with JS 893/2021 (Monthly monitoring program)</a:t>
          </a:r>
        </a:p>
      </dgm:t>
    </dgm:pt>
    <dgm:pt modelId="{9BD1F852-3E9A-4298-8912-B75418878077}" type="parTrans" cxnId="{4B28A90C-29CD-4DEB-A73D-C2FE25B3914A}">
      <dgm:prSet/>
      <dgm:spPr/>
      <dgm:t>
        <a:bodyPr/>
        <a:lstStyle/>
        <a:p>
          <a:endParaRPr lang="en-US"/>
        </a:p>
      </dgm:t>
    </dgm:pt>
    <dgm:pt modelId="{E4E8DBB6-B829-4C54-8AF6-DD39BA99E7EA}" type="sibTrans" cxnId="{4B28A90C-29CD-4DEB-A73D-C2FE25B3914A}">
      <dgm:prSet/>
      <dgm:spPr/>
      <dgm:t>
        <a:bodyPr/>
        <a:lstStyle/>
        <a:p>
          <a:endParaRPr lang="en-US"/>
        </a:p>
      </dgm:t>
    </dgm:pt>
    <dgm:pt modelId="{CDBD2BEF-6B61-4DC4-BDFC-107F4F136CCC}">
      <dgm:prSet phldrT="[Text]"/>
      <dgm:spPr/>
      <dgm:t>
        <a:bodyPr/>
        <a:lstStyle/>
        <a:p>
          <a:r>
            <a:rPr lang="en-US" dirty="0"/>
            <a:t>Monitored main surface water bodies (Monthly monitoring program for main dams, </a:t>
          </a:r>
          <a:r>
            <a:rPr lang="en-US" dirty="0" err="1"/>
            <a:t>Zarqa</a:t>
          </a:r>
          <a:r>
            <a:rPr lang="en-US" dirty="0"/>
            <a:t> river &amp; KAC) Telemetry monitoring</a:t>
          </a:r>
          <a:r>
            <a:rPr lang="en-GB" dirty="0"/>
            <a:t> </a:t>
          </a:r>
          <a:endParaRPr lang="en-US" dirty="0"/>
        </a:p>
      </dgm:t>
    </dgm:pt>
    <dgm:pt modelId="{681D527A-10B8-4B3D-96BE-E82B2EBC1224}" type="parTrans" cxnId="{AB9BEE7B-77DF-4797-9F55-3992A8DA90AB}">
      <dgm:prSet/>
      <dgm:spPr/>
      <dgm:t>
        <a:bodyPr/>
        <a:lstStyle/>
        <a:p>
          <a:endParaRPr lang="en-US"/>
        </a:p>
      </dgm:t>
    </dgm:pt>
    <dgm:pt modelId="{8F11C079-5729-4FE5-AC25-6E8D1775F6B2}" type="sibTrans" cxnId="{AB9BEE7B-77DF-4797-9F55-3992A8DA90AB}">
      <dgm:prSet/>
      <dgm:spPr/>
      <dgm:t>
        <a:bodyPr/>
        <a:lstStyle/>
        <a:p>
          <a:endParaRPr lang="en-US"/>
        </a:p>
      </dgm:t>
    </dgm:pt>
    <dgm:pt modelId="{6EB3678E-E309-469B-AFCB-76AA75E8B297}">
      <dgm:prSet phldrT="[Text]"/>
      <dgm:spPr/>
      <dgm:t>
        <a:bodyPr/>
        <a:lstStyle/>
        <a:p>
          <a:r>
            <a:rPr lang="en-US" dirty="0"/>
            <a:t>Monitored ground water quality (Annual monitoring program for 88 wells represent 12 basins) </a:t>
          </a:r>
        </a:p>
      </dgm:t>
    </dgm:pt>
    <dgm:pt modelId="{855D8BEC-B917-495F-AE19-2313D8684F6D}" type="parTrans" cxnId="{E70E2E18-0408-4E76-B965-0B4D50A51CCF}">
      <dgm:prSet/>
      <dgm:spPr/>
      <dgm:t>
        <a:bodyPr/>
        <a:lstStyle/>
        <a:p>
          <a:endParaRPr lang="en-US"/>
        </a:p>
      </dgm:t>
    </dgm:pt>
    <dgm:pt modelId="{7B00C49E-4198-4C9B-9CE3-AEC590560E2C}" type="sibTrans" cxnId="{E70E2E18-0408-4E76-B965-0B4D50A51CCF}">
      <dgm:prSet/>
      <dgm:spPr/>
      <dgm:t>
        <a:bodyPr/>
        <a:lstStyle/>
        <a:p>
          <a:endParaRPr lang="en-US"/>
        </a:p>
      </dgm:t>
    </dgm:pt>
    <dgm:pt modelId="{B4197B2B-5E96-45B5-8E0B-C4C066983C93}" type="pres">
      <dgm:prSet presAssocID="{74C3A5F6-712E-41A6-8097-438BA03E1A1A}" presName="linear" presStyleCnt="0">
        <dgm:presLayoutVars>
          <dgm:dir/>
          <dgm:resizeHandles val="exact"/>
        </dgm:presLayoutVars>
      </dgm:prSet>
      <dgm:spPr/>
    </dgm:pt>
    <dgm:pt modelId="{28FD13E9-084D-4FA5-B87A-4F2B6F58D936}" type="pres">
      <dgm:prSet presAssocID="{DF9EEB4D-08DF-450B-A334-A2541FE7979B}" presName="comp" presStyleCnt="0"/>
      <dgm:spPr/>
    </dgm:pt>
    <dgm:pt modelId="{4C43F5AF-7271-4E31-98B1-608E98DA3D8B}" type="pres">
      <dgm:prSet presAssocID="{DF9EEB4D-08DF-450B-A334-A2541FE7979B}" presName="box" presStyleLbl="node1" presStyleIdx="0" presStyleCnt="4"/>
      <dgm:spPr/>
    </dgm:pt>
    <dgm:pt modelId="{98F996BB-0BB8-4039-A446-B57CE19CB2DB}" type="pres">
      <dgm:prSet presAssocID="{DF9EEB4D-08DF-450B-A334-A2541FE7979B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868E8CC7-1FF9-4B03-B717-A833D35B8DFD}" type="pres">
      <dgm:prSet presAssocID="{DF9EEB4D-08DF-450B-A334-A2541FE7979B}" presName="text" presStyleLbl="node1" presStyleIdx="0" presStyleCnt="4">
        <dgm:presLayoutVars>
          <dgm:bulletEnabled val="1"/>
        </dgm:presLayoutVars>
      </dgm:prSet>
      <dgm:spPr/>
    </dgm:pt>
    <dgm:pt modelId="{BDEBFD8F-82D6-4938-9C50-A77DEE65613D}" type="pres">
      <dgm:prSet presAssocID="{2E9C8591-3990-44C8-BFF5-771312894B8C}" presName="spacer" presStyleCnt="0"/>
      <dgm:spPr/>
    </dgm:pt>
    <dgm:pt modelId="{7CEF11AA-0B53-4E92-AE40-9AFE79055D50}" type="pres">
      <dgm:prSet presAssocID="{F5496759-56B9-49BF-AC5A-2F262AE04E32}" presName="comp" presStyleCnt="0"/>
      <dgm:spPr/>
    </dgm:pt>
    <dgm:pt modelId="{8266D41B-0E77-4FA8-9BA1-22399A25EB31}" type="pres">
      <dgm:prSet presAssocID="{F5496759-56B9-49BF-AC5A-2F262AE04E32}" presName="box" presStyleLbl="node1" presStyleIdx="1" presStyleCnt="4"/>
      <dgm:spPr/>
    </dgm:pt>
    <dgm:pt modelId="{C6B8AB1A-2D34-4E60-8A84-351D3E6AFE94}" type="pres">
      <dgm:prSet presAssocID="{F5496759-56B9-49BF-AC5A-2F262AE04E32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AD6CC6C-0F9C-4D3A-B82D-004FE1F57EAC}" type="pres">
      <dgm:prSet presAssocID="{F5496759-56B9-49BF-AC5A-2F262AE04E32}" presName="text" presStyleLbl="node1" presStyleIdx="1" presStyleCnt="4">
        <dgm:presLayoutVars>
          <dgm:bulletEnabled val="1"/>
        </dgm:presLayoutVars>
      </dgm:prSet>
      <dgm:spPr/>
    </dgm:pt>
    <dgm:pt modelId="{8D336D38-AB42-46CA-9527-FB56A1761711}" type="pres">
      <dgm:prSet presAssocID="{E4E8DBB6-B829-4C54-8AF6-DD39BA99E7EA}" presName="spacer" presStyleCnt="0"/>
      <dgm:spPr/>
    </dgm:pt>
    <dgm:pt modelId="{0A4E03DA-F19D-4528-BEED-2FF258E7F9E3}" type="pres">
      <dgm:prSet presAssocID="{CDBD2BEF-6B61-4DC4-BDFC-107F4F136CCC}" presName="comp" presStyleCnt="0"/>
      <dgm:spPr/>
    </dgm:pt>
    <dgm:pt modelId="{DFACBE47-5C49-44C7-AFE8-A903E1D0CBE2}" type="pres">
      <dgm:prSet presAssocID="{CDBD2BEF-6B61-4DC4-BDFC-107F4F136CCC}" presName="box" presStyleLbl="node1" presStyleIdx="2" presStyleCnt="4"/>
      <dgm:spPr/>
    </dgm:pt>
    <dgm:pt modelId="{B85F2B11-D120-4FC5-828C-BE836F0D905F}" type="pres">
      <dgm:prSet presAssocID="{CDBD2BEF-6B61-4DC4-BDFC-107F4F136CCC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11C34A4E-87EC-4629-B7BE-F971950546E5}" type="pres">
      <dgm:prSet presAssocID="{CDBD2BEF-6B61-4DC4-BDFC-107F4F136CCC}" presName="text" presStyleLbl="node1" presStyleIdx="2" presStyleCnt="4">
        <dgm:presLayoutVars>
          <dgm:bulletEnabled val="1"/>
        </dgm:presLayoutVars>
      </dgm:prSet>
      <dgm:spPr/>
    </dgm:pt>
    <dgm:pt modelId="{845D461A-D8E0-45CA-A252-0C3A9BC2D810}" type="pres">
      <dgm:prSet presAssocID="{8F11C079-5729-4FE5-AC25-6E8D1775F6B2}" presName="spacer" presStyleCnt="0"/>
      <dgm:spPr/>
    </dgm:pt>
    <dgm:pt modelId="{3A424CE2-3129-44E2-A18D-6DC2765E0DE0}" type="pres">
      <dgm:prSet presAssocID="{6EB3678E-E309-469B-AFCB-76AA75E8B297}" presName="comp" presStyleCnt="0"/>
      <dgm:spPr/>
    </dgm:pt>
    <dgm:pt modelId="{47128559-4E7D-4A18-A54A-C8C4C8969429}" type="pres">
      <dgm:prSet presAssocID="{6EB3678E-E309-469B-AFCB-76AA75E8B297}" presName="box" presStyleLbl="node1" presStyleIdx="3" presStyleCnt="4"/>
      <dgm:spPr/>
    </dgm:pt>
    <dgm:pt modelId="{A62DB061-B359-4643-B20A-B231840BCAD9}" type="pres">
      <dgm:prSet presAssocID="{6EB3678E-E309-469B-AFCB-76AA75E8B297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</dgm:spPr>
    </dgm:pt>
    <dgm:pt modelId="{A2BC1BDF-08B0-4F8A-88A6-3F586F48D694}" type="pres">
      <dgm:prSet presAssocID="{6EB3678E-E309-469B-AFCB-76AA75E8B297}" presName="text" presStyleLbl="node1" presStyleIdx="3" presStyleCnt="4">
        <dgm:presLayoutVars>
          <dgm:bulletEnabled val="1"/>
        </dgm:presLayoutVars>
      </dgm:prSet>
      <dgm:spPr/>
    </dgm:pt>
  </dgm:ptLst>
  <dgm:cxnLst>
    <dgm:cxn modelId="{E9A9660A-E5FB-4D5C-88BC-92996370DFC4}" type="presOf" srcId="{F5496759-56B9-49BF-AC5A-2F262AE04E32}" destId="{4AD6CC6C-0F9C-4D3A-B82D-004FE1F57EAC}" srcOrd="1" destOrd="0" presId="urn:microsoft.com/office/officeart/2005/8/layout/vList4"/>
    <dgm:cxn modelId="{4B28A90C-29CD-4DEB-A73D-C2FE25B3914A}" srcId="{74C3A5F6-712E-41A6-8097-438BA03E1A1A}" destId="{F5496759-56B9-49BF-AC5A-2F262AE04E32}" srcOrd="1" destOrd="0" parTransId="{9BD1F852-3E9A-4298-8912-B75418878077}" sibTransId="{E4E8DBB6-B829-4C54-8AF6-DD39BA99E7EA}"/>
    <dgm:cxn modelId="{3508D116-AFE6-4308-A05E-12CEE66BFF19}" type="presOf" srcId="{6EB3678E-E309-469B-AFCB-76AA75E8B297}" destId="{47128559-4E7D-4A18-A54A-C8C4C8969429}" srcOrd="0" destOrd="0" presId="urn:microsoft.com/office/officeart/2005/8/layout/vList4"/>
    <dgm:cxn modelId="{E70E2E18-0408-4E76-B965-0B4D50A51CCF}" srcId="{74C3A5F6-712E-41A6-8097-438BA03E1A1A}" destId="{6EB3678E-E309-469B-AFCB-76AA75E8B297}" srcOrd="3" destOrd="0" parTransId="{855D8BEC-B917-495F-AE19-2313D8684F6D}" sibTransId="{7B00C49E-4198-4C9B-9CE3-AEC590560E2C}"/>
    <dgm:cxn modelId="{2EC1D13C-9090-43B6-803F-EF1FD880E1B2}" type="presOf" srcId="{DF9EEB4D-08DF-450B-A334-A2541FE7979B}" destId="{4C43F5AF-7271-4E31-98B1-608E98DA3D8B}" srcOrd="0" destOrd="0" presId="urn:microsoft.com/office/officeart/2005/8/layout/vList4"/>
    <dgm:cxn modelId="{063A2C3D-6292-4D96-982B-163CBDB5DAA8}" type="presOf" srcId="{74C3A5F6-712E-41A6-8097-438BA03E1A1A}" destId="{B4197B2B-5E96-45B5-8E0B-C4C066983C93}" srcOrd="0" destOrd="0" presId="urn:microsoft.com/office/officeart/2005/8/layout/vList4"/>
    <dgm:cxn modelId="{B5D3DE43-40A8-443C-8AD1-0EFD02D08C6C}" type="presOf" srcId="{CDBD2BEF-6B61-4DC4-BDFC-107F4F136CCC}" destId="{DFACBE47-5C49-44C7-AFE8-A903E1D0CBE2}" srcOrd="0" destOrd="0" presId="urn:microsoft.com/office/officeart/2005/8/layout/vList4"/>
    <dgm:cxn modelId="{AB9BEE7B-77DF-4797-9F55-3992A8DA90AB}" srcId="{74C3A5F6-712E-41A6-8097-438BA03E1A1A}" destId="{CDBD2BEF-6B61-4DC4-BDFC-107F4F136CCC}" srcOrd="2" destOrd="0" parTransId="{681D527A-10B8-4B3D-96BE-E82B2EBC1224}" sibTransId="{8F11C079-5729-4FE5-AC25-6E8D1775F6B2}"/>
    <dgm:cxn modelId="{19950CA4-6E52-4CCD-B2C2-42F11FA98045}" type="presOf" srcId="{CDBD2BEF-6B61-4DC4-BDFC-107F4F136CCC}" destId="{11C34A4E-87EC-4629-B7BE-F971950546E5}" srcOrd="1" destOrd="0" presId="urn:microsoft.com/office/officeart/2005/8/layout/vList4"/>
    <dgm:cxn modelId="{3B422CD0-485B-42D3-BECD-0C05C951AEC7}" srcId="{74C3A5F6-712E-41A6-8097-438BA03E1A1A}" destId="{DF9EEB4D-08DF-450B-A334-A2541FE7979B}" srcOrd="0" destOrd="0" parTransId="{035EB69F-48D6-4326-8089-8A7B9F403C2F}" sibTransId="{2E9C8591-3990-44C8-BFF5-771312894B8C}"/>
    <dgm:cxn modelId="{BFE201DE-90A6-4FC8-B6BB-2F3FBB8B004A}" type="presOf" srcId="{DF9EEB4D-08DF-450B-A334-A2541FE7979B}" destId="{868E8CC7-1FF9-4B03-B717-A833D35B8DFD}" srcOrd="1" destOrd="0" presId="urn:microsoft.com/office/officeart/2005/8/layout/vList4"/>
    <dgm:cxn modelId="{E86161DF-EDD8-4249-AE47-293700A61C74}" type="presOf" srcId="{6EB3678E-E309-469B-AFCB-76AA75E8B297}" destId="{A2BC1BDF-08B0-4F8A-88A6-3F586F48D694}" srcOrd="1" destOrd="0" presId="urn:microsoft.com/office/officeart/2005/8/layout/vList4"/>
    <dgm:cxn modelId="{1884F4FD-BB00-4505-BE81-9CC6E66EDAD1}" type="presOf" srcId="{F5496759-56B9-49BF-AC5A-2F262AE04E32}" destId="{8266D41B-0E77-4FA8-9BA1-22399A25EB31}" srcOrd="0" destOrd="0" presId="urn:microsoft.com/office/officeart/2005/8/layout/vList4"/>
    <dgm:cxn modelId="{49BBB634-75DA-4C0B-AB1D-CB38F1A5A125}" type="presParOf" srcId="{B4197B2B-5E96-45B5-8E0B-C4C066983C93}" destId="{28FD13E9-084D-4FA5-B87A-4F2B6F58D936}" srcOrd="0" destOrd="0" presId="urn:microsoft.com/office/officeart/2005/8/layout/vList4"/>
    <dgm:cxn modelId="{FDC60325-BD4D-48A6-9D9C-B60736911176}" type="presParOf" srcId="{28FD13E9-084D-4FA5-B87A-4F2B6F58D936}" destId="{4C43F5AF-7271-4E31-98B1-608E98DA3D8B}" srcOrd="0" destOrd="0" presId="urn:microsoft.com/office/officeart/2005/8/layout/vList4"/>
    <dgm:cxn modelId="{9A0F27E4-A068-4A2A-9840-977D08B85920}" type="presParOf" srcId="{28FD13E9-084D-4FA5-B87A-4F2B6F58D936}" destId="{98F996BB-0BB8-4039-A446-B57CE19CB2DB}" srcOrd="1" destOrd="0" presId="urn:microsoft.com/office/officeart/2005/8/layout/vList4"/>
    <dgm:cxn modelId="{4547A4A7-504F-4397-A19E-F752E8E53C27}" type="presParOf" srcId="{28FD13E9-084D-4FA5-B87A-4F2B6F58D936}" destId="{868E8CC7-1FF9-4B03-B717-A833D35B8DFD}" srcOrd="2" destOrd="0" presId="urn:microsoft.com/office/officeart/2005/8/layout/vList4"/>
    <dgm:cxn modelId="{6D9AFE81-1866-4991-8ECC-8FC444B2C07F}" type="presParOf" srcId="{B4197B2B-5E96-45B5-8E0B-C4C066983C93}" destId="{BDEBFD8F-82D6-4938-9C50-A77DEE65613D}" srcOrd="1" destOrd="0" presId="urn:microsoft.com/office/officeart/2005/8/layout/vList4"/>
    <dgm:cxn modelId="{7AB723A4-DF06-49C0-8D37-5A6C0603E440}" type="presParOf" srcId="{B4197B2B-5E96-45B5-8E0B-C4C066983C93}" destId="{7CEF11AA-0B53-4E92-AE40-9AFE79055D50}" srcOrd="2" destOrd="0" presId="urn:microsoft.com/office/officeart/2005/8/layout/vList4"/>
    <dgm:cxn modelId="{6CFB4524-E6A4-475A-AB12-D0372657B48C}" type="presParOf" srcId="{7CEF11AA-0B53-4E92-AE40-9AFE79055D50}" destId="{8266D41B-0E77-4FA8-9BA1-22399A25EB31}" srcOrd="0" destOrd="0" presId="urn:microsoft.com/office/officeart/2005/8/layout/vList4"/>
    <dgm:cxn modelId="{7A4FA08E-EB9B-46E3-BCE9-4C6AF5822892}" type="presParOf" srcId="{7CEF11AA-0B53-4E92-AE40-9AFE79055D50}" destId="{C6B8AB1A-2D34-4E60-8A84-351D3E6AFE94}" srcOrd="1" destOrd="0" presId="urn:microsoft.com/office/officeart/2005/8/layout/vList4"/>
    <dgm:cxn modelId="{7CDC4769-98D7-4871-82A8-03CAF84F7658}" type="presParOf" srcId="{7CEF11AA-0B53-4E92-AE40-9AFE79055D50}" destId="{4AD6CC6C-0F9C-4D3A-B82D-004FE1F57EAC}" srcOrd="2" destOrd="0" presId="urn:microsoft.com/office/officeart/2005/8/layout/vList4"/>
    <dgm:cxn modelId="{08983A64-F0D1-4002-8DEA-64A26676B776}" type="presParOf" srcId="{B4197B2B-5E96-45B5-8E0B-C4C066983C93}" destId="{8D336D38-AB42-46CA-9527-FB56A1761711}" srcOrd="3" destOrd="0" presId="urn:microsoft.com/office/officeart/2005/8/layout/vList4"/>
    <dgm:cxn modelId="{3BCCF2FF-E5F2-4BA2-B3D6-1585C8A798DF}" type="presParOf" srcId="{B4197B2B-5E96-45B5-8E0B-C4C066983C93}" destId="{0A4E03DA-F19D-4528-BEED-2FF258E7F9E3}" srcOrd="4" destOrd="0" presId="urn:microsoft.com/office/officeart/2005/8/layout/vList4"/>
    <dgm:cxn modelId="{DD45A117-4502-41F3-A90C-072BC800667E}" type="presParOf" srcId="{0A4E03DA-F19D-4528-BEED-2FF258E7F9E3}" destId="{DFACBE47-5C49-44C7-AFE8-A903E1D0CBE2}" srcOrd="0" destOrd="0" presId="urn:microsoft.com/office/officeart/2005/8/layout/vList4"/>
    <dgm:cxn modelId="{91C40DC4-E1DD-47E2-9ECA-DC342CDECBFE}" type="presParOf" srcId="{0A4E03DA-F19D-4528-BEED-2FF258E7F9E3}" destId="{B85F2B11-D120-4FC5-828C-BE836F0D905F}" srcOrd="1" destOrd="0" presId="urn:microsoft.com/office/officeart/2005/8/layout/vList4"/>
    <dgm:cxn modelId="{300223AB-455B-4089-939F-0F273C19E57D}" type="presParOf" srcId="{0A4E03DA-F19D-4528-BEED-2FF258E7F9E3}" destId="{11C34A4E-87EC-4629-B7BE-F971950546E5}" srcOrd="2" destOrd="0" presId="urn:microsoft.com/office/officeart/2005/8/layout/vList4"/>
    <dgm:cxn modelId="{C5E64973-0EC7-40FB-A56D-6AFD396166C1}" type="presParOf" srcId="{B4197B2B-5E96-45B5-8E0B-C4C066983C93}" destId="{845D461A-D8E0-45CA-A252-0C3A9BC2D810}" srcOrd="5" destOrd="0" presId="urn:microsoft.com/office/officeart/2005/8/layout/vList4"/>
    <dgm:cxn modelId="{352230B6-17B7-4E4E-B144-5169ACE0836E}" type="presParOf" srcId="{B4197B2B-5E96-45B5-8E0B-C4C066983C93}" destId="{3A424CE2-3129-44E2-A18D-6DC2765E0DE0}" srcOrd="6" destOrd="0" presId="urn:microsoft.com/office/officeart/2005/8/layout/vList4"/>
    <dgm:cxn modelId="{D7C638AB-8BAF-4BF9-81EC-1FE5C1A63E0A}" type="presParOf" srcId="{3A424CE2-3129-44E2-A18D-6DC2765E0DE0}" destId="{47128559-4E7D-4A18-A54A-C8C4C8969429}" srcOrd="0" destOrd="0" presId="urn:microsoft.com/office/officeart/2005/8/layout/vList4"/>
    <dgm:cxn modelId="{816E7CCE-7F25-4440-B83C-959439781619}" type="presParOf" srcId="{3A424CE2-3129-44E2-A18D-6DC2765E0DE0}" destId="{A62DB061-B359-4643-B20A-B231840BCAD9}" srcOrd="1" destOrd="0" presId="urn:microsoft.com/office/officeart/2005/8/layout/vList4"/>
    <dgm:cxn modelId="{7D36CC36-3F4D-4A31-B02F-6EFD2F5D334A}" type="presParOf" srcId="{3A424CE2-3129-44E2-A18D-6DC2765E0DE0}" destId="{A2BC1BDF-08B0-4F8A-88A6-3F586F48D69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C3A5F6-712E-41A6-8097-438BA03E1A1A}" type="doc">
      <dgm:prSet loTypeId="urn:microsoft.com/office/officeart/2005/8/layout/vList4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F9EEB4D-08DF-450B-A334-A2541FE7979B}">
      <dgm:prSet phldrT="[Text]"/>
      <dgm:spPr/>
      <dgm:t>
        <a:bodyPr/>
        <a:lstStyle/>
        <a:p>
          <a:r>
            <a:rPr lang="en-GB" dirty="0"/>
            <a:t>Protected groundwater (Monitoring activities in protection zones (1 &amp; 2) according to ground water protection instructions and apply water safety plans) </a:t>
          </a:r>
          <a:endParaRPr lang="en-US" dirty="0"/>
        </a:p>
      </dgm:t>
    </dgm:pt>
    <dgm:pt modelId="{035EB69F-48D6-4326-8089-8A7B9F403C2F}" type="parTrans" cxnId="{3B422CD0-485B-42D3-BECD-0C05C951AEC7}">
      <dgm:prSet/>
      <dgm:spPr/>
      <dgm:t>
        <a:bodyPr/>
        <a:lstStyle/>
        <a:p>
          <a:endParaRPr lang="en-US"/>
        </a:p>
      </dgm:t>
    </dgm:pt>
    <dgm:pt modelId="{2E9C8591-3990-44C8-BFF5-771312894B8C}" type="sibTrans" cxnId="{3B422CD0-485B-42D3-BECD-0C05C951AEC7}">
      <dgm:prSet/>
      <dgm:spPr/>
      <dgm:t>
        <a:bodyPr/>
        <a:lstStyle/>
        <a:p>
          <a:endParaRPr lang="en-US"/>
        </a:p>
      </dgm:t>
    </dgm:pt>
    <dgm:pt modelId="{F5496759-56B9-49BF-AC5A-2F262AE04E32}">
      <dgm:prSet phldrT="[Text]"/>
      <dgm:spPr/>
      <dgm:t>
        <a:bodyPr/>
        <a:lstStyle/>
        <a:p>
          <a:r>
            <a:rPr lang="en-US" dirty="0"/>
            <a:t>Produce credible , accurate &amp; defensible  results:  best practices,  latest technology and ISO 17025 accreditation</a:t>
          </a:r>
        </a:p>
      </dgm:t>
    </dgm:pt>
    <dgm:pt modelId="{9BD1F852-3E9A-4298-8912-B75418878077}" type="parTrans" cxnId="{4B28A90C-29CD-4DEB-A73D-C2FE25B3914A}">
      <dgm:prSet/>
      <dgm:spPr/>
      <dgm:t>
        <a:bodyPr/>
        <a:lstStyle/>
        <a:p>
          <a:endParaRPr lang="en-US"/>
        </a:p>
      </dgm:t>
    </dgm:pt>
    <dgm:pt modelId="{E4E8DBB6-B829-4C54-8AF6-DD39BA99E7EA}" type="sibTrans" cxnId="{4B28A90C-29CD-4DEB-A73D-C2FE25B3914A}">
      <dgm:prSet/>
      <dgm:spPr/>
      <dgm:t>
        <a:bodyPr/>
        <a:lstStyle/>
        <a:p>
          <a:endParaRPr lang="en-US"/>
        </a:p>
      </dgm:t>
    </dgm:pt>
    <dgm:pt modelId="{CDBD2BEF-6B61-4DC4-BDFC-107F4F136CCC}">
      <dgm:prSet phldrT="[Text]"/>
      <dgm:spPr/>
      <dgm:t>
        <a:bodyPr/>
        <a:lstStyle/>
        <a:p>
          <a:r>
            <a:rPr lang="en-US" dirty="0"/>
            <a:t>Technical support for Utilities in planning and management of desalination and treatment plants </a:t>
          </a:r>
        </a:p>
      </dgm:t>
    </dgm:pt>
    <dgm:pt modelId="{681D527A-10B8-4B3D-96BE-E82B2EBC1224}" type="parTrans" cxnId="{AB9BEE7B-77DF-4797-9F55-3992A8DA90AB}">
      <dgm:prSet/>
      <dgm:spPr/>
      <dgm:t>
        <a:bodyPr/>
        <a:lstStyle/>
        <a:p>
          <a:endParaRPr lang="en-US"/>
        </a:p>
      </dgm:t>
    </dgm:pt>
    <dgm:pt modelId="{8F11C079-5729-4FE5-AC25-6E8D1775F6B2}" type="sibTrans" cxnId="{AB9BEE7B-77DF-4797-9F55-3992A8DA90AB}">
      <dgm:prSet/>
      <dgm:spPr/>
      <dgm:t>
        <a:bodyPr/>
        <a:lstStyle/>
        <a:p>
          <a:endParaRPr lang="en-US"/>
        </a:p>
      </dgm:t>
    </dgm:pt>
    <dgm:pt modelId="{6EB3678E-E309-469B-AFCB-76AA75E8B297}">
      <dgm:prSet phldrT="[Text]"/>
      <dgm:spPr/>
      <dgm:t>
        <a:bodyPr/>
        <a:lstStyle/>
        <a:p>
          <a:r>
            <a:rPr lang="en-US" dirty="0"/>
            <a:t>Services for private sector, training and studies &amp; research for projects (including isotopes studies) </a:t>
          </a:r>
        </a:p>
      </dgm:t>
    </dgm:pt>
    <dgm:pt modelId="{855D8BEC-B917-495F-AE19-2313D8684F6D}" type="parTrans" cxnId="{E70E2E18-0408-4E76-B965-0B4D50A51CCF}">
      <dgm:prSet/>
      <dgm:spPr/>
      <dgm:t>
        <a:bodyPr/>
        <a:lstStyle/>
        <a:p>
          <a:endParaRPr lang="en-US"/>
        </a:p>
      </dgm:t>
    </dgm:pt>
    <dgm:pt modelId="{7B00C49E-4198-4C9B-9CE3-AEC590560E2C}" type="sibTrans" cxnId="{E70E2E18-0408-4E76-B965-0B4D50A51CCF}">
      <dgm:prSet/>
      <dgm:spPr/>
      <dgm:t>
        <a:bodyPr/>
        <a:lstStyle/>
        <a:p>
          <a:endParaRPr lang="en-US"/>
        </a:p>
      </dgm:t>
    </dgm:pt>
    <dgm:pt modelId="{42D09B44-9457-46A2-A84F-0CE50C451234}">
      <dgm:prSet phldrT="[Text]"/>
      <dgm:spPr/>
      <dgm:t>
        <a:bodyPr/>
        <a:lstStyle/>
        <a:p>
          <a:r>
            <a:rPr lang="en-US" dirty="0"/>
            <a:t> To insure reliability, validity, security, and traceability of responsibilities, samples and results: using LIMS with latest updates</a:t>
          </a:r>
        </a:p>
      </dgm:t>
    </dgm:pt>
    <dgm:pt modelId="{57DA6B22-1DBD-4574-9BBA-6F6839729C2B}" type="parTrans" cxnId="{AB6D3CE5-AAB9-4A7A-A6B6-1EA086130A40}">
      <dgm:prSet/>
      <dgm:spPr/>
      <dgm:t>
        <a:bodyPr/>
        <a:lstStyle/>
        <a:p>
          <a:endParaRPr lang="en-US"/>
        </a:p>
      </dgm:t>
    </dgm:pt>
    <dgm:pt modelId="{3C2F2FAE-CC47-4568-9FE6-E803D70232D7}" type="sibTrans" cxnId="{AB6D3CE5-AAB9-4A7A-A6B6-1EA086130A40}">
      <dgm:prSet/>
      <dgm:spPr/>
      <dgm:t>
        <a:bodyPr/>
        <a:lstStyle/>
        <a:p>
          <a:endParaRPr lang="en-US"/>
        </a:p>
      </dgm:t>
    </dgm:pt>
    <dgm:pt modelId="{B4197B2B-5E96-45B5-8E0B-C4C066983C93}" type="pres">
      <dgm:prSet presAssocID="{74C3A5F6-712E-41A6-8097-438BA03E1A1A}" presName="linear" presStyleCnt="0">
        <dgm:presLayoutVars>
          <dgm:dir/>
          <dgm:resizeHandles val="exact"/>
        </dgm:presLayoutVars>
      </dgm:prSet>
      <dgm:spPr/>
    </dgm:pt>
    <dgm:pt modelId="{28FD13E9-084D-4FA5-B87A-4F2B6F58D936}" type="pres">
      <dgm:prSet presAssocID="{DF9EEB4D-08DF-450B-A334-A2541FE7979B}" presName="comp" presStyleCnt="0"/>
      <dgm:spPr/>
    </dgm:pt>
    <dgm:pt modelId="{4C43F5AF-7271-4E31-98B1-608E98DA3D8B}" type="pres">
      <dgm:prSet presAssocID="{DF9EEB4D-08DF-450B-A334-A2541FE7979B}" presName="box" presStyleLbl="node1" presStyleIdx="0" presStyleCnt="5"/>
      <dgm:spPr/>
    </dgm:pt>
    <dgm:pt modelId="{98F996BB-0BB8-4039-A446-B57CE19CB2DB}" type="pres">
      <dgm:prSet presAssocID="{DF9EEB4D-08DF-450B-A334-A2541FE7979B}" presName="img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868E8CC7-1FF9-4B03-B717-A833D35B8DFD}" type="pres">
      <dgm:prSet presAssocID="{DF9EEB4D-08DF-450B-A334-A2541FE7979B}" presName="text" presStyleLbl="node1" presStyleIdx="0" presStyleCnt="5">
        <dgm:presLayoutVars>
          <dgm:bulletEnabled val="1"/>
        </dgm:presLayoutVars>
      </dgm:prSet>
      <dgm:spPr/>
    </dgm:pt>
    <dgm:pt modelId="{BDEBFD8F-82D6-4938-9C50-A77DEE65613D}" type="pres">
      <dgm:prSet presAssocID="{2E9C8591-3990-44C8-BFF5-771312894B8C}" presName="spacer" presStyleCnt="0"/>
      <dgm:spPr/>
    </dgm:pt>
    <dgm:pt modelId="{7CEF11AA-0B53-4E92-AE40-9AFE79055D50}" type="pres">
      <dgm:prSet presAssocID="{F5496759-56B9-49BF-AC5A-2F262AE04E32}" presName="comp" presStyleCnt="0"/>
      <dgm:spPr/>
    </dgm:pt>
    <dgm:pt modelId="{8266D41B-0E77-4FA8-9BA1-22399A25EB31}" type="pres">
      <dgm:prSet presAssocID="{F5496759-56B9-49BF-AC5A-2F262AE04E32}" presName="box" presStyleLbl="node1" presStyleIdx="1" presStyleCnt="5"/>
      <dgm:spPr/>
    </dgm:pt>
    <dgm:pt modelId="{C6B8AB1A-2D34-4E60-8A84-351D3E6AFE94}" type="pres">
      <dgm:prSet presAssocID="{F5496759-56B9-49BF-AC5A-2F262AE04E32}" presName="img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4AD6CC6C-0F9C-4D3A-B82D-004FE1F57EAC}" type="pres">
      <dgm:prSet presAssocID="{F5496759-56B9-49BF-AC5A-2F262AE04E32}" presName="text" presStyleLbl="node1" presStyleIdx="1" presStyleCnt="5">
        <dgm:presLayoutVars>
          <dgm:bulletEnabled val="1"/>
        </dgm:presLayoutVars>
      </dgm:prSet>
      <dgm:spPr/>
    </dgm:pt>
    <dgm:pt modelId="{8D336D38-AB42-46CA-9527-FB56A1761711}" type="pres">
      <dgm:prSet presAssocID="{E4E8DBB6-B829-4C54-8AF6-DD39BA99E7EA}" presName="spacer" presStyleCnt="0"/>
      <dgm:spPr/>
    </dgm:pt>
    <dgm:pt modelId="{E5FE071B-3960-471D-990F-C47CBCDFF8E6}" type="pres">
      <dgm:prSet presAssocID="{42D09B44-9457-46A2-A84F-0CE50C451234}" presName="comp" presStyleCnt="0"/>
      <dgm:spPr/>
    </dgm:pt>
    <dgm:pt modelId="{C04EAF03-E0F9-4359-B733-985016E1232B}" type="pres">
      <dgm:prSet presAssocID="{42D09B44-9457-46A2-A84F-0CE50C451234}" presName="box" presStyleLbl="node1" presStyleIdx="2" presStyleCnt="5"/>
      <dgm:spPr/>
    </dgm:pt>
    <dgm:pt modelId="{EB035634-255F-4EAA-B537-3F470931CB9B}" type="pres">
      <dgm:prSet presAssocID="{42D09B44-9457-46A2-A84F-0CE50C451234}" presName="img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2C043D47-1D96-41B9-A11C-2F41EE60677F}" type="pres">
      <dgm:prSet presAssocID="{42D09B44-9457-46A2-A84F-0CE50C451234}" presName="text" presStyleLbl="node1" presStyleIdx="2" presStyleCnt="5">
        <dgm:presLayoutVars>
          <dgm:bulletEnabled val="1"/>
        </dgm:presLayoutVars>
      </dgm:prSet>
      <dgm:spPr/>
    </dgm:pt>
    <dgm:pt modelId="{BD0FFB85-9BA3-405B-9620-C85E7B0042BE}" type="pres">
      <dgm:prSet presAssocID="{3C2F2FAE-CC47-4568-9FE6-E803D70232D7}" presName="spacer" presStyleCnt="0"/>
      <dgm:spPr/>
    </dgm:pt>
    <dgm:pt modelId="{0A4E03DA-F19D-4528-BEED-2FF258E7F9E3}" type="pres">
      <dgm:prSet presAssocID="{CDBD2BEF-6B61-4DC4-BDFC-107F4F136CCC}" presName="comp" presStyleCnt="0"/>
      <dgm:spPr/>
    </dgm:pt>
    <dgm:pt modelId="{DFACBE47-5C49-44C7-AFE8-A903E1D0CBE2}" type="pres">
      <dgm:prSet presAssocID="{CDBD2BEF-6B61-4DC4-BDFC-107F4F136CCC}" presName="box" presStyleLbl="node1" presStyleIdx="3" presStyleCnt="5"/>
      <dgm:spPr/>
    </dgm:pt>
    <dgm:pt modelId="{B85F2B11-D120-4FC5-828C-BE836F0D905F}" type="pres">
      <dgm:prSet presAssocID="{CDBD2BEF-6B61-4DC4-BDFC-107F4F136CCC}" presName="img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11C34A4E-87EC-4629-B7BE-F971950546E5}" type="pres">
      <dgm:prSet presAssocID="{CDBD2BEF-6B61-4DC4-BDFC-107F4F136CCC}" presName="text" presStyleLbl="node1" presStyleIdx="3" presStyleCnt="5">
        <dgm:presLayoutVars>
          <dgm:bulletEnabled val="1"/>
        </dgm:presLayoutVars>
      </dgm:prSet>
      <dgm:spPr/>
    </dgm:pt>
    <dgm:pt modelId="{845D461A-D8E0-45CA-A252-0C3A9BC2D810}" type="pres">
      <dgm:prSet presAssocID="{8F11C079-5729-4FE5-AC25-6E8D1775F6B2}" presName="spacer" presStyleCnt="0"/>
      <dgm:spPr/>
    </dgm:pt>
    <dgm:pt modelId="{3A424CE2-3129-44E2-A18D-6DC2765E0DE0}" type="pres">
      <dgm:prSet presAssocID="{6EB3678E-E309-469B-AFCB-76AA75E8B297}" presName="comp" presStyleCnt="0"/>
      <dgm:spPr/>
    </dgm:pt>
    <dgm:pt modelId="{47128559-4E7D-4A18-A54A-C8C4C8969429}" type="pres">
      <dgm:prSet presAssocID="{6EB3678E-E309-469B-AFCB-76AA75E8B297}" presName="box" presStyleLbl="node1" presStyleIdx="4" presStyleCnt="5"/>
      <dgm:spPr/>
    </dgm:pt>
    <dgm:pt modelId="{A62DB061-B359-4643-B20A-B231840BCAD9}" type="pres">
      <dgm:prSet presAssocID="{6EB3678E-E309-469B-AFCB-76AA75E8B297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A2BC1BDF-08B0-4F8A-88A6-3F586F48D694}" type="pres">
      <dgm:prSet presAssocID="{6EB3678E-E309-469B-AFCB-76AA75E8B297}" presName="text" presStyleLbl="node1" presStyleIdx="4" presStyleCnt="5">
        <dgm:presLayoutVars>
          <dgm:bulletEnabled val="1"/>
        </dgm:presLayoutVars>
      </dgm:prSet>
      <dgm:spPr/>
    </dgm:pt>
  </dgm:ptLst>
  <dgm:cxnLst>
    <dgm:cxn modelId="{7B41FD07-7CCA-486D-9F22-66523769FF18}" type="presOf" srcId="{42D09B44-9457-46A2-A84F-0CE50C451234}" destId="{C04EAF03-E0F9-4359-B733-985016E1232B}" srcOrd="0" destOrd="0" presId="urn:microsoft.com/office/officeart/2005/8/layout/vList4"/>
    <dgm:cxn modelId="{E9A9660A-E5FB-4D5C-88BC-92996370DFC4}" type="presOf" srcId="{F5496759-56B9-49BF-AC5A-2F262AE04E32}" destId="{4AD6CC6C-0F9C-4D3A-B82D-004FE1F57EAC}" srcOrd="1" destOrd="0" presId="urn:microsoft.com/office/officeart/2005/8/layout/vList4"/>
    <dgm:cxn modelId="{4B28A90C-29CD-4DEB-A73D-C2FE25B3914A}" srcId="{74C3A5F6-712E-41A6-8097-438BA03E1A1A}" destId="{F5496759-56B9-49BF-AC5A-2F262AE04E32}" srcOrd="1" destOrd="0" parTransId="{9BD1F852-3E9A-4298-8912-B75418878077}" sibTransId="{E4E8DBB6-B829-4C54-8AF6-DD39BA99E7EA}"/>
    <dgm:cxn modelId="{3508D116-AFE6-4308-A05E-12CEE66BFF19}" type="presOf" srcId="{6EB3678E-E309-469B-AFCB-76AA75E8B297}" destId="{47128559-4E7D-4A18-A54A-C8C4C8969429}" srcOrd="0" destOrd="0" presId="urn:microsoft.com/office/officeart/2005/8/layout/vList4"/>
    <dgm:cxn modelId="{E70E2E18-0408-4E76-B965-0B4D50A51CCF}" srcId="{74C3A5F6-712E-41A6-8097-438BA03E1A1A}" destId="{6EB3678E-E309-469B-AFCB-76AA75E8B297}" srcOrd="4" destOrd="0" parTransId="{855D8BEC-B917-495F-AE19-2313D8684F6D}" sibTransId="{7B00C49E-4198-4C9B-9CE3-AEC590560E2C}"/>
    <dgm:cxn modelId="{D4E3A52B-BEB8-469D-AC0F-8B8851F8ABBB}" type="presOf" srcId="{42D09B44-9457-46A2-A84F-0CE50C451234}" destId="{2C043D47-1D96-41B9-A11C-2F41EE60677F}" srcOrd="1" destOrd="0" presId="urn:microsoft.com/office/officeart/2005/8/layout/vList4"/>
    <dgm:cxn modelId="{2EC1D13C-9090-43B6-803F-EF1FD880E1B2}" type="presOf" srcId="{DF9EEB4D-08DF-450B-A334-A2541FE7979B}" destId="{4C43F5AF-7271-4E31-98B1-608E98DA3D8B}" srcOrd="0" destOrd="0" presId="urn:microsoft.com/office/officeart/2005/8/layout/vList4"/>
    <dgm:cxn modelId="{063A2C3D-6292-4D96-982B-163CBDB5DAA8}" type="presOf" srcId="{74C3A5F6-712E-41A6-8097-438BA03E1A1A}" destId="{B4197B2B-5E96-45B5-8E0B-C4C066983C93}" srcOrd="0" destOrd="0" presId="urn:microsoft.com/office/officeart/2005/8/layout/vList4"/>
    <dgm:cxn modelId="{B5D3DE43-40A8-443C-8AD1-0EFD02D08C6C}" type="presOf" srcId="{CDBD2BEF-6B61-4DC4-BDFC-107F4F136CCC}" destId="{DFACBE47-5C49-44C7-AFE8-A903E1D0CBE2}" srcOrd="0" destOrd="0" presId="urn:microsoft.com/office/officeart/2005/8/layout/vList4"/>
    <dgm:cxn modelId="{AB9BEE7B-77DF-4797-9F55-3992A8DA90AB}" srcId="{74C3A5F6-712E-41A6-8097-438BA03E1A1A}" destId="{CDBD2BEF-6B61-4DC4-BDFC-107F4F136CCC}" srcOrd="3" destOrd="0" parTransId="{681D527A-10B8-4B3D-96BE-E82B2EBC1224}" sibTransId="{8F11C079-5729-4FE5-AC25-6E8D1775F6B2}"/>
    <dgm:cxn modelId="{19950CA4-6E52-4CCD-B2C2-42F11FA98045}" type="presOf" srcId="{CDBD2BEF-6B61-4DC4-BDFC-107F4F136CCC}" destId="{11C34A4E-87EC-4629-B7BE-F971950546E5}" srcOrd="1" destOrd="0" presId="urn:microsoft.com/office/officeart/2005/8/layout/vList4"/>
    <dgm:cxn modelId="{3B422CD0-485B-42D3-BECD-0C05C951AEC7}" srcId="{74C3A5F6-712E-41A6-8097-438BA03E1A1A}" destId="{DF9EEB4D-08DF-450B-A334-A2541FE7979B}" srcOrd="0" destOrd="0" parTransId="{035EB69F-48D6-4326-8089-8A7B9F403C2F}" sibTransId="{2E9C8591-3990-44C8-BFF5-771312894B8C}"/>
    <dgm:cxn modelId="{BFE201DE-90A6-4FC8-B6BB-2F3FBB8B004A}" type="presOf" srcId="{DF9EEB4D-08DF-450B-A334-A2541FE7979B}" destId="{868E8CC7-1FF9-4B03-B717-A833D35B8DFD}" srcOrd="1" destOrd="0" presId="urn:microsoft.com/office/officeart/2005/8/layout/vList4"/>
    <dgm:cxn modelId="{E86161DF-EDD8-4249-AE47-293700A61C74}" type="presOf" srcId="{6EB3678E-E309-469B-AFCB-76AA75E8B297}" destId="{A2BC1BDF-08B0-4F8A-88A6-3F586F48D694}" srcOrd="1" destOrd="0" presId="urn:microsoft.com/office/officeart/2005/8/layout/vList4"/>
    <dgm:cxn modelId="{AB6D3CE5-AAB9-4A7A-A6B6-1EA086130A40}" srcId="{74C3A5F6-712E-41A6-8097-438BA03E1A1A}" destId="{42D09B44-9457-46A2-A84F-0CE50C451234}" srcOrd="2" destOrd="0" parTransId="{57DA6B22-1DBD-4574-9BBA-6F6839729C2B}" sibTransId="{3C2F2FAE-CC47-4568-9FE6-E803D70232D7}"/>
    <dgm:cxn modelId="{1884F4FD-BB00-4505-BE81-9CC6E66EDAD1}" type="presOf" srcId="{F5496759-56B9-49BF-AC5A-2F262AE04E32}" destId="{8266D41B-0E77-4FA8-9BA1-22399A25EB31}" srcOrd="0" destOrd="0" presId="urn:microsoft.com/office/officeart/2005/8/layout/vList4"/>
    <dgm:cxn modelId="{49BBB634-75DA-4C0B-AB1D-CB38F1A5A125}" type="presParOf" srcId="{B4197B2B-5E96-45B5-8E0B-C4C066983C93}" destId="{28FD13E9-084D-4FA5-B87A-4F2B6F58D936}" srcOrd="0" destOrd="0" presId="urn:microsoft.com/office/officeart/2005/8/layout/vList4"/>
    <dgm:cxn modelId="{FDC60325-BD4D-48A6-9D9C-B60736911176}" type="presParOf" srcId="{28FD13E9-084D-4FA5-B87A-4F2B6F58D936}" destId="{4C43F5AF-7271-4E31-98B1-608E98DA3D8B}" srcOrd="0" destOrd="0" presId="urn:microsoft.com/office/officeart/2005/8/layout/vList4"/>
    <dgm:cxn modelId="{9A0F27E4-A068-4A2A-9840-977D08B85920}" type="presParOf" srcId="{28FD13E9-084D-4FA5-B87A-4F2B6F58D936}" destId="{98F996BB-0BB8-4039-A446-B57CE19CB2DB}" srcOrd="1" destOrd="0" presId="urn:microsoft.com/office/officeart/2005/8/layout/vList4"/>
    <dgm:cxn modelId="{4547A4A7-504F-4397-A19E-F752E8E53C27}" type="presParOf" srcId="{28FD13E9-084D-4FA5-B87A-4F2B6F58D936}" destId="{868E8CC7-1FF9-4B03-B717-A833D35B8DFD}" srcOrd="2" destOrd="0" presId="urn:microsoft.com/office/officeart/2005/8/layout/vList4"/>
    <dgm:cxn modelId="{6D9AFE81-1866-4991-8ECC-8FC444B2C07F}" type="presParOf" srcId="{B4197B2B-5E96-45B5-8E0B-C4C066983C93}" destId="{BDEBFD8F-82D6-4938-9C50-A77DEE65613D}" srcOrd="1" destOrd="0" presId="urn:microsoft.com/office/officeart/2005/8/layout/vList4"/>
    <dgm:cxn modelId="{7AB723A4-DF06-49C0-8D37-5A6C0603E440}" type="presParOf" srcId="{B4197B2B-5E96-45B5-8E0B-C4C066983C93}" destId="{7CEF11AA-0B53-4E92-AE40-9AFE79055D50}" srcOrd="2" destOrd="0" presId="urn:microsoft.com/office/officeart/2005/8/layout/vList4"/>
    <dgm:cxn modelId="{6CFB4524-E6A4-475A-AB12-D0372657B48C}" type="presParOf" srcId="{7CEF11AA-0B53-4E92-AE40-9AFE79055D50}" destId="{8266D41B-0E77-4FA8-9BA1-22399A25EB31}" srcOrd="0" destOrd="0" presId="urn:microsoft.com/office/officeart/2005/8/layout/vList4"/>
    <dgm:cxn modelId="{7A4FA08E-EB9B-46E3-BCE9-4C6AF5822892}" type="presParOf" srcId="{7CEF11AA-0B53-4E92-AE40-9AFE79055D50}" destId="{C6B8AB1A-2D34-4E60-8A84-351D3E6AFE94}" srcOrd="1" destOrd="0" presId="urn:microsoft.com/office/officeart/2005/8/layout/vList4"/>
    <dgm:cxn modelId="{7CDC4769-98D7-4871-82A8-03CAF84F7658}" type="presParOf" srcId="{7CEF11AA-0B53-4E92-AE40-9AFE79055D50}" destId="{4AD6CC6C-0F9C-4D3A-B82D-004FE1F57EAC}" srcOrd="2" destOrd="0" presId="urn:microsoft.com/office/officeart/2005/8/layout/vList4"/>
    <dgm:cxn modelId="{08983A64-F0D1-4002-8DEA-64A26676B776}" type="presParOf" srcId="{B4197B2B-5E96-45B5-8E0B-C4C066983C93}" destId="{8D336D38-AB42-46CA-9527-FB56A1761711}" srcOrd="3" destOrd="0" presId="urn:microsoft.com/office/officeart/2005/8/layout/vList4"/>
    <dgm:cxn modelId="{AC3749D7-08BA-49A4-8557-6875142BBD58}" type="presParOf" srcId="{B4197B2B-5E96-45B5-8E0B-C4C066983C93}" destId="{E5FE071B-3960-471D-990F-C47CBCDFF8E6}" srcOrd="4" destOrd="0" presId="urn:microsoft.com/office/officeart/2005/8/layout/vList4"/>
    <dgm:cxn modelId="{B96EDE2C-5535-463C-971A-002110E9FC34}" type="presParOf" srcId="{E5FE071B-3960-471D-990F-C47CBCDFF8E6}" destId="{C04EAF03-E0F9-4359-B733-985016E1232B}" srcOrd="0" destOrd="0" presId="urn:microsoft.com/office/officeart/2005/8/layout/vList4"/>
    <dgm:cxn modelId="{1EFB0E35-ACA2-49D4-8CB2-DD1D3112BC50}" type="presParOf" srcId="{E5FE071B-3960-471D-990F-C47CBCDFF8E6}" destId="{EB035634-255F-4EAA-B537-3F470931CB9B}" srcOrd="1" destOrd="0" presId="urn:microsoft.com/office/officeart/2005/8/layout/vList4"/>
    <dgm:cxn modelId="{33E23373-5067-4749-A53F-BFDD76D08673}" type="presParOf" srcId="{E5FE071B-3960-471D-990F-C47CBCDFF8E6}" destId="{2C043D47-1D96-41B9-A11C-2F41EE60677F}" srcOrd="2" destOrd="0" presId="urn:microsoft.com/office/officeart/2005/8/layout/vList4"/>
    <dgm:cxn modelId="{8BE84C4E-AC94-496E-92EB-1604B451544B}" type="presParOf" srcId="{B4197B2B-5E96-45B5-8E0B-C4C066983C93}" destId="{BD0FFB85-9BA3-405B-9620-C85E7B0042BE}" srcOrd="5" destOrd="0" presId="urn:microsoft.com/office/officeart/2005/8/layout/vList4"/>
    <dgm:cxn modelId="{3BCCF2FF-E5F2-4BA2-B3D6-1585C8A798DF}" type="presParOf" srcId="{B4197B2B-5E96-45B5-8E0B-C4C066983C93}" destId="{0A4E03DA-F19D-4528-BEED-2FF258E7F9E3}" srcOrd="6" destOrd="0" presId="urn:microsoft.com/office/officeart/2005/8/layout/vList4"/>
    <dgm:cxn modelId="{DD45A117-4502-41F3-A90C-072BC800667E}" type="presParOf" srcId="{0A4E03DA-F19D-4528-BEED-2FF258E7F9E3}" destId="{DFACBE47-5C49-44C7-AFE8-A903E1D0CBE2}" srcOrd="0" destOrd="0" presId="urn:microsoft.com/office/officeart/2005/8/layout/vList4"/>
    <dgm:cxn modelId="{91C40DC4-E1DD-47E2-9ECA-DC342CDECBFE}" type="presParOf" srcId="{0A4E03DA-F19D-4528-BEED-2FF258E7F9E3}" destId="{B85F2B11-D120-4FC5-828C-BE836F0D905F}" srcOrd="1" destOrd="0" presId="urn:microsoft.com/office/officeart/2005/8/layout/vList4"/>
    <dgm:cxn modelId="{300223AB-455B-4089-939F-0F273C19E57D}" type="presParOf" srcId="{0A4E03DA-F19D-4528-BEED-2FF258E7F9E3}" destId="{11C34A4E-87EC-4629-B7BE-F971950546E5}" srcOrd="2" destOrd="0" presId="urn:microsoft.com/office/officeart/2005/8/layout/vList4"/>
    <dgm:cxn modelId="{C5E64973-0EC7-40FB-A56D-6AFD396166C1}" type="presParOf" srcId="{B4197B2B-5E96-45B5-8E0B-C4C066983C93}" destId="{845D461A-D8E0-45CA-A252-0C3A9BC2D810}" srcOrd="7" destOrd="0" presId="urn:microsoft.com/office/officeart/2005/8/layout/vList4"/>
    <dgm:cxn modelId="{352230B6-17B7-4E4E-B144-5169ACE0836E}" type="presParOf" srcId="{B4197B2B-5E96-45B5-8E0B-C4C066983C93}" destId="{3A424CE2-3129-44E2-A18D-6DC2765E0DE0}" srcOrd="8" destOrd="0" presId="urn:microsoft.com/office/officeart/2005/8/layout/vList4"/>
    <dgm:cxn modelId="{D7C638AB-8BAF-4BF9-81EC-1FE5C1A63E0A}" type="presParOf" srcId="{3A424CE2-3129-44E2-A18D-6DC2765E0DE0}" destId="{47128559-4E7D-4A18-A54A-C8C4C8969429}" srcOrd="0" destOrd="0" presId="urn:microsoft.com/office/officeart/2005/8/layout/vList4"/>
    <dgm:cxn modelId="{816E7CCE-7F25-4440-B83C-959439781619}" type="presParOf" srcId="{3A424CE2-3129-44E2-A18D-6DC2765E0DE0}" destId="{A62DB061-B359-4643-B20A-B231840BCAD9}" srcOrd="1" destOrd="0" presId="urn:microsoft.com/office/officeart/2005/8/layout/vList4"/>
    <dgm:cxn modelId="{7D36CC36-3F4D-4A31-B02F-6EFD2F5D334A}" type="presParOf" srcId="{3A424CE2-3129-44E2-A18D-6DC2765E0DE0}" destId="{A2BC1BDF-08B0-4F8A-88A6-3F586F48D69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DF482A-A795-4AF6-9F68-CC6DF19FD13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22FC86-EFA4-4272-8C05-72A05D7E57D0}">
      <dgm:prSet phldrT="[Text]"/>
      <dgm:spPr/>
      <dgm:t>
        <a:bodyPr/>
        <a:lstStyle/>
        <a:p>
          <a:r>
            <a:rPr lang="en-US" dirty="0"/>
            <a:t>Water Chemistry Lab</a:t>
          </a:r>
        </a:p>
      </dgm:t>
    </dgm:pt>
    <dgm:pt modelId="{65EE5EC7-F714-48C0-AC94-4C19E649B199}" type="parTrans" cxnId="{A9ADE642-582D-410B-AB3C-EDD9B9513CAD}">
      <dgm:prSet/>
      <dgm:spPr/>
      <dgm:t>
        <a:bodyPr/>
        <a:lstStyle/>
        <a:p>
          <a:endParaRPr lang="en-US"/>
        </a:p>
      </dgm:t>
    </dgm:pt>
    <dgm:pt modelId="{A0AE9F5A-94BC-40D9-B3BA-531BBCE4DF2A}" type="sibTrans" cxnId="{A9ADE642-582D-410B-AB3C-EDD9B9513CAD}">
      <dgm:prSet/>
      <dgm:spPr/>
      <dgm:t>
        <a:bodyPr/>
        <a:lstStyle/>
        <a:p>
          <a:endParaRPr lang="en-US" dirty="0"/>
        </a:p>
      </dgm:t>
    </dgm:pt>
    <dgm:pt modelId="{1CB6F027-8B2E-41B8-82EE-09D9D1857643}">
      <dgm:prSet phldrT="[Text]"/>
      <dgm:spPr/>
      <dgm:t>
        <a:bodyPr/>
        <a:lstStyle/>
        <a:p>
          <a:r>
            <a:rPr lang="en-US" dirty="0"/>
            <a:t>IC, ICP, LC/MS/MS, HPLC, GC, GC with FID</a:t>
          </a:r>
        </a:p>
      </dgm:t>
    </dgm:pt>
    <dgm:pt modelId="{CA76EE86-373E-4972-AF19-7400EB7D76B3}" type="parTrans" cxnId="{C140666F-1A52-49B1-8E89-9AAEE661546D}">
      <dgm:prSet/>
      <dgm:spPr/>
      <dgm:t>
        <a:bodyPr/>
        <a:lstStyle/>
        <a:p>
          <a:endParaRPr lang="en-US"/>
        </a:p>
      </dgm:t>
    </dgm:pt>
    <dgm:pt modelId="{153D049E-CFDD-4B4A-B541-219A8BF0518D}" type="sibTrans" cxnId="{C140666F-1A52-49B1-8E89-9AAEE661546D}">
      <dgm:prSet/>
      <dgm:spPr/>
      <dgm:t>
        <a:bodyPr/>
        <a:lstStyle/>
        <a:p>
          <a:endParaRPr lang="en-US"/>
        </a:p>
      </dgm:t>
    </dgm:pt>
    <dgm:pt modelId="{7D2C6BCB-3FBA-4C39-A170-CD12DA289D84}">
      <dgm:prSet phldrT="[Text]"/>
      <dgm:spPr/>
      <dgm:t>
        <a:bodyPr/>
        <a:lstStyle/>
        <a:p>
          <a:r>
            <a:rPr lang="en-US" dirty="0"/>
            <a:t>Microbiology Lab</a:t>
          </a:r>
        </a:p>
      </dgm:t>
    </dgm:pt>
    <dgm:pt modelId="{02C36C3B-6A81-4C80-81F8-14F09461B314}" type="parTrans" cxnId="{4489705A-E830-4B4A-AB3F-A980B26E0082}">
      <dgm:prSet/>
      <dgm:spPr/>
      <dgm:t>
        <a:bodyPr/>
        <a:lstStyle/>
        <a:p>
          <a:endParaRPr lang="en-US"/>
        </a:p>
      </dgm:t>
    </dgm:pt>
    <dgm:pt modelId="{931101E4-1ADD-406E-AF49-37355424DBED}" type="sibTrans" cxnId="{4489705A-E830-4B4A-AB3F-A980B26E0082}">
      <dgm:prSet/>
      <dgm:spPr/>
      <dgm:t>
        <a:bodyPr/>
        <a:lstStyle/>
        <a:p>
          <a:endParaRPr lang="en-US"/>
        </a:p>
      </dgm:t>
    </dgm:pt>
    <dgm:pt modelId="{24614624-8308-4D46-A182-0CBA7AE15345}">
      <dgm:prSet phldrT="[Text]"/>
      <dgm:spPr/>
      <dgm:t>
        <a:bodyPr/>
        <a:lstStyle/>
        <a:p>
          <a:r>
            <a:rPr lang="en-US" dirty="0"/>
            <a:t>Biosystem, VITEK® 2 System</a:t>
          </a:r>
        </a:p>
      </dgm:t>
    </dgm:pt>
    <dgm:pt modelId="{65EB9CB4-5D37-4743-80A5-F73647111EE1}" type="parTrans" cxnId="{E634341D-8E0F-45F2-85CF-C1F322C3E210}">
      <dgm:prSet/>
      <dgm:spPr/>
      <dgm:t>
        <a:bodyPr/>
        <a:lstStyle/>
        <a:p>
          <a:endParaRPr lang="en-US"/>
        </a:p>
      </dgm:t>
    </dgm:pt>
    <dgm:pt modelId="{B206E9F5-7850-49B7-8E77-6FB0910E075D}" type="sibTrans" cxnId="{E634341D-8E0F-45F2-85CF-C1F322C3E210}">
      <dgm:prSet/>
      <dgm:spPr/>
      <dgm:t>
        <a:bodyPr/>
        <a:lstStyle/>
        <a:p>
          <a:endParaRPr lang="en-US"/>
        </a:p>
      </dgm:t>
    </dgm:pt>
    <dgm:pt modelId="{52AED4B1-8C23-4DEC-AA9D-0086733809B2}">
      <dgm:prSet phldrT="[Text]"/>
      <dgm:spPr/>
      <dgm:t>
        <a:bodyPr/>
        <a:lstStyle/>
        <a:p>
          <a:r>
            <a:rPr lang="en-US" dirty="0"/>
            <a:t>WWT Lab</a:t>
          </a:r>
        </a:p>
      </dgm:t>
    </dgm:pt>
    <dgm:pt modelId="{E180FD1F-340B-42D9-81B8-D38C3B6F370F}" type="parTrans" cxnId="{ADA9D18B-A62A-4FB3-8096-82848F05460F}">
      <dgm:prSet/>
      <dgm:spPr/>
      <dgm:t>
        <a:bodyPr/>
        <a:lstStyle/>
        <a:p>
          <a:endParaRPr lang="en-US"/>
        </a:p>
      </dgm:t>
    </dgm:pt>
    <dgm:pt modelId="{8ADD1F16-DEB6-420C-9D58-8A5E504020F0}" type="sibTrans" cxnId="{ADA9D18B-A62A-4FB3-8096-82848F05460F}">
      <dgm:prSet/>
      <dgm:spPr/>
      <dgm:t>
        <a:bodyPr/>
        <a:lstStyle/>
        <a:p>
          <a:endParaRPr lang="en-US"/>
        </a:p>
      </dgm:t>
    </dgm:pt>
    <dgm:pt modelId="{53CF835C-3F06-4868-821F-682AA68C2D1B}">
      <dgm:prSet phldrT="[Text]"/>
      <dgm:spPr/>
      <dgm:t>
        <a:bodyPr/>
        <a:lstStyle/>
        <a:p>
          <a:r>
            <a:rPr lang="en-US" dirty="0"/>
            <a:t>Gamma spectrometer, Liquid scintillation counters, LGR instrument, ICP-MS, Alpha Spectrometer </a:t>
          </a:r>
        </a:p>
      </dgm:t>
    </dgm:pt>
    <dgm:pt modelId="{F6C2A6F4-4C7D-4ED2-97A4-18F4476F09F8}" type="parTrans" cxnId="{1C569187-451C-4B27-A543-07AAA6208DCF}">
      <dgm:prSet/>
      <dgm:spPr/>
      <dgm:t>
        <a:bodyPr/>
        <a:lstStyle/>
        <a:p>
          <a:endParaRPr lang="en-US"/>
        </a:p>
      </dgm:t>
    </dgm:pt>
    <dgm:pt modelId="{CC13154F-E403-4DA7-9522-B063209378FE}" type="sibTrans" cxnId="{1C569187-451C-4B27-A543-07AAA6208DCF}">
      <dgm:prSet/>
      <dgm:spPr/>
      <dgm:t>
        <a:bodyPr/>
        <a:lstStyle/>
        <a:p>
          <a:endParaRPr lang="en-US"/>
        </a:p>
      </dgm:t>
    </dgm:pt>
    <dgm:pt modelId="{5408809E-DBCA-409E-BA2A-16D6B4EB03E5}">
      <dgm:prSet phldrT="[Text]"/>
      <dgm:spPr/>
      <dgm:t>
        <a:bodyPr/>
        <a:lstStyle/>
        <a:p>
          <a:r>
            <a:rPr lang="en-US" dirty="0"/>
            <a:t>Environmental Isotopes Labs</a:t>
          </a:r>
        </a:p>
      </dgm:t>
    </dgm:pt>
    <dgm:pt modelId="{24088AD7-2B28-4670-AA78-A859BCB4EDBE}" type="parTrans" cxnId="{C26A78BA-46A3-47B9-8E23-9AD950D5D3FE}">
      <dgm:prSet/>
      <dgm:spPr/>
      <dgm:t>
        <a:bodyPr/>
        <a:lstStyle/>
        <a:p>
          <a:endParaRPr lang="en-US"/>
        </a:p>
      </dgm:t>
    </dgm:pt>
    <dgm:pt modelId="{A613488C-DB4D-460B-9EAC-CD84FD41771C}" type="sibTrans" cxnId="{C26A78BA-46A3-47B9-8E23-9AD950D5D3FE}">
      <dgm:prSet/>
      <dgm:spPr/>
      <dgm:t>
        <a:bodyPr/>
        <a:lstStyle/>
        <a:p>
          <a:endParaRPr lang="en-US"/>
        </a:p>
      </dgm:t>
    </dgm:pt>
    <dgm:pt modelId="{33E27A1E-E5A1-4DFD-93FD-1D06E1CDA857}">
      <dgm:prSet phldrT="[Text]"/>
      <dgm:spPr/>
      <dgm:t>
        <a:bodyPr/>
        <a:lstStyle/>
        <a:p>
          <a:r>
            <a:rPr lang="en-US" dirty="0"/>
            <a:t>Major ions, heavy &amp; trace metals, endocrine, herbs, pest, VOC</a:t>
          </a:r>
        </a:p>
      </dgm:t>
    </dgm:pt>
    <dgm:pt modelId="{C00DF3C7-4ABE-4064-B3CF-C1C246100C6A}" type="parTrans" cxnId="{AC1E3B0F-26EE-4262-AA54-CD40B6DD8859}">
      <dgm:prSet/>
      <dgm:spPr/>
      <dgm:t>
        <a:bodyPr/>
        <a:lstStyle/>
        <a:p>
          <a:endParaRPr lang="en-US"/>
        </a:p>
      </dgm:t>
    </dgm:pt>
    <dgm:pt modelId="{410EF78A-9341-40B7-8D29-26C5ED2C9BA9}" type="sibTrans" cxnId="{AC1E3B0F-26EE-4262-AA54-CD40B6DD8859}">
      <dgm:prSet/>
      <dgm:spPr/>
      <dgm:t>
        <a:bodyPr/>
        <a:lstStyle/>
        <a:p>
          <a:endParaRPr lang="en-US"/>
        </a:p>
      </dgm:t>
    </dgm:pt>
    <dgm:pt modelId="{5848F3CA-0F16-4A32-A452-0D5F38F29248}">
      <dgm:prSet phldrT="[Text]"/>
      <dgm:spPr/>
      <dgm:t>
        <a:bodyPr/>
        <a:lstStyle/>
        <a:p>
          <a:r>
            <a:rPr lang="en-US" dirty="0"/>
            <a:t>Bacteria, Viruses, Protozoa, PCR product, Microbial Identification, </a:t>
          </a:r>
        </a:p>
      </dgm:t>
    </dgm:pt>
    <dgm:pt modelId="{940805AC-4A36-4786-9002-7966533A9995}" type="parTrans" cxnId="{2C21CFBE-054B-491E-8817-3EC2854C091A}">
      <dgm:prSet/>
      <dgm:spPr/>
      <dgm:t>
        <a:bodyPr/>
        <a:lstStyle/>
        <a:p>
          <a:endParaRPr lang="en-US"/>
        </a:p>
      </dgm:t>
    </dgm:pt>
    <dgm:pt modelId="{FFF5751F-4477-40F2-B947-D68AFBFA9465}" type="sibTrans" cxnId="{2C21CFBE-054B-491E-8817-3EC2854C091A}">
      <dgm:prSet/>
      <dgm:spPr/>
      <dgm:t>
        <a:bodyPr/>
        <a:lstStyle/>
        <a:p>
          <a:endParaRPr lang="en-US"/>
        </a:p>
      </dgm:t>
    </dgm:pt>
    <dgm:pt modelId="{DEA56E39-3362-4E84-AD70-6F14B323541F}">
      <dgm:prSet/>
      <dgm:spPr/>
      <dgm:t>
        <a:bodyPr/>
        <a:lstStyle/>
        <a:p>
          <a:r>
            <a:rPr lang="en-US" dirty="0"/>
            <a:t>Luminescence Tech, IC, ICP</a:t>
          </a:r>
        </a:p>
      </dgm:t>
    </dgm:pt>
    <dgm:pt modelId="{AA181B65-431E-470D-9F82-FA271D3E6499}" type="parTrans" cxnId="{5AE5A640-8435-43DD-915F-3F21A9BFDD08}">
      <dgm:prSet/>
      <dgm:spPr/>
      <dgm:t>
        <a:bodyPr/>
        <a:lstStyle/>
        <a:p>
          <a:endParaRPr lang="en-US"/>
        </a:p>
      </dgm:t>
    </dgm:pt>
    <dgm:pt modelId="{812FC8CE-35AD-4782-AC3F-9D7C17B217F8}" type="sibTrans" cxnId="{5AE5A640-8435-43DD-915F-3F21A9BFDD08}">
      <dgm:prSet/>
      <dgm:spPr/>
      <dgm:t>
        <a:bodyPr/>
        <a:lstStyle/>
        <a:p>
          <a:endParaRPr lang="en-US"/>
        </a:p>
      </dgm:t>
    </dgm:pt>
    <dgm:pt modelId="{BC62BD9D-3606-4C9C-85FF-2B85A10D740F}">
      <dgm:prSet/>
      <dgm:spPr/>
      <dgm:t>
        <a:bodyPr/>
        <a:lstStyle/>
        <a:p>
          <a:r>
            <a:rPr lang="en-US" dirty="0"/>
            <a:t>BOD, COD, TSS, TDS, TN, TP, major ions, heavy &amp; trace metals, </a:t>
          </a:r>
        </a:p>
      </dgm:t>
    </dgm:pt>
    <dgm:pt modelId="{AAC22EBB-4037-4CFB-ABEF-7C4AA4D50756}" type="parTrans" cxnId="{96E75B24-732D-492C-ABF4-87FBC76CA189}">
      <dgm:prSet/>
      <dgm:spPr/>
      <dgm:t>
        <a:bodyPr/>
        <a:lstStyle/>
        <a:p>
          <a:endParaRPr lang="en-US"/>
        </a:p>
      </dgm:t>
    </dgm:pt>
    <dgm:pt modelId="{13A16B2B-1057-4EAE-81FA-20B71336CB0E}" type="sibTrans" cxnId="{96E75B24-732D-492C-ABF4-87FBC76CA189}">
      <dgm:prSet/>
      <dgm:spPr/>
      <dgm:t>
        <a:bodyPr/>
        <a:lstStyle/>
        <a:p>
          <a:endParaRPr lang="en-US"/>
        </a:p>
      </dgm:t>
    </dgm:pt>
    <dgm:pt modelId="{AD644E33-6059-4E28-8DB8-CB2B740D5928}">
      <dgm:prSet phldrT="[Text]"/>
      <dgm:spPr/>
      <dgm:t>
        <a:bodyPr/>
        <a:lstStyle/>
        <a:p>
          <a:r>
            <a:rPr lang="en-US" dirty="0"/>
            <a:t>Ra226 &amp;228,  Gross Alpha , Beta, C14, Tritium, Lead 210, O18,C13, Deuterium, Th232, U238, Po210 </a:t>
          </a:r>
        </a:p>
      </dgm:t>
    </dgm:pt>
    <dgm:pt modelId="{894FA96E-F630-4460-AEA1-EB240ED7957E}" type="parTrans" cxnId="{890687B6-7863-4731-85F9-52ED9A5F2D4F}">
      <dgm:prSet/>
      <dgm:spPr/>
      <dgm:t>
        <a:bodyPr/>
        <a:lstStyle/>
        <a:p>
          <a:endParaRPr lang="en-US"/>
        </a:p>
      </dgm:t>
    </dgm:pt>
    <dgm:pt modelId="{8F128F75-155E-45AD-902F-A3ED62F5B0F0}" type="sibTrans" cxnId="{890687B6-7863-4731-85F9-52ED9A5F2D4F}">
      <dgm:prSet/>
      <dgm:spPr/>
      <dgm:t>
        <a:bodyPr/>
        <a:lstStyle/>
        <a:p>
          <a:endParaRPr lang="en-US"/>
        </a:p>
      </dgm:t>
    </dgm:pt>
    <dgm:pt modelId="{BCB3FF9E-5698-43AF-B46F-A791F6C0C97A}" type="pres">
      <dgm:prSet presAssocID="{BCDF482A-A795-4AF6-9F68-CC6DF19FD13B}" presName="linearFlow" presStyleCnt="0">
        <dgm:presLayoutVars>
          <dgm:dir/>
          <dgm:animLvl val="lvl"/>
          <dgm:resizeHandles val="exact"/>
        </dgm:presLayoutVars>
      </dgm:prSet>
      <dgm:spPr/>
    </dgm:pt>
    <dgm:pt modelId="{10BE5089-436C-4712-B6EB-A19C85772159}" type="pres">
      <dgm:prSet presAssocID="{0522FC86-EFA4-4272-8C05-72A05D7E57D0}" presName="composite" presStyleCnt="0"/>
      <dgm:spPr/>
    </dgm:pt>
    <dgm:pt modelId="{8595C450-769D-434B-8857-AA2EBC36EC38}" type="pres">
      <dgm:prSet presAssocID="{0522FC86-EFA4-4272-8C05-72A05D7E57D0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A2E58B8-5B7D-4FFF-B761-1F99CDD6F212}" type="pres">
      <dgm:prSet presAssocID="{0522FC86-EFA4-4272-8C05-72A05D7E57D0}" presName="descendantText" presStyleLbl="alignAcc1" presStyleIdx="0" presStyleCnt="4">
        <dgm:presLayoutVars>
          <dgm:bulletEnabled val="1"/>
        </dgm:presLayoutVars>
      </dgm:prSet>
      <dgm:spPr/>
    </dgm:pt>
    <dgm:pt modelId="{4372B913-E48D-4659-AC62-70F88E8BB3C1}" type="pres">
      <dgm:prSet presAssocID="{A0AE9F5A-94BC-40D9-B3BA-531BBCE4DF2A}" presName="sp" presStyleCnt="0"/>
      <dgm:spPr/>
    </dgm:pt>
    <dgm:pt modelId="{CA51FE1D-15D1-4DD2-A0D4-E808BF2CF7E9}" type="pres">
      <dgm:prSet presAssocID="{7D2C6BCB-3FBA-4C39-A170-CD12DA289D84}" presName="composite" presStyleCnt="0"/>
      <dgm:spPr/>
    </dgm:pt>
    <dgm:pt modelId="{315DEA44-A457-49A7-80B7-5C0E6FB4F365}" type="pres">
      <dgm:prSet presAssocID="{7D2C6BCB-3FBA-4C39-A170-CD12DA289D84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C9218830-C439-4619-B63C-E8549425E38B}" type="pres">
      <dgm:prSet presAssocID="{7D2C6BCB-3FBA-4C39-A170-CD12DA289D84}" presName="descendantText" presStyleLbl="alignAcc1" presStyleIdx="1" presStyleCnt="4">
        <dgm:presLayoutVars>
          <dgm:bulletEnabled val="1"/>
        </dgm:presLayoutVars>
      </dgm:prSet>
      <dgm:spPr/>
    </dgm:pt>
    <dgm:pt modelId="{8AA13030-5AED-450F-A19A-E39CBCFF4F72}" type="pres">
      <dgm:prSet presAssocID="{931101E4-1ADD-406E-AF49-37355424DBED}" presName="sp" presStyleCnt="0"/>
      <dgm:spPr/>
    </dgm:pt>
    <dgm:pt modelId="{F3FFCA38-5224-4026-BEEE-19C5322DE5E6}" type="pres">
      <dgm:prSet presAssocID="{52AED4B1-8C23-4DEC-AA9D-0086733809B2}" presName="composite" presStyleCnt="0"/>
      <dgm:spPr/>
    </dgm:pt>
    <dgm:pt modelId="{834EC15D-71E7-4A31-B53D-395F269D0B61}" type="pres">
      <dgm:prSet presAssocID="{52AED4B1-8C23-4DEC-AA9D-0086733809B2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349EF2A-5A18-450E-A589-2F99D941394D}" type="pres">
      <dgm:prSet presAssocID="{52AED4B1-8C23-4DEC-AA9D-0086733809B2}" presName="descendantText" presStyleLbl="alignAcc1" presStyleIdx="2" presStyleCnt="4">
        <dgm:presLayoutVars>
          <dgm:bulletEnabled val="1"/>
        </dgm:presLayoutVars>
      </dgm:prSet>
      <dgm:spPr/>
    </dgm:pt>
    <dgm:pt modelId="{13025824-5032-4245-B07C-39C5BAEC6D3C}" type="pres">
      <dgm:prSet presAssocID="{8ADD1F16-DEB6-420C-9D58-8A5E504020F0}" presName="sp" presStyleCnt="0"/>
      <dgm:spPr/>
    </dgm:pt>
    <dgm:pt modelId="{BD8FA661-B380-4E3D-B8F1-0FE113E48E10}" type="pres">
      <dgm:prSet presAssocID="{5408809E-DBCA-409E-BA2A-16D6B4EB03E5}" presName="composite" presStyleCnt="0"/>
      <dgm:spPr/>
    </dgm:pt>
    <dgm:pt modelId="{59266BD6-8577-43A2-A297-5B9F891B2D48}" type="pres">
      <dgm:prSet presAssocID="{5408809E-DBCA-409E-BA2A-16D6B4EB03E5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C8F69A9-38D5-478A-A42B-622B94B82139}" type="pres">
      <dgm:prSet presAssocID="{5408809E-DBCA-409E-BA2A-16D6B4EB03E5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C1E3B0F-26EE-4262-AA54-CD40B6DD8859}" srcId="{0522FC86-EFA4-4272-8C05-72A05D7E57D0}" destId="{33E27A1E-E5A1-4DFD-93FD-1D06E1CDA857}" srcOrd="1" destOrd="0" parTransId="{C00DF3C7-4ABE-4064-B3CF-C1C246100C6A}" sibTransId="{410EF78A-9341-40B7-8D29-26C5ED2C9BA9}"/>
    <dgm:cxn modelId="{E634341D-8E0F-45F2-85CF-C1F322C3E210}" srcId="{7D2C6BCB-3FBA-4C39-A170-CD12DA289D84}" destId="{24614624-8308-4D46-A182-0CBA7AE15345}" srcOrd="0" destOrd="0" parTransId="{65EB9CB4-5D37-4743-80A5-F73647111EE1}" sibTransId="{B206E9F5-7850-49B7-8E77-6FB0910E075D}"/>
    <dgm:cxn modelId="{4148EB22-0111-40AF-988B-06ECFA5D17D6}" type="presOf" srcId="{5408809E-DBCA-409E-BA2A-16D6B4EB03E5}" destId="{59266BD6-8577-43A2-A297-5B9F891B2D48}" srcOrd="0" destOrd="0" presId="urn:microsoft.com/office/officeart/2005/8/layout/chevron2"/>
    <dgm:cxn modelId="{96E75B24-732D-492C-ABF4-87FBC76CA189}" srcId="{52AED4B1-8C23-4DEC-AA9D-0086733809B2}" destId="{BC62BD9D-3606-4C9C-85FF-2B85A10D740F}" srcOrd="1" destOrd="0" parTransId="{AAC22EBB-4037-4CFB-ABEF-7C4AA4D50756}" sibTransId="{13A16B2B-1057-4EAE-81FA-20B71336CB0E}"/>
    <dgm:cxn modelId="{EE653131-DBD7-4D5C-8029-87CF877B5595}" type="presOf" srcId="{5848F3CA-0F16-4A32-A452-0D5F38F29248}" destId="{C9218830-C439-4619-B63C-E8549425E38B}" srcOrd="0" destOrd="1" presId="urn:microsoft.com/office/officeart/2005/8/layout/chevron2"/>
    <dgm:cxn modelId="{E1CB613D-CE6D-44DD-96F3-35B7320E322D}" type="presOf" srcId="{BCDF482A-A795-4AF6-9F68-CC6DF19FD13B}" destId="{BCB3FF9E-5698-43AF-B46F-A791F6C0C97A}" srcOrd="0" destOrd="0" presId="urn:microsoft.com/office/officeart/2005/8/layout/chevron2"/>
    <dgm:cxn modelId="{5AE5A640-8435-43DD-915F-3F21A9BFDD08}" srcId="{52AED4B1-8C23-4DEC-AA9D-0086733809B2}" destId="{DEA56E39-3362-4E84-AD70-6F14B323541F}" srcOrd="0" destOrd="0" parTransId="{AA181B65-431E-470D-9F82-FA271D3E6499}" sibTransId="{812FC8CE-35AD-4782-AC3F-9D7C17B217F8}"/>
    <dgm:cxn modelId="{A9ADE642-582D-410B-AB3C-EDD9B9513CAD}" srcId="{BCDF482A-A795-4AF6-9F68-CC6DF19FD13B}" destId="{0522FC86-EFA4-4272-8C05-72A05D7E57D0}" srcOrd="0" destOrd="0" parTransId="{65EE5EC7-F714-48C0-AC94-4C19E649B199}" sibTransId="{A0AE9F5A-94BC-40D9-B3BA-531BBCE4DF2A}"/>
    <dgm:cxn modelId="{D46AA26B-4F1C-4BE7-A185-4C9F1B3798C2}" type="presOf" srcId="{24614624-8308-4D46-A182-0CBA7AE15345}" destId="{C9218830-C439-4619-B63C-E8549425E38B}" srcOrd="0" destOrd="0" presId="urn:microsoft.com/office/officeart/2005/8/layout/chevron2"/>
    <dgm:cxn modelId="{C140666F-1A52-49B1-8E89-9AAEE661546D}" srcId="{0522FC86-EFA4-4272-8C05-72A05D7E57D0}" destId="{1CB6F027-8B2E-41B8-82EE-09D9D1857643}" srcOrd="0" destOrd="0" parTransId="{CA76EE86-373E-4972-AF19-7400EB7D76B3}" sibTransId="{153D049E-CFDD-4B4A-B541-219A8BF0518D}"/>
    <dgm:cxn modelId="{082E5872-11DA-44A9-AF22-D6E98C5D7F21}" type="presOf" srcId="{52AED4B1-8C23-4DEC-AA9D-0086733809B2}" destId="{834EC15D-71E7-4A31-B53D-395F269D0B61}" srcOrd="0" destOrd="0" presId="urn:microsoft.com/office/officeart/2005/8/layout/chevron2"/>
    <dgm:cxn modelId="{4489705A-E830-4B4A-AB3F-A980B26E0082}" srcId="{BCDF482A-A795-4AF6-9F68-CC6DF19FD13B}" destId="{7D2C6BCB-3FBA-4C39-A170-CD12DA289D84}" srcOrd="1" destOrd="0" parTransId="{02C36C3B-6A81-4C80-81F8-14F09461B314}" sibTransId="{931101E4-1ADD-406E-AF49-37355424DBED}"/>
    <dgm:cxn modelId="{1C569187-451C-4B27-A543-07AAA6208DCF}" srcId="{5408809E-DBCA-409E-BA2A-16D6B4EB03E5}" destId="{53CF835C-3F06-4868-821F-682AA68C2D1B}" srcOrd="0" destOrd="0" parTransId="{F6C2A6F4-4C7D-4ED2-97A4-18F4476F09F8}" sibTransId="{CC13154F-E403-4DA7-9522-B063209378FE}"/>
    <dgm:cxn modelId="{4DC93888-B494-4DBF-B1F8-390B7F7FE7D2}" type="presOf" srcId="{33E27A1E-E5A1-4DFD-93FD-1D06E1CDA857}" destId="{BA2E58B8-5B7D-4FFF-B761-1F99CDD6F212}" srcOrd="0" destOrd="1" presId="urn:microsoft.com/office/officeart/2005/8/layout/chevron2"/>
    <dgm:cxn modelId="{69BCD488-5677-4589-9EA7-6D7F001194FC}" type="presOf" srcId="{BC62BD9D-3606-4C9C-85FF-2B85A10D740F}" destId="{D349EF2A-5A18-450E-A589-2F99D941394D}" srcOrd="0" destOrd="1" presId="urn:microsoft.com/office/officeart/2005/8/layout/chevron2"/>
    <dgm:cxn modelId="{ADA9D18B-A62A-4FB3-8096-82848F05460F}" srcId="{BCDF482A-A795-4AF6-9F68-CC6DF19FD13B}" destId="{52AED4B1-8C23-4DEC-AA9D-0086733809B2}" srcOrd="2" destOrd="0" parTransId="{E180FD1F-340B-42D9-81B8-D38C3B6F370F}" sibTransId="{8ADD1F16-DEB6-420C-9D58-8A5E504020F0}"/>
    <dgm:cxn modelId="{56241092-C965-4B9A-9CBF-F27A32432F93}" type="presOf" srcId="{AD644E33-6059-4E28-8DB8-CB2B740D5928}" destId="{CC8F69A9-38D5-478A-A42B-622B94B82139}" srcOrd="0" destOrd="1" presId="urn:microsoft.com/office/officeart/2005/8/layout/chevron2"/>
    <dgm:cxn modelId="{0F926DAF-A73B-4697-BE46-1AD702B03FEE}" type="presOf" srcId="{53CF835C-3F06-4868-821F-682AA68C2D1B}" destId="{CC8F69A9-38D5-478A-A42B-622B94B82139}" srcOrd="0" destOrd="0" presId="urn:microsoft.com/office/officeart/2005/8/layout/chevron2"/>
    <dgm:cxn modelId="{890687B6-7863-4731-85F9-52ED9A5F2D4F}" srcId="{5408809E-DBCA-409E-BA2A-16D6B4EB03E5}" destId="{AD644E33-6059-4E28-8DB8-CB2B740D5928}" srcOrd="1" destOrd="0" parTransId="{894FA96E-F630-4460-AEA1-EB240ED7957E}" sibTransId="{8F128F75-155E-45AD-902F-A3ED62F5B0F0}"/>
    <dgm:cxn modelId="{C47432B9-B222-4415-BE28-B7AE69214525}" type="presOf" srcId="{0522FC86-EFA4-4272-8C05-72A05D7E57D0}" destId="{8595C450-769D-434B-8857-AA2EBC36EC38}" srcOrd="0" destOrd="0" presId="urn:microsoft.com/office/officeart/2005/8/layout/chevron2"/>
    <dgm:cxn modelId="{C26A78BA-46A3-47B9-8E23-9AD950D5D3FE}" srcId="{BCDF482A-A795-4AF6-9F68-CC6DF19FD13B}" destId="{5408809E-DBCA-409E-BA2A-16D6B4EB03E5}" srcOrd="3" destOrd="0" parTransId="{24088AD7-2B28-4670-AA78-A859BCB4EDBE}" sibTransId="{A613488C-DB4D-460B-9EAC-CD84FD41771C}"/>
    <dgm:cxn modelId="{2C21CFBE-054B-491E-8817-3EC2854C091A}" srcId="{7D2C6BCB-3FBA-4C39-A170-CD12DA289D84}" destId="{5848F3CA-0F16-4A32-A452-0D5F38F29248}" srcOrd="1" destOrd="0" parTransId="{940805AC-4A36-4786-9002-7966533A9995}" sibTransId="{FFF5751F-4477-40F2-B947-D68AFBFA9465}"/>
    <dgm:cxn modelId="{FA66E9C6-C4C1-43A9-8141-990FE1CAAED2}" type="presOf" srcId="{1CB6F027-8B2E-41B8-82EE-09D9D1857643}" destId="{BA2E58B8-5B7D-4FFF-B761-1F99CDD6F212}" srcOrd="0" destOrd="0" presId="urn:microsoft.com/office/officeart/2005/8/layout/chevron2"/>
    <dgm:cxn modelId="{1605D2CF-1715-46AE-B9D7-53DAED42F99B}" type="presOf" srcId="{DEA56E39-3362-4E84-AD70-6F14B323541F}" destId="{D349EF2A-5A18-450E-A589-2F99D941394D}" srcOrd="0" destOrd="0" presId="urn:microsoft.com/office/officeart/2005/8/layout/chevron2"/>
    <dgm:cxn modelId="{BC9E37D3-816A-4EFE-92BE-2E62E34CB17D}" type="presOf" srcId="{7D2C6BCB-3FBA-4C39-A170-CD12DA289D84}" destId="{315DEA44-A457-49A7-80B7-5C0E6FB4F365}" srcOrd="0" destOrd="0" presId="urn:microsoft.com/office/officeart/2005/8/layout/chevron2"/>
    <dgm:cxn modelId="{7E6009A9-9D82-47C3-A3AB-D59E1306350F}" type="presParOf" srcId="{BCB3FF9E-5698-43AF-B46F-A791F6C0C97A}" destId="{10BE5089-436C-4712-B6EB-A19C85772159}" srcOrd="0" destOrd="0" presId="urn:microsoft.com/office/officeart/2005/8/layout/chevron2"/>
    <dgm:cxn modelId="{E93022FE-1674-4660-9581-6811FFE23B5D}" type="presParOf" srcId="{10BE5089-436C-4712-B6EB-A19C85772159}" destId="{8595C450-769D-434B-8857-AA2EBC36EC38}" srcOrd="0" destOrd="0" presId="urn:microsoft.com/office/officeart/2005/8/layout/chevron2"/>
    <dgm:cxn modelId="{E00EF09E-00FD-4DC5-9398-D7042544D56A}" type="presParOf" srcId="{10BE5089-436C-4712-B6EB-A19C85772159}" destId="{BA2E58B8-5B7D-4FFF-B761-1F99CDD6F212}" srcOrd="1" destOrd="0" presId="urn:microsoft.com/office/officeart/2005/8/layout/chevron2"/>
    <dgm:cxn modelId="{0567CA7E-D04D-4C2F-B5C4-CA38AB09BC8C}" type="presParOf" srcId="{BCB3FF9E-5698-43AF-B46F-A791F6C0C97A}" destId="{4372B913-E48D-4659-AC62-70F88E8BB3C1}" srcOrd="1" destOrd="0" presId="urn:microsoft.com/office/officeart/2005/8/layout/chevron2"/>
    <dgm:cxn modelId="{630D12E3-1612-42EF-8446-C769199BC343}" type="presParOf" srcId="{BCB3FF9E-5698-43AF-B46F-A791F6C0C97A}" destId="{CA51FE1D-15D1-4DD2-A0D4-E808BF2CF7E9}" srcOrd="2" destOrd="0" presId="urn:microsoft.com/office/officeart/2005/8/layout/chevron2"/>
    <dgm:cxn modelId="{E26236DF-9221-4025-A68B-B089034E3088}" type="presParOf" srcId="{CA51FE1D-15D1-4DD2-A0D4-E808BF2CF7E9}" destId="{315DEA44-A457-49A7-80B7-5C0E6FB4F365}" srcOrd="0" destOrd="0" presId="urn:microsoft.com/office/officeart/2005/8/layout/chevron2"/>
    <dgm:cxn modelId="{837ED775-4DE7-4220-A9A3-92391A130D36}" type="presParOf" srcId="{CA51FE1D-15D1-4DD2-A0D4-E808BF2CF7E9}" destId="{C9218830-C439-4619-B63C-E8549425E38B}" srcOrd="1" destOrd="0" presId="urn:microsoft.com/office/officeart/2005/8/layout/chevron2"/>
    <dgm:cxn modelId="{BCA1689E-CF1A-4F24-A3B8-8A03935059E1}" type="presParOf" srcId="{BCB3FF9E-5698-43AF-B46F-A791F6C0C97A}" destId="{8AA13030-5AED-450F-A19A-E39CBCFF4F72}" srcOrd="3" destOrd="0" presId="urn:microsoft.com/office/officeart/2005/8/layout/chevron2"/>
    <dgm:cxn modelId="{320FAC14-BF9C-4B54-A397-32D758BCBA0F}" type="presParOf" srcId="{BCB3FF9E-5698-43AF-B46F-A791F6C0C97A}" destId="{F3FFCA38-5224-4026-BEEE-19C5322DE5E6}" srcOrd="4" destOrd="0" presId="urn:microsoft.com/office/officeart/2005/8/layout/chevron2"/>
    <dgm:cxn modelId="{A90C4F4E-E816-46A6-9A79-2A0E1850962D}" type="presParOf" srcId="{F3FFCA38-5224-4026-BEEE-19C5322DE5E6}" destId="{834EC15D-71E7-4A31-B53D-395F269D0B61}" srcOrd="0" destOrd="0" presId="urn:microsoft.com/office/officeart/2005/8/layout/chevron2"/>
    <dgm:cxn modelId="{6622BFB5-73B0-4D9F-9D33-B787DE9376A1}" type="presParOf" srcId="{F3FFCA38-5224-4026-BEEE-19C5322DE5E6}" destId="{D349EF2A-5A18-450E-A589-2F99D941394D}" srcOrd="1" destOrd="0" presId="urn:microsoft.com/office/officeart/2005/8/layout/chevron2"/>
    <dgm:cxn modelId="{E2FF9D33-0485-4F53-9BE4-7D43F6FB4038}" type="presParOf" srcId="{BCB3FF9E-5698-43AF-B46F-A791F6C0C97A}" destId="{13025824-5032-4245-B07C-39C5BAEC6D3C}" srcOrd="5" destOrd="0" presId="urn:microsoft.com/office/officeart/2005/8/layout/chevron2"/>
    <dgm:cxn modelId="{1F7E0D84-392A-43E8-A125-E2A01124AC3E}" type="presParOf" srcId="{BCB3FF9E-5698-43AF-B46F-A791F6C0C97A}" destId="{BD8FA661-B380-4E3D-B8F1-0FE113E48E10}" srcOrd="6" destOrd="0" presId="urn:microsoft.com/office/officeart/2005/8/layout/chevron2"/>
    <dgm:cxn modelId="{5FDFDC50-05E0-4D86-A046-FFF82E8EB337}" type="presParOf" srcId="{BD8FA661-B380-4E3D-B8F1-0FE113E48E10}" destId="{59266BD6-8577-43A2-A297-5B9F891B2D48}" srcOrd="0" destOrd="0" presId="urn:microsoft.com/office/officeart/2005/8/layout/chevron2"/>
    <dgm:cxn modelId="{7AF44DBF-2D08-41E7-BAB7-ABBACD860E6D}" type="presParOf" srcId="{BD8FA661-B380-4E3D-B8F1-0FE113E48E10}" destId="{CC8F69A9-38D5-478A-A42B-622B94B8213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54D3D-F6DE-4EDF-80DD-1ED3E3A49C8B}">
      <dsp:nvSpPr>
        <dsp:cNvPr id="0" name=""/>
        <dsp:cNvSpPr/>
      </dsp:nvSpPr>
      <dsp:spPr>
        <a:xfrm>
          <a:off x="2107292" y="618144"/>
          <a:ext cx="4015014" cy="4015014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26580-23F4-430B-92D2-884476B1B931}">
      <dsp:nvSpPr>
        <dsp:cNvPr id="0" name=""/>
        <dsp:cNvSpPr/>
      </dsp:nvSpPr>
      <dsp:spPr>
        <a:xfrm>
          <a:off x="2107292" y="618144"/>
          <a:ext cx="4015014" cy="4015014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743D0-463D-4AFB-9A9F-5A0147D52661}">
      <dsp:nvSpPr>
        <dsp:cNvPr id="0" name=""/>
        <dsp:cNvSpPr/>
      </dsp:nvSpPr>
      <dsp:spPr>
        <a:xfrm>
          <a:off x="2107292" y="618144"/>
          <a:ext cx="4015014" cy="4015014"/>
        </a:xfrm>
        <a:prstGeom prst="blockArc">
          <a:avLst>
            <a:gd name="adj1" fmla="val 3240000"/>
            <a:gd name="adj2" fmla="val 756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13691-5244-42D6-9033-F6C55291EE06}">
      <dsp:nvSpPr>
        <dsp:cNvPr id="0" name=""/>
        <dsp:cNvSpPr/>
      </dsp:nvSpPr>
      <dsp:spPr>
        <a:xfrm>
          <a:off x="2107292" y="618144"/>
          <a:ext cx="4015014" cy="4015014"/>
        </a:xfrm>
        <a:prstGeom prst="blockArc">
          <a:avLst>
            <a:gd name="adj1" fmla="val 20520000"/>
            <a:gd name="adj2" fmla="val 324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1A4FB-1DF0-4632-91A9-DFC351A7B38F}">
      <dsp:nvSpPr>
        <dsp:cNvPr id="0" name=""/>
        <dsp:cNvSpPr/>
      </dsp:nvSpPr>
      <dsp:spPr>
        <a:xfrm>
          <a:off x="2107292" y="618144"/>
          <a:ext cx="4015014" cy="4015014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1CD13-55F2-4735-9DAD-0D7823DAFAA4}">
      <dsp:nvSpPr>
        <dsp:cNvPr id="0" name=""/>
        <dsp:cNvSpPr/>
      </dsp:nvSpPr>
      <dsp:spPr>
        <a:xfrm>
          <a:off x="3190577" y="1701429"/>
          <a:ext cx="1848445" cy="184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Water Sector Challenges</a:t>
          </a:r>
        </a:p>
      </dsp:txBody>
      <dsp:txXfrm>
        <a:off x="3461276" y="1972128"/>
        <a:ext cx="1307047" cy="1307047"/>
      </dsp:txXfrm>
    </dsp:sp>
    <dsp:sp modelId="{BC9488C7-E235-44D1-BD9E-54244E81C581}">
      <dsp:nvSpPr>
        <dsp:cNvPr id="0" name=""/>
        <dsp:cNvSpPr/>
      </dsp:nvSpPr>
      <dsp:spPr>
        <a:xfrm>
          <a:off x="3429000" y="-21073"/>
          <a:ext cx="1371598" cy="1371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Limited water resources</a:t>
          </a:r>
        </a:p>
      </dsp:txBody>
      <dsp:txXfrm>
        <a:off x="3629866" y="179793"/>
        <a:ext cx="969866" cy="969866"/>
      </dsp:txXfrm>
    </dsp:sp>
    <dsp:sp modelId="{3DAE3802-5CBA-4C3B-A991-5B5C17BF0FAB}">
      <dsp:nvSpPr>
        <dsp:cNvPr id="0" name=""/>
        <dsp:cNvSpPr/>
      </dsp:nvSpPr>
      <dsp:spPr>
        <a:xfrm>
          <a:off x="5293952" y="1333893"/>
          <a:ext cx="1371598" cy="1371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Agricultural expansion</a:t>
          </a:r>
        </a:p>
      </dsp:txBody>
      <dsp:txXfrm>
        <a:off x="5494818" y="1534759"/>
        <a:ext cx="969866" cy="969866"/>
      </dsp:txXfrm>
    </dsp:sp>
    <dsp:sp modelId="{CD69A665-906E-469E-A6BA-C038F7287D0F}">
      <dsp:nvSpPr>
        <dsp:cNvPr id="0" name=""/>
        <dsp:cNvSpPr/>
      </dsp:nvSpPr>
      <dsp:spPr>
        <a:xfrm>
          <a:off x="4581604" y="3526275"/>
          <a:ext cx="1371598" cy="1371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Climate change</a:t>
          </a:r>
        </a:p>
      </dsp:txBody>
      <dsp:txXfrm>
        <a:off x="4782470" y="3727141"/>
        <a:ext cx="969866" cy="969866"/>
      </dsp:txXfrm>
    </dsp:sp>
    <dsp:sp modelId="{A21DCA93-84FD-4479-B2BC-FD01403C1431}">
      <dsp:nvSpPr>
        <dsp:cNvPr id="0" name=""/>
        <dsp:cNvSpPr/>
      </dsp:nvSpPr>
      <dsp:spPr>
        <a:xfrm>
          <a:off x="2276397" y="3526275"/>
          <a:ext cx="1371598" cy="1371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Dependency on </a:t>
          </a:r>
          <a:r>
            <a:rPr lang="en-US" sz="1150" kern="1200" dirty="0"/>
            <a:t>transboundary</a:t>
          </a:r>
          <a:r>
            <a:rPr lang="en-US" sz="1300" kern="1200" dirty="0"/>
            <a:t> waters</a:t>
          </a:r>
        </a:p>
      </dsp:txBody>
      <dsp:txXfrm>
        <a:off x="2477263" y="3727141"/>
        <a:ext cx="969866" cy="969866"/>
      </dsp:txXfrm>
    </dsp:sp>
    <dsp:sp modelId="{09B80156-DA42-4A6D-A2C9-0349FCDDC478}">
      <dsp:nvSpPr>
        <dsp:cNvPr id="0" name=""/>
        <dsp:cNvSpPr/>
      </dsp:nvSpPr>
      <dsp:spPr>
        <a:xfrm>
          <a:off x="1564048" y="1333893"/>
          <a:ext cx="1371598" cy="1371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Abnormal  growth in population</a:t>
          </a:r>
        </a:p>
      </dsp:txBody>
      <dsp:txXfrm>
        <a:off x="1764914" y="1534759"/>
        <a:ext cx="969866" cy="969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E2878-7FE3-4673-8266-5F2DCCAADB57}">
      <dsp:nvSpPr>
        <dsp:cNvPr id="0" name=""/>
        <dsp:cNvSpPr/>
      </dsp:nvSpPr>
      <dsp:spPr>
        <a:xfrm>
          <a:off x="1955599" y="618790"/>
          <a:ext cx="4013601" cy="4013601"/>
        </a:xfrm>
        <a:prstGeom prst="blockArc">
          <a:avLst>
            <a:gd name="adj1" fmla="val 11880000"/>
            <a:gd name="adj2" fmla="val 162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369D1-0A65-40C7-842C-8EF5C11546B3}">
      <dsp:nvSpPr>
        <dsp:cNvPr id="0" name=""/>
        <dsp:cNvSpPr/>
      </dsp:nvSpPr>
      <dsp:spPr>
        <a:xfrm>
          <a:off x="1955599" y="618790"/>
          <a:ext cx="4013601" cy="4013601"/>
        </a:xfrm>
        <a:prstGeom prst="blockArc">
          <a:avLst>
            <a:gd name="adj1" fmla="val 7560000"/>
            <a:gd name="adj2" fmla="val 1188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62603-5FCC-4962-8B15-5B1A5E0C37B2}">
      <dsp:nvSpPr>
        <dsp:cNvPr id="0" name=""/>
        <dsp:cNvSpPr/>
      </dsp:nvSpPr>
      <dsp:spPr>
        <a:xfrm>
          <a:off x="1955599" y="618790"/>
          <a:ext cx="4013601" cy="4013601"/>
        </a:xfrm>
        <a:prstGeom prst="blockArc">
          <a:avLst>
            <a:gd name="adj1" fmla="val 3240000"/>
            <a:gd name="adj2" fmla="val 756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71EF6-49D2-44B1-9BFA-7D0389171945}">
      <dsp:nvSpPr>
        <dsp:cNvPr id="0" name=""/>
        <dsp:cNvSpPr/>
      </dsp:nvSpPr>
      <dsp:spPr>
        <a:xfrm>
          <a:off x="1955599" y="618790"/>
          <a:ext cx="4013601" cy="4013601"/>
        </a:xfrm>
        <a:prstGeom prst="blockArc">
          <a:avLst>
            <a:gd name="adj1" fmla="val 20520000"/>
            <a:gd name="adj2" fmla="val 324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64A10-483B-44BB-8F58-A3C57A6F1FF7}">
      <dsp:nvSpPr>
        <dsp:cNvPr id="0" name=""/>
        <dsp:cNvSpPr/>
      </dsp:nvSpPr>
      <dsp:spPr>
        <a:xfrm>
          <a:off x="1955599" y="618790"/>
          <a:ext cx="4013601" cy="4013601"/>
        </a:xfrm>
        <a:prstGeom prst="blockArc">
          <a:avLst>
            <a:gd name="adj1" fmla="val 16200000"/>
            <a:gd name="adj2" fmla="val 2052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CED47-D361-47C8-8229-2511074CBD0D}">
      <dsp:nvSpPr>
        <dsp:cNvPr id="0" name=""/>
        <dsp:cNvSpPr/>
      </dsp:nvSpPr>
      <dsp:spPr>
        <a:xfrm>
          <a:off x="3039516" y="1702707"/>
          <a:ext cx="1845766" cy="18457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Water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Strategies</a:t>
          </a:r>
        </a:p>
      </dsp:txBody>
      <dsp:txXfrm>
        <a:off x="3309822" y="1973013"/>
        <a:ext cx="1305154" cy="1305154"/>
      </dsp:txXfrm>
    </dsp:sp>
    <dsp:sp modelId="{5468B53A-4348-4EEE-BD78-14462AB5D541}">
      <dsp:nvSpPr>
        <dsp:cNvPr id="0" name=""/>
        <dsp:cNvSpPr/>
      </dsp:nvSpPr>
      <dsp:spPr>
        <a:xfrm>
          <a:off x="3276599" y="-20496"/>
          <a:ext cx="1371600" cy="1371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Non renewable water </a:t>
          </a:r>
        </a:p>
      </dsp:txBody>
      <dsp:txXfrm>
        <a:off x="3477465" y="180370"/>
        <a:ext cx="969868" cy="969868"/>
      </dsp:txXfrm>
    </dsp:sp>
    <dsp:sp modelId="{28DFB805-483C-4FE7-87E1-DCC40D453A42}">
      <dsp:nvSpPr>
        <dsp:cNvPr id="0" name=""/>
        <dsp:cNvSpPr/>
      </dsp:nvSpPr>
      <dsp:spPr>
        <a:xfrm>
          <a:off x="5140944" y="1334028"/>
          <a:ext cx="1371600" cy="1371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Non revenue water</a:t>
          </a:r>
        </a:p>
      </dsp:txBody>
      <dsp:txXfrm>
        <a:off x="5341810" y="1534894"/>
        <a:ext cx="969868" cy="969868"/>
      </dsp:txXfrm>
    </dsp:sp>
    <dsp:sp modelId="{1DC386F2-79AC-4CB1-BD08-EBBBF532F04F}">
      <dsp:nvSpPr>
        <dsp:cNvPr id="0" name=""/>
        <dsp:cNvSpPr/>
      </dsp:nvSpPr>
      <dsp:spPr>
        <a:xfrm>
          <a:off x="4468609" y="3565478"/>
          <a:ext cx="1292036" cy="12920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Water Treatment Desalination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BWRO + SWRO</a:t>
          </a:r>
        </a:p>
      </dsp:txBody>
      <dsp:txXfrm>
        <a:off x="4657823" y="3754692"/>
        <a:ext cx="913608" cy="913608"/>
      </dsp:txXfrm>
    </dsp:sp>
    <dsp:sp modelId="{3A4F294D-85C4-4521-83AE-AE9C3CF335C9}">
      <dsp:nvSpPr>
        <dsp:cNvPr id="0" name=""/>
        <dsp:cNvSpPr/>
      </dsp:nvSpPr>
      <dsp:spPr>
        <a:xfrm>
          <a:off x="2124371" y="3525696"/>
          <a:ext cx="1371600" cy="1371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Treated wastewater for agriculture </a:t>
          </a:r>
        </a:p>
      </dsp:txBody>
      <dsp:txXfrm>
        <a:off x="2325237" y="3726562"/>
        <a:ext cx="969868" cy="969868"/>
      </dsp:txXfrm>
    </dsp:sp>
    <dsp:sp modelId="{84F1A5C8-7C8B-41DE-A183-43E615F3E491}">
      <dsp:nvSpPr>
        <dsp:cNvPr id="0" name=""/>
        <dsp:cNvSpPr/>
      </dsp:nvSpPr>
      <dsp:spPr>
        <a:xfrm>
          <a:off x="1412255" y="1334028"/>
          <a:ext cx="1371600" cy="1371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New dams projects </a:t>
          </a:r>
        </a:p>
      </dsp:txBody>
      <dsp:txXfrm>
        <a:off x="1613121" y="1534894"/>
        <a:ext cx="969868" cy="9698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8DECC-5F9F-4EE8-96A8-9AAEF77DF3D2}">
      <dsp:nvSpPr>
        <dsp:cNvPr id="0" name=""/>
        <dsp:cNvSpPr/>
      </dsp:nvSpPr>
      <dsp:spPr>
        <a:xfrm>
          <a:off x="2250" y="1460"/>
          <a:ext cx="609149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Health (Control)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latin typeface="Times New Roman" panose="02020603050405020304" pitchFamily="18" charset="0"/>
              <a:cs typeface="Times New Roman" panose="02020603050405020304" pitchFamily="18" charset="0"/>
            </a:rPr>
            <a:t>Public Health Law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796" y="39006"/>
        <a:ext cx="6016407" cy="1206814"/>
      </dsp:txXfrm>
    </dsp:sp>
    <dsp:sp modelId="{C40B129C-0F30-474F-94BB-3C9C905399C8}">
      <dsp:nvSpPr>
        <dsp:cNvPr id="0" name=""/>
        <dsp:cNvSpPr/>
      </dsp:nvSpPr>
      <dsp:spPr>
        <a:xfrm>
          <a:off x="8196" y="1391046"/>
          <a:ext cx="4498442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Water &amp; Irrigation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Water Authority of Jordan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Central Labs (Monitoring &amp; Control)  </a:t>
          </a:r>
        </a:p>
      </dsp:txBody>
      <dsp:txXfrm>
        <a:off x="45742" y="1428592"/>
        <a:ext cx="4423350" cy="1206814"/>
      </dsp:txXfrm>
    </dsp:sp>
    <dsp:sp modelId="{618AB0C9-943C-4C0F-85C1-467783559B24}">
      <dsp:nvSpPr>
        <dsp:cNvPr id="0" name=""/>
        <dsp:cNvSpPr/>
      </dsp:nvSpPr>
      <dsp:spPr>
        <a:xfrm>
          <a:off x="8196" y="2780633"/>
          <a:ext cx="145863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Yarmouk Utility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sp:txBody>
      <dsp:txXfrm>
        <a:off x="45742" y="2818179"/>
        <a:ext cx="1383547" cy="1206814"/>
      </dsp:txXfrm>
    </dsp:sp>
    <dsp:sp modelId="{08CA1E7A-DF25-4D12-B025-E3F0E6BE09A7}">
      <dsp:nvSpPr>
        <dsp:cNvPr id="0" name=""/>
        <dsp:cNvSpPr/>
      </dsp:nvSpPr>
      <dsp:spPr>
        <a:xfrm>
          <a:off x="1528098" y="2780633"/>
          <a:ext cx="145863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Miyahuna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Utility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sp:txBody>
      <dsp:txXfrm>
        <a:off x="1565644" y="2818179"/>
        <a:ext cx="1383547" cy="1206814"/>
      </dsp:txXfrm>
    </dsp:sp>
    <dsp:sp modelId="{7C6EE26B-129F-4C54-A61E-4B151642A296}">
      <dsp:nvSpPr>
        <dsp:cNvPr id="0" name=""/>
        <dsp:cNvSpPr/>
      </dsp:nvSpPr>
      <dsp:spPr>
        <a:xfrm>
          <a:off x="3048000" y="2780633"/>
          <a:ext cx="145863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Aqaba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Utility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(Monitoring)</a:t>
          </a:r>
        </a:p>
      </dsp:txBody>
      <dsp:txXfrm>
        <a:off x="3085546" y="2818179"/>
        <a:ext cx="1383547" cy="1206814"/>
      </dsp:txXfrm>
    </dsp:sp>
    <dsp:sp modelId="{8B925E11-1936-439B-AF51-27C166776F03}">
      <dsp:nvSpPr>
        <dsp:cNvPr id="0" name=""/>
        <dsp:cNvSpPr/>
      </dsp:nvSpPr>
      <dsp:spPr>
        <a:xfrm>
          <a:off x="4629164" y="1391046"/>
          <a:ext cx="1458639" cy="2658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Ministry of Environment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Monitoring for decentralized WWT plants &amp; Industrial WWT </a:t>
          </a:r>
        </a:p>
      </dsp:txBody>
      <dsp:txXfrm>
        <a:off x="4671886" y="1433768"/>
        <a:ext cx="1373195" cy="25728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3F5AF-7271-4E31-98B1-608E98DA3D8B}">
      <dsp:nvSpPr>
        <dsp:cNvPr id="0" name=""/>
        <dsp:cNvSpPr/>
      </dsp:nvSpPr>
      <dsp:spPr>
        <a:xfrm>
          <a:off x="0" y="0"/>
          <a:ext cx="7162800" cy="1119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Drinking water supplied by  Water Utilities shall comply with JS 286/2015 (Monitoring programs and permits procedures) </a:t>
          </a:r>
        </a:p>
      </dsp:txBody>
      <dsp:txXfrm>
        <a:off x="1544540" y="0"/>
        <a:ext cx="5618259" cy="1119806"/>
      </dsp:txXfrm>
    </dsp:sp>
    <dsp:sp modelId="{98F996BB-0BB8-4039-A446-B57CE19CB2DB}">
      <dsp:nvSpPr>
        <dsp:cNvPr id="0" name=""/>
        <dsp:cNvSpPr/>
      </dsp:nvSpPr>
      <dsp:spPr>
        <a:xfrm>
          <a:off x="111980" y="111980"/>
          <a:ext cx="1432560" cy="8958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66D41B-0E77-4FA8-9BA1-22399A25EB31}">
      <dsp:nvSpPr>
        <dsp:cNvPr id="0" name=""/>
        <dsp:cNvSpPr/>
      </dsp:nvSpPr>
      <dsp:spPr>
        <a:xfrm>
          <a:off x="0" y="1231787"/>
          <a:ext cx="7162800" cy="1119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Public Wastewater plants effluents shall comply with JS 893/2021 (Monthly monitoring program)</a:t>
          </a:r>
        </a:p>
      </dsp:txBody>
      <dsp:txXfrm>
        <a:off x="1544540" y="1231787"/>
        <a:ext cx="5618259" cy="1119806"/>
      </dsp:txXfrm>
    </dsp:sp>
    <dsp:sp modelId="{C6B8AB1A-2D34-4E60-8A84-351D3E6AFE94}">
      <dsp:nvSpPr>
        <dsp:cNvPr id="0" name=""/>
        <dsp:cNvSpPr/>
      </dsp:nvSpPr>
      <dsp:spPr>
        <a:xfrm>
          <a:off x="111980" y="1343768"/>
          <a:ext cx="1432560" cy="8958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ACBE47-5C49-44C7-AFE8-A903E1D0CBE2}">
      <dsp:nvSpPr>
        <dsp:cNvPr id="0" name=""/>
        <dsp:cNvSpPr/>
      </dsp:nvSpPr>
      <dsp:spPr>
        <a:xfrm>
          <a:off x="0" y="2463575"/>
          <a:ext cx="7162800" cy="1119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Monitored main surface water bodies (Monthly monitoring program for main dams, </a:t>
          </a:r>
          <a:r>
            <a:rPr lang="en-US" sz="2200" kern="1200" dirty="0" err="1"/>
            <a:t>Zarqa</a:t>
          </a:r>
          <a:r>
            <a:rPr lang="en-US" sz="2200" kern="1200" dirty="0"/>
            <a:t> river &amp; KAC) Telemetry monitoring</a:t>
          </a:r>
          <a:r>
            <a:rPr lang="en-GB" sz="2200" kern="1200" dirty="0"/>
            <a:t> </a:t>
          </a:r>
          <a:endParaRPr lang="en-US" sz="2200" kern="1200" dirty="0"/>
        </a:p>
      </dsp:txBody>
      <dsp:txXfrm>
        <a:off x="1544540" y="2463575"/>
        <a:ext cx="5618259" cy="1119806"/>
      </dsp:txXfrm>
    </dsp:sp>
    <dsp:sp modelId="{B85F2B11-D120-4FC5-828C-BE836F0D905F}">
      <dsp:nvSpPr>
        <dsp:cNvPr id="0" name=""/>
        <dsp:cNvSpPr/>
      </dsp:nvSpPr>
      <dsp:spPr>
        <a:xfrm>
          <a:off x="111980" y="2575556"/>
          <a:ext cx="1432560" cy="8958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128559-4E7D-4A18-A54A-C8C4C8969429}">
      <dsp:nvSpPr>
        <dsp:cNvPr id="0" name=""/>
        <dsp:cNvSpPr/>
      </dsp:nvSpPr>
      <dsp:spPr>
        <a:xfrm>
          <a:off x="0" y="3695362"/>
          <a:ext cx="7162800" cy="1119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Monitored ground water quality (Annual monitoring program for 88 wells represent 12 basins) </a:t>
          </a:r>
        </a:p>
      </dsp:txBody>
      <dsp:txXfrm>
        <a:off x="1544540" y="3695362"/>
        <a:ext cx="5618259" cy="1119806"/>
      </dsp:txXfrm>
    </dsp:sp>
    <dsp:sp modelId="{A62DB061-B359-4643-B20A-B231840BCAD9}">
      <dsp:nvSpPr>
        <dsp:cNvPr id="0" name=""/>
        <dsp:cNvSpPr/>
      </dsp:nvSpPr>
      <dsp:spPr>
        <a:xfrm>
          <a:off x="111980" y="3807343"/>
          <a:ext cx="1432560" cy="8958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3F5AF-7271-4E31-98B1-608E98DA3D8B}">
      <dsp:nvSpPr>
        <dsp:cNvPr id="0" name=""/>
        <dsp:cNvSpPr/>
      </dsp:nvSpPr>
      <dsp:spPr>
        <a:xfrm>
          <a:off x="0" y="0"/>
          <a:ext cx="6096000" cy="7520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Protected groundwater (Monitoring activities in protection zones (1 &amp; 2) according to ground water protection instructions and apply water safety plans) </a:t>
          </a:r>
          <a:endParaRPr lang="en-US" sz="1500" kern="1200" dirty="0"/>
        </a:p>
      </dsp:txBody>
      <dsp:txXfrm>
        <a:off x="1294407" y="0"/>
        <a:ext cx="4801592" cy="752078"/>
      </dsp:txXfrm>
    </dsp:sp>
    <dsp:sp modelId="{98F996BB-0BB8-4039-A446-B57CE19CB2DB}">
      <dsp:nvSpPr>
        <dsp:cNvPr id="0" name=""/>
        <dsp:cNvSpPr/>
      </dsp:nvSpPr>
      <dsp:spPr>
        <a:xfrm>
          <a:off x="75207" y="75207"/>
          <a:ext cx="1219200" cy="6016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66D41B-0E77-4FA8-9BA1-22399A25EB31}">
      <dsp:nvSpPr>
        <dsp:cNvPr id="0" name=""/>
        <dsp:cNvSpPr/>
      </dsp:nvSpPr>
      <dsp:spPr>
        <a:xfrm>
          <a:off x="0" y="827285"/>
          <a:ext cx="6096000" cy="7520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Produce credible , accurate &amp; defensible  results:  best practices,  latest technology and ISO 17025 accreditation</a:t>
          </a:r>
        </a:p>
      </dsp:txBody>
      <dsp:txXfrm>
        <a:off x="1294407" y="827285"/>
        <a:ext cx="4801592" cy="752078"/>
      </dsp:txXfrm>
    </dsp:sp>
    <dsp:sp modelId="{C6B8AB1A-2D34-4E60-8A84-351D3E6AFE94}">
      <dsp:nvSpPr>
        <dsp:cNvPr id="0" name=""/>
        <dsp:cNvSpPr/>
      </dsp:nvSpPr>
      <dsp:spPr>
        <a:xfrm>
          <a:off x="75207" y="902493"/>
          <a:ext cx="1219200" cy="6016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4EAF03-E0F9-4359-B733-985016E1232B}">
      <dsp:nvSpPr>
        <dsp:cNvPr id="0" name=""/>
        <dsp:cNvSpPr/>
      </dsp:nvSpPr>
      <dsp:spPr>
        <a:xfrm>
          <a:off x="0" y="1654571"/>
          <a:ext cx="6096000" cy="7520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To insure reliability, validity, security, and traceability of responsibilities, samples and results: using LIMS with latest updates</a:t>
          </a:r>
        </a:p>
      </dsp:txBody>
      <dsp:txXfrm>
        <a:off x="1294407" y="1654571"/>
        <a:ext cx="4801592" cy="752078"/>
      </dsp:txXfrm>
    </dsp:sp>
    <dsp:sp modelId="{EB035634-255F-4EAA-B537-3F470931CB9B}">
      <dsp:nvSpPr>
        <dsp:cNvPr id="0" name=""/>
        <dsp:cNvSpPr/>
      </dsp:nvSpPr>
      <dsp:spPr>
        <a:xfrm>
          <a:off x="75207" y="1729779"/>
          <a:ext cx="1219200" cy="6016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ACBE47-5C49-44C7-AFE8-A903E1D0CBE2}">
      <dsp:nvSpPr>
        <dsp:cNvPr id="0" name=""/>
        <dsp:cNvSpPr/>
      </dsp:nvSpPr>
      <dsp:spPr>
        <a:xfrm>
          <a:off x="0" y="2481857"/>
          <a:ext cx="6096000" cy="7520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Technical support for Utilities in planning and management of desalination and treatment plants </a:t>
          </a:r>
        </a:p>
      </dsp:txBody>
      <dsp:txXfrm>
        <a:off x="1294407" y="2481857"/>
        <a:ext cx="4801592" cy="752078"/>
      </dsp:txXfrm>
    </dsp:sp>
    <dsp:sp modelId="{B85F2B11-D120-4FC5-828C-BE836F0D905F}">
      <dsp:nvSpPr>
        <dsp:cNvPr id="0" name=""/>
        <dsp:cNvSpPr/>
      </dsp:nvSpPr>
      <dsp:spPr>
        <a:xfrm>
          <a:off x="75207" y="2557065"/>
          <a:ext cx="1219200" cy="6016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128559-4E7D-4A18-A54A-C8C4C8969429}">
      <dsp:nvSpPr>
        <dsp:cNvPr id="0" name=""/>
        <dsp:cNvSpPr/>
      </dsp:nvSpPr>
      <dsp:spPr>
        <a:xfrm>
          <a:off x="0" y="3309143"/>
          <a:ext cx="6096000" cy="7520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Services for private sector, training and studies &amp; research for projects (including isotopes studies) </a:t>
          </a:r>
        </a:p>
      </dsp:txBody>
      <dsp:txXfrm>
        <a:off x="1294407" y="3309143"/>
        <a:ext cx="4801592" cy="752078"/>
      </dsp:txXfrm>
    </dsp:sp>
    <dsp:sp modelId="{A62DB061-B359-4643-B20A-B231840BCAD9}">
      <dsp:nvSpPr>
        <dsp:cNvPr id="0" name=""/>
        <dsp:cNvSpPr/>
      </dsp:nvSpPr>
      <dsp:spPr>
        <a:xfrm>
          <a:off x="75207" y="3384351"/>
          <a:ext cx="1219200" cy="6016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5C450-769D-434B-8857-AA2EBC36EC38}">
      <dsp:nvSpPr>
        <dsp:cNvPr id="0" name=""/>
        <dsp:cNvSpPr/>
      </dsp:nvSpPr>
      <dsp:spPr>
        <a:xfrm rot="5400000">
          <a:off x="-209271" y="210837"/>
          <a:ext cx="1395140" cy="9765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Water Chemistry Lab</a:t>
          </a:r>
        </a:p>
      </dsp:txBody>
      <dsp:txXfrm rot="-5400000">
        <a:off x="0" y="489865"/>
        <a:ext cx="976598" cy="418542"/>
      </dsp:txXfrm>
    </dsp:sp>
    <dsp:sp modelId="{BA2E58B8-5B7D-4FFF-B761-1F99CDD6F212}">
      <dsp:nvSpPr>
        <dsp:cNvPr id="0" name=""/>
        <dsp:cNvSpPr/>
      </dsp:nvSpPr>
      <dsp:spPr>
        <a:xfrm rot="5400000">
          <a:off x="3806778" y="-2828613"/>
          <a:ext cx="906841" cy="65672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IC, ICP, LC/MS/MS, HPLC, GC, GC with FID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Major ions, heavy &amp; trace metals, endocrine, herbs, pest, VOC</a:t>
          </a:r>
        </a:p>
      </dsp:txBody>
      <dsp:txXfrm rot="-5400000">
        <a:off x="976598" y="45835"/>
        <a:ext cx="6522933" cy="818305"/>
      </dsp:txXfrm>
    </dsp:sp>
    <dsp:sp modelId="{315DEA44-A457-49A7-80B7-5C0E6FB4F365}">
      <dsp:nvSpPr>
        <dsp:cNvPr id="0" name=""/>
        <dsp:cNvSpPr/>
      </dsp:nvSpPr>
      <dsp:spPr>
        <a:xfrm rot="5400000">
          <a:off x="-209271" y="1460810"/>
          <a:ext cx="1395140" cy="9765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Microbiology Lab</a:t>
          </a:r>
        </a:p>
      </dsp:txBody>
      <dsp:txXfrm rot="-5400000">
        <a:off x="0" y="1739838"/>
        <a:ext cx="976598" cy="418542"/>
      </dsp:txXfrm>
    </dsp:sp>
    <dsp:sp modelId="{C9218830-C439-4619-B63C-E8549425E38B}">
      <dsp:nvSpPr>
        <dsp:cNvPr id="0" name=""/>
        <dsp:cNvSpPr/>
      </dsp:nvSpPr>
      <dsp:spPr>
        <a:xfrm rot="5400000">
          <a:off x="3806778" y="-1578640"/>
          <a:ext cx="906841" cy="65672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Biosystem, VITEK® 2 System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Bacteria, Viruses, Protozoa, PCR product, Microbial Identification, </a:t>
          </a:r>
        </a:p>
      </dsp:txBody>
      <dsp:txXfrm rot="-5400000">
        <a:off x="976598" y="1295808"/>
        <a:ext cx="6522933" cy="818305"/>
      </dsp:txXfrm>
    </dsp:sp>
    <dsp:sp modelId="{834EC15D-71E7-4A31-B53D-395F269D0B61}">
      <dsp:nvSpPr>
        <dsp:cNvPr id="0" name=""/>
        <dsp:cNvSpPr/>
      </dsp:nvSpPr>
      <dsp:spPr>
        <a:xfrm rot="5400000">
          <a:off x="-209271" y="2710783"/>
          <a:ext cx="1395140" cy="9765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WWT Lab</a:t>
          </a:r>
        </a:p>
      </dsp:txBody>
      <dsp:txXfrm rot="-5400000">
        <a:off x="0" y="2989811"/>
        <a:ext cx="976598" cy="418542"/>
      </dsp:txXfrm>
    </dsp:sp>
    <dsp:sp modelId="{D349EF2A-5A18-450E-A589-2F99D941394D}">
      <dsp:nvSpPr>
        <dsp:cNvPr id="0" name=""/>
        <dsp:cNvSpPr/>
      </dsp:nvSpPr>
      <dsp:spPr>
        <a:xfrm rot="5400000">
          <a:off x="3806778" y="-328667"/>
          <a:ext cx="906841" cy="65672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Luminescence Tech, IC, ICP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BOD, COD, TSS, TDS, TN, TP, major ions, heavy &amp; trace metals, </a:t>
          </a:r>
        </a:p>
      </dsp:txBody>
      <dsp:txXfrm rot="-5400000">
        <a:off x="976598" y="2545781"/>
        <a:ext cx="6522933" cy="818305"/>
      </dsp:txXfrm>
    </dsp:sp>
    <dsp:sp modelId="{59266BD6-8577-43A2-A297-5B9F891B2D48}">
      <dsp:nvSpPr>
        <dsp:cNvPr id="0" name=""/>
        <dsp:cNvSpPr/>
      </dsp:nvSpPr>
      <dsp:spPr>
        <a:xfrm rot="5400000">
          <a:off x="-209271" y="3960756"/>
          <a:ext cx="1395140" cy="9765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Environmental Isotopes Labs</a:t>
          </a:r>
        </a:p>
      </dsp:txBody>
      <dsp:txXfrm rot="-5400000">
        <a:off x="0" y="4239784"/>
        <a:ext cx="976598" cy="418542"/>
      </dsp:txXfrm>
    </dsp:sp>
    <dsp:sp modelId="{CC8F69A9-38D5-478A-A42B-622B94B82139}">
      <dsp:nvSpPr>
        <dsp:cNvPr id="0" name=""/>
        <dsp:cNvSpPr/>
      </dsp:nvSpPr>
      <dsp:spPr>
        <a:xfrm rot="5400000">
          <a:off x="3806778" y="921305"/>
          <a:ext cx="906841" cy="65672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Gamma spectrometer, Liquid scintillation counters, LGR instrument, ICP-MS, Alpha Spectrometer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Ra226 &amp;228,  Gross Alpha , Beta, C14, Tritium, Lead 210, O18,C13, Deuterium, Th232, U238, Po210 </a:t>
          </a:r>
        </a:p>
      </dsp:txBody>
      <dsp:txXfrm rot="-5400000">
        <a:off x="976598" y="3795753"/>
        <a:ext cx="6522933" cy="818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3829BE-9921-48A1-ABF1-6163C5D03408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CB2040C-621E-4051-8934-D0D868425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45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41BB8-95E7-4645-8DC8-ABBAA73509C6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1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FF27-E98A-4502-A0FC-EF7506AA3128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0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8D614-1539-48E7-8C23-AB31411A103F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4023-E52B-4A25-9C11-BC151C6E346E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1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ACC6-7FC1-4160-99B2-21B193D5F595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8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6CDA-8169-4D0B-BB20-7120C343133F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3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5B24-4C89-48EC-B2D3-6849CEC95261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3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18335-1077-46E6-9267-794A70081AC6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5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C16C-E789-4B4D-9209-BE808CF55079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3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451-B8AC-4578-A63C-0D2B85BA6C86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7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7D2E-084B-4314-909A-19A84AAA52BA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9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386A8-168B-4755-A751-DCED1F02B274}" type="datetime1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E6340-0EF9-4AFD-A4A7-D8BDC0541A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4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rana.aarda@rss.j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una_gharaibeh@mwi.gov.jo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2.png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0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png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4.jpeg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5.pn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6.png"/><Relationship Id="rId4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cid:image001.jpg@01D1B1B9.6BAAD940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6146" y="875051"/>
            <a:ext cx="1466070" cy="1102228"/>
          </a:xfrm>
          <a:custGeom>
            <a:avLst/>
            <a:gdLst/>
            <a:ahLst/>
            <a:cxnLst/>
            <a:rect l="l" t="t" r="r" b="b"/>
            <a:pathLst>
              <a:path w="4608540" h="3064679">
                <a:moveTo>
                  <a:pt x="0" y="0"/>
                </a:moveTo>
                <a:lnTo>
                  <a:pt x="4608540" y="0"/>
                </a:lnTo>
                <a:lnTo>
                  <a:pt x="4608540" y="3064679"/>
                </a:lnTo>
                <a:lnTo>
                  <a:pt x="0" y="3064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38600" y="875051"/>
            <a:ext cx="684940" cy="1170662"/>
          </a:xfrm>
          <a:custGeom>
            <a:avLst/>
            <a:gdLst/>
            <a:ahLst/>
            <a:cxnLst/>
            <a:rect l="l" t="t" r="r" b="b"/>
            <a:pathLst>
              <a:path w="1368161" h="2810338">
                <a:moveTo>
                  <a:pt x="0" y="0"/>
                </a:moveTo>
                <a:lnTo>
                  <a:pt x="1368161" y="0"/>
                </a:lnTo>
                <a:lnTo>
                  <a:pt x="1368161" y="2810337"/>
                </a:lnTo>
                <a:lnTo>
                  <a:pt x="0" y="2810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6" r="-83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4381500"/>
            <a:ext cx="9144000" cy="1633016"/>
          </a:xfrm>
          <a:custGeom>
            <a:avLst/>
            <a:gdLst/>
            <a:ahLst/>
            <a:cxnLst/>
            <a:rect l="l" t="t" r="r" b="b"/>
            <a:pathLst>
              <a:path w="19079995" h="5314193">
                <a:moveTo>
                  <a:pt x="0" y="0"/>
                </a:moveTo>
                <a:lnTo>
                  <a:pt x="19079996" y="0"/>
                </a:lnTo>
                <a:lnTo>
                  <a:pt x="19079996" y="5314194"/>
                </a:lnTo>
                <a:lnTo>
                  <a:pt x="0" y="531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1" b="-17393"/>
            </a:stretch>
          </a:blipFill>
          <a:ln cap="sq">
            <a:noFill/>
            <a:prstDash val="solid"/>
            <a:miter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36FAB-DF32-F564-A363-ED38DC671A73}"/>
              </a:ext>
            </a:extLst>
          </p:cNvPr>
          <p:cNvSpPr txBox="1"/>
          <p:nvPr/>
        </p:nvSpPr>
        <p:spPr>
          <a:xfrm>
            <a:off x="1752170" y="2245667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Water Quality Management in Jordan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425F9-876B-FADF-F9AE-7BB793CC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9305" y="989147"/>
            <a:ext cx="1175066" cy="848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61C566-132F-1125-AA73-F6AB4CC0FD69}"/>
              </a:ext>
            </a:extLst>
          </p:cNvPr>
          <p:cNvSpPr txBox="1"/>
          <p:nvPr/>
        </p:nvSpPr>
        <p:spPr>
          <a:xfrm>
            <a:off x="838200" y="3124200"/>
            <a:ext cx="7315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Gharaibeh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Sc. Water Supply 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Engineering, </a:t>
            </a:r>
          </a:p>
          <a:p>
            <a:pPr algn="ctr"/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Advisor for Laboratories and Quality Affairs</a:t>
            </a:r>
          </a:p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muna_gharaibeh@mwi.gov.jo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Rana Ardah, Manager of Water Studies/ Royal Scientific Society</a:t>
            </a:r>
          </a:p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rana.aarda@rss.jo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Water Sector challenges in Jordan</a:t>
            </a:r>
            <a:endParaRPr lang="en-US" sz="3200" dirty="0"/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921748"/>
              </p:ext>
            </p:extLst>
          </p:nvPr>
        </p:nvGraphicFramePr>
        <p:xfrm>
          <a:off x="457200" y="1447801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FF27-E98A-4502-A0FC-EF7506AA3128}" type="datetime1">
              <a:rPr lang="en-US" smtClean="0"/>
              <a:pPr/>
              <a:t>5/2/2025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62" y="2895600"/>
            <a:ext cx="2946638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val 19"/>
          <p:cNvSpPr/>
          <p:nvPr/>
        </p:nvSpPr>
        <p:spPr>
          <a:xfrm>
            <a:off x="1828800" y="4114800"/>
            <a:ext cx="762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5800" y="4475055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National census 2015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1D84A-3559-B2C1-C219-E330C379C667}"/>
              </a:ext>
            </a:extLst>
          </p:cNvPr>
          <p:cNvSpPr txBox="1"/>
          <p:nvPr/>
        </p:nvSpPr>
        <p:spPr>
          <a:xfrm>
            <a:off x="711926" y="1524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Rank: 2</a:t>
            </a:r>
            <a:r>
              <a:rPr lang="en-US" baseline="30000" dirty="0"/>
              <a:t>nd</a:t>
            </a:r>
            <a:r>
              <a:rPr lang="en-US" dirty="0"/>
              <a:t> Water Poorest country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8CEA77-CCA6-FF25-A2FF-9CFD2F411E21}"/>
              </a:ext>
            </a:extLst>
          </p:cNvPr>
          <p:cNvSpPr txBox="1"/>
          <p:nvPr/>
        </p:nvSpPr>
        <p:spPr>
          <a:xfrm>
            <a:off x="5486400" y="1395934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 Capita Water share m3 </a:t>
            </a:r>
          </a:p>
          <a:p>
            <a:r>
              <a:rPr lang="en-US" dirty="0"/>
              <a:t>61 in 2023       35 in 2040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6376A4A-3CB1-1C06-8E15-31B5C75CDE03}"/>
              </a:ext>
            </a:extLst>
          </p:cNvPr>
          <p:cNvSpPr/>
          <p:nvPr/>
        </p:nvSpPr>
        <p:spPr>
          <a:xfrm>
            <a:off x="6629400" y="1780728"/>
            <a:ext cx="228600" cy="2285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1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3712"/>
          </a:xfrm>
        </p:spPr>
        <p:txBody>
          <a:bodyPr vert="horz" lIns="0" rIns="0" bIns="0" anchor="b">
            <a:norm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Water strategies-1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800" dirty="0"/>
          </a:p>
          <a:p>
            <a:endParaRPr lang="en-US" sz="28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FF27-E98A-4502-A0FC-EF7506AA3128}" type="datetime1">
              <a:rPr lang="en-US" smtClean="0"/>
              <a:pPr/>
              <a:t>5/2/2025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401509"/>
              </p:ext>
            </p:extLst>
          </p:nvPr>
        </p:nvGraphicFramePr>
        <p:xfrm>
          <a:off x="685800" y="1447800"/>
          <a:ext cx="7924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564" y="685799"/>
            <a:ext cx="1554480" cy="160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62000" y="1381780"/>
            <a:ext cx="1772728" cy="1716391"/>
            <a:chOff x="762000" y="1381780"/>
            <a:chExt cx="1772728" cy="171639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18" r="14918" b="21984"/>
            <a:stretch/>
          </p:blipFill>
          <p:spPr bwMode="auto">
            <a:xfrm>
              <a:off x="838200" y="1828800"/>
              <a:ext cx="1554480" cy="1269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62000" y="1381780"/>
              <a:ext cx="17727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Al-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Wala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Dam Expansion, 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Madaba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62800" y="2286000"/>
            <a:ext cx="1554480" cy="1954447"/>
            <a:chOff x="7086600" y="2667000"/>
            <a:chExt cx="1554480" cy="1954447"/>
          </a:xfrm>
        </p:grpSpPr>
        <p:sp>
          <p:nvSpPr>
            <p:cNvPr id="7" name="TextBox 6"/>
            <p:cNvSpPr txBox="1"/>
            <p:nvPr/>
          </p:nvSpPr>
          <p:spPr>
            <a:xfrm>
              <a:off x="7086600" y="3882783"/>
              <a:ext cx="155448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 reduction of NRW to 25% by 2025</a:t>
              </a: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4" t="18273" r="15285" b="6100"/>
            <a:stretch/>
          </p:blipFill>
          <p:spPr bwMode="auto">
            <a:xfrm>
              <a:off x="7086600" y="2667000"/>
              <a:ext cx="1554480" cy="1266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81600"/>
            <a:ext cx="1554480" cy="105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12520" y="4519136"/>
            <a:ext cx="1859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wastewater treatment plant 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Zarqa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21447"/>
            <a:ext cx="1554480" cy="207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940040" y="4724400"/>
            <a:ext cx="1051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Wadi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Ma`in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Zara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Mujib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Water desalination plant  and conveyance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 vert="horz" lIns="0" rIns="0" bIns="0" anchor="b">
            <a:noAutofit/>
          </a:bodyPr>
          <a:lstStyle/>
          <a:p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Water strategies- all solutions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FF27-E98A-4502-A0FC-EF7506AA3128}" type="datetime1">
              <a:rPr lang="en-US" smtClean="0"/>
              <a:pPr/>
              <a:t>5/2/2025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387" y="1322921"/>
            <a:ext cx="7015226" cy="47614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4387" y="6135676"/>
            <a:ext cx="7393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Source: Third National Water Master Plan (NWMP-3) from 2023 to  2040</a:t>
            </a:r>
          </a:p>
        </p:txBody>
      </p:sp>
    </p:spTree>
    <p:extLst>
      <p:ext uri="{BB962C8B-B14F-4D97-AF65-F5344CB8AC3E}">
        <p14:creationId xmlns:p14="http://schemas.microsoft.com/office/powerpoint/2010/main" val="407330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99" y="2362200"/>
            <a:ext cx="4090610" cy="28956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 algn="just">
              <a:buClr>
                <a:srgbClr val="3A8F98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96% coverage with water networks</a:t>
            </a:r>
          </a:p>
          <a:p>
            <a:pPr marL="320040" indent="-342900" algn="just">
              <a:buClr>
                <a:srgbClr val="3A8F98"/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68% coverage with wastewater networks</a:t>
            </a:r>
          </a:p>
          <a:p>
            <a:pPr marL="320040" indent="-342900" algn="just">
              <a:buClr>
                <a:srgbClr val="3A8F98"/>
              </a:buClr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Controlled and monitored Water Quality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5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838200" y="850231"/>
            <a:ext cx="7096027" cy="7499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Water Scarcity but Clean from the tap</a:t>
            </a:r>
          </a:p>
        </p:txBody>
      </p:sp>
    </p:spTree>
    <p:extLst>
      <p:ext uri="{BB962C8B-B14F-4D97-AF65-F5344CB8AC3E}">
        <p14:creationId xmlns:p14="http://schemas.microsoft.com/office/powerpoint/2010/main" val="3750318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1819"/>
            <a:ext cx="9144000" cy="466726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545193"/>
            <a:ext cx="2057400" cy="308113"/>
          </a:xfrm>
        </p:spPr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11822"/>
            <a:ext cx="2057400" cy="308114"/>
          </a:xfrm>
        </p:spPr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6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838200" y="850231"/>
            <a:ext cx="7096027" cy="546769"/>
          </a:xfrm>
          <a:prstGeom prst="rect">
            <a:avLst/>
          </a:prstGeom>
        </p:spPr>
        <p:txBody>
          <a:bodyPr vert="horz" lIns="0" rIns="0" bIns="0" anchor="b">
            <a:normAutofit fontScale="85000" lnSpcReduction="10000"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Water and Wastewater Quality Management in Jordan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E80DE6B-61C5-80CF-3BE3-344B001F28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7280438"/>
              </p:ext>
            </p:extLst>
          </p:nvPr>
        </p:nvGraphicFramePr>
        <p:xfrm>
          <a:off x="1395004" y="18803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05213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FA33B-C074-EA04-F38B-95A0B526E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72BF24F3-D1E1-D0A0-01E9-3696833D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0F61B6-89BE-47C4-583B-3B7C90907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504E4-1CB3-877A-BF18-59A5BE9A1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7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8229BEE3-788F-DDEA-D8CF-F5719BE7496B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6559AD-84E1-94F9-75B9-6207DDF25E7C}"/>
              </a:ext>
            </a:extLst>
          </p:cNvPr>
          <p:cNvSpPr txBox="1"/>
          <p:nvPr/>
        </p:nvSpPr>
        <p:spPr>
          <a:xfrm>
            <a:off x="1219200" y="2743200"/>
            <a:ext cx="7096027" cy="1143000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2800" dirty="0"/>
              <a:t>Water Quality Management in Jordan</a:t>
            </a:r>
          </a:p>
          <a:p>
            <a:pPr algn="ctr"/>
            <a:r>
              <a:rPr lang="en-US" sz="2800" dirty="0"/>
              <a:t> Role of Central Laboratories in Water Authority of Jordan (WAJ Labs)</a:t>
            </a:r>
          </a:p>
        </p:txBody>
      </p:sp>
    </p:spTree>
    <p:extLst>
      <p:ext uri="{BB962C8B-B14F-4D97-AF65-F5344CB8AC3E}">
        <p14:creationId xmlns:p14="http://schemas.microsoft.com/office/powerpoint/2010/main" val="3949416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1819"/>
            <a:ext cx="9144000" cy="466726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545193"/>
            <a:ext cx="2057400" cy="308113"/>
          </a:xfrm>
        </p:spPr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45193"/>
            <a:ext cx="2057400" cy="308114"/>
          </a:xfrm>
        </p:spPr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8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838200" y="457200"/>
            <a:ext cx="7096027" cy="7499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WAJ Labs Organization Chart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91F7A5-6C74-453E-6E48-2D826BB99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44"/>
          <a:stretch/>
        </p:blipFill>
        <p:spPr>
          <a:xfrm>
            <a:off x="990600" y="1235316"/>
            <a:ext cx="7096027" cy="536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29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1819"/>
            <a:ext cx="9144000" cy="466726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545193"/>
            <a:ext cx="2057400" cy="308113"/>
          </a:xfrm>
        </p:spPr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45193"/>
            <a:ext cx="2057400" cy="308114"/>
          </a:xfrm>
        </p:spPr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9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1023986" y="339160"/>
            <a:ext cx="7096027" cy="7499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WAJ Labs Objectives-1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914400" y="1727199"/>
          <a:ext cx="7162800" cy="481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75764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1819"/>
            <a:ext cx="9144000" cy="466726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545193"/>
            <a:ext cx="2057400" cy="308113"/>
          </a:xfrm>
        </p:spPr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45193"/>
            <a:ext cx="2057400" cy="308114"/>
          </a:xfrm>
        </p:spPr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10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838200" y="850231"/>
            <a:ext cx="7096027" cy="7499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WAJ Labs Objectives-2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1524000" y="1727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74679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AC90351F-AB03-4A69-8C81-8EECB2FC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1819"/>
            <a:ext cx="9144000" cy="466726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AAA73-7025-4CFC-B7DC-9DAAEB4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545193"/>
            <a:ext cx="2057400" cy="308113"/>
          </a:xfrm>
        </p:spPr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2CA45-9085-48C3-9FE3-341255B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45193"/>
            <a:ext cx="2057400" cy="308114"/>
          </a:xfrm>
        </p:spPr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11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16C47C70-FC79-45E5-A1F3-8076096A19E3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70C3E-1C18-4247-AE10-B2D5E89E974C}"/>
              </a:ext>
            </a:extLst>
          </p:cNvPr>
          <p:cNvSpPr txBox="1"/>
          <p:nvPr/>
        </p:nvSpPr>
        <p:spPr>
          <a:xfrm>
            <a:off x="838200" y="608729"/>
            <a:ext cx="7096027" cy="7499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2800" dirty="0"/>
              <a:t>Laboratories Testing &amp; Equipment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91AADFC-6672-C3DB-995C-8A69F1280BB0}"/>
              </a:ext>
            </a:extLst>
          </p:cNvPr>
          <p:cNvGraphicFramePr/>
          <p:nvPr/>
        </p:nvGraphicFramePr>
        <p:xfrm>
          <a:off x="762000" y="1396999"/>
          <a:ext cx="7543800" cy="5148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3825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9A4AA-3080-4B35-28AD-CFA5487E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4">
            <a:extLst>
              <a:ext uri="{FF2B5EF4-FFF2-40B4-BE49-F238E27FC236}">
                <a16:creationId xmlns:a16="http://schemas.microsoft.com/office/drawing/2014/main" id="{86BF350F-865B-4D52-696D-9F4241604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763E06-2C14-97EA-B68C-7A34EC68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8C3B-279A-4754-873B-31D8D59CFE18}" type="datetime1">
              <a:rPr lang="en-US" sz="1200" b="1" smtClean="0">
                <a:solidFill>
                  <a:schemeClr val="bg1"/>
                </a:solidFill>
              </a:rPr>
              <a:t>5/2/2025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BE79C-D0FA-43FD-0AC7-9CEB9F8FC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80DB3-0129-4C5C-B8B8-F18EAD8890A0}" type="slidenum">
              <a:rPr lang="en-US" sz="1200" b="1" smtClean="0">
                <a:solidFill>
                  <a:schemeClr val="bg1"/>
                </a:solidFill>
              </a:rPr>
              <a:t>12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Inhaltsplatzhalter 3">
            <a:extLst>
              <a:ext uri="{FF2B5EF4-FFF2-40B4-BE49-F238E27FC236}">
                <a16:creationId xmlns:a16="http://schemas.microsoft.com/office/drawing/2014/main" id="{A061F499-C332-4320-04D1-A2FBA2074F88}"/>
              </a:ext>
            </a:extLst>
          </p:cNvPr>
          <p:cNvSpPr txBox="1">
            <a:spLocks/>
          </p:cNvSpPr>
          <p:nvPr/>
        </p:nvSpPr>
        <p:spPr>
          <a:xfrm>
            <a:off x="684000" y="1899341"/>
            <a:ext cx="7776000" cy="456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17BA4-A553-5742-2F15-8C907FA17FF0}"/>
              </a:ext>
            </a:extLst>
          </p:cNvPr>
          <p:cNvSpPr txBox="1"/>
          <p:nvPr/>
        </p:nvSpPr>
        <p:spPr>
          <a:xfrm>
            <a:off x="1219200" y="2743200"/>
            <a:ext cx="7096027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>
              <a:spcBef>
                <a:spcPct val="0"/>
              </a:spcBef>
              <a:buNone/>
              <a:defRPr kumimoji="0" sz="4000" b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2800" dirty="0"/>
              <a:t>Water Quality Management in Jordan</a:t>
            </a:r>
          </a:p>
          <a:p>
            <a:pPr algn="ctr"/>
            <a:r>
              <a:rPr lang="en-US" sz="2800" dirty="0"/>
              <a:t> Role of RSS Labs</a:t>
            </a:r>
          </a:p>
        </p:txBody>
      </p:sp>
    </p:spTree>
    <p:extLst>
      <p:ext uri="{BB962C8B-B14F-4D97-AF65-F5344CB8AC3E}">
        <p14:creationId xmlns:p14="http://schemas.microsoft.com/office/powerpoint/2010/main" val="1515247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16964F5-7AD6-493B-BDA0-C683DFDB5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795655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The National Project for Monitoring Water Quality in Jordan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8D39CC0-DC35-492B-BB21-2719E84981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2492375"/>
            <a:ext cx="8066088" cy="410527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10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by: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 Water and Environment Centre/ RSS in cooperation with Environmental Monitoring and Assessment Directory/ MoEnv.</a:t>
            </a:r>
          </a:p>
          <a:p>
            <a:pPr algn="just" eaLnBrk="1" hangingPunct="1">
              <a:spcBef>
                <a:spcPct val="10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Funded by: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 MoEnv. </a:t>
            </a:r>
          </a:p>
          <a:p>
            <a:pPr algn="just" eaLnBrk="1" hangingPunct="1">
              <a:spcBef>
                <a:spcPct val="10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Duration: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 One year (yearly renewed since 1986).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97801891-5DFB-4C78-8901-A3EE68299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3467100" cy="995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AC644B2-080A-4F99-AF65-F3403FAA63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2708275"/>
            <a:ext cx="7993063" cy="3446463"/>
          </a:xfrm>
        </p:spPr>
        <p:txBody>
          <a:bodyPr/>
          <a:lstStyle/>
          <a:p>
            <a:pPr marL="85725" indent="0" algn="just"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This project was launched in 1986 and is the first of its kind in terms of its wide coverage of different water resources and comprehensive tests.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52331AA0-5E57-4D84-93A8-84F2900B2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94F94BD-EC17-4602-B5D7-6F4882688C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2781300"/>
            <a:ext cx="7777163" cy="3240088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project, generally, aims at monitoring different water resources in Jordan to verify the quality of such resources and its suitability for different uses, among which is agriculture.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9F7CA3-D8FB-4CD9-9950-B99C8AA7E5C9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Main Objective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50DBC440-8AF5-4FC2-A1CB-336E48AF1B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5CE2351-E098-4B6C-BC2B-D4762B84BD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2492375"/>
            <a:ext cx="7777163" cy="3744913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1. Document the change of water resources quality over time. For this particular purpose, the data base was developed.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2. Determine the important physical, chemical (organic and inorganic) and microbiological properties of the water in Jordan.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2B74F5-9D74-4E38-A79A-2C2A1BF0D248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Specific Objectives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163E44E2-53B6-47DE-8707-737EC3169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633E617-DDDA-4BC5-97D8-C0B88044FE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3713" y="2420938"/>
            <a:ext cx="7777162" cy="3455987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main reasons for water quality changes, whether such changes were positive or negative.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4. Identify pollution indicators for emergent situations and when necessary.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1237A9-4414-46A2-AD2A-5EEB46AEDE9F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Specific Objectives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830D6A92-FE75-41CA-B560-4C048A5D8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pic>
        <p:nvPicPr>
          <p:cNvPr id="12292" name="Content Placeholder 5">
            <a:extLst>
              <a:ext uri="{FF2B5EF4-FFF2-40B4-BE49-F238E27FC236}">
                <a16:creationId xmlns:a16="http://schemas.microsoft.com/office/drawing/2014/main" id="{20D45D57-23FA-4C96-836D-0057A439061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765175"/>
            <a:ext cx="4752975" cy="5976938"/>
          </a:xfrm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093B7FE0-1230-49EF-B2E5-BB3A0BB81D40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Monitored Sites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6002A603-010B-47EC-B207-A4E3738B60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pic>
        <p:nvPicPr>
          <p:cNvPr id="13316" name="Picture 2">
            <a:extLst>
              <a:ext uri="{FF2B5EF4-FFF2-40B4-BE49-F238E27FC236}">
                <a16:creationId xmlns:a16="http://schemas.microsoft.com/office/drawing/2014/main" id="{996B0B2A-0C23-4432-8B3E-0BFF73B15B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333375"/>
            <a:ext cx="5616575" cy="623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79852790-FB1C-43BE-AAFC-82710FF4F286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Monitored Sites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7EFBC57F-C078-4BC8-B93B-F1EB7EFCC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pic>
        <p:nvPicPr>
          <p:cNvPr id="14340" name="Picture 2">
            <a:extLst>
              <a:ext uri="{FF2B5EF4-FFF2-40B4-BE49-F238E27FC236}">
                <a16:creationId xmlns:a16="http://schemas.microsoft.com/office/drawing/2014/main" id="{FC00EA79-DCD6-44F4-835C-87661D8E97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130175"/>
            <a:ext cx="5040313" cy="6467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F1C442F7-955F-4F70-A9E7-1191DC479A51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Monitored Sites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B36A548D-85CA-4717-905A-32314169D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DF1E3EA-3ED3-4085-A281-5EA04C27F0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7802562" cy="4176712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Holding regular meetings between </a:t>
            </a: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MoEnv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 &amp; RSS representatives to determine and approve the action plan and discuss different issues related to the monitored sites. 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Grab water samples collection from the monitored sources (groundwater sources, surface water including streams and dams, domestic wastewater treatment plants’ effluents and industrial locations).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A950B8-ACE4-42D6-B2C4-D89098EE98C2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E00D3C7A-8D87-420A-91C9-DFC9CFB52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DC33339-DD44-4D48-A5A0-2688C09614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7802562" cy="4176712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Conducting field measurements </a:t>
            </a: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for the monitored sources.</a:t>
            </a: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Preservation and transfer of the collected samples to RSS environmental laboratories according to the related standard methods.</a:t>
            </a: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Water samples analyses (Physical, chemical and microbiological)  in RSS environmental laboratories.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5EAC39-9993-44C7-BD6F-D81262AB53DC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C64C034E-2F0E-4BEE-AB67-54409A852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F20D2CA-8FD5-47A2-9184-E32C630A4D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7802562" cy="4176712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Assessment of analyses results according to the related Jordanian standards [Namely JS no. (1766/2014), JS no. (893/2006) and JS no. (202/2007)]. 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Reporting on monthly basis.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Collection of additional samples whenever specific pollution indicators occur</a:t>
            </a:r>
            <a:r>
              <a:rPr lang="ar-SA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(urgent samples).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929507-2AF3-4CDF-846E-8FF04F26B45E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B4B93050-AF2E-498E-A99F-C8BE53B82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1C0C988-87EE-4E74-9D5C-AB390C5017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7802562" cy="4176712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Data management and interpretation of final average results.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Reporting all findings (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final comprehensive technical report at end of the contractual year</a:t>
            </a:r>
            <a:r>
              <a:rPr lang="en-US" altLang="en-US" sz="24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) and providing conclusions and recommendations that would support decision makers in the preparation of national plans for the optimal exploitation of water resources in the kingdom.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0F5844-D19E-472F-A5CB-F67408A4D5E1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AB536CD1-782B-4ACB-AECF-50D187BA7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C031830-785A-467C-BAC8-D499C3FF53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2735262" cy="4176712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E7986F-B441-45EE-96E9-E4A7DD86E8F4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  <p:pic>
        <p:nvPicPr>
          <p:cNvPr id="19461" name="Picture 4" descr="cid:image001.jpg@01D1B1B9.6BAAD940">
            <a:extLst>
              <a:ext uri="{FF2B5EF4-FFF2-40B4-BE49-F238E27FC236}">
                <a16:creationId xmlns:a16="http://schemas.microsoft.com/office/drawing/2014/main" id="{F6D3A268-8BA7-4928-8F20-4FD2B2387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052513"/>
            <a:ext cx="5027612" cy="56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797286FF-FCEB-48F0-9F5A-EF8D84F38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58A2084-20FF-464E-885B-ABF1DFAF01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565400"/>
            <a:ext cx="7704137" cy="3816350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5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Oracle data base 10G R2.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r>
              <a:rPr lang="en-US" altLang="en-US" sz="25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Two servers; one at RSS and the other at </a:t>
            </a:r>
            <a:r>
              <a:rPr lang="en-US" altLang="en-US" sz="2500" dirty="0" err="1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MoEnv</a:t>
            </a:r>
            <a:r>
              <a:rPr lang="en-US" altLang="en-US" sz="2500" dirty="0">
                <a:solidFill>
                  <a:srgbClr val="2F2B20"/>
                </a:solidFill>
                <a:latin typeface="Times New Roman" pitchFamily="18" charset="0"/>
                <a:cs typeface="Times New Roman" pitchFamily="18" charset="0"/>
              </a:rPr>
              <a:t>; for Disaster Recovery (DR).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  <a:defRPr/>
            </a:pPr>
            <a:endParaRPr lang="en-US" altLang="en-US" sz="2400" dirty="0">
              <a:solidFill>
                <a:srgbClr val="2F2B2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302EEE-AE46-489D-8908-AEA0599186C5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E51EF2C0-0E81-4B30-A6AF-C49C3E795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253FB4A-B4B6-4C7E-BA7A-BDF11A905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492375"/>
            <a:ext cx="7802562" cy="3889375"/>
          </a:xfrm>
        </p:spPr>
        <p:txBody>
          <a:bodyPr/>
          <a:lstStyle/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</a:pPr>
            <a:r>
              <a:rPr lang="en-US" altLang="en-US" sz="250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effectiveness of the project,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</a:pPr>
            <a:r>
              <a:rPr lang="en-US" altLang="en-US" sz="250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the analyses procedures and save the data of results, </a:t>
            </a:r>
          </a:p>
          <a:p>
            <a:pPr indent="-342900" algn="just" eaLnBrk="1" hangingPunct="1">
              <a:lnSpc>
                <a:spcPct val="150000"/>
              </a:lnSpc>
              <a:spcBef>
                <a:spcPct val="50000"/>
              </a:spcBef>
              <a:buClrTx/>
            </a:pPr>
            <a:r>
              <a:rPr lang="en-US" altLang="en-US" sz="2500">
                <a:solidFill>
                  <a:srgbClr val="2F2B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manage the enormous data coming out of this vital project. </a:t>
            </a:r>
            <a:endParaRPr lang="en-US" altLang="en-US" sz="2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38D25D-843A-4117-9325-E32A9968E26A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FC7542FA-B483-4B96-9473-258DE478E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0BD8BA-168D-4A51-8FAE-3FC760C2341D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68A802FD-B8F6-4D76-AC37-A9F1947DE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60575"/>
            <a:ext cx="3959225" cy="3983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3" name="Picture 6">
            <a:extLst>
              <a:ext uri="{FF2B5EF4-FFF2-40B4-BE49-F238E27FC236}">
                <a16:creationId xmlns:a16="http://schemas.microsoft.com/office/drawing/2014/main" id="{FDA6CDD9-F0F5-4AA7-A7E9-9C0998B09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644900"/>
            <a:ext cx="3060700" cy="2695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5BAE00CC-B437-4DAA-9C84-5D4E1A0E2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C304A3-1293-4063-9093-152D3CD64E13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  <p:pic>
        <p:nvPicPr>
          <p:cNvPr id="23556" name="Picture 6">
            <a:extLst>
              <a:ext uri="{FF2B5EF4-FFF2-40B4-BE49-F238E27FC236}">
                <a16:creationId xmlns:a16="http://schemas.microsoft.com/office/drawing/2014/main" id="{6EAB52CD-AB96-4643-9918-F45207347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05038"/>
            <a:ext cx="4032250" cy="3557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7" name="Picture 7">
            <a:extLst>
              <a:ext uri="{FF2B5EF4-FFF2-40B4-BE49-F238E27FC236}">
                <a16:creationId xmlns:a16="http://schemas.microsoft.com/office/drawing/2014/main" id="{558231C2-251D-4B33-9CE3-BE896D340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238"/>
            <a:ext cx="3387725" cy="255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8" name="Picture 8">
            <a:extLst>
              <a:ext uri="{FF2B5EF4-FFF2-40B4-BE49-F238E27FC236}">
                <a16:creationId xmlns:a16="http://schemas.microsoft.com/office/drawing/2014/main" id="{87AF32F0-B0C3-4960-BE6A-667019EC6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3490913"/>
            <a:ext cx="3328988" cy="2651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F99F73BC-E1ED-42F8-931A-040BDC9EF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4CFD3B-61A0-4930-BA25-1F3401F4AA61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4A65B0EB-62AD-4B97-ACFC-FFE26ED91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5038"/>
            <a:ext cx="5954712" cy="3640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81" name="Picture 6">
            <a:extLst>
              <a:ext uri="{FF2B5EF4-FFF2-40B4-BE49-F238E27FC236}">
                <a16:creationId xmlns:a16="http://schemas.microsoft.com/office/drawing/2014/main" id="{EB32FABD-1E02-41C7-98E4-5767EF64B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0213"/>
            <a:ext cx="1250950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1EAED2DC-601E-40F9-AC2B-121A41C40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394075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Project Summary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80098C-7EDF-421B-92D2-339D8C7B24D1}"/>
              </a:ext>
            </a:extLst>
          </p:cNvPr>
          <p:cNvSpPr txBox="1">
            <a:spLocks noChangeArrowheads="1"/>
          </p:cNvSpPr>
          <p:nvPr/>
        </p:nvSpPr>
        <p:spPr>
          <a:xfrm>
            <a:off x="468313" y="1196975"/>
            <a:ext cx="3394075" cy="647700"/>
          </a:xfrm>
          <a:prstGeom prst="rect">
            <a:avLst/>
          </a:prstGeom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800" b="1" dirty="0">
                <a:latin typeface="Times New Roman" pitchFamily="18" charset="0"/>
                <a:cs typeface="Times New Roman" pitchFamily="18" charset="0"/>
              </a:rPr>
              <a:t>Data Bank System</a:t>
            </a:r>
          </a:p>
        </p:txBody>
      </p:sp>
      <p:pic>
        <p:nvPicPr>
          <p:cNvPr id="25604" name="Picture 5">
            <a:extLst>
              <a:ext uri="{FF2B5EF4-FFF2-40B4-BE49-F238E27FC236}">
                <a16:creationId xmlns:a16="http://schemas.microsoft.com/office/drawing/2014/main" id="{60BAB3A1-515C-46A2-872E-E75C938F7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4384675" cy="351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605" name="Picture 6">
            <a:extLst>
              <a:ext uri="{FF2B5EF4-FFF2-40B4-BE49-F238E27FC236}">
                <a16:creationId xmlns:a16="http://schemas.microsoft.com/office/drawing/2014/main" id="{A49E2761-5892-4DF0-B37F-2D120F1C1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06625"/>
            <a:ext cx="4398963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606" name="Picture 7">
            <a:extLst>
              <a:ext uri="{FF2B5EF4-FFF2-40B4-BE49-F238E27FC236}">
                <a16:creationId xmlns:a16="http://schemas.microsoft.com/office/drawing/2014/main" id="{FC824E55-904B-4F66-84DC-29BE3212A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945063"/>
            <a:ext cx="2562225" cy="1552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33000" t="12000" r="33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305800" cy="11430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6CDA-8169-4D0B-BB20-7120C343133F}" type="datetime1">
              <a:rPr lang="en-US" smtClean="0"/>
              <a:pPr/>
              <a:t>5/2/2025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0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91ac7a6-52ce-4cbb-bab2-3bf96e004e8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B5730A16ABF8488F64A4D91FD35B83" ma:contentTypeVersion="15" ma:contentTypeDescription="Create a new document." ma:contentTypeScope="" ma:versionID="0e662ef7ed6392f865ac5703eaf15349">
  <xsd:schema xmlns:xsd="http://www.w3.org/2001/XMLSchema" xmlns:xs="http://www.w3.org/2001/XMLSchema" xmlns:p="http://schemas.microsoft.com/office/2006/metadata/properties" xmlns:ns3="6d45ab12-8c07-47e5-8097-f9764267aecc" xmlns:ns4="c91ac7a6-52ce-4cbb-bab2-3bf96e004e85" targetNamespace="http://schemas.microsoft.com/office/2006/metadata/properties" ma:root="true" ma:fieldsID="c213126a03962868966c8e727c8e01a2" ns3:_="" ns4:_="">
    <xsd:import namespace="6d45ab12-8c07-47e5-8097-f9764267aecc"/>
    <xsd:import namespace="c91ac7a6-52ce-4cbb-bab2-3bf96e004e8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AutoTags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45ab12-8c07-47e5-8097-f9764267ae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ac7a6-52ce-4cbb-bab2-3bf96e004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3004A6-A5E0-4D33-B633-DCE8F2DA726A}">
  <ds:schemaRefs>
    <ds:schemaRef ds:uri="6d45ab12-8c07-47e5-8097-f9764267aecc"/>
    <ds:schemaRef ds:uri="http://schemas.microsoft.com/office/2006/documentManagement/types"/>
    <ds:schemaRef ds:uri="http://purl.org/dc/dcmitype/"/>
    <ds:schemaRef ds:uri="c91ac7a6-52ce-4cbb-bab2-3bf96e004e85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F9CDF87-9A53-4B46-9414-38017BA554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45ab12-8c07-47e5-8097-f9764267aecc"/>
    <ds:schemaRef ds:uri="c91ac7a6-52ce-4cbb-bab2-3bf96e004e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A5C77D-07A5-489A-A4AF-17C1278C22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428668</TotalTime>
  <Words>1118</Words>
  <Application>Microsoft Office PowerPoint</Application>
  <PresentationFormat>On-screen Show (4:3)</PresentationFormat>
  <Paragraphs>188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Water Sector challenges in Jordan</vt:lpstr>
      <vt:lpstr>Water strategies-1</vt:lpstr>
      <vt:lpstr>Water strategies- all solutions</vt:lpstr>
      <vt:lpstr> </vt:lpstr>
      <vt:lpstr> </vt:lpstr>
      <vt:lpstr> </vt:lpstr>
      <vt:lpstr> </vt:lpstr>
      <vt:lpstr> </vt:lpstr>
      <vt:lpstr> </vt:lpstr>
      <vt:lpstr> </vt:lpstr>
      <vt:lpstr> </vt:lpstr>
      <vt:lpstr>The National Project for Monitoring Water Quality in Jordan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Project Summary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situation and future need of desalination</dc:title>
  <dc:creator>Muna</dc:creator>
  <cp:lastModifiedBy>Rana Ardah</cp:lastModifiedBy>
  <cp:revision>132</cp:revision>
  <cp:lastPrinted>2023-05-03T13:53:39Z</cp:lastPrinted>
  <dcterms:created xsi:type="dcterms:W3CDTF">2016-10-08T07:14:20Z</dcterms:created>
  <dcterms:modified xsi:type="dcterms:W3CDTF">2025-05-02T11:36:13Z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0x01010048B5730A16ABF8488F64A4D91FD35B83</vt:lpwstr>
  </property>
</Properties>
</file>