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3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AD1C-243E-2E81-4733-1E8C34EC6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872DE-8D0C-3837-EE4B-C0BB24A6E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FCCAF-2909-2379-4A2A-F7D2DAC16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C0E59-9495-BE5D-49B5-A0637406D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BC5FE-7B7D-2C79-5132-D2793440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8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08C41-BE76-643F-CECC-BBDA3818E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CBFCD-9F40-1D79-BE76-E4747AF71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E164D-CAD2-61D5-CB50-9F69951A6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1AB94-38AD-C39D-1BE0-1317930F2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36A85-4104-2139-0AAB-0CA7878DE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856E0-B560-7BE6-24E4-BBA1D85AF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466F8-1AE5-D424-D8C8-43B7BBCB9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48C6A-3BD2-71C8-9189-9B37CB233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01F13-2783-FF13-D5EB-1421D48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8D07C-F18D-4591-6C5F-A431DAB7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16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F5738-C0C4-A8BD-CEAA-DA393E5A4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26D59-31C3-0B34-6FED-A1D1BB26F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ABE83-54AA-9335-9505-C2B66E7FF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3B42E-FFD1-8145-59BC-43A43B221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980D2B-8928-DFBE-37B5-F1D6AD7A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6A347-2870-E42D-B416-718E953A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89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6DCEA-F179-D9BA-FB9F-B31EC456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5000B-619B-7831-84DD-D149EB896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C3848-3893-725B-0EB1-2CDEAA842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9E8A6-D403-8A2F-59D4-420A2DBE8F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0E2940-FE75-9BBB-B35D-60D1EBB50A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BB4B98-D07A-6AEF-75BC-E6645AD34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75F545-A4D4-1ABA-BD52-E6090DC8D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CF4F97-45FD-B08D-62B9-9CF9596A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3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D7A1-53F6-B29F-419A-B1D5A6618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379573-FC69-3E27-6069-7FB0EC87F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418D2D-D8CC-D5A2-33A2-66473BE48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F7C816-88D8-2D90-878C-8C955A60F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7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652AE3-6D30-4B03-3500-AE34D0EB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A69D1B-A5E7-4138-1485-422EFCFB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B2A06-D55C-2CC3-C5F1-0E681DFB8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19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E316F-94A6-58C5-DF0F-E6BABB343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45480-70DF-C5AD-70E2-7EEF4C587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6E109-A664-E93F-76F1-23DAABB2C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107A7B-330D-89A6-CA37-B02BC883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39F2B-4EF9-A124-52EF-F21DFB107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B704D-D7A0-86F5-5D8F-8B867662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14B4-A79D-DD4E-F705-5C16ECCA9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D4AAE-4F3E-C46F-F3D1-88B83EC7DF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68232-4EB4-895B-BC6C-CF5E3A822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7CDEF-D523-CAB2-1FC7-24A1C20E5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0763E-0929-BBCB-260E-9A9F42096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B27DB-7EF6-33EF-DD78-F76B03BD9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3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CA8DF-14FA-EAA6-8549-84293CE8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0CA75-D681-9C0F-5C78-72C7FF71F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8B66B-CE04-AB45-5F9D-5222A06DC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152E9-F1B8-6812-F388-B9260730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FC793-16E0-EC51-F169-F33A08A5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5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9F03B1-E113-6F7E-2684-F2C86F9620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4228A3-E136-731F-CE92-212EAB7AB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9DF2D-78E4-AE9E-BA81-770152B53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76487-2E39-4045-FAD3-5A425E954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A6B64-9FEF-0861-6942-4E64EAE0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76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05F137-16D4-027F-E1AC-04B9DF529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32CD1-9EFC-B3D4-3E43-3A5564783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C676E-58D9-0E33-BBF7-6C78EC193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0D412-0880-463D-8EA2-39C34FC21AA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EA9C0-A93A-DCF3-7229-8D122A781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92101-8B8E-9280-8F9B-8E8534C5E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11033-FF3D-4FC0-8A92-BAF880C26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6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B38BE9-572E-15F5-EAF5-0FE5C88BD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" y="0"/>
            <a:ext cx="12086493" cy="64711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79430" y="5152293"/>
            <a:ext cx="6840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LB" b="1" dirty="0">
                <a:solidFill>
                  <a:srgbClr val="002060"/>
                </a:solidFill>
              </a:rPr>
              <a:t>إعداد: د. نضال محمد حشيشو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86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83164C-AD45-3C2A-DF1B-18D489DC4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7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B0AC8-7619-B367-E4F4-F4690F131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5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626011-D685-5E9A-B44A-9114AD5B7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83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224405-74C6-9850-3945-502C48241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1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E516D7-6BC6-79F9-07D9-9EE4436C2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6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0A0500-8A10-961C-83EE-6597F2CB2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86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6F4F69-0D9D-0CC6-57CA-F1417583F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51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7011F-6BF5-FC46-A502-011002366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2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1B9476-9DFD-37BD-B12B-30BFBB636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1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960F9D-4F80-CCCA-0A99-0E50C8AB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44"/>
            <a:ext cx="12192000" cy="674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21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38B55-F002-E002-5D9B-18EC5BA48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9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4E7C54-F198-18BD-6B00-601121504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86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52B312-61B1-86BC-1E84-A8BED0D75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84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96CDE-A32F-AA73-2578-9E54E4971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19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6EC86C-B2E7-833F-AF84-2542F3F80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263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33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F691CA-C2F1-F365-AD11-78154E88F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8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BBE4BB-764C-82F5-03C5-63FB67667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57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43607B-163F-DC27-AF2C-8A6F7058A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61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594BA9-305A-2381-712A-AA32F966A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"/>
            <a:ext cx="121920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07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96E9FA-01BF-BCD1-8A15-C59B45718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7"/>
            <a:ext cx="12192000" cy="67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21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</Words>
  <Application>Microsoft Office PowerPoint</Application>
  <PresentationFormat>Widescreen</PresentationFormat>
  <Paragraphs>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Lina Al Salhani</dc:creator>
  <cp:lastModifiedBy>Office</cp:lastModifiedBy>
  <cp:revision>3</cp:revision>
  <dcterms:created xsi:type="dcterms:W3CDTF">2025-04-16T07:52:19Z</dcterms:created>
  <dcterms:modified xsi:type="dcterms:W3CDTF">2025-05-05T07:01:23Z</dcterms:modified>
</cp:coreProperties>
</file>