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8288000" cy="10287000"/>
  <p:notesSz cx="6858000" cy="9144000"/>
  <p:defaultTextStyle>
    <a:defPPr>
      <a:defRPr lang="ar-JO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A075-6ECD-162B-1C65-B0A20F716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FD66AB-8F82-388F-F34A-D139E007B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CD495-24D4-4807-B96C-8ECBAD3D6A52}" type="datetimeFigureOut">
              <a:rPr lang="ar-JO" smtClean="0"/>
              <a:t>16/10/1446</a:t>
            </a:fld>
            <a:endParaRPr lang="ar-J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94980C-C694-F4AB-7FC7-540AF01DD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0E92B3-A268-BAE9-6F60-B605269B7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027AD-8F16-47AB-95E3-31B300A046BC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317315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FBE2C0-B896-8901-7B64-AC43847C7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191E07-6B2E-7CBF-F06E-DC6889FBE1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89847-0A3C-E032-93E4-39A782FC4E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CD495-24D4-4807-B96C-8ECBAD3D6A52}" type="datetimeFigureOut">
              <a:rPr lang="ar-JO" smtClean="0"/>
              <a:t>16/10/1446</a:t>
            </a:fld>
            <a:endParaRPr lang="ar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1C1E6B-3895-7AB4-5148-69D3E2C8CE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C6140-1596-F5E0-6F98-D81203D5B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9027AD-8F16-47AB-95E3-31B300A046BC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160365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JO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66BF7B1-998E-5593-C961-7C2028154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5208F9-0AAF-43FC-9603-C53B261F1F8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255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227E8A3-3E48-BD3E-12BF-3AD008659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BD0F47-0C4F-F854-158C-FB6A14E3E3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084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0E441B-81FF-1CAB-343F-AB1C117C5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8EF36F-1624-81E1-5CEC-311C7EA832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43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BF1EA65-2B27-8E41-9E80-255BE377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1C9151-9C8C-AC11-4519-9040B0E06F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943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EB4D26B-0D71-4A33-4CBD-2AA6C21B4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2CA71B-7639-AEB0-85ED-CE1EF2C4FC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406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7F328E2-543F-13A5-9413-E783638E9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9A0D73-DF6E-BCF7-FB0E-2AF31CEC3C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69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27963CF-DBA5-C6C3-4EFC-EC0FD4491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CEABED-4D30-75D4-FE44-DB55456AF8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729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DA6991E-C569-5BDC-6FC4-5E3EEAC79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B2D05B-F165-1EF4-5538-4391180E7E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986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6C3DB4D-E58A-ACE1-EBD0-0BD7CD5EB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6419C1-D394-239B-4B34-3A16389DB3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999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B263506-73B7-3B95-D07D-7242C0DB3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148802-655B-F228-10F3-C88BC6EF8B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443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EDBE95B-47B8-E6E5-906C-3636845A4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284760-CB5D-3951-3F41-3E7B414C26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092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2B7E88C-B6E4-65F2-9115-4AEB760E9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987E21-D27F-E61C-9356-D844705E82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980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20AA295-EC2B-BF6C-B73B-269E2D3E8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305C05-0279-B318-F83F-C8F3C9057C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58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534E87B-66B9-27A8-8376-806570E8D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C4000E-BDD3-C3E8-B855-EC19D129EA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852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CDA95E5-A553-3B7D-1AB9-68D8A8D86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CD1C17-802B-8C01-E0D4-FFB4D7A089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29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9AD5D52-4E5E-B23D-ABAE-8E7963EB8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65D8F8-1457-4772-BA8B-40F18FB8D4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576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1B4F682-6EBB-9E64-BFD9-399472BCF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3CB795-D167-F190-911A-F168312D79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888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B9C2A20-B7AC-BD5A-CFFD-4CF672208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B289E9-E061-B01D-6D0B-F362675316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7385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A617D02-8E71-FCF2-EDFC-6BE2E7074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4EFD54-ABFE-0100-02DF-C2E3C88FCE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196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991C82C-26C3-9D7A-23A0-A0F707391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88A145-6E89-C9D2-C6D4-99C0E3EA7C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3874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6410639-F799-2921-0239-3F3712FA1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1C8DBB-1CBA-4D66-CC82-4110FF71D2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327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0ECBF5D-E2D5-FDF9-A9F4-9554E1280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45442E-08D9-2C40-B645-51CB05717B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6302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1C52754-710E-4301-2919-86645122E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195D36-858B-ADC4-8910-F47F4B311E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6995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4883D9D-FB15-8017-49BC-351C97083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896259-BEC6-5BFA-830B-F289FD5D1A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346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F1956A0-7F07-B021-84FF-1B36A9F0B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14D9DC-3433-B58D-A9CF-CC384127B4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7190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AB9CBEC-DE04-AC0C-177C-22EAA3D97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E7A27E-B0B4-C31C-3B93-FC588EAD91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1501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276DF4A-8F0D-032E-120C-8C9493B40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350843-4758-8A95-89A6-F3656E09D5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8316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79F24C1-DADE-E212-7A6C-42DE5FD6F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9D770C-90C1-EC6F-D795-E7A496F2872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7322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E591332-6829-7C2D-3740-1DB3117BF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82249A-734A-718A-B800-41E2F09F11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23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763926F-843B-9688-7FF3-CE419BC75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06A677-4285-826D-2898-49854855AD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4026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F890E0-E4C0-E5EC-654A-1B6193DFD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CEF2D3-419B-1B5E-8183-530D25A9AE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1423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AF9D159-863C-B58E-CD3F-E298A135C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4A554C-81FB-3B64-32A1-35175155538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2470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3C597FA-BC3D-8C10-02C6-264173437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7A5EB2-095D-E0C1-284E-8C1AABAC27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2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Rakad Taani</dc:creator>
  <cp:lastModifiedBy>Rakad Taani</cp:lastModifiedBy>
  <cp:revision>1</cp:revision>
  <dcterms:created xsi:type="dcterms:W3CDTF">2025-04-14T15:14:36Z</dcterms:created>
  <dcterms:modified xsi:type="dcterms:W3CDTF">2025-04-14T15:14:36Z</dcterms:modified>
</cp:coreProperties>
</file>