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256" r:id="rId5"/>
    <p:sldId id="345" r:id="rId6"/>
    <p:sldId id="257" r:id="rId7"/>
    <p:sldId id="330" r:id="rId8"/>
    <p:sldId id="331" r:id="rId9"/>
    <p:sldId id="342" r:id="rId10"/>
    <p:sldId id="346" r:id="rId11"/>
    <p:sldId id="293" r:id="rId12"/>
    <p:sldId id="347" r:id="rId13"/>
    <p:sldId id="348" r:id="rId14"/>
    <p:sldId id="349" r:id="rId15"/>
    <p:sldId id="336" r:id="rId16"/>
    <p:sldId id="350" r:id="rId17"/>
    <p:sldId id="337" r:id="rId18"/>
    <p:sldId id="351" r:id="rId19"/>
    <p:sldId id="338" r:id="rId20"/>
    <p:sldId id="352" r:id="rId21"/>
    <p:sldId id="353" r:id="rId22"/>
    <p:sldId id="344" r:id="rId23"/>
    <p:sldId id="354" r:id="rId24"/>
  </p:sldIdLst>
  <p:sldSz cx="18288000" cy="10287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a Ardah" userId="8a9ebc43-7fb4-4567-bb98-7e98c5a28632" providerId="ADAL" clId="{04A2CBD6-679E-4625-92FF-2B33C067DE45}"/>
    <pc:docChg chg="undo redo custSel addSld delSld modSld sldOrd delMainMaster">
      <pc:chgData name="Rana Ardah" userId="8a9ebc43-7fb4-4567-bb98-7e98c5a28632" providerId="ADAL" clId="{04A2CBD6-679E-4625-92FF-2B33C067DE45}" dt="2025-04-17T09:36:34.332" v="1635" actId="20577"/>
      <pc:docMkLst>
        <pc:docMk/>
      </pc:docMkLst>
      <pc:sldChg chg="modSp">
        <pc:chgData name="Rana Ardah" userId="8a9ebc43-7fb4-4567-bb98-7e98c5a28632" providerId="ADAL" clId="{04A2CBD6-679E-4625-92FF-2B33C067DE45}" dt="2025-04-16T10:52:50.489" v="64" actId="14100"/>
        <pc:sldMkLst>
          <pc:docMk/>
          <pc:sldMk cId="0" sldId="256"/>
        </pc:sldMkLst>
        <pc:spChg chg="mod">
          <ac:chgData name="Rana Ardah" userId="8a9ebc43-7fb4-4567-bb98-7e98c5a28632" providerId="ADAL" clId="{04A2CBD6-679E-4625-92FF-2B33C067DE45}" dt="2025-04-16T10:50:01.441" v="2" actId="14100"/>
          <ac:spMkLst>
            <pc:docMk/>
            <pc:sldMk cId="0" sldId="256"/>
            <ac:spMk id="5" creationId="{ABE36FAB-DF32-F564-A363-ED38DC671A73}"/>
          </ac:spMkLst>
        </pc:spChg>
        <pc:spChg chg="mod">
          <ac:chgData name="Rana Ardah" userId="8a9ebc43-7fb4-4567-bb98-7e98c5a28632" providerId="ADAL" clId="{04A2CBD6-679E-4625-92FF-2B33C067DE45}" dt="2025-04-16T10:52:50.489" v="64" actId="14100"/>
          <ac:spMkLst>
            <pc:docMk/>
            <pc:sldMk cId="0" sldId="256"/>
            <ac:spMk id="8" creationId="{F861C566-132F-1125-AA73-F6AB4CC0FD69}"/>
          </ac:spMkLst>
        </pc:spChg>
      </pc:sldChg>
      <pc:sldChg chg="addSp delSp modSp">
        <pc:chgData name="Rana Ardah" userId="8a9ebc43-7fb4-4567-bb98-7e98c5a28632" providerId="ADAL" clId="{04A2CBD6-679E-4625-92FF-2B33C067DE45}" dt="2025-04-16T11:16:18.706" v="202" actId="20577"/>
        <pc:sldMkLst>
          <pc:docMk/>
          <pc:sldMk cId="0" sldId="257"/>
        </pc:sldMkLst>
        <pc:spChg chg="mod">
          <ac:chgData name="Rana Ardah" userId="8a9ebc43-7fb4-4567-bb98-7e98c5a28632" providerId="ADAL" clId="{04A2CBD6-679E-4625-92FF-2B33C067DE45}" dt="2025-04-16T10:53:34.674" v="71" actId="20577"/>
          <ac:spMkLst>
            <pc:docMk/>
            <pc:sldMk cId="0" sldId="257"/>
            <ac:spMk id="2" creationId="{00000000-0000-0000-0000-000000000000}"/>
          </ac:spMkLst>
        </pc:spChg>
        <pc:spChg chg="add del">
          <ac:chgData name="Rana Ardah" userId="8a9ebc43-7fb4-4567-bb98-7e98c5a28632" providerId="ADAL" clId="{04A2CBD6-679E-4625-92FF-2B33C067DE45}" dt="2025-04-16T10:53:26.924" v="68"/>
          <ac:spMkLst>
            <pc:docMk/>
            <pc:sldMk cId="0" sldId="257"/>
            <ac:spMk id="3" creationId="{793CC9CC-0C23-4A8F-90CF-69D822680E06}"/>
          </ac:spMkLst>
        </pc:spChg>
        <pc:spChg chg="add del">
          <ac:chgData name="Rana Ardah" userId="8a9ebc43-7fb4-4567-bb98-7e98c5a28632" providerId="ADAL" clId="{04A2CBD6-679E-4625-92FF-2B33C067DE45}" dt="2025-04-16T10:53:32.483" v="70"/>
          <ac:spMkLst>
            <pc:docMk/>
            <pc:sldMk cId="0" sldId="257"/>
            <ac:spMk id="4" creationId="{D2398E3E-56B1-43CF-9094-826825247080}"/>
          </ac:spMkLst>
        </pc:spChg>
        <pc:spChg chg="add mod">
          <ac:chgData name="Rana Ardah" userId="8a9ebc43-7fb4-4567-bb98-7e98c5a28632" providerId="ADAL" clId="{04A2CBD6-679E-4625-92FF-2B33C067DE45}" dt="2025-04-16T11:05:04.639" v="180" actId="2711"/>
          <ac:spMkLst>
            <pc:docMk/>
            <pc:sldMk cId="0" sldId="257"/>
            <ac:spMk id="5" creationId="{62C04FBE-62C0-4890-83CC-99BA3D015EE1}"/>
          </ac:spMkLst>
        </pc:spChg>
        <pc:spChg chg="add mod">
          <ac:chgData name="Rana Ardah" userId="8a9ebc43-7fb4-4567-bb98-7e98c5a28632" providerId="ADAL" clId="{04A2CBD6-679E-4625-92FF-2B33C067DE45}" dt="2025-04-16T11:16:18.706" v="202" actId="20577"/>
          <ac:spMkLst>
            <pc:docMk/>
            <pc:sldMk cId="0" sldId="257"/>
            <ac:spMk id="6" creationId="{2692C5C4-247E-44D0-B55C-8343FF78A87F}"/>
          </ac:spMkLst>
        </pc:spChg>
        <pc:spChg chg="add del mod">
          <ac:chgData name="Rana Ardah" userId="8a9ebc43-7fb4-4567-bb98-7e98c5a28632" providerId="ADAL" clId="{04A2CBD6-679E-4625-92FF-2B33C067DE45}" dt="2025-04-16T11:02:37.553" v="168" actId="767"/>
          <ac:spMkLst>
            <pc:docMk/>
            <pc:sldMk cId="0" sldId="257"/>
            <ac:spMk id="9" creationId="{1FAB6E70-AA01-47BD-BC9A-31640284C703}"/>
          </ac:spMkLst>
        </pc:spChg>
        <pc:picChg chg="add del mod">
          <ac:chgData name="Rana Ardah" userId="8a9ebc43-7fb4-4567-bb98-7e98c5a28632" providerId="ADAL" clId="{04A2CBD6-679E-4625-92FF-2B33C067DE45}" dt="2025-04-16T11:00:56.020" v="157" actId="478"/>
          <ac:picMkLst>
            <pc:docMk/>
            <pc:sldMk cId="0" sldId="257"/>
            <ac:picMk id="7" creationId="{D1C54123-8AFA-4380-86ED-C2D335DD0C60}"/>
          </ac:picMkLst>
        </pc:picChg>
        <pc:picChg chg="add mod">
          <ac:chgData name="Rana Ardah" userId="8a9ebc43-7fb4-4567-bb98-7e98c5a28632" providerId="ADAL" clId="{04A2CBD6-679E-4625-92FF-2B33C067DE45}" dt="2025-04-16T11:07:23.895" v="191" actId="1076"/>
          <ac:picMkLst>
            <pc:docMk/>
            <pc:sldMk cId="0" sldId="257"/>
            <ac:picMk id="8" creationId="{7E589DAE-E76B-413A-82CA-2AB9EA3A68D5}"/>
          </ac:picMkLst>
        </pc:picChg>
      </pc:sldChg>
      <pc:sldChg chg="addSp delSp modSp add del ord">
        <pc:chgData name="Rana Ardah" userId="8a9ebc43-7fb4-4567-bb98-7e98c5a28632" providerId="ADAL" clId="{04A2CBD6-679E-4625-92FF-2B33C067DE45}" dt="2025-04-17T06:55:38.570" v="862" actId="2696"/>
        <pc:sldMkLst>
          <pc:docMk/>
          <pc:sldMk cId="3624821540" sldId="290"/>
        </pc:sldMkLst>
        <pc:spChg chg="del mod">
          <ac:chgData name="Rana Ardah" userId="8a9ebc43-7fb4-4567-bb98-7e98c5a28632" providerId="ADAL" clId="{04A2CBD6-679E-4625-92FF-2B33C067DE45}" dt="2025-04-17T06:52:35.792" v="840" actId="478"/>
          <ac:spMkLst>
            <pc:docMk/>
            <pc:sldMk cId="3624821540" sldId="290"/>
            <ac:spMk id="2" creationId="{00000000-0000-0000-0000-000000000000}"/>
          </ac:spMkLst>
        </pc:spChg>
        <pc:spChg chg="del">
          <ac:chgData name="Rana Ardah" userId="8a9ebc43-7fb4-4567-bb98-7e98c5a28632" providerId="ADAL" clId="{04A2CBD6-679E-4625-92FF-2B33C067DE45}" dt="2025-04-17T06:54:40.904" v="852" actId="478"/>
          <ac:spMkLst>
            <pc:docMk/>
            <pc:sldMk cId="3624821540" sldId="290"/>
            <ac:spMk id="4" creationId="{00000000-0000-0000-0000-000000000000}"/>
          </ac:spMkLst>
        </pc:spChg>
        <pc:spChg chg="del">
          <ac:chgData name="Rana Ardah" userId="8a9ebc43-7fb4-4567-bb98-7e98c5a28632" providerId="ADAL" clId="{04A2CBD6-679E-4625-92FF-2B33C067DE45}" dt="2025-04-17T06:54:27.993" v="849" actId="478"/>
          <ac:spMkLst>
            <pc:docMk/>
            <pc:sldMk cId="3624821540" sldId="290"/>
            <ac:spMk id="7" creationId="{00000000-0000-0000-0000-000000000000}"/>
          </ac:spMkLst>
        </pc:spChg>
        <pc:spChg chg="del">
          <ac:chgData name="Rana Ardah" userId="8a9ebc43-7fb4-4567-bb98-7e98c5a28632" providerId="ADAL" clId="{04A2CBD6-679E-4625-92FF-2B33C067DE45}" dt="2025-04-17T06:54:32.832" v="850" actId="478"/>
          <ac:spMkLst>
            <pc:docMk/>
            <pc:sldMk cId="3624821540" sldId="290"/>
            <ac:spMk id="8" creationId="{00000000-0000-0000-0000-000000000000}"/>
          </ac:spMkLst>
        </pc:spChg>
        <pc:spChg chg="del">
          <ac:chgData name="Rana Ardah" userId="8a9ebc43-7fb4-4567-bb98-7e98c5a28632" providerId="ADAL" clId="{04A2CBD6-679E-4625-92FF-2B33C067DE45}" dt="2025-04-17T06:54:37.236" v="851" actId="478"/>
          <ac:spMkLst>
            <pc:docMk/>
            <pc:sldMk cId="3624821540" sldId="290"/>
            <ac:spMk id="10" creationId="{00000000-0000-0000-0000-000000000000}"/>
          </ac:spMkLst>
        </pc:spChg>
        <pc:spChg chg="add del mod">
          <ac:chgData name="Rana Ardah" userId="8a9ebc43-7fb4-4567-bb98-7e98c5a28632" providerId="ADAL" clId="{04A2CBD6-679E-4625-92FF-2B33C067DE45}" dt="2025-04-17T06:52:38.343" v="841" actId="478"/>
          <ac:spMkLst>
            <pc:docMk/>
            <pc:sldMk cId="3624821540" sldId="290"/>
            <ac:spMk id="13" creationId="{DA926786-7E8C-4474-9EAC-1A52D62F9583}"/>
          </ac:spMkLst>
        </pc:spChg>
        <pc:spChg chg="add mod">
          <ac:chgData name="Rana Ardah" userId="8a9ebc43-7fb4-4567-bb98-7e98c5a28632" providerId="ADAL" clId="{04A2CBD6-679E-4625-92FF-2B33C067DE45}" dt="2025-04-17T06:52:52.923" v="846" actId="20577"/>
          <ac:spMkLst>
            <pc:docMk/>
            <pc:sldMk cId="3624821540" sldId="290"/>
            <ac:spMk id="14" creationId="{F5A0A855-C232-4562-BDC6-D1F8246A6411}"/>
          </ac:spMkLst>
        </pc:spChg>
        <pc:picChg chg="del">
          <ac:chgData name="Rana Ardah" userId="8a9ebc43-7fb4-4567-bb98-7e98c5a28632" providerId="ADAL" clId="{04A2CBD6-679E-4625-92FF-2B33C067DE45}" dt="2025-04-17T06:55:21.865" v="857"/>
          <ac:picMkLst>
            <pc:docMk/>
            <pc:sldMk cId="3624821540" sldId="290"/>
            <ac:picMk id="3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6:55:21.865" v="857"/>
          <ac:picMkLst>
            <pc:docMk/>
            <pc:sldMk cId="3624821540" sldId="290"/>
            <ac:picMk id="5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6:55:21.865" v="857"/>
          <ac:picMkLst>
            <pc:docMk/>
            <pc:sldMk cId="3624821540" sldId="290"/>
            <ac:picMk id="9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6:55:32.309" v="860"/>
          <ac:picMkLst>
            <pc:docMk/>
            <pc:sldMk cId="3624821540" sldId="290"/>
            <ac:picMk id="11" creationId="{00000000-0000-0000-0000-000000000000}"/>
          </ac:picMkLst>
        </pc:picChg>
      </pc:sldChg>
      <pc:sldChg chg="addSp delSp modSp add ord">
        <pc:chgData name="Rana Ardah" userId="8a9ebc43-7fb4-4567-bb98-7e98c5a28632" providerId="ADAL" clId="{04A2CBD6-679E-4625-92FF-2B33C067DE45}" dt="2025-04-17T07:00:34.778" v="1087" actId="6549"/>
        <pc:sldMkLst>
          <pc:docMk/>
          <pc:sldMk cId="3485087001" sldId="293"/>
        </pc:sldMkLst>
        <pc:spChg chg="add mod">
          <ac:chgData name="Rana Ardah" userId="8a9ebc43-7fb4-4567-bb98-7e98c5a28632" providerId="ADAL" clId="{04A2CBD6-679E-4625-92FF-2B33C067DE45}" dt="2025-04-17T07:00:34.778" v="1087" actId="6549"/>
          <ac:spMkLst>
            <pc:docMk/>
            <pc:sldMk cId="3485087001" sldId="293"/>
            <ac:spMk id="15" creationId="{FE19BFEB-EECF-4717-A5EB-436A6B6977E8}"/>
          </ac:spMkLst>
        </pc:spChg>
        <pc:spChg chg="del mod">
          <ac:chgData name="Rana Ardah" userId="8a9ebc43-7fb4-4567-bb98-7e98c5a28632" providerId="ADAL" clId="{04A2CBD6-679E-4625-92FF-2B33C067DE45}" dt="2025-04-17T06:51:51.154" v="832" actId="478"/>
          <ac:spMkLst>
            <pc:docMk/>
            <pc:sldMk cId="3485087001" sldId="293"/>
            <ac:spMk id="16" creationId="{00000000-0000-0000-0000-000000000000}"/>
          </ac:spMkLst>
        </pc:spChg>
        <pc:picChg chg="mod">
          <ac:chgData name="Rana Ardah" userId="8a9ebc43-7fb4-4567-bb98-7e98c5a28632" providerId="ADAL" clId="{04A2CBD6-679E-4625-92FF-2B33C067DE45}" dt="2025-04-17T06:52:05.528" v="835" actId="14100"/>
          <ac:picMkLst>
            <pc:docMk/>
            <pc:sldMk cId="3485087001" sldId="293"/>
            <ac:picMk id="3" creationId="{00000000-0000-0000-0000-000000000000}"/>
          </ac:picMkLst>
        </pc:picChg>
      </pc:sldChg>
      <pc:sldChg chg="addSp delSp modSp add del ord">
        <pc:chgData name="Rana Ardah" userId="8a9ebc43-7fb4-4567-bb98-7e98c5a28632" providerId="ADAL" clId="{04A2CBD6-679E-4625-92FF-2B33C067DE45}" dt="2025-04-17T06:52:14.232" v="837" actId="2696"/>
        <pc:sldMkLst>
          <pc:docMk/>
          <pc:sldMk cId="1281461731" sldId="308"/>
        </pc:sldMkLst>
        <pc:spChg chg="mod">
          <ac:chgData name="Rana Ardah" userId="8a9ebc43-7fb4-4567-bb98-7e98c5a28632" providerId="ADAL" clId="{04A2CBD6-679E-4625-92FF-2B33C067DE45}" dt="2025-04-17T06:51:29.004" v="829" actId="1076"/>
          <ac:spMkLst>
            <pc:docMk/>
            <pc:sldMk cId="1281461731" sldId="308"/>
            <ac:spMk id="6" creationId="{00000000-0000-0000-0000-000000000000}"/>
          </ac:spMkLst>
        </pc:spChg>
        <pc:spChg chg="del mod">
          <ac:chgData name="Rana Ardah" userId="8a9ebc43-7fb4-4567-bb98-7e98c5a28632" providerId="ADAL" clId="{04A2CBD6-679E-4625-92FF-2B33C067DE45}" dt="2025-04-17T06:49:45.123" v="799" actId="478"/>
          <ac:spMkLst>
            <pc:docMk/>
            <pc:sldMk cId="1281461731" sldId="308"/>
            <ac:spMk id="17" creationId="{00000000-0000-0000-0000-000000000000}"/>
          </ac:spMkLst>
        </pc:spChg>
        <pc:spChg chg="mod">
          <ac:chgData name="Rana Ardah" userId="8a9ebc43-7fb4-4567-bb98-7e98c5a28632" providerId="ADAL" clId="{04A2CBD6-679E-4625-92FF-2B33C067DE45}" dt="2025-04-17T06:51:33.276" v="830" actId="1076"/>
          <ac:spMkLst>
            <pc:docMk/>
            <pc:sldMk cId="1281461731" sldId="308"/>
            <ac:spMk id="18" creationId="{00000000-0000-0000-0000-000000000000}"/>
          </ac:spMkLst>
        </pc:spChg>
        <pc:spChg chg="add del mod">
          <ac:chgData name="Rana Ardah" userId="8a9ebc43-7fb4-4567-bb98-7e98c5a28632" providerId="ADAL" clId="{04A2CBD6-679E-4625-92FF-2B33C067DE45}" dt="2025-04-17T06:51:56.414" v="833"/>
          <ac:spMkLst>
            <pc:docMk/>
            <pc:sldMk cId="1281461731" sldId="308"/>
            <ac:spMk id="22" creationId="{2399D508-A039-456A-AE2A-65D8DCBAA95E}"/>
          </ac:spMkLst>
        </pc:spChg>
        <pc:picChg chg="mod">
          <ac:chgData name="Rana Ardah" userId="8a9ebc43-7fb4-4567-bb98-7e98c5a28632" providerId="ADAL" clId="{04A2CBD6-679E-4625-92FF-2B33C067DE45}" dt="2025-04-17T06:50:01.172" v="801" actId="14100"/>
          <ac:picMkLst>
            <pc:docMk/>
            <pc:sldMk cId="1281461731" sldId="308"/>
            <ac:picMk id="15" creationId="{00000000-0000-0000-0000-000000000000}"/>
          </ac:picMkLst>
        </pc:picChg>
        <pc:picChg chg="mod">
          <ac:chgData name="Rana Ardah" userId="8a9ebc43-7fb4-4567-bb98-7e98c5a28632" providerId="ADAL" clId="{04A2CBD6-679E-4625-92FF-2B33C067DE45}" dt="2025-04-17T06:50:03.348" v="802" actId="14100"/>
          <ac:picMkLst>
            <pc:docMk/>
            <pc:sldMk cId="1281461731" sldId="308"/>
            <ac:picMk id="16" creationId="{00000000-0000-0000-0000-000000000000}"/>
          </ac:picMkLst>
        </pc:picChg>
        <pc:picChg chg="mod">
          <ac:chgData name="Rana Ardah" userId="8a9ebc43-7fb4-4567-bb98-7e98c5a28632" providerId="ADAL" clId="{04A2CBD6-679E-4625-92FF-2B33C067DE45}" dt="2025-04-17T06:50:15.659" v="804" actId="14100"/>
          <ac:picMkLst>
            <pc:docMk/>
            <pc:sldMk cId="1281461731" sldId="308"/>
            <ac:picMk id="19" creationId="{00000000-0000-0000-0000-000000000000}"/>
          </ac:picMkLst>
        </pc:picChg>
        <pc:picChg chg="mod">
          <ac:chgData name="Rana Ardah" userId="8a9ebc43-7fb4-4567-bb98-7e98c5a28632" providerId="ADAL" clId="{04A2CBD6-679E-4625-92FF-2B33C067DE45}" dt="2025-04-17T06:50:18.556" v="805" actId="14100"/>
          <ac:picMkLst>
            <pc:docMk/>
            <pc:sldMk cId="1281461731" sldId="308"/>
            <ac:picMk id="20" creationId="{00000000-0000-0000-0000-000000000000}"/>
          </ac:picMkLst>
        </pc:picChg>
        <pc:picChg chg="mod">
          <ac:chgData name="Rana Ardah" userId="8a9ebc43-7fb4-4567-bb98-7e98c5a28632" providerId="ADAL" clId="{04A2CBD6-679E-4625-92FF-2B33C067DE45}" dt="2025-04-17T06:50:07.167" v="803" actId="14100"/>
          <ac:picMkLst>
            <pc:docMk/>
            <pc:sldMk cId="1281461731" sldId="308"/>
            <ac:picMk id="21" creationId="{00000000-0000-0000-0000-000000000000}"/>
          </ac:picMkLst>
        </pc:picChg>
        <pc:picChg chg="mod">
          <ac:chgData name="Rana Ardah" userId="8a9ebc43-7fb4-4567-bb98-7e98c5a28632" providerId="ADAL" clId="{04A2CBD6-679E-4625-92FF-2B33C067DE45}" dt="2025-04-17T06:50:44.468" v="808" actId="14100"/>
          <ac:picMkLst>
            <pc:docMk/>
            <pc:sldMk cId="1281461731" sldId="308"/>
            <ac:picMk id="23" creationId="{00000000-0000-0000-0000-000000000000}"/>
          </ac:picMkLst>
        </pc:picChg>
      </pc:sldChg>
      <pc:sldChg chg="delSp add del ord">
        <pc:chgData name="Rana Ardah" userId="8a9ebc43-7fb4-4567-bb98-7e98c5a28632" providerId="ADAL" clId="{04A2CBD6-679E-4625-92FF-2B33C067DE45}" dt="2025-04-17T06:58:30.760" v="916" actId="2696"/>
        <pc:sldMkLst>
          <pc:docMk/>
          <pc:sldMk cId="234386054" sldId="309"/>
        </pc:sldMkLst>
        <pc:picChg chg="del">
          <ac:chgData name="Rana Ardah" userId="8a9ebc43-7fb4-4567-bb98-7e98c5a28632" providerId="ADAL" clId="{04A2CBD6-679E-4625-92FF-2B33C067DE45}" dt="2025-04-17T06:57:29.491" v="908"/>
          <ac:picMkLst>
            <pc:docMk/>
            <pc:sldMk cId="234386054" sldId="309"/>
            <ac:picMk id="6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6:56:14.305" v="889"/>
          <ac:picMkLst>
            <pc:docMk/>
            <pc:sldMk cId="234386054" sldId="309"/>
            <ac:picMk id="13" creationId="{00000000-0000-0000-0000-000000000000}"/>
          </ac:picMkLst>
        </pc:picChg>
      </pc:sldChg>
      <pc:sldChg chg="addSp delSp add del">
        <pc:chgData name="Rana Ardah" userId="8a9ebc43-7fb4-4567-bb98-7e98c5a28632" providerId="ADAL" clId="{04A2CBD6-679E-4625-92FF-2B33C067DE45}" dt="2025-04-17T09:01:01.271" v="1382" actId="2696"/>
        <pc:sldMkLst>
          <pc:docMk/>
          <pc:sldMk cId="438336065" sldId="323"/>
        </pc:sldMkLst>
        <pc:picChg chg="add del">
          <ac:chgData name="Rana Ardah" userId="8a9ebc43-7fb4-4567-bb98-7e98c5a28632" providerId="ADAL" clId="{04A2CBD6-679E-4625-92FF-2B33C067DE45}" dt="2025-04-17T06:39:02.568" v="669"/>
          <ac:picMkLst>
            <pc:docMk/>
            <pc:sldMk cId="438336065" sldId="323"/>
            <ac:picMk id="5" creationId="{00000000-0000-0000-0000-000000000000}"/>
          </ac:picMkLst>
        </pc:picChg>
      </pc:sldChg>
      <pc:sldChg chg="delSp add del">
        <pc:chgData name="Rana Ardah" userId="8a9ebc43-7fb4-4567-bb98-7e98c5a28632" providerId="ADAL" clId="{04A2CBD6-679E-4625-92FF-2B33C067DE45}" dt="2025-04-17T06:41:25.981" v="692" actId="2696"/>
        <pc:sldMkLst>
          <pc:docMk/>
          <pc:sldMk cId="4291343579" sldId="326"/>
        </pc:sldMkLst>
        <pc:picChg chg="del">
          <ac:chgData name="Rana Ardah" userId="8a9ebc43-7fb4-4567-bb98-7e98c5a28632" providerId="ADAL" clId="{04A2CBD6-679E-4625-92FF-2B33C067DE45}" dt="2025-04-17T06:38:40.189" v="665"/>
          <ac:picMkLst>
            <pc:docMk/>
            <pc:sldMk cId="4291343579" sldId="326"/>
            <ac:picMk id="21514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6:38:17.008" v="662"/>
          <ac:picMkLst>
            <pc:docMk/>
            <pc:sldMk cId="4291343579" sldId="326"/>
            <ac:picMk id="21516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6:40:24.731" v="674"/>
          <ac:picMkLst>
            <pc:docMk/>
            <pc:sldMk cId="4291343579" sldId="326"/>
            <ac:picMk id="21517" creationId="{00000000-0000-0000-0000-000000000000}"/>
          </ac:picMkLst>
        </pc:picChg>
      </pc:sldChg>
      <pc:sldChg chg="delSp modSp add del">
        <pc:chgData name="Rana Ardah" userId="8a9ebc43-7fb4-4567-bb98-7e98c5a28632" providerId="ADAL" clId="{04A2CBD6-679E-4625-92FF-2B33C067DE45}" dt="2025-04-16T10:58:08.798" v="109" actId="2696"/>
        <pc:sldMkLst>
          <pc:docMk/>
          <pc:sldMk cId="575848496" sldId="329"/>
        </pc:sldMkLst>
        <pc:spChg chg="del mod">
          <ac:chgData name="Rana Ardah" userId="8a9ebc43-7fb4-4567-bb98-7e98c5a28632" providerId="ADAL" clId="{04A2CBD6-679E-4625-92FF-2B33C067DE45}" dt="2025-04-16T10:54:23.104" v="76"/>
          <ac:spMkLst>
            <pc:docMk/>
            <pc:sldMk cId="575848496" sldId="329"/>
            <ac:spMk id="11" creationId="{B8B474BC-B8CC-4544-B612-D26140256097}"/>
          </ac:spMkLst>
        </pc:spChg>
        <pc:picChg chg="del">
          <ac:chgData name="Rana Ardah" userId="8a9ebc43-7fb4-4567-bb98-7e98c5a28632" providerId="ADAL" clId="{04A2CBD6-679E-4625-92FF-2B33C067DE45}" dt="2025-04-16T10:55:25.721" v="80"/>
          <ac:picMkLst>
            <pc:docMk/>
            <pc:sldMk cId="575848496" sldId="329"/>
            <ac:picMk id="3" creationId="{00000000-0000-0000-0000-000000000000}"/>
          </ac:picMkLst>
        </pc:picChg>
      </pc:sldChg>
      <pc:sldChg chg="addSp delSp modSp add">
        <pc:chgData name="Rana Ardah" userId="8a9ebc43-7fb4-4567-bb98-7e98c5a28632" providerId="ADAL" clId="{04A2CBD6-679E-4625-92FF-2B33C067DE45}" dt="2025-04-16T12:22:14.341" v="269" actId="6549"/>
        <pc:sldMkLst>
          <pc:docMk/>
          <pc:sldMk cId="2017369781" sldId="330"/>
        </pc:sldMkLst>
        <pc:spChg chg="mod">
          <ac:chgData name="Rana Ardah" userId="8a9ebc43-7fb4-4567-bb98-7e98c5a28632" providerId="ADAL" clId="{04A2CBD6-679E-4625-92FF-2B33C067DE45}" dt="2025-04-16T11:05:45.414" v="183" actId="2711"/>
          <ac:spMkLst>
            <pc:docMk/>
            <pc:sldMk cId="2017369781" sldId="330"/>
            <ac:spMk id="5" creationId="{62C04FBE-62C0-4890-83CC-99BA3D015EE1}"/>
          </ac:spMkLst>
        </pc:spChg>
        <pc:spChg chg="del mod">
          <ac:chgData name="Rana Ardah" userId="8a9ebc43-7fb4-4567-bb98-7e98c5a28632" providerId="ADAL" clId="{04A2CBD6-679E-4625-92FF-2B33C067DE45}" dt="2025-04-16T11:03:06.867" v="169"/>
          <ac:spMkLst>
            <pc:docMk/>
            <pc:sldMk cId="2017369781" sldId="330"/>
            <ac:spMk id="6" creationId="{2692C5C4-247E-44D0-B55C-8343FF78A87F}"/>
          </ac:spMkLst>
        </pc:spChg>
        <pc:graphicFrameChg chg="add mod modGraphic">
          <ac:chgData name="Rana Ardah" userId="8a9ebc43-7fb4-4567-bb98-7e98c5a28632" providerId="ADAL" clId="{04A2CBD6-679E-4625-92FF-2B33C067DE45}" dt="2025-04-16T12:22:14.341" v="269" actId="6549"/>
          <ac:graphicFrameMkLst>
            <pc:docMk/>
            <pc:sldMk cId="2017369781" sldId="330"/>
            <ac:graphicFrameMk id="8" creationId="{18EA0107-720F-4E67-BCF0-1DC7442A5A82}"/>
          </ac:graphicFrameMkLst>
        </pc:graphicFrameChg>
        <pc:picChg chg="del mod">
          <ac:chgData name="Rana Ardah" userId="8a9ebc43-7fb4-4567-bb98-7e98c5a28632" providerId="ADAL" clId="{04A2CBD6-679E-4625-92FF-2B33C067DE45}" dt="2025-04-16T11:01:08.802" v="159"/>
          <ac:picMkLst>
            <pc:docMk/>
            <pc:sldMk cId="2017369781" sldId="330"/>
            <ac:picMk id="7" creationId="{D1C54123-8AFA-4380-86ED-C2D335DD0C60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8:04:47.545" v="1129" actId="20577"/>
        <pc:sldMkLst>
          <pc:docMk/>
          <pc:sldMk cId="2150316890" sldId="331"/>
        </pc:sldMkLst>
        <pc:spChg chg="mod">
          <ac:chgData name="Rana Ardah" userId="8a9ebc43-7fb4-4567-bb98-7e98c5a28632" providerId="ADAL" clId="{04A2CBD6-679E-4625-92FF-2B33C067DE45}" dt="2025-04-16T11:23:46.850" v="213" actId="20577"/>
          <ac:spMkLst>
            <pc:docMk/>
            <pc:sldMk cId="2150316890" sldId="331"/>
            <ac:spMk id="5" creationId="{62C04FBE-62C0-4890-83CC-99BA3D015EE1}"/>
          </ac:spMkLst>
        </pc:spChg>
        <pc:spChg chg="add mod">
          <ac:chgData name="Rana Ardah" userId="8a9ebc43-7fb4-4567-bb98-7e98c5a28632" providerId="ADAL" clId="{04A2CBD6-679E-4625-92FF-2B33C067DE45}" dt="2025-04-16T12:20:17.842" v="267" actId="20577"/>
          <ac:spMkLst>
            <pc:docMk/>
            <pc:sldMk cId="2150316890" sldId="331"/>
            <ac:spMk id="6" creationId="{2083945A-7FBD-4AC1-8C07-131D7886EE92}"/>
          </ac:spMkLst>
        </pc:spChg>
        <pc:graphicFrameChg chg="add del mod">
          <ac:chgData name="Rana Ardah" userId="8a9ebc43-7fb4-4567-bb98-7e98c5a28632" providerId="ADAL" clId="{04A2CBD6-679E-4625-92FF-2B33C067DE45}" dt="2025-04-17T08:04:47.545" v="1129" actId="20577"/>
          <ac:graphicFrameMkLst>
            <pc:docMk/>
            <pc:sldMk cId="2150316890" sldId="331"/>
            <ac:graphicFrameMk id="3" creationId="{4653B228-013B-4565-BE8A-E7329C853F85}"/>
          </ac:graphicFrameMkLst>
        </pc:graphicFrameChg>
        <pc:graphicFrameChg chg="add del">
          <ac:chgData name="Rana Ardah" userId="8a9ebc43-7fb4-4567-bb98-7e98c5a28632" providerId="ADAL" clId="{04A2CBD6-679E-4625-92FF-2B33C067DE45}" dt="2025-04-16T11:28:34.016" v="221"/>
          <ac:graphicFrameMkLst>
            <pc:docMk/>
            <pc:sldMk cId="2150316890" sldId="331"/>
            <ac:graphicFrameMk id="8" creationId="{18EA0107-720F-4E67-BCF0-1DC7442A5A82}"/>
          </ac:graphicFrameMkLst>
        </pc:graphicFrameChg>
      </pc:sldChg>
      <pc:sldChg chg="delSp modSp add del ord">
        <pc:chgData name="Rana Ardah" userId="8a9ebc43-7fb4-4567-bb98-7e98c5a28632" providerId="ADAL" clId="{04A2CBD6-679E-4625-92FF-2B33C067DE45}" dt="2025-04-17T07:01:50.746" v="1094" actId="2696"/>
        <pc:sldMkLst>
          <pc:docMk/>
          <pc:sldMk cId="836730084" sldId="332"/>
        </pc:sldMkLst>
        <pc:picChg chg="del mod">
          <ac:chgData name="Rana Ardah" userId="8a9ebc43-7fb4-4567-bb98-7e98c5a28632" providerId="ADAL" clId="{04A2CBD6-679E-4625-92FF-2B33C067DE45}" dt="2025-04-17T07:01:38.332" v="1090"/>
          <ac:picMkLst>
            <pc:docMk/>
            <pc:sldMk cId="836730084" sldId="332"/>
            <ac:picMk id="12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7:01:38.332" v="1090"/>
          <ac:picMkLst>
            <pc:docMk/>
            <pc:sldMk cId="836730084" sldId="332"/>
            <ac:picMk id="13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7:01:46.633" v="1092"/>
          <ac:picMkLst>
            <pc:docMk/>
            <pc:sldMk cId="836730084" sldId="332"/>
            <ac:picMk id="14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7:01:38.332" v="1090"/>
          <ac:picMkLst>
            <pc:docMk/>
            <pc:sldMk cId="836730084" sldId="332"/>
            <ac:picMk id="15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7:01:38.332" v="1090"/>
          <ac:picMkLst>
            <pc:docMk/>
            <pc:sldMk cId="836730084" sldId="332"/>
            <ac:picMk id="17" creationId="{00000000-0000-0000-0000-000000000000}"/>
          </ac:picMkLst>
        </pc:picChg>
        <pc:picChg chg="del mod">
          <ac:chgData name="Rana Ardah" userId="8a9ebc43-7fb4-4567-bb98-7e98c5a28632" providerId="ADAL" clId="{04A2CBD6-679E-4625-92FF-2B33C067DE45}" dt="2025-04-17T07:01:38.332" v="1090"/>
          <ac:picMkLst>
            <pc:docMk/>
            <pc:sldMk cId="836730084" sldId="332"/>
            <ac:picMk id="27" creationId="{00000000-0000-0000-0000-000000000000}"/>
          </ac:picMkLst>
        </pc:picChg>
      </pc:sldChg>
      <pc:sldChg chg="addSp delSp add del">
        <pc:chgData name="Rana Ardah" userId="8a9ebc43-7fb4-4567-bb98-7e98c5a28632" providerId="ADAL" clId="{04A2CBD6-679E-4625-92FF-2B33C067DE45}" dt="2025-04-17T09:01:02.557" v="1383" actId="2696"/>
        <pc:sldMkLst>
          <pc:docMk/>
          <pc:sldMk cId="781062421" sldId="334"/>
        </pc:sldMkLst>
        <pc:picChg chg="del">
          <ac:chgData name="Rana Ardah" userId="8a9ebc43-7fb4-4567-bb98-7e98c5a28632" providerId="ADAL" clId="{04A2CBD6-679E-4625-92FF-2B33C067DE45}" dt="2025-04-17T06:42:06.429" v="699"/>
          <ac:picMkLst>
            <pc:docMk/>
            <pc:sldMk cId="781062421" sldId="334"/>
            <ac:picMk id="2" creationId="{00000000-0000-0000-0000-000000000000}"/>
          </ac:picMkLst>
        </pc:picChg>
        <pc:picChg chg="add del">
          <ac:chgData name="Rana Ardah" userId="8a9ebc43-7fb4-4567-bb98-7e98c5a28632" providerId="ADAL" clId="{04A2CBD6-679E-4625-92FF-2B33C067DE45}" dt="2025-04-17T06:42:18.898" v="702"/>
          <ac:picMkLst>
            <pc:docMk/>
            <pc:sldMk cId="781062421" sldId="334"/>
            <ac:picMk id="3" creationId="{00000000-0000-0000-0000-000000000000}"/>
          </ac:picMkLst>
        </pc:picChg>
        <pc:picChg chg="del">
          <ac:chgData name="Rana Ardah" userId="8a9ebc43-7fb4-4567-bb98-7e98c5a28632" providerId="ADAL" clId="{04A2CBD6-679E-4625-92FF-2B33C067DE45}" dt="2025-04-17T06:41:46.272" v="695"/>
          <ac:picMkLst>
            <pc:docMk/>
            <pc:sldMk cId="781062421" sldId="334"/>
            <ac:picMk id="13" creationId="{00000000-0000-0000-0000-000000000000}"/>
          </ac:picMkLst>
        </pc:picChg>
        <pc:picChg chg="add del">
          <ac:chgData name="Rana Ardah" userId="8a9ebc43-7fb4-4567-bb98-7e98c5a28632" providerId="ADAL" clId="{04A2CBD6-679E-4625-92FF-2B33C067DE45}" dt="2025-04-17T06:41:34.941" v="693"/>
          <ac:picMkLst>
            <pc:docMk/>
            <pc:sldMk cId="781062421" sldId="334"/>
            <ac:picMk id="14" creationId="{00000000-0000-0000-0000-000000000000}"/>
          </ac:picMkLst>
        </pc:picChg>
      </pc:sldChg>
      <pc:sldChg chg="add del">
        <pc:chgData name="Rana Ardah" userId="8a9ebc43-7fb4-4567-bb98-7e98c5a28632" providerId="ADAL" clId="{04A2CBD6-679E-4625-92FF-2B33C067DE45}" dt="2025-04-17T07:46:06.828" v="1109" actId="2696"/>
        <pc:sldMkLst>
          <pc:docMk/>
          <pc:sldMk cId="2499634413" sldId="335"/>
        </pc:sldMkLst>
      </pc:sldChg>
      <pc:sldChg chg="modSp add">
        <pc:chgData name="Rana Ardah" userId="8a9ebc43-7fb4-4567-bb98-7e98c5a28632" providerId="ADAL" clId="{04A2CBD6-679E-4625-92FF-2B33C067DE45}" dt="2025-04-16T12:37:08.066" v="400" actId="20577"/>
        <pc:sldMkLst>
          <pc:docMk/>
          <pc:sldMk cId="1745842592" sldId="336"/>
        </pc:sldMkLst>
        <pc:spChg chg="mod">
          <ac:chgData name="Rana Ardah" userId="8a9ebc43-7fb4-4567-bb98-7e98c5a28632" providerId="ADAL" clId="{04A2CBD6-679E-4625-92FF-2B33C067DE45}" dt="2025-04-16T12:25:50.647" v="300" actId="120"/>
          <ac:spMkLst>
            <pc:docMk/>
            <pc:sldMk cId="1745842592" sldId="336"/>
            <ac:spMk id="6" creationId="{2083945A-7FBD-4AC1-8C07-131D7886EE92}"/>
          </ac:spMkLst>
        </pc:spChg>
        <pc:graphicFrameChg chg="mod">
          <ac:chgData name="Rana Ardah" userId="8a9ebc43-7fb4-4567-bb98-7e98c5a28632" providerId="ADAL" clId="{04A2CBD6-679E-4625-92FF-2B33C067DE45}" dt="2025-04-16T12:37:08.066" v="400" actId="20577"/>
          <ac:graphicFrameMkLst>
            <pc:docMk/>
            <pc:sldMk cId="1745842592" sldId="336"/>
            <ac:graphicFrameMk id="3" creationId="{4653B228-013B-4565-BE8A-E7329C853F85}"/>
          </ac:graphicFrameMkLst>
        </pc:graphicFrameChg>
      </pc:sldChg>
      <pc:sldChg chg="modSp add">
        <pc:chgData name="Rana Ardah" userId="8a9ebc43-7fb4-4567-bb98-7e98c5a28632" providerId="ADAL" clId="{04A2CBD6-679E-4625-92FF-2B33C067DE45}" dt="2025-04-16T12:38:15.908" v="444" actId="20577"/>
        <pc:sldMkLst>
          <pc:docMk/>
          <pc:sldMk cId="538589278" sldId="337"/>
        </pc:sldMkLst>
        <pc:spChg chg="mod">
          <ac:chgData name="Rana Ardah" userId="8a9ebc43-7fb4-4567-bb98-7e98c5a28632" providerId="ADAL" clId="{04A2CBD6-679E-4625-92FF-2B33C067DE45}" dt="2025-04-16T12:05:42.475" v="246" actId="255"/>
          <ac:spMkLst>
            <pc:docMk/>
            <pc:sldMk cId="538589278" sldId="337"/>
            <ac:spMk id="6" creationId="{2083945A-7FBD-4AC1-8C07-131D7886EE92}"/>
          </ac:spMkLst>
        </pc:spChg>
        <pc:graphicFrameChg chg="mod">
          <ac:chgData name="Rana Ardah" userId="8a9ebc43-7fb4-4567-bb98-7e98c5a28632" providerId="ADAL" clId="{04A2CBD6-679E-4625-92FF-2B33C067DE45}" dt="2025-04-16T12:38:15.908" v="444" actId="20577"/>
          <ac:graphicFrameMkLst>
            <pc:docMk/>
            <pc:sldMk cId="538589278" sldId="337"/>
            <ac:graphicFrameMk id="3" creationId="{4653B228-013B-4565-BE8A-E7329C853F85}"/>
          </ac:graphicFrameMkLst>
        </pc:graphicFrameChg>
      </pc:sldChg>
      <pc:sldChg chg="modSp add">
        <pc:chgData name="Rana Ardah" userId="8a9ebc43-7fb4-4567-bb98-7e98c5a28632" providerId="ADAL" clId="{04A2CBD6-679E-4625-92FF-2B33C067DE45}" dt="2025-04-16T12:59:09.075" v="486" actId="20577"/>
        <pc:sldMkLst>
          <pc:docMk/>
          <pc:sldMk cId="1054879007" sldId="338"/>
        </pc:sldMkLst>
        <pc:spChg chg="mod">
          <ac:chgData name="Rana Ardah" userId="8a9ebc43-7fb4-4567-bb98-7e98c5a28632" providerId="ADAL" clId="{04A2CBD6-679E-4625-92FF-2B33C067DE45}" dt="2025-04-16T12:22:09.507" v="268" actId="6549"/>
          <ac:spMkLst>
            <pc:docMk/>
            <pc:sldMk cId="1054879007" sldId="338"/>
            <ac:spMk id="6" creationId="{2083945A-7FBD-4AC1-8C07-131D7886EE92}"/>
          </ac:spMkLst>
        </pc:spChg>
        <pc:graphicFrameChg chg="mod">
          <ac:chgData name="Rana Ardah" userId="8a9ebc43-7fb4-4567-bb98-7e98c5a28632" providerId="ADAL" clId="{04A2CBD6-679E-4625-92FF-2B33C067DE45}" dt="2025-04-16T12:59:09.075" v="486" actId="20577"/>
          <ac:graphicFrameMkLst>
            <pc:docMk/>
            <pc:sldMk cId="1054879007" sldId="338"/>
            <ac:graphicFrameMk id="3" creationId="{4653B228-013B-4565-BE8A-E7329C853F85}"/>
          </ac:graphicFrameMkLst>
        </pc:graphicFrameChg>
      </pc:sldChg>
      <pc:sldChg chg="add del">
        <pc:chgData name="Rana Ardah" userId="8a9ebc43-7fb4-4567-bb98-7e98c5a28632" providerId="ADAL" clId="{04A2CBD6-679E-4625-92FF-2B33C067DE45}" dt="2025-04-16T12:59:41.279" v="488"/>
        <pc:sldMkLst>
          <pc:docMk/>
          <pc:sldMk cId="94406900" sldId="339"/>
        </pc:sldMkLst>
      </pc:sldChg>
      <pc:sldChg chg="delSp add del ord">
        <pc:chgData name="Rana Ardah" userId="8a9ebc43-7fb4-4567-bb98-7e98c5a28632" providerId="ADAL" clId="{04A2CBD6-679E-4625-92FF-2B33C067DE45}" dt="2025-04-17T09:01:54.047" v="1392" actId="2696"/>
        <pc:sldMkLst>
          <pc:docMk/>
          <pc:sldMk cId="1751064595" sldId="339"/>
        </pc:sldMkLst>
        <pc:spChg chg="del">
          <ac:chgData name="Rana Ardah" userId="8a9ebc43-7fb4-4567-bb98-7e98c5a28632" providerId="ADAL" clId="{04A2CBD6-679E-4625-92FF-2B33C067DE45}" dt="2025-04-16T12:59:56.150" v="490"/>
          <ac:spMkLst>
            <pc:docMk/>
            <pc:sldMk cId="1751064595" sldId="339"/>
            <ac:spMk id="5" creationId="{62C04FBE-62C0-4890-83CC-99BA3D015EE1}"/>
          </ac:spMkLst>
        </pc:spChg>
        <pc:spChg chg="del">
          <ac:chgData name="Rana Ardah" userId="8a9ebc43-7fb4-4567-bb98-7e98c5a28632" providerId="ADAL" clId="{04A2CBD6-679E-4625-92FF-2B33C067DE45}" dt="2025-04-16T12:59:59.878" v="491"/>
          <ac:spMkLst>
            <pc:docMk/>
            <pc:sldMk cId="1751064595" sldId="339"/>
            <ac:spMk id="6" creationId="{2083945A-7FBD-4AC1-8C07-131D7886EE92}"/>
          </ac:spMkLst>
        </pc:spChg>
        <pc:graphicFrameChg chg="del">
          <ac:chgData name="Rana Ardah" userId="8a9ebc43-7fb4-4567-bb98-7e98c5a28632" providerId="ADAL" clId="{04A2CBD6-679E-4625-92FF-2B33C067DE45}" dt="2025-04-16T13:00:03.877" v="492"/>
          <ac:graphicFrameMkLst>
            <pc:docMk/>
            <pc:sldMk cId="1751064595" sldId="339"/>
            <ac:graphicFrameMk id="3" creationId="{4653B228-013B-4565-BE8A-E7329C853F85}"/>
          </ac:graphicFrameMkLst>
        </pc:graphicFrameChg>
      </pc:sldChg>
      <pc:sldChg chg="add del">
        <pc:chgData name="Rana Ardah" userId="8a9ebc43-7fb4-4567-bb98-7e98c5a28632" providerId="ADAL" clId="{04A2CBD6-679E-4625-92FF-2B33C067DE45}" dt="2025-04-17T08:33:10.910" v="1272" actId="2696"/>
        <pc:sldMkLst>
          <pc:docMk/>
          <pc:sldMk cId="3915971919" sldId="340"/>
        </pc:sldMkLst>
      </pc:sldChg>
      <pc:sldChg chg="add del">
        <pc:chgData name="Rana Ardah" userId="8a9ebc43-7fb4-4567-bb98-7e98c5a28632" providerId="ADAL" clId="{04A2CBD6-679E-4625-92FF-2B33C067DE45}" dt="2025-04-17T08:54:33.589" v="1312" actId="2696"/>
        <pc:sldMkLst>
          <pc:docMk/>
          <pc:sldMk cId="3993440730" sldId="341"/>
        </pc:sldMkLst>
      </pc:sldChg>
      <pc:sldChg chg="addSp modSp add ord">
        <pc:chgData name="Rana Ardah" userId="8a9ebc43-7fb4-4567-bb98-7e98c5a28632" providerId="ADAL" clId="{04A2CBD6-679E-4625-92FF-2B33C067DE45}" dt="2025-04-17T08:12:16.992" v="1208" actId="14100"/>
        <pc:sldMkLst>
          <pc:docMk/>
          <pc:sldMk cId="3058042371" sldId="342"/>
        </pc:sldMkLst>
        <pc:spChg chg="add mod">
          <ac:chgData name="Rana Ardah" userId="8a9ebc43-7fb4-4567-bb98-7e98c5a28632" providerId="ADAL" clId="{04A2CBD6-679E-4625-92FF-2B33C067DE45}" dt="2025-04-17T06:49:15.099" v="776" actId="20577"/>
          <ac:spMkLst>
            <pc:docMk/>
            <pc:sldMk cId="3058042371" sldId="342"/>
            <ac:spMk id="6" creationId="{701292B8-B6EC-4908-8899-1D07E05C8D0B}"/>
          </ac:spMkLst>
        </pc:spChg>
        <pc:picChg chg="add mod">
          <ac:chgData name="Rana Ardah" userId="8a9ebc43-7fb4-4567-bb98-7e98c5a28632" providerId="ADAL" clId="{04A2CBD6-679E-4625-92FF-2B33C067DE45}" dt="2025-04-17T06:48:28.848" v="734" actId="1076"/>
          <ac:picMkLst>
            <pc:docMk/>
            <pc:sldMk cId="3058042371" sldId="342"/>
            <ac:picMk id="3" creationId="{504D3247-ED6D-4C1B-A9E6-E57B84B836AC}"/>
          </ac:picMkLst>
        </pc:picChg>
        <pc:picChg chg="add mod">
          <ac:chgData name="Rana Ardah" userId="8a9ebc43-7fb4-4567-bb98-7e98c5a28632" providerId="ADAL" clId="{04A2CBD6-679E-4625-92FF-2B33C067DE45}" dt="2025-04-17T08:12:12.907" v="1207" actId="14100"/>
          <ac:picMkLst>
            <pc:docMk/>
            <pc:sldMk cId="3058042371" sldId="342"/>
            <ac:picMk id="4" creationId="{9D6E7F59-0BF9-4505-B1D7-E02D4C8C4781}"/>
          </ac:picMkLst>
        </pc:picChg>
        <pc:picChg chg="add mod">
          <ac:chgData name="Rana Ardah" userId="8a9ebc43-7fb4-4567-bb98-7e98c5a28632" providerId="ADAL" clId="{04A2CBD6-679E-4625-92FF-2B33C067DE45}" dt="2025-04-17T08:12:16.992" v="1208" actId="14100"/>
          <ac:picMkLst>
            <pc:docMk/>
            <pc:sldMk cId="3058042371" sldId="342"/>
            <ac:picMk id="5" creationId="{DB717148-F86A-45B0-B690-680A8A7DF416}"/>
          </ac:picMkLst>
        </pc:picChg>
      </pc:sldChg>
      <pc:sldChg chg="add del">
        <pc:chgData name="Rana Ardah" userId="8a9ebc43-7fb4-4567-bb98-7e98c5a28632" providerId="ADAL" clId="{04A2CBD6-679E-4625-92FF-2B33C067DE45}" dt="2025-04-17T09:01:00.864" v="1381" actId="2696"/>
        <pc:sldMkLst>
          <pc:docMk/>
          <pc:sldMk cId="312698706" sldId="343"/>
        </pc:sldMkLst>
      </pc:sldChg>
      <pc:sldChg chg="addSp delSp modSp add">
        <pc:chgData name="Rana Ardah" userId="8a9ebc43-7fb4-4567-bb98-7e98c5a28632" providerId="ADAL" clId="{04A2CBD6-679E-4625-92FF-2B33C067DE45}" dt="2025-04-17T09:33:38.812" v="1529" actId="20577"/>
        <pc:sldMkLst>
          <pc:docMk/>
          <pc:sldMk cId="2283941873" sldId="344"/>
        </pc:sldMkLst>
        <pc:spChg chg="mod">
          <ac:chgData name="Rana Ardah" userId="8a9ebc43-7fb4-4567-bb98-7e98c5a28632" providerId="ADAL" clId="{04A2CBD6-679E-4625-92FF-2B33C067DE45}" dt="2025-04-16T13:01:09.643" v="505" actId="20577"/>
          <ac:spMkLst>
            <pc:docMk/>
            <pc:sldMk cId="2283941873" sldId="344"/>
            <ac:spMk id="5" creationId="{62C04FBE-62C0-4890-83CC-99BA3D015EE1}"/>
          </ac:spMkLst>
        </pc:spChg>
        <pc:spChg chg="del">
          <ac:chgData name="Rana Ardah" userId="8a9ebc43-7fb4-4567-bb98-7e98c5a28632" providerId="ADAL" clId="{04A2CBD6-679E-4625-92FF-2B33C067DE45}" dt="2025-04-16T13:01:14.443" v="506"/>
          <ac:spMkLst>
            <pc:docMk/>
            <pc:sldMk cId="2283941873" sldId="344"/>
            <ac:spMk id="6" creationId="{2083945A-7FBD-4AC1-8C07-131D7886EE92}"/>
          </ac:spMkLst>
        </pc:spChg>
        <pc:graphicFrameChg chg="del">
          <ac:chgData name="Rana Ardah" userId="8a9ebc43-7fb4-4567-bb98-7e98c5a28632" providerId="ADAL" clId="{04A2CBD6-679E-4625-92FF-2B33C067DE45}" dt="2025-04-16T13:01:17.104" v="507"/>
          <ac:graphicFrameMkLst>
            <pc:docMk/>
            <pc:sldMk cId="2283941873" sldId="344"/>
            <ac:graphicFrameMk id="3" creationId="{4653B228-013B-4565-BE8A-E7329C853F85}"/>
          </ac:graphicFrameMkLst>
        </pc:graphicFrameChg>
        <pc:graphicFrameChg chg="add mod">
          <ac:chgData name="Rana Ardah" userId="8a9ebc43-7fb4-4567-bb98-7e98c5a28632" providerId="ADAL" clId="{04A2CBD6-679E-4625-92FF-2B33C067DE45}" dt="2025-04-17T09:33:38.812" v="1529" actId="20577"/>
          <ac:graphicFrameMkLst>
            <pc:docMk/>
            <pc:sldMk cId="2283941873" sldId="344"/>
            <ac:graphicFrameMk id="4" creationId="{241CC223-5818-4A17-9C41-68805680A88B}"/>
          </ac:graphicFrameMkLst>
        </pc:graphicFrameChg>
      </pc:sldChg>
      <pc:sldChg chg="delSp modSp add ord">
        <pc:chgData name="Rana Ardah" userId="8a9ebc43-7fb4-4567-bb98-7e98c5a28632" providerId="ADAL" clId="{04A2CBD6-679E-4625-92FF-2B33C067DE45}" dt="2025-04-17T06:25:47.901" v="661"/>
        <pc:sldMkLst>
          <pc:docMk/>
          <pc:sldMk cId="1674594239" sldId="345"/>
        </pc:sldMkLst>
        <pc:spChg chg="mod">
          <ac:chgData name="Rana Ardah" userId="8a9ebc43-7fb4-4567-bb98-7e98c5a28632" providerId="ADAL" clId="{04A2CBD6-679E-4625-92FF-2B33C067DE45}" dt="2025-04-17T06:23:28.075" v="660" actId="20577"/>
          <ac:spMkLst>
            <pc:docMk/>
            <pc:sldMk cId="1674594239" sldId="345"/>
            <ac:spMk id="5" creationId="{62C04FBE-62C0-4890-83CC-99BA3D015EE1}"/>
          </ac:spMkLst>
        </pc:spChg>
        <pc:spChg chg="mod">
          <ac:chgData name="Rana Ardah" userId="8a9ebc43-7fb4-4567-bb98-7e98c5a28632" providerId="ADAL" clId="{04A2CBD6-679E-4625-92FF-2B33C067DE45}" dt="2025-04-17T06:22:35.964" v="644" actId="20577"/>
          <ac:spMkLst>
            <pc:docMk/>
            <pc:sldMk cId="1674594239" sldId="345"/>
            <ac:spMk id="6" creationId="{2692C5C4-247E-44D0-B55C-8343FF78A87F}"/>
          </ac:spMkLst>
        </pc:spChg>
        <pc:picChg chg="del">
          <ac:chgData name="Rana Ardah" userId="8a9ebc43-7fb4-4567-bb98-7e98c5a28632" providerId="ADAL" clId="{04A2CBD6-679E-4625-92FF-2B33C067DE45}" dt="2025-04-16T13:03:38.665" v="528"/>
          <ac:picMkLst>
            <pc:docMk/>
            <pc:sldMk cId="1674594239" sldId="345"/>
            <ac:picMk id="8" creationId="{7E589DAE-E76B-413A-82CA-2AB9EA3A68D5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6:49:37.483" v="797" actId="20577"/>
        <pc:sldMkLst>
          <pc:docMk/>
          <pc:sldMk cId="3651403954" sldId="346"/>
        </pc:sldMkLst>
        <pc:spChg chg="add mod">
          <ac:chgData name="Rana Ardah" userId="8a9ebc43-7fb4-4567-bb98-7e98c5a28632" providerId="ADAL" clId="{04A2CBD6-679E-4625-92FF-2B33C067DE45}" dt="2025-04-17T06:49:37.483" v="797" actId="20577"/>
          <ac:spMkLst>
            <pc:docMk/>
            <pc:sldMk cId="3651403954" sldId="346"/>
            <ac:spMk id="7" creationId="{9FDF0CF7-E1D0-4D61-82DE-9ADACD512BCB}"/>
          </ac:spMkLst>
        </pc:spChg>
        <pc:picChg chg="add mod">
          <ac:chgData name="Rana Ardah" userId="8a9ebc43-7fb4-4567-bb98-7e98c5a28632" providerId="ADAL" clId="{04A2CBD6-679E-4625-92FF-2B33C067DE45}" dt="2025-04-17T06:44:43.196" v="727" actId="14100"/>
          <ac:picMkLst>
            <pc:docMk/>
            <pc:sldMk cId="3651403954" sldId="346"/>
            <ac:picMk id="3" creationId="{DA610837-11A9-44AC-B8AC-49015269DBDF}"/>
          </ac:picMkLst>
        </pc:picChg>
        <pc:picChg chg="add del mod">
          <ac:chgData name="Rana Ardah" userId="8a9ebc43-7fb4-4567-bb98-7e98c5a28632" providerId="ADAL" clId="{04A2CBD6-679E-4625-92FF-2B33C067DE45}" dt="2025-04-17T06:44:31.289" v="723" actId="478"/>
          <ac:picMkLst>
            <pc:docMk/>
            <pc:sldMk cId="3651403954" sldId="346"/>
            <ac:picMk id="4" creationId="{B2B3554D-7406-4F63-8DAD-D92E94CBB34B}"/>
          </ac:picMkLst>
        </pc:picChg>
        <pc:picChg chg="add mod">
          <ac:chgData name="Rana Ardah" userId="8a9ebc43-7fb4-4567-bb98-7e98c5a28632" providerId="ADAL" clId="{04A2CBD6-679E-4625-92FF-2B33C067DE45}" dt="2025-04-17T06:44:40.572" v="726" actId="1076"/>
          <ac:picMkLst>
            <pc:docMk/>
            <pc:sldMk cId="3651403954" sldId="346"/>
            <ac:picMk id="5" creationId="{F5970970-3869-418B-A39E-BBC71C288836}"/>
          </ac:picMkLst>
        </pc:picChg>
        <pc:picChg chg="add mod">
          <ac:chgData name="Rana Ardah" userId="8a9ebc43-7fb4-4567-bb98-7e98c5a28632" providerId="ADAL" clId="{04A2CBD6-679E-4625-92FF-2B33C067DE45}" dt="2025-04-17T06:44:39.265" v="725" actId="1076"/>
          <ac:picMkLst>
            <pc:docMk/>
            <pc:sldMk cId="3651403954" sldId="346"/>
            <ac:picMk id="6" creationId="{61B6DBFE-938D-4CEC-A600-61DFCFB94C9B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8:12:39.348" v="1211" actId="14100"/>
        <pc:sldMkLst>
          <pc:docMk/>
          <pc:sldMk cId="355021502" sldId="347"/>
        </pc:sldMkLst>
        <pc:spChg chg="mod">
          <ac:chgData name="Rana Ardah" userId="8a9ebc43-7fb4-4567-bb98-7e98c5a28632" providerId="ADAL" clId="{04A2CBD6-679E-4625-92FF-2B33C067DE45}" dt="2025-04-17T06:55:55.770" v="887" actId="6549"/>
          <ac:spMkLst>
            <pc:docMk/>
            <pc:sldMk cId="355021502" sldId="347"/>
            <ac:spMk id="7" creationId="{9FDF0CF7-E1D0-4D61-82DE-9ADACD512BCB}"/>
          </ac:spMkLst>
        </pc:spChg>
        <pc:picChg chg="del">
          <ac:chgData name="Rana Ardah" userId="8a9ebc43-7fb4-4567-bb98-7e98c5a28632" providerId="ADAL" clId="{04A2CBD6-679E-4625-92FF-2B33C067DE45}" dt="2025-04-17T06:54:59.135" v="856" actId="478"/>
          <ac:picMkLst>
            <pc:docMk/>
            <pc:sldMk cId="355021502" sldId="347"/>
            <ac:picMk id="3" creationId="{DA610837-11A9-44AC-B8AC-49015269DBDF}"/>
          </ac:picMkLst>
        </pc:picChg>
        <pc:picChg chg="del">
          <ac:chgData name="Rana Ardah" userId="8a9ebc43-7fb4-4567-bb98-7e98c5a28632" providerId="ADAL" clId="{04A2CBD6-679E-4625-92FF-2B33C067DE45}" dt="2025-04-17T06:54:58.343" v="855" actId="478"/>
          <ac:picMkLst>
            <pc:docMk/>
            <pc:sldMk cId="355021502" sldId="347"/>
            <ac:picMk id="5" creationId="{F5970970-3869-418B-A39E-BBC71C288836}"/>
          </ac:picMkLst>
        </pc:picChg>
        <pc:picChg chg="del">
          <ac:chgData name="Rana Ardah" userId="8a9ebc43-7fb4-4567-bb98-7e98c5a28632" providerId="ADAL" clId="{04A2CBD6-679E-4625-92FF-2B33C067DE45}" dt="2025-04-17T06:54:57.665" v="854" actId="478"/>
          <ac:picMkLst>
            <pc:docMk/>
            <pc:sldMk cId="355021502" sldId="347"/>
            <ac:picMk id="6" creationId="{61B6DBFE-938D-4CEC-A600-61DFCFB94C9B}"/>
          </ac:picMkLst>
        </pc:picChg>
        <pc:picChg chg="add del mod">
          <ac:chgData name="Rana Ardah" userId="8a9ebc43-7fb4-4567-bb98-7e98c5a28632" providerId="ADAL" clId="{04A2CBD6-679E-4625-92FF-2B33C067DE45}" dt="2025-04-17T06:57:33.235" v="909" actId="478"/>
          <ac:picMkLst>
            <pc:docMk/>
            <pc:sldMk cId="355021502" sldId="347"/>
            <ac:picMk id="8" creationId="{BF57A4AB-18E2-4DCD-81F6-2A3D484D6DE4}"/>
          </ac:picMkLst>
        </pc:picChg>
        <pc:picChg chg="add mod">
          <ac:chgData name="Rana Ardah" userId="8a9ebc43-7fb4-4567-bb98-7e98c5a28632" providerId="ADAL" clId="{04A2CBD6-679E-4625-92FF-2B33C067DE45}" dt="2025-04-17T08:11:12.615" v="1201" actId="14100"/>
          <ac:picMkLst>
            <pc:docMk/>
            <pc:sldMk cId="355021502" sldId="347"/>
            <ac:picMk id="9" creationId="{8F2D4ECE-880C-47D8-93D6-E521F0735807}"/>
          </ac:picMkLst>
        </pc:picChg>
        <pc:picChg chg="add mod">
          <ac:chgData name="Rana Ardah" userId="8a9ebc43-7fb4-4567-bb98-7e98c5a28632" providerId="ADAL" clId="{04A2CBD6-679E-4625-92FF-2B33C067DE45}" dt="2025-04-17T08:12:35.648" v="1210" actId="1076"/>
          <ac:picMkLst>
            <pc:docMk/>
            <pc:sldMk cId="355021502" sldId="347"/>
            <ac:picMk id="10" creationId="{4CC341BB-9431-4D11-B331-418D0ACEC9CD}"/>
          </ac:picMkLst>
        </pc:picChg>
        <pc:picChg chg="add mod">
          <ac:chgData name="Rana Ardah" userId="8a9ebc43-7fb4-4567-bb98-7e98c5a28632" providerId="ADAL" clId="{04A2CBD6-679E-4625-92FF-2B33C067DE45}" dt="2025-04-17T08:12:03.270" v="1206" actId="14100"/>
          <ac:picMkLst>
            <pc:docMk/>
            <pc:sldMk cId="355021502" sldId="347"/>
            <ac:picMk id="11" creationId="{8823DFBD-7D1D-436B-A628-21FEF69A568F}"/>
          </ac:picMkLst>
        </pc:picChg>
        <pc:picChg chg="add mod">
          <ac:chgData name="Rana Ardah" userId="8a9ebc43-7fb4-4567-bb98-7e98c5a28632" providerId="ADAL" clId="{04A2CBD6-679E-4625-92FF-2B33C067DE45}" dt="2025-04-17T08:12:39.348" v="1211" actId="14100"/>
          <ac:picMkLst>
            <pc:docMk/>
            <pc:sldMk cId="355021502" sldId="347"/>
            <ac:picMk id="12" creationId="{16F37DFB-61CA-4A44-903A-D2436BD66928}"/>
          </ac:picMkLst>
        </pc:picChg>
        <pc:picChg chg="add mod">
          <ac:chgData name="Rana Ardah" userId="8a9ebc43-7fb4-4567-bb98-7e98c5a28632" providerId="ADAL" clId="{04A2CBD6-679E-4625-92FF-2B33C067DE45}" dt="2025-04-17T08:12:32.819" v="1209" actId="1076"/>
          <ac:picMkLst>
            <pc:docMk/>
            <pc:sldMk cId="355021502" sldId="347"/>
            <ac:picMk id="13" creationId="{19473EC4-11C7-4577-8EA8-5BDD2EAECB9B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8:09:27.715" v="1184" actId="14100"/>
        <pc:sldMkLst>
          <pc:docMk/>
          <pc:sldMk cId="1421062931" sldId="348"/>
        </pc:sldMkLst>
        <pc:spChg chg="mod">
          <ac:chgData name="Rana Ardah" userId="8a9ebc43-7fb4-4567-bb98-7e98c5a28632" providerId="ADAL" clId="{04A2CBD6-679E-4625-92FF-2B33C067DE45}" dt="2025-04-17T06:59:03.445" v="965" actId="20577"/>
          <ac:spMkLst>
            <pc:docMk/>
            <pc:sldMk cId="1421062931" sldId="348"/>
            <ac:spMk id="7" creationId="{9FDF0CF7-E1D0-4D61-82DE-9ADACD512BCB}"/>
          </ac:spMkLst>
        </pc:spChg>
        <pc:picChg chg="del">
          <ac:chgData name="Rana Ardah" userId="8a9ebc43-7fb4-4567-bb98-7e98c5a28632" providerId="ADAL" clId="{04A2CBD6-679E-4625-92FF-2B33C067DE45}" dt="2025-04-17T06:58:42.515" v="918" actId="478"/>
          <ac:picMkLst>
            <pc:docMk/>
            <pc:sldMk cId="1421062931" sldId="348"/>
            <ac:picMk id="9" creationId="{8F2D4ECE-880C-47D8-93D6-E521F0735807}"/>
          </ac:picMkLst>
        </pc:picChg>
        <pc:picChg chg="del">
          <ac:chgData name="Rana Ardah" userId="8a9ebc43-7fb4-4567-bb98-7e98c5a28632" providerId="ADAL" clId="{04A2CBD6-679E-4625-92FF-2B33C067DE45}" dt="2025-04-17T06:58:42.515" v="918" actId="478"/>
          <ac:picMkLst>
            <pc:docMk/>
            <pc:sldMk cId="1421062931" sldId="348"/>
            <ac:picMk id="10" creationId="{4CC341BB-9431-4D11-B331-418D0ACEC9CD}"/>
          </ac:picMkLst>
        </pc:picChg>
        <pc:picChg chg="del">
          <ac:chgData name="Rana Ardah" userId="8a9ebc43-7fb4-4567-bb98-7e98c5a28632" providerId="ADAL" clId="{04A2CBD6-679E-4625-92FF-2B33C067DE45}" dt="2025-04-17T06:58:42.515" v="918" actId="478"/>
          <ac:picMkLst>
            <pc:docMk/>
            <pc:sldMk cId="1421062931" sldId="348"/>
            <ac:picMk id="11" creationId="{8823DFBD-7D1D-436B-A628-21FEF69A568F}"/>
          </ac:picMkLst>
        </pc:picChg>
        <pc:picChg chg="del">
          <ac:chgData name="Rana Ardah" userId="8a9ebc43-7fb4-4567-bb98-7e98c5a28632" providerId="ADAL" clId="{04A2CBD6-679E-4625-92FF-2B33C067DE45}" dt="2025-04-17T06:58:42.515" v="918" actId="478"/>
          <ac:picMkLst>
            <pc:docMk/>
            <pc:sldMk cId="1421062931" sldId="348"/>
            <ac:picMk id="12" creationId="{16F37DFB-61CA-4A44-903A-D2436BD66928}"/>
          </ac:picMkLst>
        </pc:picChg>
        <pc:picChg chg="del">
          <ac:chgData name="Rana Ardah" userId="8a9ebc43-7fb4-4567-bb98-7e98c5a28632" providerId="ADAL" clId="{04A2CBD6-679E-4625-92FF-2B33C067DE45}" dt="2025-04-17T06:58:42.515" v="918" actId="478"/>
          <ac:picMkLst>
            <pc:docMk/>
            <pc:sldMk cId="1421062931" sldId="348"/>
            <ac:picMk id="13" creationId="{19473EC4-11C7-4577-8EA8-5BDD2EAECB9B}"/>
          </ac:picMkLst>
        </pc:picChg>
        <pc:picChg chg="add mod">
          <ac:chgData name="Rana Ardah" userId="8a9ebc43-7fb4-4567-bb98-7e98c5a28632" providerId="ADAL" clId="{04A2CBD6-679E-4625-92FF-2B33C067DE45}" dt="2025-04-17T07:44:46.617" v="1103" actId="14100"/>
          <ac:picMkLst>
            <pc:docMk/>
            <pc:sldMk cId="1421062931" sldId="348"/>
            <ac:picMk id="14" creationId="{785F6EA9-FE19-4A5E-84F0-35D2BC84451C}"/>
          </ac:picMkLst>
        </pc:picChg>
        <pc:picChg chg="add mod">
          <ac:chgData name="Rana Ardah" userId="8a9ebc43-7fb4-4567-bb98-7e98c5a28632" providerId="ADAL" clId="{04A2CBD6-679E-4625-92FF-2B33C067DE45}" dt="2025-04-17T07:45:03.322" v="1106" actId="14100"/>
          <ac:picMkLst>
            <pc:docMk/>
            <pc:sldMk cId="1421062931" sldId="348"/>
            <ac:picMk id="15" creationId="{89071DAB-D131-45A6-BA10-1E04E008BBF7}"/>
          </ac:picMkLst>
        </pc:picChg>
        <pc:picChg chg="add mod">
          <ac:chgData name="Rana Ardah" userId="8a9ebc43-7fb4-4567-bb98-7e98c5a28632" providerId="ADAL" clId="{04A2CBD6-679E-4625-92FF-2B33C067DE45}" dt="2025-04-17T07:44:43.373" v="1101" actId="14100"/>
          <ac:picMkLst>
            <pc:docMk/>
            <pc:sldMk cId="1421062931" sldId="348"/>
            <ac:picMk id="16" creationId="{8D68A0F9-69C8-4A4C-AAE5-390E888D3786}"/>
          </ac:picMkLst>
        </pc:picChg>
        <pc:picChg chg="add mod">
          <ac:chgData name="Rana Ardah" userId="8a9ebc43-7fb4-4567-bb98-7e98c5a28632" providerId="ADAL" clId="{04A2CBD6-679E-4625-92FF-2B33C067DE45}" dt="2025-04-17T08:09:24.328" v="1183" actId="14100"/>
          <ac:picMkLst>
            <pc:docMk/>
            <pc:sldMk cId="1421062931" sldId="348"/>
            <ac:picMk id="17" creationId="{FD41AAB5-4FBB-43EA-A186-4DCD3CC56D30}"/>
          </ac:picMkLst>
        </pc:picChg>
        <pc:picChg chg="add mod">
          <ac:chgData name="Rana Ardah" userId="8a9ebc43-7fb4-4567-bb98-7e98c5a28632" providerId="ADAL" clId="{04A2CBD6-679E-4625-92FF-2B33C067DE45}" dt="2025-04-17T08:09:27.715" v="1184" actId="14100"/>
          <ac:picMkLst>
            <pc:docMk/>
            <pc:sldMk cId="1421062931" sldId="348"/>
            <ac:picMk id="18" creationId="{0DD45DE2-0A51-45A8-B902-5D6D6FD7802F}"/>
          </ac:picMkLst>
        </pc:picChg>
        <pc:picChg chg="add mod">
          <ac:chgData name="Rana Ardah" userId="8a9ebc43-7fb4-4567-bb98-7e98c5a28632" providerId="ADAL" clId="{04A2CBD6-679E-4625-92FF-2B33C067DE45}" dt="2025-04-17T07:45:05.299" v="1107" actId="14100"/>
          <ac:picMkLst>
            <pc:docMk/>
            <pc:sldMk cId="1421062931" sldId="348"/>
            <ac:picMk id="19" creationId="{4CCF6789-744F-4C8C-9C53-557367C5A1F3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8:13:57.776" v="1216" actId="14100"/>
        <pc:sldMkLst>
          <pc:docMk/>
          <pc:sldMk cId="1534431984" sldId="349"/>
        </pc:sldMkLst>
        <pc:spChg chg="mod">
          <ac:chgData name="Rana Ardah" userId="8a9ebc43-7fb4-4567-bb98-7e98c5a28632" providerId="ADAL" clId="{04A2CBD6-679E-4625-92FF-2B33C067DE45}" dt="2025-04-17T08:05:38.348" v="1141" actId="20577"/>
          <ac:spMkLst>
            <pc:docMk/>
            <pc:sldMk cId="1534431984" sldId="349"/>
            <ac:spMk id="7" creationId="{9FDF0CF7-E1D0-4D61-82DE-9ADACD512BCB}"/>
          </ac:spMkLst>
        </pc:spChg>
        <pc:picChg chg="add mod">
          <ac:chgData name="Rana Ardah" userId="8a9ebc43-7fb4-4567-bb98-7e98c5a28632" providerId="ADAL" clId="{04A2CBD6-679E-4625-92FF-2B33C067DE45}" dt="2025-04-17T08:10:28.403" v="1191" actId="14100"/>
          <ac:picMkLst>
            <pc:docMk/>
            <pc:sldMk cId="1534431984" sldId="349"/>
            <ac:picMk id="4" creationId="{B5D67DB7-5A5C-489A-89FD-9A24E5777CD7}"/>
          </ac:picMkLst>
        </pc:picChg>
        <pc:picChg chg="add mod">
          <ac:chgData name="Rana Ardah" userId="8a9ebc43-7fb4-4567-bb98-7e98c5a28632" providerId="ADAL" clId="{04A2CBD6-679E-4625-92FF-2B33C067DE45}" dt="2025-04-17T08:13:57.776" v="1216" actId="14100"/>
          <ac:picMkLst>
            <pc:docMk/>
            <pc:sldMk cId="1534431984" sldId="349"/>
            <ac:picMk id="6" creationId="{68692A4C-4C09-4E7F-BD14-B366A85F7C5A}"/>
          </ac:picMkLst>
        </pc:picChg>
        <pc:picChg chg="add mod">
          <ac:chgData name="Rana Ardah" userId="8a9ebc43-7fb4-4567-bb98-7e98c5a28632" providerId="ADAL" clId="{04A2CBD6-679E-4625-92FF-2B33C067DE45}" dt="2025-04-17T08:13:25.791" v="1213" actId="1076"/>
          <ac:picMkLst>
            <pc:docMk/>
            <pc:sldMk cId="1534431984" sldId="349"/>
            <ac:picMk id="9" creationId="{CEAD3856-5B80-4B51-A06E-E08F63851D38}"/>
          </ac:picMkLst>
        </pc:picChg>
        <pc:picChg chg="add mod">
          <ac:chgData name="Rana Ardah" userId="8a9ebc43-7fb4-4567-bb98-7e98c5a28632" providerId="ADAL" clId="{04A2CBD6-679E-4625-92FF-2B33C067DE45}" dt="2025-04-17T08:13:40.698" v="1214" actId="1076"/>
          <ac:picMkLst>
            <pc:docMk/>
            <pc:sldMk cId="1534431984" sldId="349"/>
            <ac:picMk id="11" creationId="{AD044E8F-4736-4A24-8B98-1B6A84FB8257}"/>
          </ac:picMkLst>
        </pc:picChg>
        <pc:picChg chg="add mod">
          <ac:chgData name="Rana Ardah" userId="8a9ebc43-7fb4-4567-bb98-7e98c5a28632" providerId="ADAL" clId="{04A2CBD6-679E-4625-92FF-2B33C067DE45}" dt="2025-04-17T08:13:49.995" v="1215" actId="1076"/>
          <ac:picMkLst>
            <pc:docMk/>
            <pc:sldMk cId="1534431984" sldId="349"/>
            <ac:picMk id="13" creationId="{D9E470FF-5CB0-43E2-9DBF-D8F865750525}"/>
          </ac:picMkLst>
        </pc:picChg>
        <pc:picChg chg="del">
          <ac:chgData name="Rana Ardah" userId="8a9ebc43-7fb4-4567-bb98-7e98c5a28632" providerId="ADAL" clId="{04A2CBD6-679E-4625-92FF-2B33C067DE45}" dt="2025-04-17T08:05:42.501" v="1144" actId="478"/>
          <ac:picMkLst>
            <pc:docMk/>
            <pc:sldMk cId="1534431984" sldId="349"/>
            <ac:picMk id="14" creationId="{785F6EA9-FE19-4A5E-84F0-35D2BC84451C}"/>
          </ac:picMkLst>
        </pc:picChg>
        <pc:picChg chg="del">
          <ac:chgData name="Rana Ardah" userId="8a9ebc43-7fb4-4567-bb98-7e98c5a28632" providerId="ADAL" clId="{04A2CBD6-679E-4625-92FF-2B33C067DE45}" dt="2025-04-17T08:05:41.511" v="1142" actId="478"/>
          <ac:picMkLst>
            <pc:docMk/>
            <pc:sldMk cId="1534431984" sldId="349"/>
            <ac:picMk id="15" creationId="{89071DAB-D131-45A6-BA10-1E04E008BBF7}"/>
          </ac:picMkLst>
        </pc:picChg>
        <pc:picChg chg="del">
          <ac:chgData name="Rana Ardah" userId="8a9ebc43-7fb4-4567-bb98-7e98c5a28632" providerId="ADAL" clId="{04A2CBD6-679E-4625-92FF-2B33C067DE45}" dt="2025-04-17T08:05:42.105" v="1143" actId="478"/>
          <ac:picMkLst>
            <pc:docMk/>
            <pc:sldMk cId="1534431984" sldId="349"/>
            <ac:picMk id="16" creationId="{8D68A0F9-69C8-4A4C-AAE5-390E888D3786}"/>
          </ac:picMkLst>
        </pc:picChg>
        <pc:picChg chg="del">
          <ac:chgData name="Rana Ardah" userId="8a9ebc43-7fb4-4567-bb98-7e98c5a28632" providerId="ADAL" clId="{04A2CBD6-679E-4625-92FF-2B33C067DE45}" dt="2025-04-17T08:05:43.893" v="1146" actId="478"/>
          <ac:picMkLst>
            <pc:docMk/>
            <pc:sldMk cId="1534431984" sldId="349"/>
            <ac:picMk id="17" creationId="{FD41AAB5-4FBB-43EA-A186-4DCD3CC56D30}"/>
          </ac:picMkLst>
        </pc:picChg>
        <pc:picChg chg="del">
          <ac:chgData name="Rana Ardah" userId="8a9ebc43-7fb4-4567-bb98-7e98c5a28632" providerId="ADAL" clId="{04A2CBD6-679E-4625-92FF-2B33C067DE45}" dt="2025-04-17T08:05:44.578" v="1147" actId="478"/>
          <ac:picMkLst>
            <pc:docMk/>
            <pc:sldMk cId="1534431984" sldId="349"/>
            <ac:picMk id="18" creationId="{0DD45DE2-0A51-45A8-B902-5D6D6FD7802F}"/>
          </ac:picMkLst>
        </pc:picChg>
        <pc:picChg chg="del">
          <ac:chgData name="Rana Ardah" userId="8a9ebc43-7fb4-4567-bb98-7e98c5a28632" providerId="ADAL" clId="{04A2CBD6-679E-4625-92FF-2B33C067DE45}" dt="2025-04-17T08:05:43.864" v="1145" actId="478"/>
          <ac:picMkLst>
            <pc:docMk/>
            <pc:sldMk cId="1534431984" sldId="349"/>
            <ac:picMk id="19" creationId="{4CCF6789-744F-4C8C-9C53-557367C5A1F3}"/>
          </ac:picMkLst>
        </pc:picChg>
      </pc:sldChg>
      <pc:sldChg chg="modSp add">
        <pc:chgData name="Rana Ardah" userId="8a9ebc43-7fb4-4567-bb98-7e98c5a28632" providerId="ADAL" clId="{04A2CBD6-679E-4625-92FF-2B33C067DE45}" dt="2025-04-17T08:32:54.443" v="1271" actId="14100"/>
        <pc:sldMkLst>
          <pc:docMk/>
          <pc:sldMk cId="1541258924" sldId="350"/>
        </pc:sldMkLst>
        <pc:spChg chg="mod">
          <ac:chgData name="Rana Ardah" userId="8a9ebc43-7fb4-4567-bb98-7e98c5a28632" providerId="ADAL" clId="{04A2CBD6-679E-4625-92FF-2B33C067DE45}" dt="2025-04-17T08:30:20.745" v="1247" actId="20577"/>
          <ac:spMkLst>
            <pc:docMk/>
            <pc:sldMk cId="1541258924" sldId="350"/>
            <ac:spMk id="7" creationId="{9FDF0CF7-E1D0-4D61-82DE-9ADACD512BCB}"/>
          </ac:spMkLst>
        </pc:spChg>
        <pc:picChg chg="mod">
          <ac:chgData name="Rana Ardah" userId="8a9ebc43-7fb4-4567-bb98-7e98c5a28632" providerId="ADAL" clId="{04A2CBD6-679E-4625-92FF-2B33C067DE45}" dt="2025-04-17T08:31:39.923" v="1253" actId="14826"/>
          <ac:picMkLst>
            <pc:docMk/>
            <pc:sldMk cId="1541258924" sldId="350"/>
            <ac:picMk id="4" creationId="{B5D67DB7-5A5C-489A-89FD-9A24E5777CD7}"/>
          </ac:picMkLst>
        </pc:picChg>
        <pc:picChg chg="mod">
          <ac:chgData name="Rana Ardah" userId="8a9ebc43-7fb4-4567-bb98-7e98c5a28632" providerId="ADAL" clId="{04A2CBD6-679E-4625-92FF-2B33C067DE45}" dt="2025-04-17T08:32:54.443" v="1271" actId="14100"/>
          <ac:picMkLst>
            <pc:docMk/>
            <pc:sldMk cId="1541258924" sldId="350"/>
            <ac:picMk id="6" creationId="{68692A4C-4C09-4E7F-BD14-B366A85F7C5A}"/>
          </ac:picMkLst>
        </pc:picChg>
        <pc:picChg chg="mod">
          <ac:chgData name="Rana Ardah" userId="8a9ebc43-7fb4-4567-bb98-7e98c5a28632" providerId="ADAL" clId="{04A2CBD6-679E-4625-92FF-2B33C067DE45}" dt="2025-04-17T08:30:54.127" v="1249" actId="14826"/>
          <ac:picMkLst>
            <pc:docMk/>
            <pc:sldMk cId="1541258924" sldId="350"/>
            <ac:picMk id="9" creationId="{CEAD3856-5B80-4B51-A06E-E08F63851D38}"/>
          </ac:picMkLst>
        </pc:picChg>
        <pc:picChg chg="mod">
          <ac:chgData name="Rana Ardah" userId="8a9ebc43-7fb4-4567-bb98-7e98c5a28632" providerId="ADAL" clId="{04A2CBD6-679E-4625-92FF-2B33C067DE45}" dt="2025-04-17T08:32:18.779" v="1259" actId="14100"/>
          <ac:picMkLst>
            <pc:docMk/>
            <pc:sldMk cId="1541258924" sldId="350"/>
            <ac:picMk id="11" creationId="{AD044E8F-4736-4A24-8B98-1B6A84FB8257}"/>
          </ac:picMkLst>
        </pc:picChg>
        <pc:picChg chg="mod">
          <ac:chgData name="Rana Ardah" userId="8a9ebc43-7fb4-4567-bb98-7e98c5a28632" providerId="ADAL" clId="{04A2CBD6-679E-4625-92FF-2B33C067DE45}" dt="2025-04-17T08:32:12.687" v="1257" actId="14100"/>
          <ac:picMkLst>
            <pc:docMk/>
            <pc:sldMk cId="1541258924" sldId="350"/>
            <ac:picMk id="13" creationId="{D9E470FF-5CB0-43E2-9DBF-D8F865750525}"/>
          </ac:picMkLst>
        </pc:picChg>
      </pc:sldChg>
      <pc:sldChg chg="addSp delSp modSp add del ord">
        <pc:chgData name="Rana Ardah" userId="8a9ebc43-7fb4-4567-bb98-7e98c5a28632" providerId="ADAL" clId="{04A2CBD6-679E-4625-92FF-2B33C067DE45}" dt="2025-04-17T08:54:13.975" v="1308" actId="2696"/>
        <pc:sldMkLst>
          <pc:docMk/>
          <pc:sldMk cId="2012172913" sldId="351"/>
        </pc:sldMkLst>
        <pc:spChg chg="mod">
          <ac:chgData name="Rana Ardah" userId="8a9ebc43-7fb4-4567-bb98-7e98c5a28632" providerId="ADAL" clId="{04A2CBD6-679E-4625-92FF-2B33C067DE45}" dt="2025-04-17T08:52:35.478" v="1292" actId="20577"/>
          <ac:spMkLst>
            <pc:docMk/>
            <pc:sldMk cId="2012172913" sldId="351"/>
            <ac:spMk id="7" creationId="{9FDF0CF7-E1D0-4D61-82DE-9ADACD512BCB}"/>
          </ac:spMkLst>
        </pc:spChg>
        <pc:picChg chg="mod">
          <ac:chgData name="Rana Ardah" userId="8a9ebc43-7fb4-4567-bb98-7e98c5a28632" providerId="ADAL" clId="{04A2CBD6-679E-4625-92FF-2B33C067DE45}" dt="2025-04-17T08:53:10.555" v="1294" actId="14826"/>
          <ac:picMkLst>
            <pc:docMk/>
            <pc:sldMk cId="2012172913" sldId="351"/>
            <ac:picMk id="3" creationId="{DA610837-11A9-44AC-B8AC-49015269DBDF}"/>
          </ac:picMkLst>
        </pc:picChg>
        <pc:picChg chg="mod">
          <ac:chgData name="Rana Ardah" userId="8a9ebc43-7fb4-4567-bb98-7e98c5a28632" providerId="ADAL" clId="{04A2CBD6-679E-4625-92FF-2B33C067DE45}" dt="2025-04-17T08:52:57.946" v="1293" actId="14826"/>
          <ac:picMkLst>
            <pc:docMk/>
            <pc:sldMk cId="2012172913" sldId="351"/>
            <ac:picMk id="5" creationId="{F5970970-3869-418B-A39E-BBC71C288836}"/>
          </ac:picMkLst>
        </pc:picChg>
        <pc:picChg chg="mod">
          <ac:chgData name="Rana Ardah" userId="8a9ebc43-7fb4-4567-bb98-7e98c5a28632" providerId="ADAL" clId="{04A2CBD6-679E-4625-92FF-2B33C067DE45}" dt="2025-04-17T08:54:08.600" v="1304" actId="1076"/>
          <ac:picMkLst>
            <pc:docMk/>
            <pc:sldMk cId="2012172913" sldId="351"/>
            <ac:picMk id="6" creationId="{61B6DBFE-938D-4CEC-A600-61DFCFB94C9B}"/>
          </ac:picMkLst>
        </pc:picChg>
        <pc:picChg chg="add del mod">
          <ac:chgData name="Rana Ardah" userId="8a9ebc43-7fb4-4567-bb98-7e98c5a28632" providerId="ADAL" clId="{04A2CBD6-679E-4625-92FF-2B33C067DE45}" dt="2025-04-17T08:54:09.989" v="1307"/>
          <ac:picMkLst>
            <pc:docMk/>
            <pc:sldMk cId="2012172913" sldId="351"/>
            <ac:picMk id="8" creationId="{693250F6-1A96-494B-946F-F52017359603}"/>
          </ac:picMkLst>
        </pc:picChg>
      </pc:sldChg>
      <pc:sldChg chg="modSp add">
        <pc:chgData name="Rana Ardah" userId="8a9ebc43-7fb4-4567-bb98-7e98c5a28632" providerId="ADAL" clId="{04A2CBD6-679E-4625-92FF-2B33C067DE45}" dt="2025-04-17T08:56:50.544" v="1366" actId="1076"/>
        <pc:sldMkLst>
          <pc:docMk/>
          <pc:sldMk cId="2768383598" sldId="351"/>
        </pc:sldMkLst>
        <pc:spChg chg="mod">
          <ac:chgData name="Rana Ardah" userId="8a9ebc43-7fb4-4567-bb98-7e98c5a28632" providerId="ADAL" clId="{04A2CBD6-679E-4625-92FF-2B33C067DE45}" dt="2025-04-17T08:54:58.311" v="1355" actId="20577"/>
          <ac:spMkLst>
            <pc:docMk/>
            <pc:sldMk cId="2768383598" sldId="351"/>
            <ac:spMk id="7" creationId="{9FDF0CF7-E1D0-4D61-82DE-9ADACD512BCB}"/>
          </ac:spMkLst>
        </pc:spChg>
        <pc:picChg chg="mod">
          <ac:chgData name="Rana Ardah" userId="8a9ebc43-7fb4-4567-bb98-7e98c5a28632" providerId="ADAL" clId="{04A2CBD6-679E-4625-92FF-2B33C067DE45}" dt="2025-04-17T08:56:07.871" v="1359" actId="14826"/>
          <ac:picMkLst>
            <pc:docMk/>
            <pc:sldMk cId="2768383598" sldId="351"/>
            <ac:picMk id="4" creationId="{B5D67DB7-5A5C-489A-89FD-9A24E5777CD7}"/>
          </ac:picMkLst>
        </pc:picChg>
        <pc:picChg chg="mod">
          <ac:chgData name="Rana Ardah" userId="8a9ebc43-7fb4-4567-bb98-7e98c5a28632" providerId="ADAL" clId="{04A2CBD6-679E-4625-92FF-2B33C067DE45}" dt="2025-04-17T08:56:20.760" v="1360" actId="14826"/>
          <ac:picMkLst>
            <pc:docMk/>
            <pc:sldMk cId="2768383598" sldId="351"/>
            <ac:picMk id="6" creationId="{68692A4C-4C09-4E7F-BD14-B366A85F7C5A}"/>
          </ac:picMkLst>
        </pc:picChg>
        <pc:picChg chg="mod">
          <ac:chgData name="Rana Ardah" userId="8a9ebc43-7fb4-4567-bb98-7e98c5a28632" providerId="ADAL" clId="{04A2CBD6-679E-4625-92FF-2B33C067DE45}" dt="2025-04-17T08:56:50.544" v="1366" actId="1076"/>
          <ac:picMkLst>
            <pc:docMk/>
            <pc:sldMk cId="2768383598" sldId="351"/>
            <ac:picMk id="9" creationId="{CEAD3856-5B80-4B51-A06E-E08F63851D38}"/>
          </ac:picMkLst>
        </pc:picChg>
        <pc:picChg chg="mod">
          <ac:chgData name="Rana Ardah" userId="8a9ebc43-7fb4-4567-bb98-7e98c5a28632" providerId="ADAL" clId="{04A2CBD6-679E-4625-92FF-2B33C067DE45}" dt="2025-04-17T08:56:38.419" v="1365" actId="14100"/>
          <ac:picMkLst>
            <pc:docMk/>
            <pc:sldMk cId="2768383598" sldId="351"/>
            <ac:picMk id="11" creationId="{AD044E8F-4736-4A24-8B98-1B6A84FB8257}"/>
          </ac:picMkLst>
        </pc:picChg>
        <pc:picChg chg="mod">
          <ac:chgData name="Rana Ardah" userId="8a9ebc43-7fb4-4567-bb98-7e98c5a28632" providerId="ADAL" clId="{04A2CBD6-679E-4625-92FF-2B33C067DE45}" dt="2025-04-17T08:56:25.562" v="1361" actId="14100"/>
          <ac:picMkLst>
            <pc:docMk/>
            <pc:sldMk cId="2768383598" sldId="351"/>
            <ac:picMk id="13" creationId="{D9E470FF-5CB0-43E2-9DBF-D8F865750525}"/>
          </ac:picMkLst>
        </pc:picChg>
      </pc:sldChg>
      <pc:sldChg chg="modSp add">
        <pc:chgData name="Rana Ardah" userId="8a9ebc43-7fb4-4567-bb98-7e98c5a28632" providerId="ADAL" clId="{04A2CBD6-679E-4625-92FF-2B33C067DE45}" dt="2025-04-17T09:15:27.828" v="1413" actId="14100"/>
        <pc:sldMkLst>
          <pc:docMk/>
          <pc:sldMk cId="1197667730" sldId="352"/>
        </pc:sldMkLst>
        <pc:spChg chg="mod">
          <ac:chgData name="Rana Ardah" userId="8a9ebc43-7fb4-4567-bb98-7e98c5a28632" providerId="ADAL" clId="{04A2CBD6-679E-4625-92FF-2B33C067DE45}" dt="2025-04-17T09:00:49.974" v="1380" actId="20577"/>
          <ac:spMkLst>
            <pc:docMk/>
            <pc:sldMk cId="1197667730" sldId="352"/>
            <ac:spMk id="7" creationId="{9FDF0CF7-E1D0-4D61-82DE-9ADACD512BCB}"/>
          </ac:spMkLst>
        </pc:spChg>
        <pc:picChg chg="mod">
          <ac:chgData name="Rana Ardah" userId="8a9ebc43-7fb4-4567-bb98-7e98c5a28632" providerId="ADAL" clId="{04A2CBD6-679E-4625-92FF-2B33C067DE45}" dt="2025-04-17T09:15:08.698" v="1409" actId="14100"/>
          <ac:picMkLst>
            <pc:docMk/>
            <pc:sldMk cId="1197667730" sldId="352"/>
            <ac:picMk id="14" creationId="{785F6EA9-FE19-4A5E-84F0-35D2BC84451C}"/>
          </ac:picMkLst>
        </pc:picChg>
        <pc:picChg chg="mod">
          <ac:chgData name="Rana Ardah" userId="8a9ebc43-7fb4-4567-bb98-7e98c5a28632" providerId="ADAL" clId="{04A2CBD6-679E-4625-92FF-2B33C067DE45}" dt="2025-04-17T09:13:52.241" v="1395" actId="14100"/>
          <ac:picMkLst>
            <pc:docMk/>
            <pc:sldMk cId="1197667730" sldId="352"/>
            <ac:picMk id="15" creationId="{89071DAB-D131-45A6-BA10-1E04E008BBF7}"/>
          </ac:picMkLst>
        </pc:picChg>
        <pc:picChg chg="mod">
          <ac:chgData name="Rana Ardah" userId="8a9ebc43-7fb4-4567-bb98-7e98c5a28632" providerId="ADAL" clId="{04A2CBD6-679E-4625-92FF-2B33C067DE45}" dt="2025-04-17T09:14:16.805" v="1399" actId="14100"/>
          <ac:picMkLst>
            <pc:docMk/>
            <pc:sldMk cId="1197667730" sldId="352"/>
            <ac:picMk id="16" creationId="{8D68A0F9-69C8-4A4C-AAE5-390E888D3786}"/>
          </ac:picMkLst>
        </pc:picChg>
        <pc:picChg chg="mod">
          <ac:chgData name="Rana Ardah" userId="8a9ebc43-7fb4-4567-bb98-7e98c5a28632" providerId="ADAL" clId="{04A2CBD6-679E-4625-92FF-2B33C067DE45}" dt="2025-04-17T09:14:35.805" v="1403" actId="14100"/>
          <ac:picMkLst>
            <pc:docMk/>
            <pc:sldMk cId="1197667730" sldId="352"/>
            <ac:picMk id="17" creationId="{FD41AAB5-4FBB-43EA-A186-4DCD3CC56D30}"/>
          </ac:picMkLst>
        </pc:picChg>
        <pc:picChg chg="mod">
          <ac:chgData name="Rana Ardah" userId="8a9ebc43-7fb4-4567-bb98-7e98c5a28632" providerId="ADAL" clId="{04A2CBD6-679E-4625-92FF-2B33C067DE45}" dt="2025-04-17T09:15:27.828" v="1413" actId="14100"/>
          <ac:picMkLst>
            <pc:docMk/>
            <pc:sldMk cId="1197667730" sldId="352"/>
            <ac:picMk id="18" creationId="{0DD45DE2-0A51-45A8-B902-5D6D6FD7802F}"/>
          </ac:picMkLst>
        </pc:picChg>
        <pc:picChg chg="mod">
          <ac:chgData name="Rana Ardah" userId="8a9ebc43-7fb4-4567-bb98-7e98c5a28632" providerId="ADAL" clId="{04A2CBD6-679E-4625-92FF-2B33C067DE45}" dt="2025-04-17T09:14:55.286" v="1406" actId="14100"/>
          <ac:picMkLst>
            <pc:docMk/>
            <pc:sldMk cId="1197667730" sldId="352"/>
            <ac:picMk id="19" creationId="{4CCF6789-744F-4C8C-9C53-557367C5A1F3}"/>
          </ac:picMkLst>
        </pc:picChg>
      </pc:sldChg>
      <pc:sldChg chg="addSp delSp modSp add">
        <pc:chgData name="Rana Ardah" userId="8a9ebc43-7fb4-4567-bb98-7e98c5a28632" providerId="ADAL" clId="{04A2CBD6-679E-4625-92FF-2B33C067DE45}" dt="2025-04-17T09:26:38.851" v="1457" actId="1076"/>
        <pc:sldMkLst>
          <pc:docMk/>
          <pc:sldMk cId="2440846615" sldId="353"/>
        </pc:sldMkLst>
        <pc:spChg chg="mod">
          <ac:chgData name="Rana Ardah" userId="8a9ebc43-7fb4-4567-bb98-7e98c5a28632" providerId="ADAL" clId="{04A2CBD6-679E-4625-92FF-2B33C067DE45}" dt="2025-04-17T09:25:43.237" v="1438" actId="20577"/>
          <ac:spMkLst>
            <pc:docMk/>
            <pc:sldMk cId="2440846615" sldId="353"/>
            <ac:spMk id="7" creationId="{9FDF0CF7-E1D0-4D61-82DE-9ADACD512BCB}"/>
          </ac:spMkLst>
        </pc:spChg>
        <pc:picChg chg="add mod">
          <ac:chgData name="Rana Ardah" userId="8a9ebc43-7fb4-4567-bb98-7e98c5a28632" providerId="ADAL" clId="{04A2CBD6-679E-4625-92FF-2B33C067DE45}" dt="2025-04-17T09:26:35.789" v="1456" actId="1076"/>
          <ac:picMkLst>
            <pc:docMk/>
            <pc:sldMk cId="2440846615" sldId="353"/>
            <ac:picMk id="10" creationId="{6A3FE0C0-5AF7-4C9C-87A5-0DFBF8A87BEE}"/>
          </ac:picMkLst>
        </pc:picChg>
        <pc:picChg chg="add mod">
          <ac:chgData name="Rana Ardah" userId="8a9ebc43-7fb4-4567-bb98-7e98c5a28632" providerId="ADAL" clId="{04A2CBD6-679E-4625-92FF-2B33C067DE45}" dt="2025-04-17T09:26:38.851" v="1457" actId="1076"/>
          <ac:picMkLst>
            <pc:docMk/>
            <pc:sldMk cId="2440846615" sldId="353"/>
            <ac:picMk id="11" creationId="{FA324AAB-747C-418D-AE21-DC414FD8A847}"/>
          </ac:picMkLst>
        </pc:picChg>
        <pc:picChg chg="del">
          <ac:chgData name="Rana Ardah" userId="8a9ebc43-7fb4-4567-bb98-7e98c5a28632" providerId="ADAL" clId="{04A2CBD6-679E-4625-92FF-2B33C067DE45}" dt="2025-04-17T09:25:46.604" v="1441" actId="478"/>
          <ac:picMkLst>
            <pc:docMk/>
            <pc:sldMk cId="2440846615" sldId="353"/>
            <ac:picMk id="14" creationId="{785F6EA9-FE19-4A5E-84F0-35D2BC84451C}"/>
          </ac:picMkLst>
        </pc:picChg>
        <pc:picChg chg="del">
          <ac:chgData name="Rana Ardah" userId="8a9ebc43-7fb4-4567-bb98-7e98c5a28632" providerId="ADAL" clId="{04A2CBD6-679E-4625-92FF-2B33C067DE45}" dt="2025-04-17T09:25:45.850" v="1439" actId="478"/>
          <ac:picMkLst>
            <pc:docMk/>
            <pc:sldMk cId="2440846615" sldId="353"/>
            <ac:picMk id="15" creationId="{89071DAB-D131-45A6-BA10-1E04E008BBF7}"/>
          </ac:picMkLst>
        </pc:picChg>
        <pc:picChg chg="del">
          <ac:chgData name="Rana Ardah" userId="8a9ebc43-7fb4-4567-bb98-7e98c5a28632" providerId="ADAL" clId="{04A2CBD6-679E-4625-92FF-2B33C067DE45}" dt="2025-04-17T09:25:46.238" v="1440" actId="478"/>
          <ac:picMkLst>
            <pc:docMk/>
            <pc:sldMk cId="2440846615" sldId="353"/>
            <ac:picMk id="16" creationId="{8D68A0F9-69C8-4A4C-AAE5-390E888D3786}"/>
          </ac:picMkLst>
        </pc:picChg>
        <pc:picChg chg="del">
          <ac:chgData name="Rana Ardah" userId="8a9ebc43-7fb4-4567-bb98-7e98c5a28632" providerId="ADAL" clId="{04A2CBD6-679E-4625-92FF-2B33C067DE45}" dt="2025-04-17T09:25:46.976" v="1442" actId="478"/>
          <ac:picMkLst>
            <pc:docMk/>
            <pc:sldMk cId="2440846615" sldId="353"/>
            <ac:picMk id="17" creationId="{FD41AAB5-4FBB-43EA-A186-4DCD3CC56D30}"/>
          </ac:picMkLst>
        </pc:picChg>
        <pc:picChg chg="del">
          <ac:chgData name="Rana Ardah" userId="8a9ebc43-7fb4-4567-bb98-7e98c5a28632" providerId="ADAL" clId="{04A2CBD6-679E-4625-92FF-2B33C067DE45}" dt="2025-04-17T09:25:47.333" v="1443" actId="478"/>
          <ac:picMkLst>
            <pc:docMk/>
            <pc:sldMk cId="2440846615" sldId="353"/>
            <ac:picMk id="18" creationId="{0DD45DE2-0A51-45A8-B902-5D6D6FD7802F}"/>
          </ac:picMkLst>
        </pc:picChg>
        <pc:picChg chg="del">
          <ac:chgData name="Rana Ardah" userId="8a9ebc43-7fb4-4567-bb98-7e98c5a28632" providerId="ADAL" clId="{04A2CBD6-679E-4625-92FF-2B33C067DE45}" dt="2025-04-17T09:25:47.796" v="1444" actId="478"/>
          <ac:picMkLst>
            <pc:docMk/>
            <pc:sldMk cId="2440846615" sldId="353"/>
            <ac:picMk id="19" creationId="{4CCF6789-744F-4C8C-9C53-557367C5A1F3}"/>
          </ac:picMkLst>
        </pc:picChg>
      </pc:sldChg>
      <pc:sldChg chg="delSp modSp add">
        <pc:chgData name="Rana Ardah" userId="8a9ebc43-7fb4-4567-bb98-7e98c5a28632" providerId="ADAL" clId="{04A2CBD6-679E-4625-92FF-2B33C067DE45}" dt="2025-04-17T09:36:34.332" v="1635" actId="20577"/>
        <pc:sldMkLst>
          <pc:docMk/>
          <pc:sldMk cId="4269357115" sldId="354"/>
        </pc:sldMkLst>
        <pc:spChg chg="mod">
          <ac:chgData name="Rana Ardah" userId="8a9ebc43-7fb4-4567-bb98-7e98c5a28632" providerId="ADAL" clId="{04A2CBD6-679E-4625-92FF-2B33C067DE45}" dt="2025-04-17T09:36:04.484" v="1619" actId="1076"/>
          <ac:spMkLst>
            <pc:docMk/>
            <pc:sldMk cId="4269357115" sldId="354"/>
            <ac:spMk id="2" creationId="{00000000-0000-0000-0000-000000000000}"/>
          </ac:spMkLst>
        </pc:spChg>
        <pc:spChg chg="mod">
          <ac:chgData name="Rana Ardah" userId="8a9ebc43-7fb4-4567-bb98-7e98c5a28632" providerId="ADAL" clId="{04A2CBD6-679E-4625-92FF-2B33C067DE45}" dt="2025-04-17T09:36:34.332" v="1635" actId="20577"/>
          <ac:spMkLst>
            <pc:docMk/>
            <pc:sldMk cId="4269357115" sldId="354"/>
            <ac:spMk id="5" creationId="{62C04FBE-62C0-4890-83CC-99BA3D015EE1}"/>
          </ac:spMkLst>
        </pc:spChg>
        <pc:spChg chg="del mod">
          <ac:chgData name="Rana Ardah" userId="8a9ebc43-7fb4-4567-bb98-7e98c5a28632" providerId="ADAL" clId="{04A2CBD6-679E-4625-92FF-2B33C067DE45}" dt="2025-04-17T09:34:23.196" v="1532" actId="478"/>
          <ac:spMkLst>
            <pc:docMk/>
            <pc:sldMk cId="4269357115" sldId="354"/>
            <ac:spMk id="6" creationId="{2692C5C4-247E-44D0-B55C-8343FF78A87F}"/>
          </ac:spMkLst>
        </pc:spChg>
      </pc:sldChg>
      <pc:sldMasterChg chg="del delSldLayout">
        <pc:chgData name="Rana Ardah" userId="8a9ebc43-7fb4-4567-bb98-7e98c5a28632" providerId="ADAL" clId="{04A2CBD6-679E-4625-92FF-2B33C067DE45}" dt="2025-04-16T10:58:08.823" v="136" actId="2696"/>
        <pc:sldMasterMkLst>
          <pc:docMk/>
          <pc:sldMasterMk cId="1312325528" sldId="2147483660"/>
        </pc:sldMasterMkLst>
        <pc:sldLayoutChg chg="del">
          <pc:chgData name="Rana Ardah" userId="8a9ebc43-7fb4-4567-bb98-7e98c5a28632" providerId="ADAL" clId="{04A2CBD6-679E-4625-92FF-2B33C067DE45}" dt="2025-04-16T10:58:08.798" v="110" actId="2696"/>
          <pc:sldLayoutMkLst>
            <pc:docMk/>
            <pc:sldMasterMk cId="1312325528" sldId="2147483660"/>
            <pc:sldLayoutMk cId="991451405" sldId="2147483661"/>
          </pc:sldLayoutMkLst>
        </pc:sldLayoutChg>
        <pc:sldLayoutChg chg="del">
          <pc:chgData name="Rana Ardah" userId="8a9ebc43-7fb4-4567-bb98-7e98c5a28632" providerId="ADAL" clId="{04A2CBD6-679E-4625-92FF-2B33C067DE45}" dt="2025-04-16T10:58:08.798" v="111" actId="2696"/>
          <pc:sldLayoutMkLst>
            <pc:docMk/>
            <pc:sldMasterMk cId="1312325528" sldId="2147483660"/>
            <pc:sldLayoutMk cId="2924080468" sldId="2147483662"/>
          </pc:sldLayoutMkLst>
        </pc:sldLayoutChg>
        <pc:sldLayoutChg chg="del">
          <pc:chgData name="Rana Ardah" userId="8a9ebc43-7fb4-4567-bb98-7e98c5a28632" providerId="ADAL" clId="{04A2CBD6-679E-4625-92FF-2B33C067DE45}" dt="2025-04-16T10:58:08.803" v="112" actId="2696"/>
          <pc:sldLayoutMkLst>
            <pc:docMk/>
            <pc:sldMasterMk cId="1312325528" sldId="2147483660"/>
            <pc:sldLayoutMk cId="89950241" sldId="2147483663"/>
          </pc:sldLayoutMkLst>
        </pc:sldLayoutChg>
        <pc:sldLayoutChg chg="del">
          <pc:chgData name="Rana Ardah" userId="8a9ebc43-7fb4-4567-bb98-7e98c5a28632" providerId="ADAL" clId="{04A2CBD6-679E-4625-92FF-2B33C067DE45}" dt="2025-04-16T10:58:08.803" v="113" actId="2696"/>
          <pc:sldLayoutMkLst>
            <pc:docMk/>
            <pc:sldMasterMk cId="1312325528" sldId="2147483660"/>
            <pc:sldLayoutMk cId="2043239993" sldId="2147483664"/>
          </pc:sldLayoutMkLst>
        </pc:sldLayoutChg>
        <pc:sldLayoutChg chg="del">
          <pc:chgData name="Rana Ardah" userId="8a9ebc43-7fb4-4567-bb98-7e98c5a28632" providerId="ADAL" clId="{04A2CBD6-679E-4625-92FF-2B33C067DE45}" dt="2025-04-16T10:58:08.803" v="114" actId="2696"/>
          <pc:sldLayoutMkLst>
            <pc:docMk/>
            <pc:sldMasterMk cId="1312325528" sldId="2147483660"/>
            <pc:sldLayoutMk cId="246597457" sldId="2147483665"/>
          </pc:sldLayoutMkLst>
        </pc:sldLayoutChg>
        <pc:sldLayoutChg chg="del">
          <pc:chgData name="Rana Ardah" userId="8a9ebc43-7fb4-4567-bb98-7e98c5a28632" providerId="ADAL" clId="{04A2CBD6-679E-4625-92FF-2B33C067DE45}" dt="2025-04-16T10:58:08.805" v="115" actId="2696"/>
          <pc:sldLayoutMkLst>
            <pc:docMk/>
            <pc:sldMasterMk cId="1312325528" sldId="2147483660"/>
            <pc:sldLayoutMk cId="1907912441" sldId="2147483666"/>
          </pc:sldLayoutMkLst>
        </pc:sldLayoutChg>
        <pc:sldLayoutChg chg="del">
          <pc:chgData name="Rana Ardah" userId="8a9ebc43-7fb4-4567-bb98-7e98c5a28632" providerId="ADAL" clId="{04A2CBD6-679E-4625-92FF-2B33C067DE45}" dt="2025-04-16T10:58:08.805" v="116" actId="2696"/>
          <pc:sldLayoutMkLst>
            <pc:docMk/>
            <pc:sldMasterMk cId="1312325528" sldId="2147483660"/>
            <pc:sldLayoutMk cId="1714280872" sldId="2147483667"/>
          </pc:sldLayoutMkLst>
        </pc:sldLayoutChg>
        <pc:sldLayoutChg chg="del">
          <pc:chgData name="Rana Ardah" userId="8a9ebc43-7fb4-4567-bb98-7e98c5a28632" providerId="ADAL" clId="{04A2CBD6-679E-4625-92FF-2B33C067DE45}" dt="2025-04-16T10:58:08.807" v="117" actId="2696"/>
          <pc:sldLayoutMkLst>
            <pc:docMk/>
            <pc:sldMasterMk cId="1312325528" sldId="2147483660"/>
            <pc:sldLayoutMk cId="2910127281" sldId="2147483668"/>
          </pc:sldLayoutMkLst>
        </pc:sldLayoutChg>
        <pc:sldLayoutChg chg="del">
          <pc:chgData name="Rana Ardah" userId="8a9ebc43-7fb4-4567-bb98-7e98c5a28632" providerId="ADAL" clId="{04A2CBD6-679E-4625-92FF-2B33C067DE45}" dt="2025-04-16T10:58:08.807" v="118" actId="2696"/>
          <pc:sldLayoutMkLst>
            <pc:docMk/>
            <pc:sldMasterMk cId="1312325528" sldId="2147483660"/>
            <pc:sldLayoutMk cId="55529195" sldId="2147483669"/>
          </pc:sldLayoutMkLst>
        </pc:sldLayoutChg>
        <pc:sldLayoutChg chg="del">
          <pc:chgData name="Rana Ardah" userId="8a9ebc43-7fb4-4567-bb98-7e98c5a28632" providerId="ADAL" clId="{04A2CBD6-679E-4625-92FF-2B33C067DE45}" dt="2025-04-16T10:58:08.807" v="119" actId="2696"/>
          <pc:sldLayoutMkLst>
            <pc:docMk/>
            <pc:sldMasterMk cId="1312325528" sldId="2147483660"/>
            <pc:sldLayoutMk cId="2696853841" sldId="2147483670"/>
          </pc:sldLayoutMkLst>
        </pc:sldLayoutChg>
        <pc:sldLayoutChg chg="del">
          <pc:chgData name="Rana Ardah" userId="8a9ebc43-7fb4-4567-bb98-7e98c5a28632" providerId="ADAL" clId="{04A2CBD6-679E-4625-92FF-2B33C067DE45}" dt="2025-04-16T10:58:08.809" v="120" actId="2696"/>
          <pc:sldLayoutMkLst>
            <pc:docMk/>
            <pc:sldMasterMk cId="1312325528" sldId="2147483660"/>
            <pc:sldLayoutMk cId="3743352983" sldId="2147483671"/>
          </pc:sldLayoutMkLst>
        </pc:sldLayoutChg>
        <pc:sldLayoutChg chg="del">
          <pc:chgData name="Rana Ardah" userId="8a9ebc43-7fb4-4567-bb98-7e98c5a28632" providerId="ADAL" clId="{04A2CBD6-679E-4625-92FF-2B33C067DE45}" dt="2025-04-16T10:58:08.809" v="121" actId="2696"/>
          <pc:sldLayoutMkLst>
            <pc:docMk/>
            <pc:sldMasterMk cId="1312325528" sldId="2147483660"/>
            <pc:sldLayoutMk cId="1525443072" sldId="2147483672"/>
          </pc:sldLayoutMkLst>
        </pc:sldLayoutChg>
        <pc:sldLayoutChg chg="del">
          <pc:chgData name="Rana Ardah" userId="8a9ebc43-7fb4-4567-bb98-7e98c5a28632" providerId="ADAL" clId="{04A2CBD6-679E-4625-92FF-2B33C067DE45}" dt="2025-04-16T10:58:08.809" v="122" actId="2696"/>
          <pc:sldLayoutMkLst>
            <pc:docMk/>
            <pc:sldMasterMk cId="1312325528" sldId="2147483660"/>
            <pc:sldLayoutMk cId="545056030" sldId="2147483673"/>
          </pc:sldLayoutMkLst>
        </pc:sldLayoutChg>
        <pc:sldLayoutChg chg="del">
          <pc:chgData name="Rana Ardah" userId="8a9ebc43-7fb4-4567-bb98-7e98c5a28632" providerId="ADAL" clId="{04A2CBD6-679E-4625-92FF-2B33C067DE45}" dt="2025-04-16T10:58:08.811" v="123" actId="2696"/>
          <pc:sldLayoutMkLst>
            <pc:docMk/>
            <pc:sldMasterMk cId="1312325528" sldId="2147483660"/>
            <pc:sldLayoutMk cId="3654710341" sldId="2147483674"/>
          </pc:sldLayoutMkLst>
        </pc:sldLayoutChg>
        <pc:sldLayoutChg chg="del">
          <pc:chgData name="Rana Ardah" userId="8a9ebc43-7fb4-4567-bb98-7e98c5a28632" providerId="ADAL" clId="{04A2CBD6-679E-4625-92FF-2B33C067DE45}" dt="2025-04-16T10:58:08.811" v="124" actId="2696"/>
          <pc:sldLayoutMkLst>
            <pc:docMk/>
            <pc:sldMasterMk cId="1312325528" sldId="2147483660"/>
            <pc:sldLayoutMk cId="68804842" sldId="2147483675"/>
          </pc:sldLayoutMkLst>
        </pc:sldLayoutChg>
        <pc:sldLayoutChg chg="del">
          <pc:chgData name="Rana Ardah" userId="8a9ebc43-7fb4-4567-bb98-7e98c5a28632" providerId="ADAL" clId="{04A2CBD6-679E-4625-92FF-2B33C067DE45}" dt="2025-04-16T10:58:08.813" v="125" actId="2696"/>
          <pc:sldLayoutMkLst>
            <pc:docMk/>
            <pc:sldMasterMk cId="1312325528" sldId="2147483660"/>
            <pc:sldLayoutMk cId="3943705395" sldId="2147483676"/>
          </pc:sldLayoutMkLst>
        </pc:sldLayoutChg>
        <pc:sldLayoutChg chg="del">
          <pc:chgData name="Rana Ardah" userId="8a9ebc43-7fb4-4567-bb98-7e98c5a28632" providerId="ADAL" clId="{04A2CBD6-679E-4625-92FF-2B33C067DE45}" dt="2025-04-16T10:58:08.813" v="126" actId="2696"/>
          <pc:sldLayoutMkLst>
            <pc:docMk/>
            <pc:sldMasterMk cId="1312325528" sldId="2147483660"/>
            <pc:sldLayoutMk cId="2296803481" sldId="2147483677"/>
          </pc:sldLayoutMkLst>
        </pc:sldLayoutChg>
        <pc:sldLayoutChg chg="del">
          <pc:chgData name="Rana Ardah" userId="8a9ebc43-7fb4-4567-bb98-7e98c5a28632" providerId="ADAL" clId="{04A2CBD6-679E-4625-92FF-2B33C067DE45}" dt="2025-04-16T10:58:08.814" v="127" actId="2696"/>
          <pc:sldLayoutMkLst>
            <pc:docMk/>
            <pc:sldMasterMk cId="1312325528" sldId="2147483660"/>
            <pc:sldLayoutMk cId="2496803104" sldId="2147483678"/>
          </pc:sldLayoutMkLst>
        </pc:sldLayoutChg>
        <pc:sldLayoutChg chg="del">
          <pc:chgData name="Rana Ardah" userId="8a9ebc43-7fb4-4567-bb98-7e98c5a28632" providerId="ADAL" clId="{04A2CBD6-679E-4625-92FF-2B33C067DE45}" dt="2025-04-16T10:58:08.814" v="128" actId="2696"/>
          <pc:sldLayoutMkLst>
            <pc:docMk/>
            <pc:sldMasterMk cId="1312325528" sldId="2147483660"/>
            <pc:sldLayoutMk cId="3672622190" sldId="2147483679"/>
          </pc:sldLayoutMkLst>
        </pc:sldLayoutChg>
        <pc:sldLayoutChg chg="del">
          <pc:chgData name="Rana Ardah" userId="8a9ebc43-7fb4-4567-bb98-7e98c5a28632" providerId="ADAL" clId="{04A2CBD6-679E-4625-92FF-2B33C067DE45}" dt="2025-04-16T10:58:08.816" v="129" actId="2696"/>
          <pc:sldLayoutMkLst>
            <pc:docMk/>
            <pc:sldMasterMk cId="1312325528" sldId="2147483660"/>
            <pc:sldLayoutMk cId="341664793" sldId="2147483680"/>
          </pc:sldLayoutMkLst>
        </pc:sldLayoutChg>
        <pc:sldLayoutChg chg="del">
          <pc:chgData name="Rana Ardah" userId="8a9ebc43-7fb4-4567-bb98-7e98c5a28632" providerId="ADAL" clId="{04A2CBD6-679E-4625-92FF-2B33C067DE45}" dt="2025-04-16T10:58:08.816" v="130" actId="2696"/>
          <pc:sldLayoutMkLst>
            <pc:docMk/>
            <pc:sldMasterMk cId="1312325528" sldId="2147483660"/>
            <pc:sldLayoutMk cId="4201635747" sldId="2147483681"/>
          </pc:sldLayoutMkLst>
        </pc:sldLayoutChg>
        <pc:sldLayoutChg chg="del">
          <pc:chgData name="Rana Ardah" userId="8a9ebc43-7fb4-4567-bb98-7e98c5a28632" providerId="ADAL" clId="{04A2CBD6-679E-4625-92FF-2B33C067DE45}" dt="2025-04-16T10:58:08.818" v="131" actId="2696"/>
          <pc:sldLayoutMkLst>
            <pc:docMk/>
            <pc:sldMasterMk cId="1312325528" sldId="2147483660"/>
            <pc:sldLayoutMk cId="1095400149" sldId="2147483682"/>
          </pc:sldLayoutMkLst>
        </pc:sldLayoutChg>
        <pc:sldLayoutChg chg="del">
          <pc:chgData name="Rana Ardah" userId="8a9ebc43-7fb4-4567-bb98-7e98c5a28632" providerId="ADAL" clId="{04A2CBD6-679E-4625-92FF-2B33C067DE45}" dt="2025-04-16T10:58:08.818" v="132" actId="2696"/>
          <pc:sldLayoutMkLst>
            <pc:docMk/>
            <pc:sldMasterMk cId="1312325528" sldId="2147483660"/>
            <pc:sldLayoutMk cId="1157866336" sldId="2147483683"/>
          </pc:sldLayoutMkLst>
        </pc:sldLayoutChg>
        <pc:sldLayoutChg chg="del">
          <pc:chgData name="Rana Ardah" userId="8a9ebc43-7fb4-4567-bb98-7e98c5a28632" providerId="ADAL" clId="{04A2CBD6-679E-4625-92FF-2B33C067DE45}" dt="2025-04-16T10:58:08.818" v="133" actId="2696"/>
          <pc:sldLayoutMkLst>
            <pc:docMk/>
            <pc:sldMasterMk cId="1312325528" sldId="2147483660"/>
            <pc:sldLayoutMk cId="2228408700" sldId="2147483684"/>
          </pc:sldLayoutMkLst>
        </pc:sldLayoutChg>
        <pc:sldLayoutChg chg="del">
          <pc:chgData name="Rana Ardah" userId="8a9ebc43-7fb4-4567-bb98-7e98c5a28632" providerId="ADAL" clId="{04A2CBD6-679E-4625-92FF-2B33C067DE45}" dt="2025-04-16T10:58:08.820" v="134" actId="2696"/>
          <pc:sldLayoutMkLst>
            <pc:docMk/>
            <pc:sldMasterMk cId="1312325528" sldId="2147483660"/>
            <pc:sldLayoutMk cId="2528280479" sldId="2147483685"/>
          </pc:sldLayoutMkLst>
        </pc:sldLayoutChg>
        <pc:sldLayoutChg chg="del">
          <pc:chgData name="Rana Ardah" userId="8a9ebc43-7fb4-4567-bb98-7e98c5a28632" providerId="ADAL" clId="{04A2CBD6-679E-4625-92FF-2B33C067DE45}" dt="2025-04-16T10:58:08.820" v="135" actId="2696"/>
          <pc:sldLayoutMkLst>
            <pc:docMk/>
            <pc:sldMasterMk cId="1312325528" sldId="2147483660"/>
            <pc:sldLayoutMk cId="1436273793" sldId="2147483686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181083.html" TargetMode="Externa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293837.html" TargetMode="External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33766.html" TargetMode="External"/><Relationship Id="rId2" Type="http://schemas.openxmlformats.org/officeDocument/2006/relationships/image" Target="../media/image44.svg"/><Relationship Id="rId1" Type="http://schemas.openxmlformats.org/officeDocument/2006/relationships/image" Target="../media/image4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181348.html" TargetMode="External"/><Relationship Id="rId2" Type="http://schemas.openxmlformats.org/officeDocument/2006/relationships/image" Target="../media/image51.svg"/><Relationship Id="rId1" Type="http://schemas.openxmlformats.org/officeDocument/2006/relationships/image" Target="../media/image5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181083.html" TargetMode="Externa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293837.html" TargetMode="External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33766.html" TargetMode="External"/><Relationship Id="rId2" Type="http://schemas.openxmlformats.org/officeDocument/2006/relationships/image" Target="../media/image44.svg"/><Relationship Id="rId1" Type="http://schemas.openxmlformats.org/officeDocument/2006/relationships/image" Target="../media/image4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1181348.html" TargetMode="External"/><Relationship Id="rId2" Type="http://schemas.openxmlformats.org/officeDocument/2006/relationships/image" Target="../media/image51.svg"/><Relationship Id="rId1" Type="http://schemas.openxmlformats.org/officeDocument/2006/relationships/image" Target="../media/image5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7E3BB-28CD-46DC-96BB-63218C4A2B5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17E9CB-97E2-4C2D-886A-DB7872D0684E}">
      <dgm:prSet phldrT="[Text]" custT="1"/>
      <dgm:spPr/>
      <dgm:t>
        <a:bodyPr/>
        <a:lstStyle/>
        <a:p>
          <a:pPr algn="l"/>
          <a:r>
            <a:rPr lang="en-US" sz="2800" b="1" dirty="0"/>
            <a:t>Activity 1: </a:t>
          </a:r>
          <a:r>
            <a:rPr lang="en-US" sz="2800" dirty="0"/>
            <a:t>Mobilization, review all relevant literature and Inception report </a:t>
          </a:r>
        </a:p>
        <a:p>
          <a:pPr algn="l"/>
          <a:r>
            <a:rPr lang="en-US" sz="2800" b="1" dirty="0"/>
            <a:t>Activity 2:</a:t>
          </a:r>
          <a:r>
            <a:rPr lang="en-US" sz="2800" dirty="0"/>
            <a:t> Develop and implement a well-structured survey questionnaire</a:t>
          </a:r>
        </a:p>
        <a:p>
          <a:pPr algn="l"/>
          <a:r>
            <a:rPr lang="en-US" sz="2800" b="1" dirty="0"/>
            <a:t>Activity 3: </a:t>
          </a:r>
          <a:r>
            <a:rPr lang="en-US" sz="2800" dirty="0"/>
            <a:t>Conduct In-depth Interviews and Focus Group Discussions </a:t>
          </a:r>
        </a:p>
        <a:p>
          <a:pPr algn="l"/>
          <a:r>
            <a:rPr lang="en-US" sz="2800" b="1" dirty="0"/>
            <a:t>Activity 4: </a:t>
          </a:r>
          <a:r>
            <a:rPr lang="en-US" sz="2800" dirty="0"/>
            <a:t>Results’ Analysis and Goal Setting </a:t>
          </a:r>
        </a:p>
        <a:p>
          <a:pPr algn="l"/>
          <a:r>
            <a:rPr lang="en-US" sz="2800" b="1" dirty="0"/>
            <a:t>Activity 5: </a:t>
          </a:r>
          <a:r>
            <a:rPr lang="en-US" sz="2800" b="0" dirty="0"/>
            <a:t>Hold</a:t>
          </a:r>
          <a:r>
            <a:rPr lang="en-US" sz="2800" b="1" dirty="0"/>
            <a:t> </a:t>
          </a:r>
          <a:r>
            <a:rPr lang="en-US" sz="2800" dirty="0"/>
            <a:t>Needs Assessment Workshop (NAW)</a:t>
          </a:r>
        </a:p>
        <a:p>
          <a:pPr algn="l"/>
          <a:r>
            <a:rPr lang="en-US" sz="2800" b="1" dirty="0"/>
            <a:t>Activity 6: </a:t>
          </a:r>
          <a:r>
            <a:rPr lang="en-US" sz="2800" dirty="0"/>
            <a:t>Situational Analysis Report</a:t>
          </a:r>
        </a:p>
        <a:p>
          <a:pPr algn="ctr"/>
          <a:endParaRPr lang="en-US" sz="2100" dirty="0"/>
        </a:p>
      </dgm:t>
    </dgm:pt>
    <dgm:pt modelId="{72C1B705-9D1B-464F-9B3B-EC44A99A6B4D}" type="parTrans" cxnId="{FFF18672-8B5B-4454-A504-1D40D1CCA65C}">
      <dgm:prSet/>
      <dgm:spPr/>
      <dgm:t>
        <a:bodyPr/>
        <a:lstStyle/>
        <a:p>
          <a:endParaRPr lang="en-US"/>
        </a:p>
      </dgm:t>
    </dgm:pt>
    <dgm:pt modelId="{2DE26EB5-281B-46A8-B959-0F68DB3F04DF}" type="sibTrans" cxnId="{FFF18672-8B5B-4454-A504-1D40D1CCA65C}">
      <dgm:prSet/>
      <dgm:spPr/>
      <dgm:t>
        <a:bodyPr/>
        <a:lstStyle/>
        <a:p>
          <a:endParaRPr lang="en-US"/>
        </a:p>
      </dgm:t>
    </dgm:pt>
    <dgm:pt modelId="{3DC68899-0442-4A05-88C3-499FCC4A1073}" type="pres">
      <dgm:prSet presAssocID="{DEC7E3BB-28CD-46DC-96BB-63218C4A2B5D}" presName="linearFlow" presStyleCnt="0">
        <dgm:presLayoutVars>
          <dgm:dir/>
          <dgm:resizeHandles val="exact"/>
        </dgm:presLayoutVars>
      </dgm:prSet>
      <dgm:spPr/>
    </dgm:pt>
    <dgm:pt modelId="{17D30FDF-5098-4E1E-9D03-6E3616C7C63A}" type="pres">
      <dgm:prSet presAssocID="{3F17E9CB-97E2-4C2D-886A-DB7872D0684E}" presName="composite" presStyleCnt="0"/>
      <dgm:spPr/>
    </dgm:pt>
    <dgm:pt modelId="{B591BDEB-510B-4C53-B99B-53A219A21B1E}" type="pres">
      <dgm:prSet presAssocID="{3F17E9CB-97E2-4C2D-886A-DB7872D0684E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</dgm:spPr>
    </dgm:pt>
    <dgm:pt modelId="{4EDBF398-8B98-4DDB-8B9C-D2E38830EA5B}" type="pres">
      <dgm:prSet presAssocID="{3F17E9CB-97E2-4C2D-886A-DB7872D0684E}" presName="txShp" presStyleLbl="node1" presStyleIdx="0" presStyleCnt="1">
        <dgm:presLayoutVars>
          <dgm:bulletEnabled val="1"/>
        </dgm:presLayoutVars>
      </dgm:prSet>
      <dgm:spPr/>
    </dgm:pt>
  </dgm:ptLst>
  <dgm:cxnLst>
    <dgm:cxn modelId="{A3746562-C4D7-41D8-9778-BD271713A2AD}" type="presOf" srcId="{DEC7E3BB-28CD-46DC-96BB-63218C4A2B5D}" destId="{3DC68899-0442-4A05-88C3-499FCC4A1073}" srcOrd="0" destOrd="0" presId="urn:microsoft.com/office/officeart/2005/8/layout/vList3"/>
    <dgm:cxn modelId="{FFF18672-8B5B-4454-A504-1D40D1CCA65C}" srcId="{DEC7E3BB-28CD-46DC-96BB-63218C4A2B5D}" destId="{3F17E9CB-97E2-4C2D-886A-DB7872D0684E}" srcOrd="0" destOrd="0" parTransId="{72C1B705-9D1B-464F-9B3B-EC44A99A6B4D}" sibTransId="{2DE26EB5-281B-46A8-B959-0F68DB3F04DF}"/>
    <dgm:cxn modelId="{4DA05293-500D-4FCE-8EF4-D863A2090DF0}" type="presOf" srcId="{3F17E9CB-97E2-4C2D-886A-DB7872D0684E}" destId="{4EDBF398-8B98-4DDB-8B9C-D2E38830EA5B}" srcOrd="0" destOrd="0" presId="urn:microsoft.com/office/officeart/2005/8/layout/vList3"/>
    <dgm:cxn modelId="{A627BF78-438A-4BDC-9FE7-336F2ACC9453}" type="presParOf" srcId="{3DC68899-0442-4A05-88C3-499FCC4A1073}" destId="{17D30FDF-5098-4E1E-9D03-6E3616C7C63A}" srcOrd="0" destOrd="0" presId="urn:microsoft.com/office/officeart/2005/8/layout/vList3"/>
    <dgm:cxn modelId="{AA093865-C343-44A6-81C7-4267A96EF7A4}" type="presParOf" srcId="{17D30FDF-5098-4E1E-9D03-6E3616C7C63A}" destId="{B591BDEB-510B-4C53-B99B-53A219A21B1E}" srcOrd="0" destOrd="0" presId="urn:microsoft.com/office/officeart/2005/8/layout/vList3"/>
    <dgm:cxn modelId="{66B7477C-DFAC-41E1-8B28-E528AF839A2D}" type="presParOf" srcId="{17D30FDF-5098-4E1E-9D03-6E3616C7C63A}" destId="{4EDBF398-8B98-4DDB-8B9C-D2E38830EA5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C7E3BB-28CD-46DC-96BB-63218C4A2B5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17E9CB-97E2-4C2D-886A-DB7872D0684E}">
      <dgm:prSet phldrT="[Text]" custT="1"/>
      <dgm:spPr/>
      <dgm:t>
        <a:bodyPr/>
        <a:lstStyle/>
        <a:p>
          <a:pPr algn="l"/>
          <a:r>
            <a:rPr lang="en-US" sz="3000" b="1" dirty="0"/>
            <a:t>Activity 1:</a:t>
          </a:r>
          <a:r>
            <a:rPr lang="en-US" sz="3000" dirty="0"/>
            <a:t> Formulate a Local Stakeholder Committee (LSC)</a:t>
          </a:r>
        </a:p>
        <a:p>
          <a:pPr algn="l"/>
          <a:r>
            <a:rPr lang="en-US" sz="3000" b="1" dirty="0"/>
            <a:t>Activity 2: </a:t>
          </a:r>
          <a:r>
            <a:rPr lang="en-US" sz="3000" dirty="0"/>
            <a:t>LSC field visits to the project’s site and Wadi Al-Arab Wastewater Treatment Plant</a:t>
          </a:r>
        </a:p>
      </dgm:t>
    </dgm:pt>
    <dgm:pt modelId="{72C1B705-9D1B-464F-9B3B-EC44A99A6B4D}" type="parTrans" cxnId="{FFF18672-8B5B-4454-A504-1D40D1CCA65C}">
      <dgm:prSet/>
      <dgm:spPr/>
      <dgm:t>
        <a:bodyPr/>
        <a:lstStyle/>
        <a:p>
          <a:endParaRPr lang="en-US"/>
        </a:p>
      </dgm:t>
    </dgm:pt>
    <dgm:pt modelId="{2DE26EB5-281B-46A8-B959-0F68DB3F04DF}" type="sibTrans" cxnId="{FFF18672-8B5B-4454-A504-1D40D1CCA65C}">
      <dgm:prSet/>
      <dgm:spPr/>
      <dgm:t>
        <a:bodyPr/>
        <a:lstStyle/>
        <a:p>
          <a:endParaRPr lang="en-US"/>
        </a:p>
      </dgm:t>
    </dgm:pt>
    <dgm:pt modelId="{3DC68899-0442-4A05-88C3-499FCC4A1073}" type="pres">
      <dgm:prSet presAssocID="{DEC7E3BB-28CD-46DC-96BB-63218C4A2B5D}" presName="linearFlow" presStyleCnt="0">
        <dgm:presLayoutVars>
          <dgm:dir/>
          <dgm:resizeHandles val="exact"/>
        </dgm:presLayoutVars>
      </dgm:prSet>
      <dgm:spPr/>
    </dgm:pt>
    <dgm:pt modelId="{17D30FDF-5098-4E1E-9D03-6E3616C7C63A}" type="pres">
      <dgm:prSet presAssocID="{3F17E9CB-97E2-4C2D-886A-DB7872D0684E}" presName="composite" presStyleCnt="0"/>
      <dgm:spPr/>
    </dgm:pt>
    <dgm:pt modelId="{B591BDEB-510B-4C53-B99B-53A219A21B1E}" type="pres">
      <dgm:prSet presAssocID="{3F17E9CB-97E2-4C2D-886A-DB7872D0684E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7000" b="-27000"/>
          </a:stretch>
        </a:blipFill>
      </dgm:spPr>
    </dgm:pt>
    <dgm:pt modelId="{4EDBF398-8B98-4DDB-8B9C-D2E38830EA5B}" type="pres">
      <dgm:prSet presAssocID="{3F17E9CB-97E2-4C2D-886A-DB7872D0684E}" presName="txShp" presStyleLbl="node1" presStyleIdx="0" presStyleCnt="1">
        <dgm:presLayoutVars>
          <dgm:bulletEnabled val="1"/>
        </dgm:presLayoutVars>
      </dgm:prSet>
      <dgm:spPr/>
    </dgm:pt>
  </dgm:ptLst>
  <dgm:cxnLst>
    <dgm:cxn modelId="{A3746562-C4D7-41D8-9778-BD271713A2AD}" type="presOf" srcId="{DEC7E3BB-28CD-46DC-96BB-63218C4A2B5D}" destId="{3DC68899-0442-4A05-88C3-499FCC4A1073}" srcOrd="0" destOrd="0" presId="urn:microsoft.com/office/officeart/2005/8/layout/vList3"/>
    <dgm:cxn modelId="{FFF18672-8B5B-4454-A504-1D40D1CCA65C}" srcId="{DEC7E3BB-28CD-46DC-96BB-63218C4A2B5D}" destId="{3F17E9CB-97E2-4C2D-886A-DB7872D0684E}" srcOrd="0" destOrd="0" parTransId="{72C1B705-9D1B-464F-9B3B-EC44A99A6B4D}" sibTransId="{2DE26EB5-281B-46A8-B959-0F68DB3F04DF}"/>
    <dgm:cxn modelId="{4DA05293-500D-4FCE-8EF4-D863A2090DF0}" type="presOf" srcId="{3F17E9CB-97E2-4C2D-886A-DB7872D0684E}" destId="{4EDBF398-8B98-4DDB-8B9C-D2E38830EA5B}" srcOrd="0" destOrd="0" presId="urn:microsoft.com/office/officeart/2005/8/layout/vList3"/>
    <dgm:cxn modelId="{A627BF78-438A-4BDC-9FE7-336F2ACC9453}" type="presParOf" srcId="{3DC68899-0442-4A05-88C3-499FCC4A1073}" destId="{17D30FDF-5098-4E1E-9D03-6E3616C7C63A}" srcOrd="0" destOrd="0" presId="urn:microsoft.com/office/officeart/2005/8/layout/vList3"/>
    <dgm:cxn modelId="{AA093865-C343-44A6-81C7-4267A96EF7A4}" type="presParOf" srcId="{17D30FDF-5098-4E1E-9D03-6E3616C7C63A}" destId="{B591BDEB-510B-4C53-B99B-53A219A21B1E}" srcOrd="0" destOrd="0" presId="urn:microsoft.com/office/officeart/2005/8/layout/vList3"/>
    <dgm:cxn modelId="{66B7477C-DFAC-41E1-8B28-E528AF839A2D}" type="presParOf" srcId="{17D30FDF-5098-4E1E-9D03-6E3616C7C63A}" destId="{4EDBF398-8B98-4DDB-8B9C-D2E38830EA5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C7E3BB-28CD-46DC-96BB-63218C4A2B5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17E9CB-97E2-4C2D-886A-DB7872D0684E}">
      <dgm:prSet phldrT="[Text]" custT="1"/>
      <dgm:spPr/>
      <dgm:t>
        <a:bodyPr/>
        <a:lstStyle/>
        <a:p>
          <a:pPr algn="l"/>
          <a:r>
            <a:rPr lang="en-US" sz="3000" b="1" dirty="0"/>
            <a:t>Activity 1: </a:t>
          </a:r>
          <a:r>
            <a:rPr lang="en-US" sz="3000" b="0" dirty="0"/>
            <a:t>Conduct</a:t>
          </a:r>
          <a:r>
            <a:rPr lang="en-US" sz="3000" b="1" dirty="0"/>
            <a:t> </a:t>
          </a:r>
          <a:r>
            <a:rPr lang="en-US" sz="3000" dirty="0"/>
            <a:t>Awareness Raising Sessions </a:t>
          </a:r>
        </a:p>
        <a:p>
          <a:pPr algn="l"/>
          <a:r>
            <a:rPr lang="en-US" sz="3000" b="1" dirty="0"/>
            <a:t>Activity 2: </a:t>
          </a:r>
          <a:r>
            <a:rPr lang="en-US" sz="3000" b="0" dirty="0"/>
            <a:t>Hold</a:t>
          </a:r>
          <a:r>
            <a:rPr lang="en-US" sz="3000" b="1" dirty="0"/>
            <a:t> </a:t>
          </a:r>
          <a:r>
            <a:rPr lang="en-US" sz="3000" dirty="0"/>
            <a:t>Behavioral Change Training of Trainers (TOTs)</a:t>
          </a:r>
        </a:p>
      </dgm:t>
    </dgm:pt>
    <dgm:pt modelId="{72C1B705-9D1B-464F-9B3B-EC44A99A6B4D}" type="parTrans" cxnId="{FFF18672-8B5B-4454-A504-1D40D1CCA65C}">
      <dgm:prSet/>
      <dgm:spPr/>
      <dgm:t>
        <a:bodyPr/>
        <a:lstStyle/>
        <a:p>
          <a:endParaRPr lang="en-US"/>
        </a:p>
      </dgm:t>
    </dgm:pt>
    <dgm:pt modelId="{2DE26EB5-281B-46A8-B959-0F68DB3F04DF}" type="sibTrans" cxnId="{FFF18672-8B5B-4454-A504-1D40D1CCA65C}">
      <dgm:prSet/>
      <dgm:spPr/>
      <dgm:t>
        <a:bodyPr/>
        <a:lstStyle/>
        <a:p>
          <a:endParaRPr lang="en-US"/>
        </a:p>
      </dgm:t>
    </dgm:pt>
    <dgm:pt modelId="{3DC68899-0442-4A05-88C3-499FCC4A1073}" type="pres">
      <dgm:prSet presAssocID="{DEC7E3BB-28CD-46DC-96BB-63218C4A2B5D}" presName="linearFlow" presStyleCnt="0">
        <dgm:presLayoutVars>
          <dgm:dir/>
          <dgm:resizeHandles val="exact"/>
        </dgm:presLayoutVars>
      </dgm:prSet>
      <dgm:spPr/>
    </dgm:pt>
    <dgm:pt modelId="{17D30FDF-5098-4E1E-9D03-6E3616C7C63A}" type="pres">
      <dgm:prSet presAssocID="{3F17E9CB-97E2-4C2D-886A-DB7872D0684E}" presName="composite" presStyleCnt="0"/>
      <dgm:spPr/>
    </dgm:pt>
    <dgm:pt modelId="{B591BDEB-510B-4C53-B99B-53A219A21B1E}" type="pres">
      <dgm:prSet presAssocID="{3F17E9CB-97E2-4C2D-886A-DB7872D0684E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0000" b="-20000"/>
          </a:stretch>
        </a:blipFill>
      </dgm:spPr>
    </dgm:pt>
    <dgm:pt modelId="{4EDBF398-8B98-4DDB-8B9C-D2E38830EA5B}" type="pres">
      <dgm:prSet presAssocID="{3F17E9CB-97E2-4C2D-886A-DB7872D0684E}" presName="txShp" presStyleLbl="node1" presStyleIdx="0" presStyleCnt="1">
        <dgm:presLayoutVars>
          <dgm:bulletEnabled val="1"/>
        </dgm:presLayoutVars>
      </dgm:prSet>
      <dgm:spPr/>
    </dgm:pt>
  </dgm:ptLst>
  <dgm:cxnLst>
    <dgm:cxn modelId="{A3746562-C4D7-41D8-9778-BD271713A2AD}" type="presOf" srcId="{DEC7E3BB-28CD-46DC-96BB-63218C4A2B5D}" destId="{3DC68899-0442-4A05-88C3-499FCC4A1073}" srcOrd="0" destOrd="0" presId="urn:microsoft.com/office/officeart/2005/8/layout/vList3"/>
    <dgm:cxn modelId="{FFF18672-8B5B-4454-A504-1D40D1CCA65C}" srcId="{DEC7E3BB-28CD-46DC-96BB-63218C4A2B5D}" destId="{3F17E9CB-97E2-4C2D-886A-DB7872D0684E}" srcOrd="0" destOrd="0" parTransId="{72C1B705-9D1B-464F-9B3B-EC44A99A6B4D}" sibTransId="{2DE26EB5-281B-46A8-B959-0F68DB3F04DF}"/>
    <dgm:cxn modelId="{4DA05293-500D-4FCE-8EF4-D863A2090DF0}" type="presOf" srcId="{3F17E9CB-97E2-4C2D-886A-DB7872D0684E}" destId="{4EDBF398-8B98-4DDB-8B9C-D2E38830EA5B}" srcOrd="0" destOrd="0" presId="urn:microsoft.com/office/officeart/2005/8/layout/vList3"/>
    <dgm:cxn modelId="{A627BF78-438A-4BDC-9FE7-336F2ACC9453}" type="presParOf" srcId="{3DC68899-0442-4A05-88C3-499FCC4A1073}" destId="{17D30FDF-5098-4E1E-9D03-6E3616C7C63A}" srcOrd="0" destOrd="0" presId="urn:microsoft.com/office/officeart/2005/8/layout/vList3"/>
    <dgm:cxn modelId="{AA093865-C343-44A6-81C7-4267A96EF7A4}" type="presParOf" srcId="{17D30FDF-5098-4E1E-9D03-6E3616C7C63A}" destId="{B591BDEB-510B-4C53-B99B-53A219A21B1E}" srcOrd="0" destOrd="0" presId="urn:microsoft.com/office/officeart/2005/8/layout/vList3"/>
    <dgm:cxn modelId="{66B7477C-DFAC-41E1-8B28-E528AF839A2D}" type="presParOf" srcId="{17D30FDF-5098-4E1E-9D03-6E3616C7C63A}" destId="{4EDBF398-8B98-4DDB-8B9C-D2E38830EA5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C7E3BB-28CD-46DC-96BB-63218C4A2B5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17E9CB-97E2-4C2D-886A-DB7872D0684E}">
      <dgm:prSet phldrT="[Text]" custT="1"/>
      <dgm:spPr/>
      <dgm:t>
        <a:bodyPr/>
        <a:lstStyle/>
        <a:p>
          <a:pPr algn="l"/>
          <a:r>
            <a:rPr lang="en-US" sz="3000" b="1" dirty="0"/>
            <a:t>Activity 1: </a:t>
          </a:r>
          <a:r>
            <a:rPr lang="en-US" sz="3000" b="0" dirty="0"/>
            <a:t>Conduct</a:t>
          </a:r>
          <a:r>
            <a:rPr lang="en-US" sz="3000" b="1" dirty="0"/>
            <a:t> </a:t>
          </a:r>
          <a:r>
            <a:rPr lang="en-US" sz="3000" dirty="0"/>
            <a:t>Community Info Sessions</a:t>
          </a:r>
        </a:p>
        <a:p>
          <a:pPr algn="l"/>
          <a:r>
            <a:rPr lang="en-US" sz="3000" b="1" dirty="0"/>
            <a:t>Activity 2: </a:t>
          </a:r>
          <a:r>
            <a:rPr lang="en-US" sz="3000" b="0" dirty="0"/>
            <a:t>Design and Implement a </a:t>
          </a:r>
          <a:r>
            <a:rPr lang="en-US" sz="3000" dirty="0"/>
            <a:t>Marketing campaign</a:t>
          </a:r>
        </a:p>
      </dgm:t>
    </dgm:pt>
    <dgm:pt modelId="{72C1B705-9D1B-464F-9B3B-EC44A99A6B4D}" type="parTrans" cxnId="{FFF18672-8B5B-4454-A504-1D40D1CCA65C}">
      <dgm:prSet/>
      <dgm:spPr/>
      <dgm:t>
        <a:bodyPr/>
        <a:lstStyle/>
        <a:p>
          <a:endParaRPr lang="en-US"/>
        </a:p>
      </dgm:t>
    </dgm:pt>
    <dgm:pt modelId="{2DE26EB5-281B-46A8-B959-0F68DB3F04DF}" type="sibTrans" cxnId="{FFF18672-8B5B-4454-A504-1D40D1CCA65C}">
      <dgm:prSet/>
      <dgm:spPr/>
      <dgm:t>
        <a:bodyPr/>
        <a:lstStyle/>
        <a:p>
          <a:endParaRPr lang="en-US"/>
        </a:p>
      </dgm:t>
    </dgm:pt>
    <dgm:pt modelId="{3DC68899-0442-4A05-88C3-499FCC4A1073}" type="pres">
      <dgm:prSet presAssocID="{DEC7E3BB-28CD-46DC-96BB-63218C4A2B5D}" presName="linearFlow" presStyleCnt="0">
        <dgm:presLayoutVars>
          <dgm:dir/>
          <dgm:resizeHandles val="exact"/>
        </dgm:presLayoutVars>
      </dgm:prSet>
      <dgm:spPr/>
    </dgm:pt>
    <dgm:pt modelId="{17D30FDF-5098-4E1E-9D03-6E3616C7C63A}" type="pres">
      <dgm:prSet presAssocID="{3F17E9CB-97E2-4C2D-886A-DB7872D0684E}" presName="composite" presStyleCnt="0"/>
      <dgm:spPr/>
    </dgm:pt>
    <dgm:pt modelId="{B591BDEB-510B-4C53-B99B-53A219A21B1E}" type="pres">
      <dgm:prSet presAssocID="{3F17E9CB-97E2-4C2D-886A-DB7872D0684E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6000" b="-16000"/>
          </a:stretch>
        </a:blipFill>
      </dgm:spPr>
    </dgm:pt>
    <dgm:pt modelId="{4EDBF398-8B98-4DDB-8B9C-D2E38830EA5B}" type="pres">
      <dgm:prSet presAssocID="{3F17E9CB-97E2-4C2D-886A-DB7872D0684E}" presName="txShp" presStyleLbl="node1" presStyleIdx="0" presStyleCnt="1">
        <dgm:presLayoutVars>
          <dgm:bulletEnabled val="1"/>
        </dgm:presLayoutVars>
      </dgm:prSet>
      <dgm:spPr/>
    </dgm:pt>
  </dgm:ptLst>
  <dgm:cxnLst>
    <dgm:cxn modelId="{A3746562-C4D7-41D8-9778-BD271713A2AD}" type="presOf" srcId="{DEC7E3BB-28CD-46DC-96BB-63218C4A2B5D}" destId="{3DC68899-0442-4A05-88C3-499FCC4A1073}" srcOrd="0" destOrd="0" presId="urn:microsoft.com/office/officeart/2005/8/layout/vList3"/>
    <dgm:cxn modelId="{FFF18672-8B5B-4454-A504-1D40D1CCA65C}" srcId="{DEC7E3BB-28CD-46DC-96BB-63218C4A2B5D}" destId="{3F17E9CB-97E2-4C2D-886A-DB7872D0684E}" srcOrd="0" destOrd="0" parTransId="{72C1B705-9D1B-464F-9B3B-EC44A99A6B4D}" sibTransId="{2DE26EB5-281B-46A8-B959-0F68DB3F04DF}"/>
    <dgm:cxn modelId="{4DA05293-500D-4FCE-8EF4-D863A2090DF0}" type="presOf" srcId="{3F17E9CB-97E2-4C2D-886A-DB7872D0684E}" destId="{4EDBF398-8B98-4DDB-8B9C-D2E38830EA5B}" srcOrd="0" destOrd="0" presId="urn:microsoft.com/office/officeart/2005/8/layout/vList3"/>
    <dgm:cxn modelId="{A627BF78-438A-4BDC-9FE7-336F2ACC9453}" type="presParOf" srcId="{3DC68899-0442-4A05-88C3-499FCC4A1073}" destId="{17D30FDF-5098-4E1E-9D03-6E3616C7C63A}" srcOrd="0" destOrd="0" presId="urn:microsoft.com/office/officeart/2005/8/layout/vList3"/>
    <dgm:cxn modelId="{AA093865-C343-44A6-81C7-4267A96EF7A4}" type="presParOf" srcId="{17D30FDF-5098-4E1E-9D03-6E3616C7C63A}" destId="{B591BDEB-510B-4C53-B99B-53A219A21B1E}" srcOrd="0" destOrd="0" presId="urn:microsoft.com/office/officeart/2005/8/layout/vList3"/>
    <dgm:cxn modelId="{66B7477C-DFAC-41E1-8B28-E528AF839A2D}" type="presParOf" srcId="{17D30FDF-5098-4E1E-9D03-6E3616C7C63A}" destId="{4EDBF398-8B98-4DDB-8B9C-D2E38830EA5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30DA9A-069B-4D4B-8845-D6885F3A38D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143B0E-7898-4404-8AF3-78DE1B8DDEF2}">
      <dgm:prSet phldrT="[Text]"/>
      <dgm:spPr/>
      <dgm:t>
        <a:bodyPr/>
        <a:lstStyle/>
        <a:p>
          <a:r>
            <a:rPr lang="en-US" dirty="0"/>
            <a:t>6,060 HH</a:t>
          </a:r>
        </a:p>
      </dgm:t>
    </dgm:pt>
    <dgm:pt modelId="{8D2DC41A-7C30-4AB6-BD60-E1868D6B03A7}" type="parTrans" cxnId="{5F86CF38-B2F1-4817-9AD7-4C9B4AB44754}">
      <dgm:prSet/>
      <dgm:spPr/>
      <dgm:t>
        <a:bodyPr/>
        <a:lstStyle/>
        <a:p>
          <a:endParaRPr lang="en-US"/>
        </a:p>
      </dgm:t>
    </dgm:pt>
    <dgm:pt modelId="{11F5574F-C2C9-4BCE-B514-A1E4FF9BAEFD}" type="sibTrans" cxnId="{5F86CF38-B2F1-4817-9AD7-4C9B4AB44754}">
      <dgm:prSet/>
      <dgm:spPr/>
      <dgm:t>
        <a:bodyPr/>
        <a:lstStyle/>
        <a:p>
          <a:endParaRPr lang="en-US"/>
        </a:p>
      </dgm:t>
    </dgm:pt>
    <dgm:pt modelId="{E00C28D2-45AD-4567-B231-331A84F55E2F}">
      <dgm:prSet phldrT="[Text]"/>
      <dgm:spPr/>
      <dgm:t>
        <a:bodyPr/>
        <a:lstStyle/>
        <a:p>
          <a:r>
            <a:rPr lang="en-US" dirty="0"/>
            <a:t>21 KIIs</a:t>
          </a:r>
        </a:p>
      </dgm:t>
    </dgm:pt>
    <dgm:pt modelId="{FEBAF872-E976-4441-AC48-FEF17678C41E}" type="parTrans" cxnId="{D1064667-4312-46C7-8F31-9B43FDB31EB3}">
      <dgm:prSet/>
      <dgm:spPr/>
      <dgm:t>
        <a:bodyPr/>
        <a:lstStyle/>
        <a:p>
          <a:endParaRPr lang="en-US"/>
        </a:p>
      </dgm:t>
    </dgm:pt>
    <dgm:pt modelId="{64F14650-93B3-461D-AD05-B9CF5E044DCB}" type="sibTrans" cxnId="{D1064667-4312-46C7-8F31-9B43FDB31EB3}">
      <dgm:prSet/>
      <dgm:spPr/>
      <dgm:t>
        <a:bodyPr/>
        <a:lstStyle/>
        <a:p>
          <a:endParaRPr lang="en-US"/>
        </a:p>
      </dgm:t>
    </dgm:pt>
    <dgm:pt modelId="{B8ACE3DE-F86E-4610-B580-4D9896BDF6DA}">
      <dgm:prSet phldrT="[Text]"/>
      <dgm:spPr/>
      <dgm:t>
        <a:bodyPr/>
        <a:lstStyle/>
        <a:p>
          <a:r>
            <a:rPr lang="en-US" dirty="0"/>
            <a:t>15 FGDs</a:t>
          </a:r>
        </a:p>
      </dgm:t>
    </dgm:pt>
    <dgm:pt modelId="{C8558A9D-B51B-48A0-9CBB-6C40C364F44A}" type="parTrans" cxnId="{740638E7-A195-4656-A76D-0459103BB91B}">
      <dgm:prSet/>
      <dgm:spPr/>
      <dgm:t>
        <a:bodyPr/>
        <a:lstStyle/>
        <a:p>
          <a:endParaRPr lang="en-US"/>
        </a:p>
      </dgm:t>
    </dgm:pt>
    <dgm:pt modelId="{3858EE1E-7077-4DCE-A381-0EF517FC71EE}" type="sibTrans" cxnId="{740638E7-A195-4656-A76D-0459103BB91B}">
      <dgm:prSet/>
      <dgm:spPr/>
      <dgm:t>
        <a:bodyPr/>
        <a:lstStyle/>
        <a:p>
          <a:endParaRPr lang="en-US"/>
        </a:p>
      </dgm:t>
    </dgm:pt>
    <dgm:pt modelId="{24261C84-B63C-4B4E-A056-E576CF868EE6}">
      <dgm:prSet phldrT="[Text]"/>
      <dgm:spPr/>
      <dgm:t>
        <a:bodyPr/>
        <a:lstStyle/>
        <a:p>
          <a:r>
            <a:rPr lang="en-US" dirty="0"/>
            <a:t>30 Awareness Sessions</a:t>
          </a:r>
        </a:p>
      </dgm:t>
    </dgm:pt>
    <dgm:pt modelId="{D1A8EAAF-B525-41BF-8630-3F554E7A4250}" type="parTrans" cxnId="{CFC3A80C-0D69-4481-84E8-717CB33217F5}">
      <dgm:prSet/>
      <dgm:spPr/>
      <dgm:t>
        <a:bodyPr/>
        <a:lstStyle/>
        <a:p>
          <a:endParaRPr lang="en-US"/>
        </a:p>
      </dgm:t>
    </dgm:pt>
    <dgm:pt modelId="{75B224A0-47C1-4E99-AC46-5D23485B6383}" type="sibTrans" cxnId="{CFC3A80C-0D69-4481-84E8-717CB33217F5}">
      <dgm:prSet/>
      <dgm:spPr/>
      <dgm:t>
        <a:bodyPr/>
        <a:lstStyle/>
        <a:p>
          <a:endParaRPr lang="en-US"/>
        </a:p>
      </dgm:t>
    </dgm:pt>
    <dgm:pt modelId="{0A857003-E387-4E83-8277-29D1DA2188F8}">
      <dgm:prSet phldrT="[Text]"/>
      <dgm:spPr/>
      <dgm:t>
        <a:bodyPr/>
        <a:lstStyle/>
        <a:p>
          <a:r>
            <a:rPr lang="en-US" dirty="0"/>
            <a:t>5 BC TOTs</a:t>
          </a:r>
        </a:p>
      </dgm:t>
    </dgm:pt>
    <dgm:pt modelId="{7CC247AF-954C-43A9-8A2A-606EE64618D0}" type="parTrans" cxnId="{A58DFC5D-93E0-474D-9D17-969219FC59BF}">
      <dgm:prSet/>
      <dgm:spPr/>
      <dgm:t>
        <a:bodyPr/>
        <a:lstStyle/>
        <a:p>
          <a:endParaRPr lang="en-US"/>
        </a:p>
      </dgm:t>
    </dgm:pt>
    <dgm:pt modelId="{7F915F3A-E132-4424-A44C-2239B92B5600}" type="sibTrans" cxnId="{A58DFC5D-93E0-474D-9D17-969219FC59BF}">
      <dgm:prSet/>
      <dgm:spPr/>
      <dgm:t>
        <a:bodyPr/>
        <a:lstStyle/>
        <a:p>
          <a:endParaRPr lang="en-US"/>
        </a:p>
      </dgm:t>
    </dgm:pt>
    <dgm:pt modelId="{2056DBAF-1E68-42FE-A57F-23434B941DF0}">
      <dgm:prSet/>
      <dgm:spPr/>
      <dgm:t>
        <a:bodyPr/>
        <a:lstStyle/>
        <a:p>
          <a:r>
            <a:rPr lang="en-US" dirty="0"/>
            <a:t>1 LSC</a:t>
          </a:r>
        </a:p>
      </dgm:t>
    </dgm:pt>
    <dgm:pt modelId="{3705A312-C00B-4170-B067-DF9D452601B5}" type="parTrans" cxnId="{D188DC75-78D3-4980-889B-7DDF9D753F3A}">
      <dgm:prSet/>
      <dgm:spPr/>
      <dgm:t>
        <a:bodyPr/>
        <a:lstStyle/>
        <a:p>
          <a:endParaRPr lang="en-US"/>
        </a:p>
      </dgm:t>
    </dgm:pt>
    <dgm:pt modelId="{B89F01B2-B265-4CA0-B5E0-1EC27FCB7431}" type="sibTrans" cxnId="{D188DC75-78D3-4980-889B-7DDF9D753F3A}">
      <dgm:prSet/>
      <dgm:spPr/>
      <dgm:t>
        <a:bodyPr/>
        <a:lstStyle/>
        <a:p>
          <a:endParaRPr lang="en-US"/>
        </a:p>
      </dgm:t>
    </dgm:pt>
    <dgm:pt modelId="{8637D239-5542-4C3D-92F9-150F8D6AE32D}" type="pres">
      <dgm:prSet presAssocID="{A830DA9A-069B-4D4B-8845-D6885F3A38D1}" presName="diagram" presStyleCnt="0">
        <dgm:presLayoutVars>
          <dgm:dir/>
          <dgm:resizeHandles val="exact"/>
        </dgm:presLayoutVars>
      </dgm:prSet>
      <dgm:spPr/>
    </dgm:pt>
    <dgm:pt modelId="{0D4E8D2F-3D0A-4AB6-8F96-28FFB17004D4}" type="pres">
      <dgm:prSet presAssocID="{2056DBAF-1E68-42FE-A57F-23434B941DF0}" presName="node" presStyleLbl="node1" presStyleIdx="0" presStyleCnt="6">
        <dgm:presLayoutVars>
          <dgm:bulletEnabled val="1"/>
        </dgm:presLayoutVars>
      </dgm:prSet>
      <dgm:spPr/>
    </dgm:pt>
    <dgm:pt modelId="{2573725A-F06B-4774-A6E0-C96CC5D0FE00}" type="pres">
      <dgm:prSet presAssocID="{B89F01B2-B265-4CA0-B5E0-1EC27FCB7431}" presName="sibTrans" presStyleCnt="0"/>
      <dgm:spPr/>
    </dgm:pt>
    <dgm:pt modelId="{021F3897-91F0-404E-8633-6DC2AB1AD175}" type="pres">
      <dgm:prSet presAssocID="{AE143B0E-7898-4404-8AF3-78DE1B8DDEF2}" presName="node" presStyleLbl="node1" presStyleIdx="1" presStyleCnt="6">
        <dgm:presLayoutVars>
          <dgm:bulletEnabled val="1"/>
        </dgm:presLayoutVars>
      </dgm:prSet>
      <dgm:spPr/>
    </dgm:pt>
    <dgm:pt modelId="{1E63A517-F1FB-4907-90DB-3E51A1FEE838}" type="pres">
      <dgm:prSet presAssocID="{11F5574F-C2C9-4BCE-B514-A1E4FF9BAEFD}" presName="sibTrans" presStyleCnt="0"/>
      <dgm:spPr/>
    </dgm:pt>
    <dgm:pt modelId="{BC554FF9-FB35-4E17-B467-EFEF6E3B43F8}" type="pres">
      <dgm:prSet presAssocID="{E00C28D2-45AD-4567-B231-331A84F55E2F}" presName="node" presStyleLbl="node1" presStyleIdx="2" presStyleCnt="6">
        <dgm:presLayoutVars>
          <dgm:bulletEnabled val="1"/>
        </dgm:presLayoutVars>
      </dgm:prSet>
      <dgm:spPr/>
    </dgm:pt>
    <dgm:pt modelId="{A329D2C8-4FF7-4F15-AB1C-C2759C009D05}" type="pres">
      <dgm:prSet presAssocID="{64F14650-93B3-461D-AD05-B9CF5E044DCB}" presName="sibTrans" presStyleCnt="0"/>
      <dgm:spPr/>
    </dgm:pt>
    <dgm:pt modelId="{1043907E-C7E0-4215-A28D-B6BB59A33BA7}" type="pres">
      <dgm:prSet presAssocID="{B8ACE3DE-F86E-4610-B580-4D9896BDF6DA}" presName="node" presStyleLbl="node1" presStyleIdx="3" presStyleCnt="6">
        <dgm:presLayoutVars>
          <dgm:bulletEnabled val="1"/>
        </dgm:presLayoutVars>
      </dgm:prSet>
      <dgm:spPr/>
    </dgm:pt>
    <dgm:pt modelId="{E90ACF3B-E6DE-4943-A8CC-B576C163E7A0}" type="pres">
      <dgm:prSet presAssocID="{3858EE1E-7077-4DCE-A381-0EF517FC71EE}" presName="sibTrans" presStyleCnt="0"/>
      <dgm:spPr/>
    </dgm:pt>
    <dgm:pt modelId="{1B8334EE-A0C1-4167-9120-A93E52B11EE8}" type="pres">
      <dgm:prSet presAssocID="{24261C84-B63C-4B4E-A056-E576CF868EE6}" presName="node" presStyleLbl="node1" presStyleIdx="4" presStyleCnt="6">
        <dgm:presLayoutVars>
          <dgm:bulletEnabled val="1"/>
        </dgm:presLayoutVars>
      </dgm:prSet>
      <dgm:spPr/>
    </dgm:pt>
    <dgm:pt modelId="{D260675A-24BE-4C24-BED4-D7C2C8D328B0}" type="pres">
      <dgm:prSet presAssocID="{75B224A0-47C1-4E99-AC46-5D23485B6383}" presName="sibTrans" presStyleCnt="0"/>
      <dgm:spPr/>
    </dgm:pt>
    <dgm:pt modelId="{2D7D5CEB-3FE7-440A-A4C1-6AB8B222095B}" type="pres">
      <dgm:prSet presAssocID="{0A857003-E387-4E83-8277-29D1DA2188F8}" presName="node" presStyleLbl="node1" presStyleIdx="5" presStyleCnt="6">
        <dgm:presLayoutVars>
          <dgm:bulletEnabled val="1"/>
        </dgm:presLayoutVars>
      </dgm:prSet>
      <dgm:spPr/>
    </dgm:pt>
  </dgm:ptLst>
  <dgm:cxnLst>
    <dgm:cxn modelId="{CFC3A80C-0D69-4481-84E8-717CB33217F5}" srcId="{A830DA9A-069B-4D4B-8845-D6885F3A38D1}" destId="{24261C84-B63C-4B4E-A056-E576CF868EE6}" srcOrd="4" destOrd="0" parTransId="{D1A8EAAF-B525-41BF-8630-3F554E7A4250}" sibTransId="{75B224A0-47C1-4E99-AC46-5D23485B6383}"/>
    <dgm:cxn modelId="{0713F137-41CF-455F-ADB4-728A75D90680}" type="presOf" srcId="{AE143B0E-7898-4404-8AF3-78DE1B8DDEF2}" destId="{021F3897-91F0-404E-8633-6DC2AB1AD175}" srcOrd="0" destOrd="0" presId="urn:microsoft.com/office/officeart/2005/8/layout/default"/>
    <dgm:cxn modelId="{5F86CF38-B2F1-4817-9AD7-4C9B4AB44754}" srcId="{A830DA9A-069B-4D4B-8845-D6885F3A38D1}" destId="{AE143B0E-7898-4404-8AF3-78DE1B8DDEF2}" srcOrd="1" destOrd="0" parTransId="{8D2DC41A-7C30-4AB6-BD60-E1868D6B03A7}" sibTransId="{11F5574F-C2C9-4BCE-B514-A1E4FF9BAEFD}"/>
    <dgm:cxn modelId="{A58DFC5D-93E0-474D-9D17-969219FC59BF}" srcId="{A830DA9A-069B-4D4B-8845-D6885F3A38D1}" destId="{0A857003-E387-4E83-8277-29D1DA2188F8}" srcOrd="5" destOrd="0" parTransId="{7CC247AF-954C-43A9-8A2A-606EE64618D0}" sibTransId="{7F915F3A-E132-4424-A44C-2239B92B5600}"/>
    <dgm:cxn modelId="{D1064667-4312-46C7-8F31-9B43FDB31EB3}" srcId="{A830DA9A-069B-4D4B-8845-D6885F3A38D1}" destId="{E00C28D2-45AD-4567-B231-331A84F55E2F}" srcOrd="2" destOrd="0" parTransId="{FEBAF872-E976-4441-AC48-FEF17678C41E}" sibTransId="{64F14650-93B3-461D-AD05-B9CF5E044DCB}"/>
    <dgm:cxn modelId="{8AF20170-1088-4864-A345-D9A73140B4EF}" type="presOf" srcId="{24261C84-B63C-4B4E-A056-E576CF868EE6}" destId="{1B8334EE-A0C1-4167-9120-A93E52B11EE8}" srcOrd="0" destOrd="0" presId="urn:microsoft.com/office/officeart/2005/8/layout/default"/>
    <dgm:cxn modelId="{D188DC75-78D3-4980-889B-7DDF9D753F3A}" srcId="{A830DA9A-069B-4D4B-8845-D6885F3A38D1}" destId="{2056DBAF-1E68-42FE-A57F-23434B941DF0}" srcOrd="0" destOrd="0" parTransId="{3705A312-C00B-4170-B067-DF9D452601B5}" sibTransId="{B89F01B2-B265-4CA0-B5E0-1EC27FCB7431}"/>
    <dgm:cxn modelId="{62D5677B-4AE5-4303-ADFB-EA68DFE20770}" type="presOf" srcId="{B8ACE3DE-F86E-4610-B580-4D9896BDF6DA}" destId="{1043907E-C7E0-4215-A28D-B6BB59A33BA7}" srcOrd="0" destOrd="0" presId="urn:microsoft.com/office/officeart/2005/8/layout/default"/>
    <dgm:cxn modelId="{22F90388-DBC9-4D9F-9778-ED9E13BE686D}" type="presOf" srcId="{E00C28D2-45AD-4567-B231-331A84F55E2F}" destId="{BC554FF9-FB35-4E17-B467-EFEF6E3B43F8}" srcOrd="0" destOrd="0" presId="urn:microsoft.com/office/officeart/2005/8/layout/default"/>
    <dgm:cxn modelId="{DF131E8D-4C1C-4AA6-A31E-B0EFA793AD4F}" type="presOf" srcId="{A830DA9A-069B-4D4B-8845-D6885F3A38D1}" destId="{8637D239-5542-4C3D-92F9-150F8D6AE32D}" srcOrd="0" destOrd="0" presId="urn:microsoft.com/office/officeart/2005/8/layout/default"/>
    <dgm:cxn modelId="{05523999-E5A3-4AB8-BDC9-90C2EE8E6FBB}" type="presOf" srcId="{2056DBAF-1E68-42FE-A57F-23434B941DF0}" destId="{0D4E8D2F-3D0A-4AB6-8F96-28FFB17004D4}" srcOrd="0" destOrd="0" presId="urn:microsoft.com/office/officeart/2005/8/layout/default"/>
    <dgm:cxn modelId="{B8CBC3C8-5890-4E75-BA65-07A4418F7D25}" type="presOf" srcId="{0A857003-E387-4E83-8277-29D1DA2188F8}" destId="{2D7D5CEB-3FE7-440A-A4C1-6AB8B222095B}" srcOrd="0" destOrd="0" presId="urn:microsoft.com/office/officeart/2005/8/layout/default"/>
    <dgm:cxn modelId="{740638E7-A195-4656-A76D-0459103BB91B}" srcId="{A830DA9A-069B-4D4B-8845-D6885F3A38D1}" destId="{B8ACE3DE-F86E-4610-B580-4D9896BDF6DA}" srcOrd="3" destOrd="0" parTransId="{C8558A9D-B51B-48A0-9CBB-6C40C364F44A}" sibTransId="{3858EE1E-7077-4DCE-A381-0EF517FC71EE}"/>
    <dgm:cxn modelId="{6A0681EF-EB65-40A2-9748-E8B190F0516B}" type="presParOf" srcId="{8637D239-5542-4C3D-92F9-150F8D6AE32D}" destId="{0D4E8D2F-3D0A-4AB6-8F96-28FFB17004D4}" srcOrd="0" destOrd="0" presId="urn:microsoft.com/office/officeart/2005/8/layout/default"/>
    <dgm:cxn modelId="{E70D7C33-BDFA-43E2-AA3F-44D359B6C1AC}" type="presParOf" srcId="{8637D239-5542-4C3D-92F9-150F8D6AE32D}" destId="{2573725A-F06B-4774-A6E0-C96CC5D0FE00}" srcOrd="1" destOrd="0" presId="urn:microsoft.com/office/officeart/2005/8/layout/default"/>
    <dgm:cxn modelId="{E840BD94-62BE-4F1F-9A39-5333B26B3F53}" type="presParOf" srcId="{8637D239-5542-4C3D-92F9-150F8D6AE32D}" destId="{021F3897-91F0-404E-8633-6DC2AB1AD175}" srcOrd="2" destOrd="0" presId="urn:microsoft.com/office/officeart/2005/8/layout/default"/>
    <dgm:cxn modelId="{2F52E840-E871-458C-AA2D-D3AF60F20F87}" type="presParOf" srcId="{8637D239-5542-4C3D-92F9-150F8D6AE32D}" destId="{1E63A517-F1FB-4907-90DB-3E51A1FEE838}" srcOrd="3" destOrd="0" presId="urn:microsoft.com/office/officeart/2005/8/layout/default"/>
    <dgm:cxn modelId="{F5137796-23F1-4D0B-A46C-1A6D053022FD}" type="presParOf" srcId="{8637D239-5542-4C3D-92F9-150F8D6AE32D}" destId="{BC554FF9-FB35-4E17-B467-EFEF6E3B43F8}" srcOrd="4" destOrd="0" presId="urn:microsoft.com/office/officeart/2005/8/layout/default"/>
    <dgm:cxn modelId="{4FDE3114-2D02-4EC0-96C1-F5FD332B5154}" type="presParOf" srcId="{8637D239-5542-4C3D-92F9-150F8D6AE32D}" destId="{A329D2C8-4FF7-4F15-AB1C-C2759C009D05}" srcOrd="5" destOrd="0" presId="urn:microsoft.com/office/officeart/2005/8/layout/default"/>
    <dgm:cxn modelId="{9C640B3E-9101-4E98-B938-08165F3DBF37}" type="presParOf" srcId="{8637D239-5542-4C3D-92F9-150F8D6AE32D}" destId="{1043907E-C7E0-4215-A28D-B6BB59A33BA7}" srcOrd="6" destOrd="0" presId="urn:microsoft.com/office/officeart/2005/8/layout/default"/>
    <dgm:cxn modelId="{8775E14C-E102-4C35-867D-C97CF6E8DCBB}" type="presParOf" srcId="{8637D239-5542-4C3D-92F9-150F8D6AE32D}" destId="{E90ACF3B-E6DE-4943-A8CC-B576C163E7A0}" srcOrd="7" destOrd="0" presId="urn:microsoft.com/office/officeart/2005/8/layout/default"/>
    <dgm:cxn modelId="{36B75CAA-E9FE-495F-9111-207EFC5DBC2F}" type="presParOf" srcId="{8637D239-5542-4C3D-92F9-150F8D6AE32D}" destId="{1B8334EE-A0C1-4167-9120-A93E52B11EE8}" srcOrd="8" destOrd="0" presId="urn:microsoft.com/office/officeart/2005/8/layout/default"/>
    <dgm:cxn modelId="{D87942B1-55B6-48F1-BA0C-04F34A4C5023}" type="presParOf" srcId="{8637D239-5542-4C3D-92F9-150F8D6AE32D}" destId="{D260675A-24BE-4C24-BED4-D7C2C8D328B0}" srcOrd="9" destOrd="0" presId="urn:microsoft.com/office/officeart/2005/8/layout/default"/>
    <dgm:cxn modelId="{A16431A4-418C-4C03-A4FF-BFC2ED15BDC2}" type="presParOf" srcId="{8637D239-5542-4C3D-92F9-150F8D6AE32D}" destId="{2D7D5CEB-3FE7-440A-A4C1-6AB8B222095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BF398-8B98-4DDB-8B9C-D2E38830EA5B}">
      <dsp:nvSpPr>
        <dsp:cNvPr id="0" name=""/>
        <dsp:cNvSpPr/>
      </dsp:nvSpPr>
      <dsp:spPr>
        <a:xfrm rot="10800000">
          <a:off x="3914538" y="1244361"/>
          <a:ext cx="10364241" cy="521598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105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1: </a:t>
          </a:r>
          <a:r>
            <a:rPr lang="en-US" sz="2800" kern="1200" dirty="0"/>
            <a:t>Mobilization, review all relevant literature and Inception report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2:</a:t>
          </a:r>
          <a:r>
            <a:rPr lang="en-US" sz="2800" kern="1200" dirty="0"/>
            <a:t> Develop and implement a well-structured survey questionnaire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3: </a:t>
          </a:r>
          <a:r>
            <a:rPr lang="en-US" sz="2800" kern="1200" dirty="0"/>
            <a:t>Conduct In-depth Interviews and Focus Group Discussions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4: </a:t>
          </a:r>
          <a:r>
            <a:rPr lang="en-US" sz="2800" kern="1200" dirty="0"/>
            <a:t>Results’ Analysis and Goal Setting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5: </a:t>
          </a:r>
          <a:r>
            <a:rPr lang="en-US" sz="2800" b="0" kern="1200" dirty="0"/>
            <a:t>Hold</a:t>
          </a:r>
          <a:r>
            <a:rPr lang="en-US" sz="2800" b="1" kern="1200" dirty="0"/>
            <a:t> </a:t>
          </a:r>
          <a:r>
            <a:rPr lang="en-US" sz="2800" kern="1200" dirty="0"/>
            <a:t>Needs Assessment Workshop (NAW)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Activity 6: </a:t>
          </a:r>
          <a:r>
            <a:rPr lang="en-US" sz="2800" kern="1200" dirty="0"/>
            <a:t>Situational Analysis Report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 rot="10800000">
        <a:off x="5218534" y="1244361"/>
        <a:ext cx="9060245" cy="5215985"/>
      </dsp:txXfrm>
    </dsp:sp>
    <dsp:sp modelId="{B591BDEB-510B-4C53-B99B-53A219A21B1E}">
      <dsp:nvSpPr>
        <dsp:cNvPr id="0" name=""/>
        <dsp:cNvSpPr/>
      </dsp:nvSpPr>
      <dsp:spPr>
        <a:xfrm>
          <a:off x="1306545" y="1244361"/>
          <a:ext cx="5215985" cy="52159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BF398-8B98-4DDB-8B9C-D2E38830EA5B}">
      <dsp:nvSpPr>
        <dsp:cNvPr id="0" name=""/>
        <dsp:cNvSpPr/>
      </dsp:nvSpPr>
      <dsp:spPr>
        <a:xfrm rot="10800000">
          <a:off x="3848195" y="520636"/>
          <a:ext cx="10185273" cy="51309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259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1:</a:t>
          </a:r>
          <a:r>
            <a:rPr lang="en-US" sz="3000" kern="1200" dirty="0"/>
            <a:t> Formulate a Local Stakeholder Committee (LSC)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2: </a:t>
          </a:r>
          <a:r>
            <a:rPr lang="en-US" sz="3000" kern="1200" dirty="0"/>
            <a:t>LSC field visits to the project’s site and Wadi Al-Arab Wastewater Treatment Plant</a:t>
          </a:r>
        </a:p>
      </dsp:txBody>
      <dsp:txXfrm rot="10800000">
        <a:off x="5130927" y="520636"/>
        <a:ext cx="8902541" cy="5130927"/>
      </dsp:txXfrm>
    </dsp:sp>
    <dsp:sp modelId="{B591BDEB-510B-4C53-B99B-53A219A21B1E}">
      <dsp:nvSpPr>
        <dsp:cNvPr id="0" name=""/>
        <dsp:cNvSpPr/>
      </dsp:nvSpPr>
      <dsp:spPr>
        <a:xfrm>
          <a:off x="1282731" y="520636"/>
          <a:ext cx="5130927" cy="51309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BF398-8B98-4DDB-8B9C-D2E38830EA5B}">
      <dsp:nvSpPr>
        <dsp:cNvPr id="0" name=""/>
        <dsp:cNvSpPr/>
      </dsp:nvSpPr>
      <dsp:spPr>
        <a:xfrm rot="10800000">
          <a:off x="3943921" y="697953"/>
          <a:ext cx="10438638" cy="52585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8880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1: </a:t>
          </a:r>
          <a:r>
            <a:rPr lang="en-US" sz="3000" b="0" kern="1200" dirty="0"/>
            <a:t>Conduct</a:t>
          </a:r>
          <a:r>
            <a:rPr lang="en-US" sz="3000" b="1" kern="1200" dirty="0"/>
            <a:t> </a:t>
          </a:r>
          <a:r>
            <a:rPr lang="en-US" sz="3000" kern="1200" dirty="0"/>
            <a:t>Awareness Raising Sessions 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2: </a:t>
          </a:r>
          <a:r>
            <a:rPr lang="en-US" sz="3000" b="0" kern="1200" dirty="0"/>
            <a:t>Hold</a:t>
          </a:r>
          <a:r>
            <a:rPr lang="en-US" sz="3000" b="1" kern="1200" dirty="0"/>
            <a:t> </a:t>
          </a:r>
          <a:r>
            <a:rPr lang="en-US" sz="3000" kern="1200" dirty="0"/>
            <a:t>Behavioral Change Training of Trainers (TOTs)</a:t>
          </a:r>
        </a:p>
      </dsp:txBody>
      <dsp:txXfrm rot="10800000">
        <a:off x="5258561" y="697953"/>
        <a:ext cx="9123998" cy="5258562"/>
      </dsp:txXfrm>
    </dsp:sp>
    <dsp:sp modelId="{B591BDEB-510B-4C53-B99B-53A219A21B1E}">
      <dsp:nvSpPr>
        <dsp:cNvPr id="0" name=""/>
        <dsp:cNvSpPr/>
      </dsp:nvSpPr>
      <dsp:spPr>
        <a:xfrm>
          <a:off x="1314640" y="697953"/>
          <a:ext cx="5258562" cy="525856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0000" b="-2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BF398-8B98-4DDB-8B9C-D2E38830EA5B}">
      <dsp:nvSpPr>
        <dsp:cNvPr id="0" name=""/>
        <dsp:cNvSpPr/>
      </dsp:nvSpPr>
      <dsp:spPr>
        <a:xfrm rot="10800000">
          <a:off x="3790759" y="863726"/>
          <a:ext cx="10033254" cy="50543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882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1: </a:t>
          </a:r>
          <a:r>
            <a:rPr lang="en-US" sz="3000" b="0" kern="1200" dirty="0"/>
            <a:t>Conduct</a:t>
          </a:r>
          <a:r>
            <a:rPr lang="en-US" sz="3000" b="1" kern="1200" dirty="0"/>
            <a:t> </a:t>
          </a:r>
          <a:r>
            <a:rPr lang="en-US" sz="3000" kern="1200" dirty="0"/>
            <a:t>Community Info Sessions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2: </a:t>
          </a:r>
          <a:r>
            <a:rPr lang="en-US" sz="3000" b="0" kern="1200" dirty="0"/>
            <a:t>Design and Implement a </a:t>
          </a:r>
          <a:r>
            <a:rPr lang="en-US" sz="3000" kern="1200" dirty="0"/>
            <a:t>Marketing campaign</a:t>
          </a:r>
        </a:p>
      </dsp:txBody>
      <dsp:txXfrm rot="10800000">
        <a:off x="5054345" y="863726"/>
        <a:ext cx="8769668" cy="5054346"/>
      </dsp:txXfrm>
    </dsp:sp>
    <dsp:sp modelId="{B591BDEB-510B-4C53-B99B-53A219A21B1E}">
      <dsp:nvSpPr>
        <dsp:cNvPr id="0" name=""/>
        <dsp:cNvSpPr/>
      </dsp:nvSpPr>
      <dsp:spPr>
        <a:xfrm>
          <a:off x="1263586" y="863726"/>
          <a:ext cx="5054346" cy="505434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6000" b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4E8D2F-3D0A-4AB6-8F96-28FFB17004D4}">
      <dsp:nvSpPr>
        <dsp:cNvPr id="0" name=""/>
        <dsp:cNvSpPr/>
      </dsp:nvSpPr>
      <dsp:spPr>
        <a:xfrm>
          <a:off x="1832967" y="3968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1 LSC</a:t>
          </a:r>
        </a:p>
      </dsp:txBody>
      <dsp:txXfrm>
        <a:off x="1832967" y="3968"/>
        <a:ext cx="4060031" cy="2436018"/>
      </dsp:txXfrm>
    </dsp:sp>
    <dsp:sp modelId="{021F3897-91F0-404E-8633-6DC2AB1AD175}">
      <dsp:nvSpPr>
        <dsp:cNvPr id="0" name=""/>
        <dsp:cNvSpPr/>
      </dsp:nvSpPr>
      <dsp:spPr>
        <a:xfrm>
          <a:off x="6299001" y="3968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6,060 HH</a:t>
          </a:r>
        </a:p>
      </dsp:txBody>
      <dsp:txXfrm>
        <a:off x="6299001" y="3968"/>
        <a:ext cx="4060031" cy="2436018"/>
      </dsp:txXfrm>
    </dsp:sp>
    <dsp:sp modelId="{BC554FF9-FB35-4E17-B467-EFEF6E3B43F8}">
      <dsp:nvSpPr>
        <dsp:cNvPr id="0" name=""/>
        <dsp:cNvSpPr/>
      </dsp:nvSpPr>
      <dsp:spPr>
        <a:xfrm>
          <a:off x="1832967" y="2845990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21 KIIs</a:t>
          </a:r>
        </a:p>
      </dsp:txBody>
      <dsp:txXfrm>
        <a:off x="1832967" y="2845990"/>
        <a:ext cx="4060031" cy="2436018"/>
      </dsp:txXfrm>
    </dsp:sp>
    <dsp:sp modelId="{1043907E-C7E0-4215-A28D-B6BB59A33BA7}">
      <dsp:nvSpPr>
        <dsp:cNvPr id="0" name=""/>
        <dsp:cNvSpPr/>
      </dsp:nvSpPr>
      <dsp:spPr>
        <a:xfrm>
          <a:off x="6299001" y="2845990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15 FGDs</a:t>
          </a:r>
        </a:p>
      </dsp:txBody>
      <dsp:txXfrm>
        <a:off x="6299001" y="2845990"/>
        <a:ext cx="4060031" cy="2436018"/>
      </dsp:txXfrm>
    </dsp:sp>
    <dsp:sp modelId="{1B8334EE-A0C1-4167-9120-A93E52B11EE8}">
      <dsp:nvSpPr>
        <dsp:cNvPr id="0" name=""/>
        <dsp:cNvSpPr/>
      </dsp:nvSpPr>
      <dsp:spPr>
        <a:xfrm>
          <a:off x="1832967" y="5688012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30 Awareness Sessions</a:t>
          </a:r>
        </a:p>
      </dsp:txBody>
      <dsp:txXfrm>
        <a:off x="1832967" y="5688012"/>
        <a:ext cx="4060031" cy="2436018"/>
      </dsp:txXfrm>
    </dsp:sp>
    <dsp:sp modelId="{2D7D5CEB-3FE7-440A-A4C1-6AB8B222095B}">
      <dsp:nvSpPr>
        <dsp:cNvPr id="0" name=""/>
        <dsp:cNvSpPr/>
      </dsp:nvSpPr>
      <dsp:spPr>
        <a:xfrm>
          <a:off x="6299001" y="5688012"/>
          <a:ext cx="4060031" cy="24360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5 BC TOTs</a:t>
          </a:r>
        </a:p>
      </dsp:txBody>
      <dsp:txXfrm>
        <a:off x="6299001" y="5688012"/>
        <a:ext cx="4060031" cy="2436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67095-5CC9-4E84-8A85-89BA346DCC3B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51983-B5D5-4F82-B370-B214E515F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8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51983-B5D5-4F82-B370-B214E515FA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3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51983-B5D5-4F82-B370-B214E515FA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0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E9461-F9B4-460F-B596-C801E45F8C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6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51983-B5D5-4F82-B370-B214E515FAB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ana.aarda@rss.j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1066800" y="4129413"/>
            <a:ext cx="1539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West Irbid Wastewater Project – Stakeholder Participation and Outreach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</a:rPr>
              <a:t>Programme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4724400" y="6081399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Rana Ardah/Royal Scientific Society </a:t>
            </a:r>
          </a:p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May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Overview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692C5C4-247E-44D0-B55C-8343FF78A87F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</a:rPr>
              <a:t>Implementation: </a:t>
            </a: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Royal Scientific Society (RSS)</a:t>
            </a: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600" b="1" dirty="0">
              <a:solidFill>
                <a:schemeClr val="tx2">
                  <a:lumMod val="75000"/>
                </a:schemeClr>
              </a:solidFill>
            </a:endParaRP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</a:rPr>
              <a:t>Financial Support:</a:t>
            </a: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European Bank for Reconstruction and Development (EBRD)</a:t>
            </a: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600" b="1" dirty="0">
              <a:solidFill>
                <a:schemeClr val="tx2">
                  <a:lumMod val="75000"/>
                </a:schemeClr>
              </a:solidFill>
            </a:endParaRP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</a:rPr>
              <a:t>Lifespan: </a:t>
            </a:r>
          </a:p>
          <a:p>
            <a:pPr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36 months (starting April 2021)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7459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Study Area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692C5C4-247E-44D0-B55C-8343FF78A87F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The Project is serving Irbid Governorate, </a:t>
            </a:r>
            <a:r>
              <a:rPr lang="en-US" sz="2600" b="1" dirty="0">
                <a:solidFill>
                  <a:schemeClr val="tx2">
                    <a:lumMod val="75000"/>
                  </a:schemeClr>
                </a:solidFill>
              </a:rPr>
              <a:t>covering a catchment area of approximately 90 km</a:t>
            </a:r>
            <a:r>
              <a:rPr lang="en-US" sz="2600" b="1" baseline="30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6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The 15 included towns located in  Al </a:t>
            </a:r>
            <a:r>
              <a:rPr lang="en-US" altLang="en-US" sz="2600" b="1" dirty="0" err="1">
                <a:solidFill>
                  <a:schemeClr val="tx2">
                    <a:lumMod val="75000"/>
                  </a:schemeClr>
                </a:solidFill>
              </a:rPr>
              <a:t>Wastiyah</a:t>
            </a:r>
            <a:r>
              <a:rPr lang="en-US" altLang="en-US" sz="2600" b="1" dirty="0">
                <a:solidFill>
                  <a:schemeClr val="tx2">
                    <a:lumMod val="75000"/>
                  </a:schemeClr>
                </a:solidFill>
              </a:rPr>
              <a:t> Municipality and West Irbid Municipality.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sz="2600" b="1" dirty="0">
                <a:solidFill>
                  <a:schemeClr val="tx2">
                    <a:lumMod val="75000"/>
                  </a:schemeClr>
                </a:solidFill>
              </a:rPr>
              <a:t>The total population of the 15 towns is over 116,000; about 18% of whom are Syrian refugees.</a:t>
            </a:r>
            <a:endParaRPr lang="en-US" altLang="en-US" sz="26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89DAE-E76B-413A-82CA-2AB9EA3A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4076700"/>
            <a:ext cx="15813925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Goal and Objectives 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18EA0107-720F-4E67-BCF0-1DC7442A5A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712154"/>
              </p:ext>
            </p:extLst>
          </p:nvPr>
        </p:nvGraphicFramePr>
        <p:xfrm>
          <a:off x="1198340" y="2781300"/>
          <a:ext cx="15641859" cy="67840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{85BE263C-DBD7-4A20-BB59-AAB30ACAA65A}</a:tableStyleId>
              </a:tblPr>
              <a:tblGrid>
                <a:gridCol w="3783468">
                  <a:extLst>
                    <a:ext uri="{9D8B030D-6E8A-4147-A177-3AD203B41FA5}">
                      <a16:colId xmlns:a16="http://schemas.microsoft.com/office/drawing/2014/main" val="3374153273"/>
                    </a:ext>
                  </a:extLst>
                </a:gridCol>
                <a:gridCol w="3952797">
                  <a:extLst>
                    <a:ext uri="{9D8B030D-6E8A-4147-A177-3AD203B41FA5}">
                      <a16:colId xmlns:a16="http://schemas.microsoft.com/office/drawing/2014/main" val="3080083998"/>
                    </a:ext>
                  </a:extLst>
                </a:gridCol>
                <a:gridCol w="3952797">
                  <a:extLst>
                    <a:ext uri="{9D8B030D-6E8A-4147-A177-3AD203B41FA5}">
                      <a16:colId xmlns:a16="http://schemas.microsoft.com/office/drawing/2014/main" val="1921419713"/>
                    </a:ext>
                  </a:extLst>
                </a:gridCol>
                <a:gridCol w="3952797">
                  <a:extLst>
                    <a:ext uri="{9D8B030D-6E8A-4147-A177-3AD203B41FA5}">
                      <a16:colId xmlns:a16="http://schemas.microsoft.com/office/drawing/2014/main" val="2725816385"/>
                    </a:ext>
                  </a:extLst>
                </a:gridCol>
              </a:tblGrid>
              <a:tr h="1308486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</a:pPr>
                      <a:endParaRPr lang="en-GB" sz="2600" dirty="0">
                        <a:effectLst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GB" sz="3000" dirty="0">
                          <a:effectLst/>
                        </a:rPr>
                        <a:t>Goal: </a:t>
                      </a:r>
                      <a:r>
                        <a:rPr lang="en-GB" sz="2600" dirty="0">
                          <a:effectLst/>
                        </a:rPr>
                        <a:t>Ensure the upgrading and construction of the wastewater infrastructure system in 15 town of West Irbid smoothly without any disruption to the affected communities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38776"/>
                  </a:ext>
                </a:extLst>
              </a:tr>
              <a:tr h="525660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en-GB" sz="26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GB" sz="3000" dirty="0">
                          <a:solidFill>
                            <a:schemeClr val="tx1"/>
                          </a:solidFill>
                          <a:effectLst/>
                        </a:rPr>
                        <a:t>Objectives</a:t>
                      </a:r>
                      <a:endParaRPr lang="en-US" sz="3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326613"/>
                  </a:ext>
                </a:extLst>
              </a:tr>
              <a:tr h="441425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dirty="0">
                          <a:effectLst/>
                        </a:rPr>
                        <a:t>Objective 1 </a:t>
                      </a:r>
                      <a:endParaRPr lang="en-US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b="0" dirty="0">
                          <a:effectLst/>
                        </a:rPr>
                        <a:t>Conduct capacity and needs- assessment of the affected communities.</a:t>
                      </a:r>
                      <a:endParaRPr lang="en-US" sz="26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dirty="0">
                          <a:effectLst/>
                        </a:rPr>
                        <a:t>Objective 2 </a:t>
                      </a:r>
                      <a:endParaRPr lang="en-US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b="0" dirty="0">
                          <a:effectLst/>
                        </a:rPr>
                        <a:t>Establish an Integrated Participatory Framework that allows all stakeholders and vulnerable groups getting involved in the project’s implementation.</a:t>
                      </a:r>
                      <a:endParaRPr lang="en-US" sz="2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dirty="0">
                          <a:effectLst/>
                        </a:rPr>
                        <a:t>Objective 3 </a:t>
                      </a:r>
                      <a:endParaRPr lang="en-US" sz="260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600" b="0" dirty="0">
                          <a:effectLst/>
                        </a:rPr>
                        <a:t>Develop and implement a communication strategy, public awareness and behavioural change campaigns</a:t>
                      </a:r>
                      <a:r>
                        <a:rPr lang="en-GB" sz="2600" dirty="0">
                          <a:effectLst/>
                        </a:rPr>
                        <a:t>.</a:t>
                      </a:r>
                      <a:endParaRPr lang="en-US" sz="2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l"/>
                          <a:tab pos="5943600" algn="r"/>
                          <a:tab pos="457200" algn="l"/>
                        </a:tabLst>
                      </a:pPr>
                      <a:r>
                        <a:rPr lang="en-US" sz="2600" dirty="0"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l"/>
                          <a:tab pos="5943600" algn="r"/>
                          <a:tab pos="457200" algn="l"/>
                        </a:tabLst>
                      </a:pPr>
                      <a:r>
                        <a:rPr lang="en-US" sz="2600" dirty="0">
                          <a:effectLst/>
                        </a:rPr>
                        <a:t>Objective 4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l"/>
                          <a:tab pos="5943600" algn="r"/>
                          <a:tab pos="457200" algn="l"/>
                        </a:tabLst>
                      </a:pPr>
                      <a:r>
                        <a:rPr lang="en-US" sz="2600" b="0" dirty="0">
                          <a:effectLst/>
                        </a:rPr>
                        <a:t>Develop a grievance and sustainable complaints register mechanism for the project.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 </a:t>
                      </a:r>
                      <a:endParaRPr lang="en-US" sz="2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826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36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Methodology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653B228-013B-4565-BE8A-E7329C853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322116"/>
              </p:ext>
            </p:extLst>
          </p:nvPr>
        </p:nvGraphicFramePr>
        <p:xfrm>
          <a:off x="1178675" y="2601654"/>
          <a:ext cx="15585325" cy="7704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83945A-7FBD-4AC1-8C07-131D7886EE92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400" b="1" dirty="0">
                <a:solidFill>
                  <a:schemeClr val="tx2">
                    <a:lumMod val="75000"/>
                  </a:schemeClr>
                </a:solidFill>
              </a:rPr>
              <a:t>Objective 1 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000" b="1" dirty="0">
                <a:solidFill>
                  <a:schemeClr val="tx2">
                    <a:lumMod val="75000"/>
                  </a:schemeClr>
                </a:solidFill>
              </a:rPr>
              <a:t>Conduct capacity and needs- assessment of the affected communities.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5031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4D3247-ED6D-4C1B-A9E6-E57B84B83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3833034"/>
            <a:ext cx="7640320" cy="48768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6E7F59-0BF9-4505-B1D7-E02D4C8C4781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7" b="26813"/>
          <a:stretch>
            <a:fillRect/>
          </a:stretch>
        </p:blipFill>
        <p:spPr bwMode="auto">
          <a:xfrm>
            <a:off x="1178675" y="1790700"/>
            <a:ext cx="8055736" cy="413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DB717148-F86A-45B0-B690-680A8A7DF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094" y="6162922"/>
            <a:ext cx="8055736" cy="410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01292B8-B6EC-4908-8899-1D07E05C8D0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Municipalities Meetings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8042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10837-11A9-44AC-B8AC-49015269D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7015" y="30711"/>
            <a:ext cx="5600642" cy="4349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970970-3869-418B-A39E-BBC71C288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412" y="2933700"/>
            <a:ext cx="6485390" cy="4856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B6DBFE-938D-4CEC-A600-61DFCFB94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18273"/>
            <a:ext cx="5791200" cy="433338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Enumerators Training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1403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2258" y="4948161"/>
            <a:ext cx="638773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dirty="0"/>
              <a:t>Irbid Governorate, 1-2-2022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06" y="987356"/>
            <a:ext cx="5381900" cy="40364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067" y="987356"/>
            <a:ext cx="5381900" cy="40364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52113" y="4945234"/>
            <a:ext cx="9307284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0" dirty="0"/>
              <a:t>Directorate of education/West Irbid 1-2-2022</a:t>
            </a:r>
          </a:p>
          <a:p>
            <a:pPr algn="ctr"/>
            <a:r>
              <a:rPr lang="en-US" sz="2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927" y="985657"/>
            <a:ext cx="5381900" cy="40381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148826" y="4945233"/>
            <a:ext cx="6139175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0" dirty="0"/>
              <a:t>Irbid Directorate of Agriculture, 1-2-2022</a:t>
            </a:r>
          </a:p>
        </p:txBody>
      </p:sp>
      <p:sp>
        <p:nvSpPr>
          <p:cNvPr id="9" name="Rectangle 8"/>
          <p:cNvSpPr/>
          <p:nvPr/>
        </p:nvSpPr>
        <p:spPr>
          <a:xfrm>
            <a:off x="1555451" y="9480220"/>
            <a:ext cx="474520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0" dirty="0"/>
              <a:t>Directorate of health/ Irbid, </a:t>
            </a:r>
          </a:p>
          <a:p>
            <a:pPr algn="ctr"/>
            <a:r>
              <a:rPr lang="en-US" sz="2250" dirty="0"/>
              <a:t>1-2-2022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57" y="5479909"/>
            <a:ext cx="5384448" cy="403833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27970" y="9518246"/>
            <a:ext cx="503528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0" dirty="0"/>
              <a:t>Social development directorate//Al-</a:t>
            </a:r>
            <a:r>
              <a:rPr lang="en-US" sz="2250" dirty="0" err="1"/>
              <a:t>Wastiyyeh</a:t>
            </a:r>
            <a:r>
              <a:rPr lang="en-US" sz="2250" dirty="0"/>
              <a:t>, 7-2-2022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31" y="5534788"/>
            <a:ext cx="5373014" cy="40297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927" y="5474911"/>
            <a:ext cx="5452848" cy="408963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963255" y="9477734"/>
            <a:ext cx="638773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0" dirty="0"/>
              <a:t>Directorate of education/Al-</a:t>
            </a:r>
            <a:r>
              <a:rPr lang="en-US" sz="2250" dirty="0" err="1"/>
              <a:t>Wastiyyeh</a:t>
            </a:r>
            <a:r>
              <a:rPr lang="en-US" sz="2250" dirty="0"/>
              <a:t>, </a:t>
            </a:r>
          </a:p>
          <a:p>
            <a:pPr algn="ctr"/>
            <a:r>
              <a:rPr lang="en-US" sz="2250" dirty="0"/>
              <a:t>1-2-2022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E19BFEB-EECF-4717-A5EB-436A6B6977E8}"/>
              </a:ext>
            </a:extLst>
          </p:cNvPr>
          <p:cNvSpPr txBox="1">
            <a:spLocks/>
          </p:cNvSpPr>
          <p:nvPr/>
        </p:nvSpPr>
        <p:spPr>
          <a:xfrm>
            <a:off x="1555451" y="418180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Key Informative Interviews (KIIs) with officials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508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CBOs Meetings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2D4ECE-880C-47D8-93D6-E521F07358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407" r="6293" b="1537"/>
          <a:stretch/>
        </p:blipFill>
        <p:spPr>
          <a:xfrm>
            <a:off x="12954000" y="1906280"/>
            <a:ext cx="5322923" cy="40570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C341BB-9431-4D11-B331-418D0ACEC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46" y="6134101"/>
            <a:ext cx="5365571" cy="4113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23DFBD-7D1D-436B-A628-21FEF69A5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527" y="6134101"/>
            <a:ext cx="5361396" cy="4156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F37DFB-61CA-4A44-903A-D2436BD669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3694990"/>
            <a:ext cx="6019800" cy="4514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473EC4-11C7-4577-8EA8-5BDD2EAEC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5546" y="1944691"/>
            <a:ext cx="5379045" cy="40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Focus Group Discussions (FGDs)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5F6EA9-FE19-4A5E-84F0-35D2BC84451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3" r="1666"/>
          <a:stretch/>
        </p:blipFill>
        <p:spPr>
          <a:xfrm>
            <a:off x="6641721" y="5444837"/>
            <a:ext cx="5079246" cy="34323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071DAB-D131-45A6-BA10-1E04E008BBF7}"/>
              </a:ext>
            </a:extLst>
          </p:cNvPr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3"/>
          <a:stretch/>
        </p:blipFill>
        <p:spPr>
          <a:xfrm>
            <a:off x="1178676" y="1879465"/>
            <a:ext cx="5388358" cy="33967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68A0F9-69C8-4A4C-AAE5-390E888D3786}"/>
              </a:ext>
            </a:extLst>
          </p:cNvPr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25"/>
          <a:stretch/>
        </p:blipFill>
        <p:spPr>
          <a:xfrm>
            <a:off x="6641720" y="1877689"/>
            <a:ext cx="5079249" cy="3398478"/>
          </a:xfrm>
          <a:prstGeom prst="rect">
            <a:avLst/>
          </a:prstGeom>
        </p:spPr>
      </p:pic>
      <p:pic>
        <p:nvPicPr>
          <p:cNvPr id="17" name="Picture 16" descr="C:\Users\3060\Desktop\EBRD\Photos\FB_IMG_1660120172470.jpg">
            <a:extLst>
              <a:ext uri="{FF2B5EF4-FFF2-40B4-BE49-F238E27FC236}">
                <a16:creationId xmlns:a16="http://schemas.microsoft.com/office/drawing/2014/main" id="{FD41AAB5-4FBB-43EA-A186-4DCD3CC56D30}"/>
              </a:ext>
            </a:extLst>
          </p:cNvPr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7"/>
          <a:stretch/>
        </p:blipFill>
        <p:spPr bwMode="auto">
          <a:xfrm>
            <a:off x="11795656" y="1879465"/>
            <a:ext cx="5170794" cy="33967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C:\Users\3060\Desktop\EBRD\Photos\FGD\FGD\جمعية قميم\005f1cef-3d10-4faa-b8b8-cb1967dd8006.jpg">
            <a:extLst>
              <a:ext uri="{FF2B5EF4-FFF2-40B4-BE49-F238E27FC236}">
                <a16:creationId xmlns:a16="http://schemas.microsoft.com/office/drawing/2014/main" id="{0DD45DE2-0A51-45A8-B902-5D6D6FD7802F}"/>
              </a:ext>
            </a:extLst>
          </p:cNvPr>
          <p:cNvPicPr/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1"/>
          <a:stretch/>
        </p:blipFill>
        <p:spPr bwMode="auto">
          <a:xfrm>
            <a:off x="11795652" y="5480479"/>
            <a:ext cx="5170797" cy="3361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CF6789-744F-4C8C-9C53-557367C5A1F3}"/>
              </a:ext>
            </a:extLst>
          </p:cNvPr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9"/>
          <a:stretch/>
        </p:blipFill>
        <p:spPr>
          <a:xfrm>
            <a:off x="1178675" y="5444837"/>
            <a:ext cx="5388361" cy="33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62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Needs Assessment Workshop (NAW)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67DB7-5A5C-489A-89FD-9A24E5777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116" y="6057900"/>
            <a:ext cx="5594568" cy="4195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692A4C-4C09-4E7F-BD14-B366A85F7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681135"/>
            <a:ext cx="5817581" cy="4363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AD3856-5B80-4B51-A06E-E08F63851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5" y="6197387"/>
            <a:ext cx="5408585" cy="4056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044E8F-4736-4A24-8B98-1B6A84FB8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8882" y="1928680"/>
            <a:ext cx="5554137" cy="3982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E470FF-5CB0-43E2-9DBF-D8F865750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59" y="1928680"/>
            <a:ext cx="5408585" cy="41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31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Methodology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653B228-013B-4565-BE8A-E7329C853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545524"/>
              </p:ext>
            </p:extLst>
          </p:nvPr>
        </p:nvGraphicFramePr>
        <p:xfrm>
          <a:off x="1524001" y="3467101"/>
          <a:ext cx="15316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83945A-7FBD-4AC1-8C07-131D7886EE92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400" b="1" dirty="0">
                <a:solidFill>
                  <a:schemeClr val="tx2">
                    <a:lumMod val="75000"/>
                  </a:schemeClr>
                </a:solidFill>
              </a:rPr>
              <a:t>Objective 2 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000" b="1" dirty="0">
                <a:solidFill>
                  <a:schemeClr val="tx2">
                    <a:lumMod val="75000"/>
                  </a:schemeClr>
                </a:solidFill>
              </a:rPr>
              <a:t>Establish an Integrated Participatory Framework that allows all stakeholders and vulnerable groups getting involved in the project’s implementation.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584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Local Steering committee (LSC)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67DB7-5A5C-489A-89FD-9A24E5777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116" y="6057900"/>
            <a:ext cx="5594568" cy="4195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692A4C-4C09-4E7F-BD14-B366A85F7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444" y="1928680"/>
            <a:ext cx="5621162" cy="8325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AD3856-5B80-4B51-A06E-E08F63851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5" y="6197387"/>
            <a:ext cx="5408585" cy="4056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044E8F-4736-4A24-8B98-1B6A84FB8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521" y="1928680"/>
            <a:ext cx="5621163" cy="3982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E470FF-5CB0-43E2-9DBF-D8F865750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6" y="1928680"/>
            <a:ext cx="5381990" cy="41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58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Methodology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653B228-013B-4565-BE8A-E7329C853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344282"/>
              </p:ext>
            </p:extLst>
          </p:nvPr>
        </p:nvGraphicFramePr>
        <p:xfrm>
          <a:off x="1524000" y="3213430"/>
          <a:ext cx="15697200" cy="6654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83945A-7FBD-4AC1-8C07-131D7886EE92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400" b="1" dirty="0">
                <a:solidFill>
                  <a:schemeClr val="tx2">
                    <a:lumMod val="75000"/>
                  </a:schemeClr>
                </a:solidFill>
              </a:rPr>
              <a:t>Objective 3 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000" b="1" dirty="0">
                <a:solidFill>
                  <a:schemeClr val="tx2">
                    <a:lumMod val="75000"/>
                  </a:schemeClr>
                </a:solidFill>
              </a:rPr>
              <a:t>Develop and implement a communication strategy, public awareness and </a:t>
            </a:r>
            <a:r>
              <a:rPr lang="en-US" altLang="en-US" sz="3000" b="1" dirty="0" err="1">
                <a:solidFill>
                  <a:schemeClr val="tx2">
                    <a:lumMod val="75000"/>
                  </a:schemeClr>
                </a:solidFill>
              </a:rPr>
              <a:t>behavioural</a:t>
            </a:r>
            <a:r>
              <a:rPr lang="en-US" altLang="en-US" sz="3000" b="1" dirty="0">
                <a:solidFill>
                  <a:schemeClr val="tx2">
                    <a:lumMod val="75000"/>
                  </a:schemeClr>
                </a:solidFill>
              </a:rPr>
              <a:t> change campaigns.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38589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Awareness Sessions and TOTs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67DB7-5A5C-489A-89FD-9A24E5777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351" y="6057900"/>
            <a:ext cx="5590098" cy="4195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692A4C-4C09-4E7F-BD14-B366A85F7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681135"/>
            <a:ext cx="5817581" cy="4363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AD3856-5B80-4B51-A06E-E08F63851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59" y="6049297"/>
            <a:ext cx="5408585" cy="41959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044E8F-4736-4A24-8B98-1B6A84FB8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351" y="1928680"/>
            <a:ext cx="5590098" cy="3982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E470FF-5CB0-43E2-9DBF-D8F865750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59" y="2206434"/>
            <a:ext cx="5408585" cy="370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83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Methodology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653B228-013B-4565-BE8A-E7329C853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931701"/>
              </p:ext>
            </p:extLst>
          </p:nvPr>
        </p:nvGraphicFramePr>
        <p:xfrm>
          <a:off x="1524000" y="3238500"/>
          <a:ext cx="150876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83945A-7FBD-4AC1-8C07-131D7886EE92}"/>
              </a:ext>
            </a:extLst>
          </p:cNvPr>
          <p:cNvSpPr txBox="1">
            <a:spLocks/>
          </p:cNvSpPr>
          <p:nvPr/>
        </p:nvSpPr>
        <p:spPr>
          <a:xfrm>
            <a:off x="1178675" y="1717798"/>
            <a:ext cx="15890125" cy="6473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US" altLang="en-US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400" b="1" dirty="0">
                <a:solidFill>
                  <a:schemeClr val="tx2">
                    <a:lumMod val="75000"/>
                  </a:schemeClr>
                </a:solidFill>
              </a:rPr>
              <a:t>Objective 4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r>
              <a:rPr lang="en-US" altLang="en-US" sz="3000" b="1" dirty="0">
                <a:solidFill>
                  <a:schemeClr val="tx2">
                    <a:lumMod val="75000"/>
                  </a:schemeClr>
                </a:solidFill>
              </a:rPr>
              <a:t>Develop a grievance and sustainable complaints register mechanism for the project. </a:t>
            </a:r>
          </a:p>
          <a:p>
            <a:pPr algn="just" defTabSz="1371600">
              <a:lnSpc>
                <a:spcPct val="100000"/>
              </a:lnSpc>
              <a:spcBef>
                <a:spcPts val="1500"/>
              </a:spcBef>
            </a:pPr>
            <a:endParaRPr lang="en-GB" sz="2700" b="1" dirty="0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54879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Info Sessions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5F6EA9-FE19-4A5E-84F0-35D2BC8445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720" y="5444837"/>
            <a:ext cx="5079245" cy="34323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071DAB-D131-45A6-BA10-1E04E008BBF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5" y="1879465"/>
            <a:ext cx="5388358" cy="33967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68A0F9-69C8-4A4C-AAE5-390E888D378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721" y="1877689"/>
            <a:ext cx="5079246" cy="33984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41AAB5-4FBB-43EA-A186-4DCD3CC56D3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5651" y="1879465"/>
            <a:ext cx="5170797" cy="33967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DD45DE2-0A51-45A8-B902-5D6D6FD7802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5652" y="5444837"/>
            <a:ext cx="5170796" cy="33967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CF6789-744F-4C8C-9C53-557367C5A1F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4" y="5444837"/>
            <a:ext cx="5388357" cy="33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7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DF0CF7-E1D0-4D61-82DE-9ADACD512BCB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Marketing Campaign</a:t>
            </a:r>
            <a:endParaRPr lang="en-GB" sz="3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3FE0C0-5AF7-4C9C-87A5-0DFBF8A87BE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80913" y="1790700"/>
            <a:ext cx="5801360" cy="7658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324AAB-747C-418D-AE21-DC414FD8A84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601200" y="2846721"/>
            <a:ext cx="5801360" cy="74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46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1178675" y="1037808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/>
            <a:r>
              <a:rPr lang="en-GB" sz="3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Project Outcomes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41CC223-5818-4A17-9C41-68805680A8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080726"/>
              </p:ext>
            </p:extLst>
          </p:nvPr>
        </p:nvGraphicFramePr>
        <p:xfrm>
          <a:off x="3048000" y="1544384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3941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C04FBE-62C0-4890-83CC-99BA3D015EE1}"/>
              </a:ext>
            </a:extLst>
          </p:cNvPr>
          <p:cNvSpPr txBox="1">
            <a:spLocks/>
          </p:cNvSpPr>
          <p:nvPr/>
        </p:nvSpPr>
        <p:spPr>
          <a:xfrm>
            <a:off x="3096000" y="3238500"/>
            <a:ext cx="12096000" cy="54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/>
            <a:r>
              <a:rPr lang="en-GB" sz="8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Thank You</a:t>
            </a:r>
          </a:p>
          <a:p>
            <a:pPr algn="ctr" defTabSz="1371600"/>
            <a:endParaRPr lang="en-GB" sz="7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defTabSz="1371600"/>
            <a:r>
              <a:rPr lang="en-GB" sz="6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For more information, </a:t>
            </a:r>
          </a:p>
          <a:p>
            <a:pPr algn="ctr" defTabSz="1371600"/>
            <a:r>
              <a:rPr lang="en-GB" sz="6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please contact us on:</a:t>
            </a:r>
          </a:p>
          <a:p>
            <a:pPr algn="ctr" defTabSz="1371600"/>
            <a:r>
              <a:rPr lang="en-GB" sz="6000" dirty="0">
                <a:solidFill>
                  <a:schemeClr val="accent6">
                    <a:lumMod val="75000"/>
                  </a:schemeClr>
                </a:solidFill>
                <a:latin typeface="+mn-lt"/>
                <a:hlinkClick r:id="rId4"/>
              </a:rPr>
              <a:t>rana.aarda@rss.jo</a:t>
            </a:r>
            <a:endParaRPr lang="en-GB" sz="6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defTabSz="1371600"/>
            <a:endParaRPr lang="en-GB" sz="6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9357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91ac7a6-52ce-4cbb-bab2-3bf96e004e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B5730A16ABF8488F64A4D91FD35B83" ma:contentTypeVersion="15" ma:contentTypeDescription="Create a new document." ma:contentTypeScope="" ma:versionID="0e662ef7ed6392f865ac5703eaf15349">
  <xsd:schema xmlns:xsd="http://www.w3.org/2001/XMLSchema" xmlns:xs="http://www.w3.org/2001/XMLSchema" xmlns:p="http://schemas.microsoft.com/office/2006/metadata/properties" xmlns:ns3="6d45ab12-8c07-47e5-8097-f9764267aecc" xmlns:ns4="c91ac7a6-52ce-4cbb-bab2-3bf96e004e85" targetNamespace="http://schemas.microsoft.com/office/2006/metadata/properties" ma:root="true" ma:fieldsID="c213126a03962868966c8e727c8e01a2" ns3:_="" ns4:_="">
    <xsd:import namespace="6d45ab12-8c07-47e5-8097-f9764267aecc"/>
    <xsd:import namespace="c91ac7a6-52ce-4cbb-bab2-3bf96e004e8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AutoTags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45ab12-8c07-47e5-8097-f9764267ae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ac7a6-52ce-4cbb-bab2-3bf96e004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98B58F-BB46-4D97-8461-B993EA18A965}">
  <ds:schemaRefs>
    <ds:schemaRef ds:uri="http://purl.org/dc/terms/"/>
    <ds:schemaRef ds:uri="6d45ab12-8c07-47e5-8097-f9764267aecc"/>
    <ds:schemaRef ds:uri="http://schemas.microsoft.com/office/2006/metadata/properties"/>
    <ds:schemaRef ds:uri="c91ac7a6-52ce-4cbb-bab2-3bf96e004e85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82B05CE-1530-4994-A0B0-392FE5F093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3876F3-EE43-4128-8FF2-45851FF091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45ab12-8c07-47e5-8097-f9764267aecc"/>
    <ds:schemaRef ds:uri="c91ac7a6-52ce-4cbb-bab2-3bf96e004e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505</Words>
  <Application>Microsoft Office PowerPoint</Application>
  <PresentationFormat>Custom</PresentationFormat>
  <Paragraphs>99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 Abuazzam</dc:creator>
  <cp:lastModifiedBy>Rana Ardah</cp:lastModifiedBy>
  <cp:revision>15</cp:revision>
  <dcterms:created xsi:type="dcterms:W3CDTF">2006-08-16T00:00:00Z</dcterms:created>
  <dcterms:modified xsi:type="dcterms:W3CDTF">2025-04-17T09:36:43Z</dcterms:modified>
  <dc:identifier>DAGeU-Jwvdc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0x01010048B5730A16ABF8488F64A4D91FD35B83</vt:lpwstr>
  </property>
</Properties>
</file>