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8" r:id="rId2"/>
    <p:sldId id="264" r:id="rId3"/>
    <p:sldId id="284" r:id="rId4"/>
    <p:sldId id="300" r:id="rId5"/>
    <p:sldId id="288" r:id="rId6"/>
    <p:sldId id="297" r:id="rId7"/>
    <p:sldId id="257" r:id="rId8"/>
    <p:sldId id="282" r:id="rId9"/>
    <p:sldId id="298" r:id="rId10"/>
    <p:sldId id="299" r:id="rId11"/>
    <p:sldId id="269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6E"/>
    <a:srgbClr val="41B496"/>
    <a:srgbClr val="004070"/>
    <a:srgbClr val="9BB4C8"/>
    <a:srgbClr val="E6E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62" autoAdjust="0"/>
    <p:restoredTop sz="93779" autoAdjust="0"/>
  </p:normalViewPr>
  <p:slideViewPr>
    <p:cSldViewPr snapToGrid="0" snapToObjects="1" showGuides="1">
      <p:cViewPr varScale="1">
        <p:scale>
          <a:sx n="136" d="100"/>
          <a:sy n="136" d="100"/>
        </p:scale>
        <p:origin x="960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39" d="100"/>
          <a:sy n="139" d="100"/>
        </p:scale>
        <p:origin x="4624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FEEF546F-4FA4-BDF4-91AE-D359D1C65C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61C1829-3C5C-66F4-B7F6-5952243ED6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6065C-0886-5E48-ACAD-AFD2F61DB99E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7106F8E-01D5-68B1-FCAF-5190128F8C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1ADB99C-D3EA-154C-A280-EF97C53287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3CAE6-2DCB-7148-A1AE-D53C429F95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790249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B06B6-0CFC-4341-85C2-3C1C52EA9AD0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DBF965-7FE4-407B-A472-646F99C2CE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4131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Physical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digital </a:t>
            </a:r>
            <a:r>
              <a:rPr lang="de-DE" dirty="0" err="1" smtClean="0"/>
              <a:t>space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BF965-7FE4-407B-A472-646F99C2CE7A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7123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DD573-D24F-47AB-AA82-73806D1774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958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DD573-D24F-47AB-AA82-73806D1774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81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57D3A44B-CB18-B4A8-F5E0-FE6D50523E77}"/>
              </a:ext>
            </a:extLst>
          </p:cNvPr>
          <p:cNvSpPr/>
          <p:nvPr userDrawn="1"/>
        </p:nvSpPr>
        <p:spPr>
          <a:xfrm>
            <a:off x="0" y="3937500"/>
            <a:ext cx="9144000" cy="120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D34DE476-E9E8-8BE1-4956-B40F65C11E68}"/>
              </a:ext>
            </a:extLst>
          </p:cNvPr>
          <p:cNvGrpSpPr/>
          <p:nvPr userDrawn="1"/>
        </p:nvGrpSpPr>
        <p:grpSpPr>
          <a:xfrm>
            <a:off x="0" y="3821208"/>
            <a:ext cx="9144000" cy="348160"/>
            <a:chOff x="34931" y="3497432"/>
            <a:chExt cx="9144000" cy="348160"/>
          </a:xfrm>
        </p:grpSpPr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BF74A7CD-8DA8-9822-A588-CBF54A7445AF}"/>
                </a:ext>
              </a:extLst>
            </p:cNvPr>
            <p:cNvSpPr/>
            <p:nvPr/>
          </p:nvSpPr>
          <p:spPr>
            <a:xfrm>
              <a:off x="34931" y="3613494"/>
              <a:ext cx="2763847" cy="232098"/>
            </a:xfrm>
            <a:custGeom>
              <a:avLst/>
              <a:gdLst>
                <a:gd name="connsiteX0" fmla="*/ 2627428 w 2761783"/>
                <a:gd name="connsiteY0" fmla="*/ 231832 h 232098"/>
                <a:gd name="connsiteX1" fmla="*/ -490 w 2761783"/>
                <a:gd name="connsiteY1" fmla="*/ 231832 h 232098"/>
                <a:gd name="connsiteX2" fmla="*/ -490 w 2761783"/>
                <a:gd name="connsiteY2" fmla="*/ -266 h 232098"/>
                <a:gd name="connsiteX3" fmla="*/ 2761294 w 2761783"/>
                <a:gd name="connsiteY3" fmla="*/ -266 h 232098"/>
                <a:gd name="connsiteX4" fmla="*/ 2627428 w 2761783"/>
                <a:gd name="connsiteY4" fmla="*/ 231832 h 23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1783" h="232098">
                  <a:moveTo>
                    <a:pt x="2627428" y="231832"/>
                  </a:moveTo>
                  <a:lnTo>
                    <a:pt x="-490" y="231832"/>
                  </a:lnTo>
                  <a:lnTo>
                    <a:pt x="-490" y="-266"/>
                  </a:lnTo>
                  <a:lnTo>
                    <a:pt x="2761294" y="-266"/>
                  </a:lnTo>
                  <a:lnTo>
                    <a:pt x="2627428" y="231832"/>
                  </a:lnTo>
                  <a:close/>
                </a:path>
              </a:pathLst>
            </a:custGeom>
            <a:solidFill>
              <a:srgbClr val="F5BE5A"/>
            </a:solidFill>
            <a:ln w="1240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7DFF2076-408D-E6FF-1214-0C4F6E978EE0}"/>
                </a:ext>
              </a:extLst>
            </p:cNvPr>
            <p:cNvSpPr/>
            <p:nvPr/>
          </p:nvSpPr>
          <p:spPr>
            <a:xfrm>
              <a:off x="2730222" y="3497432"/>
              <a:ext cx="6448709" cy="232110"/>
            </a:xfrm>
            <a:custGeom>
              <a:avLst/>
              <a:gdLst>
                <a:gd name="connsiteX0" fmla="*/ 136180 w 6448709"/>
                <a:gd name="connsiteY0" fmla="*/ -336 h 232110"/>
                <a:gd name="connsiteX1" fmla="*/ 2192 w 6448709"/>
                <a:gd name="connsiteY1" fmla="*/ 231775 h 232110"/>
                <a:gd name="connsiteX2" fmla="*/ 6450902 w 6448709"/>
                <a:gd name="connsiteY2" fmla="*/ 231775 h 232110"/>
                <a:gd name="connsiteX3" fmla="*/ 6450902 w 6448709"/>
                <a:gd name="connsiteY3" fmla="*/ -336 h 232110"/>
                <a:gd name="connsiteX4" fmla="*/ 136180 w 6448709"/>
                <a:gd name="connsiteY4" fmla="*/ -336 h 23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8709" h="232110">
                  <a:moveTo>
                    <a:pt x="136180" y="-336"/>
                  </a:moveTo>
                  <a:lnTo>
                    <a:pt x="2192" y="231775"/>
                  </a:lnTo>
                  <a:lnTo>
                    <a:pt x="6450902" y="231775"/>
                  </a:lnTo>
                  <a:lnTo>
                    <a:pt x="6450902" y="-336"/>
                  </a:lnTo>
                  <a:lnTo>
                    <a:pt x="136180" y="-336"/>
                  </a:lnTo>
                  <a:close/>
                </a:path>
              </a:pathLst>
            </a:custGeom>
            <a:solidFill>
              <a:srgbClr val="99B3C5"/>
            </a:solidFill>
            <a:ln w="1240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7510" y="316464"/>
            <a:ext cx="6262485" cy="67508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2400"/>
              </a:lnSpc>
              <a:defRPr sz="210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163" y="1355098"/>
            <a:ext cx="8337550" cy="645857"/>
          </a:xfrm>
        </p:spPr>
        <p:txBody>
          <a:bodyPr>
            <a:noAutofit/>
          </a:bodyPr>
          <a:lstStyle>
            <a:lvl1pPr marL="0" indent="0" algn="l">
              <a:buNone/>
              <a:defRPr sz="1400" b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B392DD5-FECC-EB3C-BDD4-986AD19C55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61" y="2000955"/>
            <a:ext cx="8335965" cy="1068183"/>
          </a:xfrm>
        </p:spPr>
        <p:txBody>
          <a:bodyPr>
            <a:no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1475" y="3934590"/>
            <a:ext cx="2021215" cy="237600"/>
          </a:xfrm>
        </p:spPr>
        <p:txBody>
          <a:bodyPr/>
          <a:lstStyle/>
          <a:p>
            <a:r>
              <a:rPr lang="de-DE" dirty="0"/>
              <a:t>26.01.2023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CCC73F8-E434-A3E6-CC3A-3BC704671DDC}"/>
              </a:ext>
            </a:extLst>
          </p:cNvPr>
          <p:cNvSpPr txBox="1"/>
          <p:nvPr userDrawn="1"/>
        </p:nvSpPr>
        <p:spPr>
          <a:xfrm>
            <a:off x="411163" y="4344570"/>
            <a:ext cx="1200151" cy="47085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lnSpc>
                <a:spcPts val="1050"/>
              </a:lnSpc>
            </a:pPr>
            <a:r>
              <a:rPr lang="en-US" sz="1100" dirty="0">
                <a:solidFill>
                  <a:schemeClr val="bg1"/>
                </a:solidFill>
              </a:rPr>
              <a:t>www.bgr.bund.de</a:t>
            </a:r>
            <a:endParaRPr lang="de-DE" sz="1100" dirty="0">
              <a:solidFill>
                <a:schemeClr val="bg1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9506B5E-2FF5-1F7D-05B3-21847E041FB1}"/>
              </a:ext>
            </a:extLst>
          </p:cNvPr>
          <p:cNvSpPr txBox="1"/>
          <p:nvPr userDrawn="1"/>
        </p:nvSpPr>
        <p:spPr>
          <a:xfrm>
            <a:off x="7550151" y="4202947"/>
            <a:ext cx="1498599" cy="61795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1100" b="0" baseline="0" dirty="0">
                <a:solidFill>
                  <a:srgbClr val="FFFFFF"/>
                </a:solidFill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rPr>
              <a:t>Federal Institute</a:t>
            </a:r>
          </a:p>
          <a:p>
            <a:pPr algn="l">
              <a:lnSpc>
                <a:spcPts val="1350"/>
              </a:lnSpc>
            </a:pPr>
            <a:r>
              <a:rPr lang="de-DE" sz="1100" b="0" baseline="0" dirty="0">
                <a:solidFill>
                  <a:srgbClr val="FFFFFF"/>
                </a:solidFill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rPr>
              <a:t>for Geosciences and</a:t>
            </a:r>
          </a:p>
          <a:p>
            <a:pPr algn="l">
              <a:lnSpc>
                <a:spcPts val="1350"/>
              </a:lnSpc>
            </a:pPr>
            <a:r>
              <a:rPr lang="de-DE" sz="1100" b="0" baseline="0" dirty="0">
                <a:solidFill>
                  <a:srgbClr val="FFFFFF"/>
                </a:solidFill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rPr>
              <a:t>Natural Ressources</a:t>
            </a:r>
            <a:endParaRPr lang="de-DE" sz="1100" b="0" baseline="0" dirty="0">
              <a:solidFill>
                <a:schemeClr val="bg1"/>
              </a:solidFill>
              <a:latin typeface="Noto Sans Display" panose="020B0502040504020204" pitchFamily="34" charset="0"/>
              <a:ea typeface="Noto Sans Display" panose="020B0502040504020204" pitchFamily="34" charset="0"/>
              <a:cs typeface="Noto Sans Display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031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59926E78-9095-2A92-2F4D-F2098B065F8B}"/>
              </a:ext>
            </a:extLst>
          </p:cNvPr>
          <p:cNvSpPr/>
          <p:nvPr userDrawn="1"/>
        </p:nvSpPr>
        <p:spPr>
          <a:xfrm>
            <a:off x="0" y="3937500"/>
            <a:ext cx="9144000" cy="120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5CBC89E0-95FE-F562-291A-73D231126F4A}"/>
              </a:ext>
            </a:extLst>
          </p:cNvPr>
          <p:cNvGrpSpPr/>
          <p:nvPr userDrawn="1"/>
        </p:nvGrpSpPr>
        <p:grpSpPr>
          <a:xfrm>
            <a:off x="0" y="3821208"/>
            <a:ext cx="9144000" cy="348160"/>
            <a:chOff x="34931" y="3497432"/>
            <a:chExt cx="9144000" cy="348160"/>
          </a:xfrm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28269D3F-CEB9-36FE-48D7-F02C8103E9F8}"/>
                </a:ext>
              </a:extLst>
            </p:cNvPr>
            <p:cNvSpPr/>
            <p:nvPr/>
          </p:nvSpPr>
          <p:spPr>
            <a:xfrm>
              <a:off x="34931" y="3613494"/>
              <a:ext cx="2763847" cy="232098"/>
            </a:xfrm>
            <a:custGeom>
              <a:avLst/>
              <a:gdLst>
                <a:gd name="connsiteX0" fmla="*/ 2627428 w 2761783"/>
                <a:gd name="connsiteY0" fmla="*/ 231832 h 232098"/>
                <a:gd name="connsiteX1" fmla="*/ -490 w 2761783"/>
                <a:gd name="connsiteY1" fmla="*/ 231832 h 232098"/>
                <a:gd name="connsiteX2" fmla="*/ -490 w 2761783"/>
                <a:gd name="connsiteY2" fmla="*/ -266 h 232098"/>
                <a:gd name="connsiteX3" fmla="*/ 2761294 w 2761783"/>
                <a:gd name="connsiteY3" fmla="*/ -266 h 232098"/>
                <a:gd name="connsiteX4" fmla="*/ 2627428 w 2761783"/>
                <a:gd name="connsiteY4" fmla="*/ 231832 h 23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1783" h="232098">
                  <a:moveTo>
                    <a:pt x="2627428" y="231832"/>
                  </a:moveTo>
                  <a:lnTo>
                    <a:pt x="-490" y="231832"/>
                  </a:lnTo>
                  <a:lnTo>
                    <a:pt x="-490" y="-266"/>
                  </a:lnTo>
                  <a:lnTo>
                    <a:pt x="2761294" y="-266"/>
                  </a:lnTo>
                  <a:lnTo>
                    <a:pt x="2627428" y="231832"/>
                  </a:lnTo>
                  <a:close/>
                </a:path>
              </a:pathLst>
            </a:custGeom>
            <a:solidFill>
              <a:srgbClr val="F5BE5A"/>
            </a:solidFill>
            <a:ln w="1240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6DAA1C56-F4BD-2FD5-6057-4F4BAD22CC9D}"/>
                </a:ext>
              </a:extLst>
            </p:cNvPr>
            <p:cNvSpPr/>
            <p:nvPr/>
          </p:nvSpPr>
          <p:spPr>
            <a:xfrm>
              <a:off x="2730222" y="3497432"/>
              <a:ext cx="6448709" cy="232110"/>
            </a:xfrm>
            <a:custGeom>
              <a:avLst/>
              <a:gdLst>
                <a:gd name="connsiteX0" fmla="*/ 136180 w 6448709"/>
                <a:gd name="connsiteY0" fmla="*/ -336 h 232110"/>
                <a:gd name="connsiteX1" fmla="*/ 2192 w 6448709"/>
                <a:gd name="connsiteY1" fmla="*/ 231775 h 232110"/>
                <a:gd name="connsiteX2" fmla="*/ 6450902 w 6448709"/>
                <a:gd name="connsiteY2" fmla="*/ 231775 h 232110"/>
                <a:gd name="connsiteX3" fmla="*/ 6450902 w 6448709"/>
                <a:gd name="connsiteY3" fmla="*/ -336 h 232110"/>
                <a:gd name="connsiteX4" fmla="*/ 136180 w 6448709"/>
                <a:gd name="connsiteY4" fmla="*/ -336 h 23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8709" h="232110">
                  <a:moveTo>
                    <a:pt x="136180" y="-336"/>
                  </a:moveTo>
                  <a:lnTo>
                    <a:pt x="2192" y="231775"/>
                  </a:lnTo>
                  <a:lnTo>
                    <a:pt x="6450902" y="231775"/>
                  </a:lnTo>
                  <a:lnTo>
                    <a:pt x="6450902" y="-336"/>
                  </a:lnTo>
                  <a:lnTo>
                    <a:pt x="136180" y="-336"/>
                  </a:lnTo>
                  <a:close/>
                </a:path>
              </a:pathLst>
            </a:custGeom>
            <a:solidFill>
              <a:srgbClr val="9BB4C8"/>
            </a:solidFill>
            <a:ln w="1240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3192EF7E-C267-2DFD-CE49-48548B0DFB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588" y="1"/>
            <a:ext cx="5040927" cy="3939351"/>
          </a:xfrm>
          <a:custGeom>
            <a:avLst/>
            <a:gdLst>
              <a:gd name="connsiteX0" fmla="*/ 0 w 2692401"/>
              <a:gd name="connsiteY0" fmla="*/ 0 h 5311775"/>
              <a:gd name="connsiteX1" fmla="*/ 2692401 w 2692401"/>
              <a:gd name="connsiteY1" fmla="*/ 0 h 5311775"/>
              <a:gd name="connsiteX2" fmla="*/ 2692401 w 2692401"/>
              <a:gd name="connsiteY2" fmla="*/ 5311775 h 5311775"/>
              <a:gd name="connsiteX3" fmla="*/ 0 w 2692401"/>
              <a:gd name="connsiteY3" fmla="*/ 5311775 h 5311775"/>
              <a:gd name="connsiteX4" fmla="*/ 0 w 2692401"/>
              <a:gd name="connsiteY4" fmla="*/ 0 h 5311775"/>
              <a:gd name="connsiteX0" fmla="*/ 0 w 5910083"/>
              <a:gd name="connsiteY0" fmla="*/ 0 h 5311775"/>
              <a:gd name="connsiteX1" fmla="*/ 5910083 w 5910083"/>
              <a:gd name="connsiteY1" fmla="*/ 0 h 5311775"/>
              <a:gd name="connsiteX2" fmla="*/ 2692401 w 5910083"/>
              <a:gd name="connsiteY2" fmla="*/ 5311775 h 5311775"/>
              <a:gd name="connsiteX3" fmla="*/ 0 w 5910083"/>
              <a:gd name="connsiteY3" fmla="*/ 5311775 h 5311775"/>
              <a:gd name="connsiteX4" fmla="*/ 0 w 5910083"/>
              <a:gd name="connsiteY4" fmla="*/ 0 h 5311775"/>
              <a:gd name="connsiteX0" fmla="*/ 0 w 5910083"/>
              <a:gd name="connsiteY0" fmla="*/ 0 h 5311775"/>
              <a:gd name="connsiteX1" fmla="*/ 5910083 w 5910083"/>
              <a:gd name="connsiteY1" fmla="*/ 0 h 5311775"/>
              <a:gd name="connsiteX2" fmla="*/ 2694783 w 5910083"/>
              <a:gd name="connsiteY2" fmla="*/ 5311775 h 5311775"/>
              <a:gd name="connsiteX3" fmla="*/ 0 w 5910083"/>
              <a:gd name="connsiteY3" fmla="*/ 5311775 h 5311775"/>
              <a:gd name="connsiteX4" fmla="*/ 0 w 5910083"/>
              <a:gd name="connsiteY4" fmla="*/ 0 h 5311775"/>
              <a:gd name="connsiteX0" fmla="*/ 0 w 5910083"/>
              <a:gd name="connsiteY0" fmla="*/ 0 h 5318204"/>
              <a:gd name="connsiteX1" fmla="*/ 5910083 w 5910083"/>
              <a:gd name="connsiteY1" fmla="*/ 0 h 5318204"/>
              <a:gd name="connsiteX2" fmla="*/ 2704308 w 5910083"/>
              <a:gd name="connsiteY2" fmla="*/ 5318204 h 5318204"/>
              <a:gd name="connsiteX3" fmla="*/ 0 w 5910083"/>
              <a:gd name="connsiteY3" fmla="*/ 5311775 h 5318204"/>
              <a:gd name="connsiteX4" fmla="*/ 0 w 5910083"/>
              <a:gd name="connsiteY4" fmla="*/ 0 h 5318204"/>
              <a:gd name="connsiteX0" fmla="*/ 0 w 5910083"/>
              <a:gd name="connsiteY0" fmla="*/ 0 h 5318204"/>
              <a:gd name="connsiteX1" fmla="*/ 5910083 w 5910083"/>
              <a:gd name="connsiteY1" fmla="*/ 0 h 5318204"/>
              <a:gd name="connsiteX2" fmla="*/ 2709070 w 5910083"/>
              <a:gd name="connsiteY2" fmla="*/ 5318204 h 5318204"/>
              <a:gd name="connsiteX3" fmla="*/ 0 w 5910083"/>
              <a:gd name="connsiteY3" fmla="*/ 5311775 h 5318204"/>
              <a:gd name="connsiteX4" fmla="*/ 0 w 5910083"/>
              <a:gd name="connsiteY4" fmla="*/ 0 h 5318204"/>
              <a:gd name="connsiteX0" fmla="*/ 0 w 5910083"/>
              <a:gd name="connsiteY0" fmla="*/ 0 h 5318204"/>
              <a:gd name="connsiteX1" fmla="*/ 5910083 w 5910083"/>
              <a:gd name="connsiteY1" fmla="*/ 0 h 5318204"/>
              <a:gd name="connsiteX2" fmla="*/ 2766220 w 5910083"/>
              <a:gd name="connsiteY2" fmla="*/ 5318204 h 5318204"/>
              <a:gd name="connsiteX3" fmla="*/ 0 w 5910083"/>
              <a:gd name="connsiteY3" fmla="*/ 5311775 h 5318204"/>
              <a:gd name="connsiteX4" fmla="*/ 0 w 5910083"/>
              <a:gd name="connsiteY4" fmla="*/ 0 h 5318204"/>
              <a:gd name="connsiteX0" fmla="*/ 0 w 5355252"/>
              <a:gd name="connsiteY0" fmla="*/ 0 h 5318204"/>
              <a:gd name="connsiteX1" fmla="*/ 5355252 w 5355252"/>
              <a:gd name="connsiteY1" fmla="*/ 0 h 5318204"/>
              <a:gd name="connsiteX2" fmla="*/ 2766220 w 5355252"/>
              <a:gd name="connsiteY2" fmla="*/ 5318204 h 5318204"/>
              <a:gd name="connsiteX3" fmla="*/ 0 w 5355252"/>
              <a:gd name="connsiteY3" fmla="*/ 5311775 h 5318204"/>
              <a:gd name="connsiteX4" fmla="*/ 0 w 5355252"/>
              <a:gd name="connsiteY4" fmla="*/ 0 h 5318204"/>
              <a:gd name="connsiteX0" fmla="*/ 0 w 4802802"/>
              <a:gd name="connsiteY0" fmla="*/ 0 h 5318204"/>
              <a:gd name="connsiteX1" fmla="*/ 4802802 w 4802802"/>
              <a:gd name="connsiteY1" fmla="*/ 0 h 5318204"/>
              <a:gd name="connsiteX2" fmla="*/ 2766220 w 4802802"/>
              <a:gd name="connsiteY2" fmla="*/ 5318204 h 5318204"/>
              <a:gd name="connsiteX3" fmla="*/ 0 w 4802802"/>
              <a:gd name="connsiteY3" fmla="*/ 5311775 h 5318204"/>
              <a:gd name="connsiteX4" fmla="*/ 0 w 4802802"/>
              <a:gd name="connsiteY4" fmla="*/ 0 h 5318204"/>
              <a:gd name="connsiteX0" fmla="*/ 0 w 4936152"/>
              <a:gd name="connsiteY0" fmla="*/ 0 h 5318204"/>
              <a:gd name="connsiteX1" fmla="*/ 4936152 w 4936152"/>
              <a:gd name="connsiteY1" fmla="*/ 3216 h 5318204"/>
              <a:gd name="connsiteX2" fmla="*/ 2766220 w 4936152"/>
              <a:gd name="connsiteY2" fmla="*/ 5318204 h 5318204"/>
              <a:gd name="connsiteX3" fmla="*/ 0 w 4936152"/>
              <a:gd name="connsiteY3" fmla="*/ 5311775 h 5318204"/>
              <a:gd name="connsiteX4" fmla="*/ 0 w 4936152"/>
              <a:gd name="connsiteY4" fmla="*/ 0 h 5318204"/>
              <a:gd name="connsiteX0" fmla="*/ 0 w 5040927"/>
              <a:gd name="connsiteY0" fmla="*/ 0 h 5318204"/>
              <a:gd name="connsiteX1" fmla="*/ 5040927 w 5040927"/>
              <a:gd name="connsiteY1" fmla="*/ 1 h 5318204"/>
              <a:gd name="connsiteX2" fmla="*/ 2766220 w 5040927"/>
              <a:gd name="connsiteY2" fmla="*/ 5318204 h 5318204"/>
              <a:gd name="connsiteX3" fmla="*/ 0 w 5040927"/>
              <a:gd name="connsiteY3" fmla="*/ 5311775 h 5318204"/>
              <a:gd name="connsiteX4" fmla="*/ 0 w 5040927"/>
              <a:gd name="connsiteY4" fmla="*/ 0 h 531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0927" h="5318204">
                <a:moveTo>
                  <a:pt x="0" y="0"/>
                </a:moveTo>
                <a:lnTo>
                  <a:pt x="5040927" y="1"/>
                </a:lnTo>
                <a:lnTo>
                  <a:pt x="2766220" y="5318204"/>
                </a:lnTo>
                <a:lnTo>
                  <a:pt x="0" y="5311775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85611" y="1354204"/>
            <a:ext cx="4061676" cy="67508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2400"/>
              </a:lnSpc>
              <a:defRPr sz="210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86343" y="2081084"/>
            <a:ext cx="4062369" cy="649942"/>
          </a:xfrm>
        </p:spPr>
        <p:txBody>
          <a:bodyPr>
            <a:noAutofit/>
          </a:bodyPr>
          <a:lstStyle>
            <a:lvl1pPr marL="0" indent="0" algn="l">
              <a:buNone/>
              <a:defRPr sz="1400" b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B392DD5-FECC-EB3C-BDD4-986AD19C55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5528" y="2731026"/>
            <a:ext cx="4061597" cy="649000"/>
          </a:xfrm>
        </p:spPr>
        <p:txBody>
          <a:bodyPr>
            <a:no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1475" y="3934590"/>
            <a:ext cx="2021215" cy="237600"/>
          </a:xfrm>
        </p:spPr>
        <p:txBody>
          <a:bodyPr/>
          <a:lstStyle/>
          <a:p>
            <a:r>
              <a:rPr lang="de-DE" dirty="0"/>
              <a:t>26.01.2023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158BE8E-042B-B4D7-0659-D7CA45392FCD}"/>
              </a:ext>
            </a:extLst>
          </p:cNvPr>
          <p:cNvSpPr txBox="1"/>
          <p:nvPr userDrawn="1"/>
        </p:nvSpPr>
        <p:spPr>
          <a:xfrm>
            <a:off x="411163" y="4538607"/>
            <a:ext cx="1200151" cy="13865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lnSpc>
                <a:spcPts val="1050"/>
              </a:lnSpc>
            </a:pPr>
            <a:r>
              <a:rPr lang="en-US" sz="1100" dirty="0">
                <a:solidFill>
                  <a:schemeClr val="bg1"/>
                </a:solidFill>
              </a:rPr>
              <a:t>www.bgr.bund.de</a:t>
            </a:r>
            <a:endParaRPr lang="de-DE" sz="1100" dirty="0">
              <a:solidFill>
                <a:schemeClr val="bg1"/>
              </a:solidFill>
            </a:endParaRPr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5" y="4224019"/>
            <a:ext cx="2137780" cy="76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98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8351F84-F0DB-89BE-59C7-15D92E5452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600" y="1347788"/>
            <a:ext cx="8337550" cy="2968625"/>
          </a:xfrm>
        </p:spPr>
        <p:txBody>
          <a:bodyPr/>
          <a:lstStyle>
            <a:lvl1pPr marL="268288" indent="-268288">
              <a:spcBef>
                <a:spcPts val="850"/>
              </a:spcBef>
              <a:buFont typeface="+mj-lt"/>
              <a:buAutoNum type="arabicPeriod"/>
              <a:defRPr/>
            </a:lvl1pPr>
            <a:lvl2pPr marL="539750" indent="-271463">
              <a:spcBef>
                <a:spcPts val="0"/>
              </a:spcBef>
              <a:buSzPct val="100000"/>
              <a:buFont typeface="+mj-lt"/>
              <a:buAutoNum type="arabicPeriod"/>
              <a:defRPr/>
            </a:lvl2pPr>
            <a:lvl3pPr marL="806450" indent="-266700">
              <a:buSzPct val="100000"/>
              <a:buFont typeface="+mj-lt"/>
              <a:buAutoNum type="arabicPeriod"/>
              <a:defRPr/>
            </a:lvl3pPr>
            <a:lvl4pPr marL="1074738" indent="-268288">
              <a:buSzPct val="100000"/>
              <a:buFont typeface="+mj-lt"/>
              <a:buAutoNum type="arabicPeriod"/>
              <a:defRPr/>
            </a:lvl4pPr>
            <a:lvl5pPr marL="228600" indent="-228600">
              <a:buFont typeface="+mj-lt"/>
              <a:buAutoNum type="arabicPeriod"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981706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00" y="316800"/>
            <a:ext cx="6317016" cy="930451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00" y="1347786"/>
            <a:ext cx="8337550" cy="296862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058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00" y="316800"/>
            <a:ext cx="6328305" cy="9288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7600" y="1347788"/>
            <a:ext cx="4052888" cy="296862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9951" y="1347788"/>
            <a:ext cx="4068761" cy="296862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3913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4312" y="1347788"/>
            <a:ext cx="4064401" cy="1223962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4311" y="2571750"/>
            <a:ext cx="4064401" cy="17446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D3CE2631-9C7D-6565-1667-D08F97EE2C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64050" cy="494665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803138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läch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F50C0-8483-7030-818F-BE7C8F6D5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4D0614C-7234-F15A-7C10-697EF73D6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D04A7EA6-691F-7B84-81BF-D49F8B1824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353104"/>
            <a:ext cx="9148762" cy="3598862"/>
          </a:xfrm>
          <a:custGeom>
            <a:avLst/>
            <a:gdLst>
              <a:gd name="connsiteX0" fmla="*/ 0 w 9144000"/>
              <a:gd name="connsiteY0" fmla="*/ 0 h 3598862"/>
              <a:gd name="connsiteX1" fmla="*/ 9144000 w 9144000"/>
              <a:gd name="connsiteY1" fmla="*/ 0 h 3598862"/>
              <a:gd name="connsiteX2" fmla="*/ 9144000 w 9144000"/>
              <a:gd name="connsiteY2" fmla="*/ 3598862 h 3598862"/>
              <a:gd name="connsiteX3" fmla="*/ 0 w 9144000"/>
              <a:gd name="connsiteY3" fmla="*/ 3598862 h 3598862"/>
              <a:gd name="connsiteX4" fmla="*/ 0 w 9144000"/>
              <a:gd name="connsiteY4" fmla="*/ 0 h 3598862"/>
              <a:gd name="connsiteX0" fmla="*/ 0 w 9144000"/>
              <a:gd name="connsiteY0" fmla="*/ 0 h 3598862"/>
              <a:gd name="connsiteX1" fmla="*/ 9144000 w 9144000"/>
              <a:gd name="connsiteY1" fmla="*/ 0 h 3598862"/>
              <a:gd name="connsiteX2" fmla="*/ 9144000 w 9144000"/>
              <a:gd name="connsiteY2" fmla="*/ 3598862 h 3598862"/>
              <a:gd name="connsiteX3" fmla="*/ 7219950 w 9144000"/>
              <a:gd name="connsiteY3" fmla="*/ 3598068 h 3598862"/>
              <a:gd name="connsiteX4" fmla="*/ 0 w 9144000"/>
              <a:gd name="connsiteY4" fmla="*/ 3598862 h 3598862"/>
              <a:gd name="connsiteX5" fmla="*/ 0 w 9144000"/>
              <a:gd name="connsiteY5" fmla="*/ 0 h 3598862"/>
              <a:gd name="connsiteX0" fmla="*/ 0 w 9144000"/>
              <a:gd name="connsiteY0" fmla="*/ 0 h 3598862"/>
              <a:gd name="connsiteX1" fmla="*/ 9144000 w 9144000"/>
              <a:gd name="connsiteY1" fmla="*/ 0 h 3598862"/>
              <a:gd name="connsiteX2" fmla="*/ 9144000 w 9144000"/>
              <a:gd name="connsiteY2" fmla="*/ 3598862 h 3598862"/>
              <a:gd name="connsiteX3" fmla="*/ 7219950 w 9144000"/>
              <a:gd name="connsiteY3" fmla="*/ 3598068 h 3598862"/>
              <a:gd name="connsiteX4" fmla="*/ 0 w 9144000"/>
              <a:gd name="connsiteY4" fmla="*/ 3598862 h 3598862"/>
              <a:gd name="connsiteX5" fmla="*/ 0 w 9144000"/>
              <a:gd name="connsiteY5" fmla="*/ 0 h 3598862"/>
              <a:gd name="connsiteX0" fmla="*/ 0 w 9144000"/>
              <a:gd name="connsiteY0" fmla="*/ 0 h 3600450"/>
              <a:gd name="connsiteX1" fmla="*/ 9144000 w 9144000"/>
              <a:gd name="connsiteY1" fmla="*/ 0 h 3600450"/>
              <a:gd name="connsiteX2" fmla="*/ 9144000 w 9144000"/>
              <a:gd name="connsiteY2" fmla="*/ 3598862 h 3600450"/>
              <a:gd name="connsiteX3" fmla="*/ 8012906 w 9144000"/>
              <a:gd name="connsiteY3" fmla="*/ 3600450 h 3600450"/>
              <a:gd name="connsiteX4" fmla="*/ 7219950 w 9144000"/>
              <a:gd name="connsiteY4" fmla="*/ 3598068 h 3600450"/>
              <a:gd name="connsiteX5" fmla="*/ 0 w 9144000"/>
              <a:gd name="connsiteY5" fmla="*/ 3598862 h 3600450"/>
              <a:gd name="connsiteX6" fmla="*/ 0 w 9144000"/>
              <a:gd name="connsiteY6" fmla="*/ 0 h 3600450"/>
              <a:gd name="connsiteX0" fmla="*/ 0 w 9144000"/>
              <a:gd name="connsiteY0" fmla="*/ 0 h 3598862"/>
              <a:gd name="connsiteX1" fmla="*/ 9144000 w 9144000"/>
              <a:gd name="connsiteY1" fmla="*/ 0 h 3598862"/>
              <a:gd name="connsiteX2" fmla="*/ 9144000 w 9144000"/>
              <a:gd name="connsiteY2" fmla="*/ 3598862 h 3598862"/>
              <a:gd name="connsiteX3" fmla="*/ 7298531 w 9144000"/>
              <a:gd name="connsiteY3" fmla="*/ 3438525 h 3598862"/>
              <a:gd name="connsiteX4" fmla="*/ 7219950 w 9144000"/>
              <a:gd name="connsiteY4" fmla="*/ 3598068 h 3598862"/>
              <a:gd name="connsiteX5" fmla="*/ 0 w 9144000"/>
              <a:gd name="connsiteY5" fmla="*/ 3598862 h 3598862"/>
              <a:gd name="connsiteX6" fmla="*/ 0 w 9144000"/>
              <a:gd name="connsiteY6" fmla="*/ 0 h 3598862"/>
              <a:gd name="connsiteX0" fmla="*/ 0 w 9148762"/>
              <a:gd name="connsiteY0" fmla="*/ 0 h 3598862"/>
              <a:gd name="connsiteX1" fmla="*/ 9144000 w 9148762"/>
              <a:gd name="connsiteY1" fmla="*/ 0 h 3598862"/>
              <a:gd name="connsiteX2" fmla="*/ 9148762 w 9148762"/>
              <a:gd name="connsiteY2" fmla="*/ 3439319 h 3598862"/>
              <a:gd name="connsiteX3" fmla="*/ 7298531 w 9148762"/>
              <a:gd name="connsiteY3" fmla="*/ 3438525 h 3598862"/>
              <a:gd name="connsiteX4" fmla="*/ 7219950 w 9148762"/>
              <a:gd name="connsiteY4" fmla="*/ 3598068 h 3598862"/>
              <a:gd name="connsiteX5" fmla="*/ 0 w 9148762"/>
              <a:gd name="connsiteY5" fmla="*/ 3598862 h 3598862"/>
              <a:gd name="connsiteX6" fmla="*/ 0 w 9148762"/>
              <a:gd name="connsiteY6" fmla="*/ 0 h 3598862"/>
              <a:gd name="connsiteX0" fmla="*/ 0 w 9148762"/>
              <a:gd name="connsiteY0" fmla="*/ 0 h 3598862"/>
              <a:gd name="connsiteX1" fmla="*/ 9144000 w 9148762"/>
              <a:gd name="connsiteY1" fmla="*/ 0 h 3598862"/>
              <a:gd name="connsiteX2" fmla="*/ 9148762 w 9148762"/>
              <a:gd name="connsiteY2" fmla="*/ 3439319 h 3598862"/>
              <a:gd name="connsiteX3" fmla="*/ 7331869 w 9148762"/>
              <a:gd name="connsiteY3" fmla="*/ 3438525 h 3598862"/>
              <a:gd name="connsiteX4" fmla="*/ 7219950 w 9148762"/>
              <a:gd name="connsiteY4" fmla="*/ 3598068 h 3598862"/>
              <a:gd name="connsiteX5" fmla="*/ 0 w 9148762"/>
              <a:gd name="connsiteY5" fmla="*/ 3598862 h 3598862"/>
              <a:gd name="connsiteX6" fmla="*/ 0 w 9148762"/>
              <a:gd name="connsiteY6" fmla="*/ 0 h 3598862"/>
              <a:gd name="connsiteX0" fmla="*/ 0 w 9148762"/>
              <a:gd name="connsiteY0" fmla="*/ 0 h 3598862"/>
              <a:gd name="connsiteX1" fmla="*/ 9144000 w 9148762"/>
              <a:gd name="connsiteY1" fmla="*/ 0 h 3598862"/>
              <a:gd name="connsiteX2" fmla="*/ 9148762 w 9148762"/>
              <a:gd name="connsiteY2" fmla="*/ 3439319 h 3598862"/>
              <a:gd name="connsiteX3" fmla="*/ 7331869 w 9148762"/>
              <a:gd name="connsiteY3" fmla="*/ 3438525 h 3598862"/>
              <a:gd name="connsiteX4" fmla="*/ 7231857 w 9148762"/>
              <a:gd name="connsiteY4" fmla="*/ 3598068 h 3598862"/>
              <a:gd name="connsiteX5" fmla="*/ 0 w 9148762"/>
              <a:gd name="connsiteY5" fmla="*/ 3598862 h 3598862"/>
              <a:gd name="connsiteX6" fmla="*/ 0 w 9148762"/>
              <a:gd name="connsiteY6" fmla="*/ 0 h 3598862"/>
              <a:gd name="connsiteX0" fmla="*/ 0 w 9148762"/>
              <a:gd name="connsiteY0" fmla="*/ 0 h 3598862"/>
              <a:gd name="connsiteX1" fmla="*/ 9144000 w 9148762"/>
              <a:gd name="connsiteY1" fmla="*/ 0 h 3598862"/>
              <a:gd name="connsiteX2" fmla="*/ 9148762 w 9148762"/>
              <a:gd name="connsiteY2" fmla="*/ 3439319 h 3598862"/>
              <a:gd name="connsiteX3" fmla="*/ 7331869 w 9148762"/>
              <a:gd name="connsiteY3" fmla="*/ 3438525 h 3598862"/>
              <a:gd name="connsiteX4" fmla="*/ 7236620 w 9148762"/>
              <a:gd name="connsiteY4" fmla="*/ 3598068 h 3598862"/>
              <a:gd name="connsiteX5" fmla="*/ 0 w 9148762"/>
              <a:gd name="connsiteY5" fmla="*/ 3598862 h 3598862"/>
              <a:gd name="connsiteX6" fmla="*/ 0 w 9148762"/>
              <a:gd name="connsiteY6" fmla="*/ 0 h 3598862"/>
              <a:gd name="connsiteX0" fmla="*/ 0 w 9148762"/>
              <a:gd name="connsiteY0" fmla="*/ 0 h 3598862"/>
              <a:gd name="connsiteX1" fmla="*/ 9144000 w 9148762"/>
              <a:gd name="connsiteY1" fmla="*/ 0 h 3598862"/>
              <a:gd name="connsiteX2" fmla="*/ 9148762 w 9148762"/>
              <a:gd name="connsiteY2" fmla="*/ 3439319 h 3598862"/>
              <a:gd name="connsiteX3" fmla="*/ 7331869 w 9148762"/>
              <a:gd name="connsiteY3" fmla="*/ 3438525 h 3598862"/>
              <a:gd name="connsiteX4" fmla="*/ 7236620 w 9148762"/>
              <a:gd name="connsiteY4" fmla="*/ 3598068 h 3598862"/>
              <a:gd name="connsiteX5" fmla="*/ 0 w 9148762"/>
              <a:gd name="connsiteY5" fmla="*/ 3598862 h 3598862"/>
              <a:gd name="connsiteX6" fmla="*/ 0 w 9148762"/>
              <a:gd name="connsiteY6" fmla="*/ 0 h 359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8762" h="3598862">
                <a:moveTo>
                  <a:pt x="0" y="0"/>
                </a:moveTo>
                <a:lnTo>
                  <a:pt x="9144000" y="0"/>
                </a:lnTo>
                <a:cubicBezTo>
                  <a:pt x="9145587" y="1146440"/>
                  <a:pt x="9147175" y="2292879"/>
                  <a:pt x="9148762" y="3439319"/>
                </a:cubicBezTo>
                <a:lnTo>
                  <a:pt x="7331869" y="3438525"/>
                </a:lnTo>
                <a:lnTo>
                  <a:pt x="7236620" y="3598068"/>
                </a:lnTo>
                <a:lnTo>
                  <a:pt x="0" y="3598862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0616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00" y="316800"/>
            <a:ext cx="6328305" cy="9288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95825" y="1353104"/>
            <a:ext cx="4052888" cy="241423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A93F1E5-2F0F-7CFF-214B-DCAA1B38CB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356352"/>
            <a:ext cx="4464050" cy="3612268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D28AEA9E-9F5C-5327-3B1C-6CB5B4B80C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4713" y="3762022"/>
            <a:ext cx="2646362" cy="554392"/>
          </a:xfrm>
        </p:spPr>
        <p:txBody>
          <a:bodyPr anchor="b"/>
          <a:lstStyle>
            <a:lvl1pPr>
              <a:lnSpc>
                <a:spcPts val="1500"/>
              </a:lnSpc>
              <a:defRPr sz="1100"/>
            </a:lvl1pPr>
            <a:lvl2pPr>
              <a:lnSpc>
                <a:spcPts val="1500"/>
              </a:lnSpc>
              <a:spcBef>
                <a:spcPts val="0"/>
              </a:spcBef>
              <a:defRPr sz="1100"/>
            </a:lvl2pPr>
            <a:lvl3pPr>
              <a:lnSpc>
                <a:spcPts val="1500"/>
              </a:lnSpc>
              <a:defRPr sz="1100"/>
            </a:lvl3pPr>
            <a:lvl4pPr>
              <a:lnSpc>
                <a:spcPts val="1500"/>
              </a:lnSpc>
              <a:defRPr sz="1100"/>
            </a:lvl4pPr>
            <a:lvl5pPr>
              <a:defRPr sz="11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0233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00" y="316800"/>
            <a:ext cx="6328305" cy="9288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A93F1E5-2F0F-7CFF-214B-DCAA1B38CB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5316" y="1356352"/>
            <a:ext cx="4464050" cy="3612268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3F04C2C6-7D43-AEF7-CE15-A90342B808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84713" y="1356352"/>
            <a:ext cx="2646362" cy="1625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5FA2925A-61E4-599A-D871-6308CB2F9C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4713" y="3139780"/>
            <a:ext cx="2646362" cy="1112838"/>
          </a:xfrm>
        </p:spPr>
        <p:txBody>
          <a:bodyPr/>
          <a:lstStyle>
            <a:lvl1pPr>
              <a:lnSpc>
                <a:spcPts val="1500"/>
              </a:lnSpc>
              <a:defRPr sz="1100"/>
            </a:lvl1pPr>
            <a:lvl2pPr>
              <a:lnSpc>
                <a:spcPts val="1500"/>
              </a:lnSpc>
              <a:spcBef>
                <a:spcPts val="0"/>
              </a:spcBef>
              <a:defRPr sz="1100"/>
            </a:lvl2pPr>
            <a:lvl3pPr>
              <a:lnSpc>
                <a:spcPts val="1500"/>
              </a:lnSpc>
              <a:defRPr sz="1100"/>
            </a:lvl3pPr>
            <a:lvl4pPr>
              <a:lnSpc>
                <a:spcPts val="1500"/>
              </a:lnSpc>
              <a:defRPr sz="1100"/>
            </a:lvl4pPr>
            <a:lvl5pPr>
              <a:defRPr sz="11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01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00" y="316800"/>
            <a:ext cx="6328305" cy="9288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3F04C2C6-7D43-AEF7-CE15-A90342B808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356352"/>
            <a:ext cx="3032125" cy="1625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5FA2925A-61E4-599A-D871-6308CB2F9C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162" y="3123831"/>
            <a:ext cx="2620963" cy="1112838"/>
          </a:xfrm>
        </p:spPr>
        <p:txBody>
          <a:bodyPr/>
          <a:lstStyle>
            <a:lvl1pPr>
              <a:lnSpc>
                <a:spcPts val="1500"/>
              </a:lnSpc>
              <a:defRPr sz="1100"/>
            </a:lvl1pPr>
            <a:lvl2pPr>
              <a:lnSpc>
                <a:spcPts val="1500"/>
              </a:lnSpc>
              <a:spcBef>
                <a:spcPts val="0"/>
              </a:spcBef>
              <a:defRPr sz="1100"/>
            </a:lvl2pPr>
            <a:lvl3pPr>
              <a:lnSpc>
                <a:spcPts val="1500"/>
              </a:lnSpc>
              <a:defRPr sz="1100"/>
            </a:lvl3pPr>
            <a:lvl4pPr>
              <a:lnSpc>
                <a:spcPts val="1500"/>
              </a:lnSpc>
              <a:defRPr sz="1100"/>
            </a:lvl4pPr>
            <a:lvl5pPr>
              <a:defRPr sz="11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Bildplatzhalter 7">
            <a:extLst>
              <a:ext uri="{FF2B5EF4-FFF2-40B4-BE49-F238E27FC236}">
                <a16:creationId xmlns:a16="http://schemas.microsoft.com/office/drawing/2014/main" id="{6A658A92-E836-051F-AB48-49DF556476C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61518" y="1356352"/>
            <a:ext cx="2636045" cy="1625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10">
            <a:extLst>
              <a:ext uri="{FF2B5EF4-FFF2-40B4-BE49-F238E27FC236}">
                <a16:creationId xmlns:a16="http://schemas.microsoft.com/office/drawing/2014/main" id="{7830E358-1345-B305-B885-D93E416C55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61518" y="3123831"/>
            <a:ext cx="2620963" cy="1112838"/>
          </a:xfrm>
        </p:spPr>
        <p:txBody>
          <a:bodyPr/>
          <a:lstStyle>
            <a:lvl1pPr>
              <a:lnSpc>
                <a:spcPts val="1500"/>
              </a:lnSpc>
              <a:defRPr sz="1100"/>
            </a:lvl1pPr>
            <a:lvl2pPr>
              <a:lnSpc>
                <a:spcPts val="1500"/>
              </a:lnSpc>
              <a:spcBef>
                <a:spcPts val="0"/>
              </a:spcBef>
              <a:defRPr sz="1100"/>
            </a:lvl2pPr>
            <a:lvl3pPr>
              <a:lnSpc>
                <a:spcPts val="1500"/>
              </a:lnSpc>
              <a:defRPr sz="1100"/>
            </a:lvl3pPr>
            <a:lvl4pPr>
              <a:lnSpc>
                <a:spcPts val="1500"/>
              </a:lnSpc>
              <a:defRPr sz="1100"/>
            </a:lvl4pPr>
            <a:lvl5pPr>
              <a:defRPr sz="11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7">
            <a:extLst>
              <a:ext uri="{FF2B5EF4-FFF2-40B4-BE49-F238E27FC236}">
                <a16:creationId xmlns:a16="http://schemas.microsoft.com/office/drawing/2014/main" id="{2EE2832C-1F83-9B64-1E34-2D987372C87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12670" y="1356352"/>
            <a:ext cx="2636044" cy="1625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F795B58-3009-CE7D-F7D4-F61896D248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27750" y="3123831"/>
            <a:ext cx="2620963" cy="1112838"/>
          </a:xfrm>
        </p:spPr>
        <p:txBody>
          <a:bodyPr/>
          <a:lstStyle>
            <a:lvl1pPr>
              <a:lnSpc>
                <a:spcPts val="1500"/>
              </a:lnSpc>
              <a:defRPr sz="1100"/>
            </a:lvl1pPr>
            <a:lvl2pPr>
              <a:lnSpc>
                <a:spcPts val="1500"/>
              </a:lnSpc>
              <a:spcBef>
                <a:spcPts val="0"/>
              </a:spcBef>
              <a:defRPr sz="1100"/>
            </a:lvl2pPr>
            <a:lvl3pPr>
              <a:lnSpc>
                <a:spcPts val="1500"/>
              </a:lnSpc>
              <a:defRPr sz="1100"/>
            </a:lvl3pPr>
            <a:lvl4pPr>
              <a:lnSpc>
                <a:spcPts val="1500"/>
              </a:lnSpc>
              <a:defRPr sz="1100"/>
            </a:lvl4pPr>
            <a:lvl5pPr>
              <a:defRPr sz="11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8128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00" y="316800"/>
            <a:ext cx="6328305" cy="9288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1818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04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163" y="339725"/>
            <a:ext cx="6328305" cy="3910393"/>
          </a:xfrm>
          <a:prstGeom prst="rect">
            <a:avLst/>
          </a:prstGeom>
        </p:spPr>
        <p:txBody>
          <a:bodyPr anchor="ctr" anchorCtr="0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017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>
            <a:extLst>
              <a:ext uri="{FF2B5EF4-FFF2-40B4-BE49-F238E27FC236}">
                <a16:creationId xmlns:a16="http://schemas.microsoft.com/office/drawing/2014/main" id="{EE1679EB-1B34-D342-9915-BF06BAB1E1C9}"/>
              </a:ext>
            </a:extLst>
          </p:cNvPr>
          <p:cNvSpPr/>
          <p:nvPr userDrawn="1"/>
        </p:nvSpPr>
        <p:spPr>
          <a:xfrm>
            <a:off x="0" y="4945500"/>
            <a:ext cx="9144000" cy="19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3B77DD05-B796-EF54-C352-DC8E534E31B1}"/>
              </a:ext>
            </a:extLst>
          </p:cNvPr>
          <p:cNvSpPr/>
          <p:nvPr userDrawn="1"/>
        </p:nvSpPr>
        <p:spPr>
          <a:xfrm>
            <a:off x="7118475" y="4783500"/>
            <a:ext cx="2025525" cy="360000"/>
          </a:xfrm>
          <a:custGeom>
            <a:avLst/>
            <a:gdLst>
              <a:gd name="connsiteX0" fmla="*/ 0 w 2160000"/>
              <a:gd name="connsiteY0" fmla="*/ 0 h 360000"/>
              <a:gd name="connsiteX1" fmla="*/ 2160000 w 2160000"/>
              <a:gd name="connsiteY1" fmla="*/ 0 h 360000"/>
              <a:gd name="connsiteX2" fmla="*/ 2160000 w 2160000"/>
              <a:gd name="connsiteY2" fmla="*/ 360000 h 360000"/>
              <a:gd name="connsiteX3" fmla="*/ 0 w 2160000"/>
              <a:gd name="connsiteY3" fmla="*/ 360000 h 360000"/>
              <a:gd name="connsiteX4" fmla="*/ 0 w 2160000"/>
              <a:gd name="connsiteY4" fmla="*/ 0 h 360000"/>
              <a:gd name="connsiteX0" fmla="*/ 175967 w 2160000"/>
              <a:gd name="connsiteY0" fmla="*/ 0 h 360000"/>
              <a:gd name="connsiteX1" fmla="*/ 2160000 w 2160000"/>
              <a:gd name="connsiteY1" fmla="*/ 0 h 360000"/>
              <a:gd name="connsiteX2" fmla="*/ 2160000 w 2160000"/>
              <a:gd name="connsiteY2" fmla="*/ 360000 h 360000"/>
              <a:gd name="connsiteX3" fmla="*/ 0 w 2160000"/>
              <a:gd name="connsiteY3" fmla="*/ 360000 h 360000"/>
              <a:gd name="connsiteX4" fmla="*/ 175967 w 2160000"/>
              <a:gd name="connsiteY4" fmla="*/ 0 h 360000"/>
              <a:gd name="connsiteX0" fmla="*/ 219340 w 2160000"/>
              <a:gd name="connsiteY0" fmla="*/ 0 h 360000"/>
              <a:gd name="connsiteX1" fmla="*/ 2160000 w 2160000"/>
              <a:gd name="connsiteY1" fmla="*/ 0 h 360000"/>
              <a:gd name="connsiteX2" fmla="*/ 2160000 w 2160000"/>
              <a:gd name="connsiteY2" fmla="*/ 360000 h 360000"/>
              <a:gd name="connsiteX3" fmla="*/ 0 w 2160000"/>
              <a:gd name="connsiteY3" fmla="*/ 360000 h 360000"/>
              <a:gd name="connsiteX4" fmla="*/ 219340 w 2160000"/>
              <a:gd name="connsiteY4" fmla="*/ 0 h 360000"/>
              <a:gd name="connsiteX0" fmla="*/ 247405 w 2188065"/>
              <a:gd name="connsiteY0" fmla="*/ 0 h 360000"/>
              <a:gd name="connsiteX1" fmla="*/ 2188065 w 2188065"/>
              <a:gd name="connsiteY1" fmla="*/ 0 h 360000"/>
              <a:gd name="connsiteX2" fmla="*/ 2188065 w 2188065"/>
              <a:gd name="connsiteY2" fmla="*/ 360000 h 360000"/>
              <a:gd name="connsiteX3" fmla="*/ 0 w 2188065"/>
              <a:gd name="connsiteY3" fmla="*/ 360000 h 360000"/>
              <a:gd name="connsiteX4" fmla="*/ 247405 w 2188065"/>
              <a:gd name="connsiteY4" fmla="*/ 0 h 360000"/>
              <a:gd name="connsiteX0" fmla="*/ 229545 w 2170205"/>
              <a:gd name="connsiteY0" fmla="*/ 0 h 360000"/>
              <a:gd name="connsiteX1" fmla="*/ 2170205 w 2170205"/>
              <a:gd name="connsiteY1" fmla="*/ 0 h 360000"/>
              <a:gd name="connsiteX2" fmla="*/ 2170205 w 2170205"/>
              <a:gd name="connsiteY2" fmla="*/ 360000 h 360000"/>
              <a:gd name="connsiteX3" fmla="*/ 0 w 2170205"/>
              <a:gd name="connsiteY3" fmla="*/ 357619 h 360000"/>
              <a:gd name="connsiteX4" fmla="*/ 229545 w 2170205"/>
              <a:gd name="connsiteY4" fmla="*/ 0 h 360000"/>
              <a:gd name="connsiteX0" fmla="*/ 229545 w 2170205"/>
              <a:gd name="connsiteY0" fmla="*/ 0 h 360000"/>
              <a:gd name="connsiteX1" fmla="*/ 2170205 w 2170205"/>
              <a:gd name="connsiteY1" fmla="*/ 0 h 360000"/>
              <a:gd name="connsiteX2" fmla="*/ 2170205 w 2170205"/>
              <a:gd name="connsiteY2" fmla="*/ 360000 h 360000"/>
              <a:gd name="connsiteX3" fmla="*/ 0 w 2170205"/>
              <a:gd name="connsiteY3" fmla="*/ 360000 h 360000"/>
              <a:gd name="connsiteX4" fmla="*/ 229545 w 2170205"/>
              <a:gd name="connsiteY4" fmla="*/ 0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205" h="360000">
                <a:moveTo>
                  <a:pt x="229545" y="0"/>
                </a:moveTo>
                <a:lnTo>
                  <a:pt x="2170205" y="0"/>
                </a:lnTo>
                <a:lnTo>
                  <a:pt x="2170205" y="360000"/>
                </a:lnTo>
                <a:lnTo>
                  <a:pt x="0" y="360000"/>
                </a:lnTo>
                <a:lnTo>
                  <a:pt x="22954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920F60B-6EDD-907F-3E34-BD7734486F5D}"/>
              </a:ext>
            </a:extLst>
          </p:cNvPr>
          <p:cNvGrpSpPr/>
          <p:nvPr userDrawn="1"/>
        </p:nvGrpSpPr>
        <p:grpSpPr>
          <a:xfrm>
            <a:off x="411163" y="406799"/>
            <a:ext cx="8348784" cy="3909614"/>
            <a:chOff x="411163" y="406799"/>
            <a:chExt cx="8348784" cy="3909614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894274D9-BD53-8148-3778-292E0A96217B}"/>
                </a:ext>
              </a:extLst>
            </p:cNvPr>
            <p:cNvSpPr/>
            <p:nvPr userDrawn="1"/>
          </p:nvSpPr>
          <p:spPr>
            <a:xfrm>
              <a:off x="411163" y="406799"/>
              <a:ext cx="1207304" cy="3909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2B648422-C44E-F0F2-CE5D-357F768F5D90}"/>
                </a:ext>
              </a:extLst>
            </p:cNvPr>
            <p:cNvSpPr/>
            <p:nvPr userDrawn="1"/>
          </p:nvSpPr>
          <p:spPr>
            <a:xfrm>
              <a:off x="1839459" y="406799"/>
              <a:ext cx="1207304" cy="3909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F9A6FD10-FB14-3F39-B610-055924E7C73C}"/>
                </a:ext>
              </a:extLst>
            </p:cNvPr>
            <p:cNvSpPr/>
            <p:nvPr userDrawn="1"/>
          </p:nvSpPr>
          <p:spPr>
            <a:xfrm>
              <a:off x="3267755" y="406799"/>
              <a:ext cx="1207304" cy="3909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F2378745-09FA-5E4D-35F7-1CD32C27AF14}"/>
                </a:ext>
              </a:extLst>
            </p:cNvPr>
            <p:cNvSpPr/>
            <p:nvPr userDrawn="1"/>
          </p:nvSpPr>
          <p:spPr>
            <a:xfrm>
              <a:off x="4696051" y="406799"/>
              <a:ext cx="1207304" cy="3909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08F5E265-D474-5C54-BBE2-117B3D5C5FCC}"/>
                </a:ext>
              </a:extLst>
            </p:cNvPr>
            <p:cNvSpPr/>
            <p:nvPr userDrawn="1"/>
          </p:nvSpPr>
          <p:spPr>
            <a:xfrm>
              <a:off x="6124348" y="406799"/>
              <a:ext cx="1207304" cy="3909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 dirty="0"/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489E6AEB-A634-96A3-CB25-ED4EF1C11D89}"/>
                </a:ext>
              </a:extLst>
            </p:cNvPr>
            <p:cNvSpPr/>
            <p:nvPr userDrawn="1"/>
          </p:nvSpPr>
          <p:spPr>
            <a:xfrm>
              <a:off x="7552643" y="406799"/>
              <a:ext cx="1207304" cy="3909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</p:grp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17513" y="316800"/>
            <a:ext cx="6316560" cy="928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17513" y="1334821"/>
            <a:ext cx="8337550" cy="29806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628650" y="5205437"/>
            <a:ext cx="20574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400"/>
              </a:lnSpc>
              <a:defRPr sz="1100" b="1">
                <a:solidFill>
                  <a:schemeClr val="tx2"/>
                </a:solidFill>
              </a:defRPr>
            </a:lvl1pPr>
          </a:lstStyle>
          <a:p>
            <a:r>
              <a:rPr lang="de-DE"/>
              <a:t>26.01.2023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3028950" y="5205437"/>
            <a:ext cx="30861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lnSpc>
                <a:spcPts val="1400"/>
              </a:lnSpc>
              <a:defRPr sz="11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7550346" y="4783500"/>
            <a:ext cx="1186854" cy="36821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ts val="1400"/>
              </a:lnSpc>
              <a:defRPr sz="1100">
                <a:solidFill>
                  <a:schemeClr val="tx2"/>
                </a:solidFill>
              </a:defRPr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642" y="302850"/>
            <a:ext cx="1288379" cy="71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8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4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66" r:id="rId11"/>
    <p:sldLayoutId id="2147483667" r:id="rId12"/>
    <p:sldLayoutId id="2147483679" r:id="rId13"/>
  </p:sldLayoutIdLst>
  <p:hf hdr="0" ftr="0"/>
  <p:txStyles>
    <p:titleStyle>
      <a:lvl1pPr algn="l" defTabSz="685800" rtl="0" eaLnBrk="1" latinLnBrk="0" hangingPunct="1">
        <a:lnSpc>
          <a:spcPts val="2500"/>
        </a:lnSpc>
        <a:spcBef>
          <a:spcPct val="0"/>
        </a:spcBef>
        <a:buNone/>
        <a:defRPr sz="21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ts val="17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00025" indent="-200025" algn="l" defTabSz="685800" rtl="0" eaLnBrk="1" latinLnBrk="0" hangingPunct="1">
        <a:lnSpc>
          <a:spcPts val="1700"/>
        </a:lnSpc>
        <a:spcBef>
          <a:spcPts val="0"/>
        </a:spcBef>
        <a:buSzPct val="11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02431" indent="-202406" algn="l" defTabSz="685800" rtl="0" eaLnBrk="1" latinLnBrk="0" hangingPunct="1">
        <a:lnSpc>
          <a:spcPts val="1700"/>
        </a:lnSpc>
        <a:spcBef>
          <a:spcPts val="0"/>
        </a:spcBef>
        <a:buSzPct val="11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06029" indent="-203597" algn="l" defTabSz="685800" rtl="0" eaLnBrk="1" latinLnBrk="0" hangingPunct="1">
        <a:lnSpc>
          <a:spcPts val="1700"/>
        </a:lnSpc>
        <a:spcBef>
          <a:spcPts val="0"/>
        </a:spcBef>
        <a:buSzPct val="11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800" rtl="0" eaLnBrk="1" latinLnBrk="0" hangingPunct="1">
        <a:lnSpc>
          <a:spcPts val="1500"/>
        </a:lnSpc>
        <a:spcBef>
          <a:spcPts val="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4" userDrawn="1">
          <p15:clr>
            <a:srgbClr val="F26B43"/>
          </p15:clr>
        </p15:guide>
        <p15:guide id="2" pos="259" userDrawn="1">
          <p15:clr>
            <a:srgbClr val="F26B43"/>
          </p15:clr>
        </p15:guide>
        <p15:guide id="3" pos="5511" userDrawn="1">
          <p15:clr>
            <a:srgbClr val="F26B43"/>
          </p15:clr>
        </p15:guide>
        <p15:guide id="4" orient="horz" pos="3017" userDrawn="1">
          <p15:clr>
            <a:srgbClr val="F26B43"/>
          </p15:clr>
        </p15:guide>
        <p15:guide id="5" orient="horz" pos="849" userDrawn="1">
          <p15:clr>
            <a:srgbClr val="F26B43"/>
          </p15:clr>
        </p15:guide>
        <p15:guide id="7" pos="2812" userDrawn="1">
          <p15:clr>
            <a:srgbClr val="F26B43"/>
          </p15:clr>
        </p15:guide>
        <p15:guide id="8" pos="2951" userDrawn="1">
          <p15:clr>
            <a:srgbClr val="F26B43"/>
          </p15:clr>
        </p15:guide>
        <p15:guide id="9" pos="1015" userDrawn="1">
          <p15:clr>
            <a:srgbClr val="F26B43"/>
          </p15:clr>
        </p15:guide>
        <p15:guide id="10" pos="1146" userDrawn="1">
          <p15:clr>
            <a:srgbClr val="F26B43"/>
          </p15:clr>
        </p15:guide>
        <p15:guide id="11" pos="1910" userDrawn="1">
          <p15:clr>
            <a:srgbClr val="F26B43"/>
          </p15:clr>
        </p15:guide>
        <p15:guide id="12" pos="2053" userDrawn="1">
          <p15:clr>
            <a:srgbClr val="F26B43"/>
          </p15:clr>
        </p15:guide>
        <p15:guide id="13" pos="3715" userDrawn="1">
          <p15:clr>
            <a:srgbClr val="F26B43"/>
          </p15:clr>
        </p15:guide>
        <p15:guide id="14" pos="3850" userDrawn="1">
          <p15:clr>
            <a:srgbClr val="F26B43"/>
          </p15:clr>
        </p15:guide>
        <p15:guide id="15" pos="4618" userDrawn="1">
          <p15:clr>
            <a:srgbClr val="F26B43"/>
          </p15:clr>
        </p15:guide>
        <p15:guide id="16" pos="4756" userDrawn="1">
          <p15:clr>
            <a:srgbClr val="F26B43"/>
          </p15:clr>
        </p15:guide>
        <p15:guide id="17" orient="horz" pos="27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85CF19E-DC33-2B6B-86A5-28FDF7B84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1949" y="2351009"/>
            <a:ext cx="5117067" cy="675084"/>
          </a:xfrm>
        </p:spPr>
        <p:txBody>
          <a:bodyPr/>
          <a:lstStyle/>
          <a:p>
            <a:pPr algn="ctr"/>
            <a:r>
              <a:rPr lang="de-DE" dirty="0"/>
              <a:t>Water Documentation and Awareness Centre</a:t>
            </a:r>
            <a:br>
              <a:rPr lang="de-DE" dirty="0"/>
            </a:br>
            <a:r>
              <a:rPr lang="de-DE" dirty="0"/>
              <a:t>(WDAC)</a:t>
            </a:r>
            <a:br>
              <a:rPr lang="de-DE" dirty="0"/>
            </a:br>
            <a:r>
              <a:rPr lang="de-DE" dirty="0"/>
              <a:t> </a:t>
            </a:r>
          </a:p>
        </p:txBody>
      </p:sp>
      <p:sp>
        <p:nvSpPr>
          <p:cNvPr id="13" name="Datumsplatzhalter 12">
            <a:extLst>
              <a:ext uri="{FF2B5EF4-FFF2-40B4-BE49-F238E27FC236}">
                <a16:creationId xmlns:a16="http://schemas.microsoft.com/office/drawing/2014/main" id="{0E1EF8A7-46AA-DEE2-6D76-B8173A5CF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06. May 202</a:t>
            </a:r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DD2D4F7-6CAA-5104-D4A9-9EE6378D3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150" y="690137"/>
            <a:ext cx="2138663" cy="213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49BA3578-FE1D-DE75-236D-903DAAD170A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" r="736"/>
          <a:stretch>
            <a:fillRect/>
          </a:stretch>
        </p:blipFill>
        <p:spPr>
          <a:xfrm>
            <a:off x="-1588" y="0"/>
            <a:ext cx="5040313" cy="3938588"/>
          </a:xfrm>
        </p:spPr>
      </p:pic>
      <p:sp>
        <p:nvSpPr>
          <p:cNvPr id="8" name="Titel 8">
            <a:extLst>
              <a:ext uri="{FF2B5EF4-FFF2-40B4-BE49-F238E27FC236}">
                <a16:creationId xmlns:a16="http://schemas.microsoft.com/office/drawing/2014/main" id="{285CF19E-DC33-2B6B-86A5-28FDF7B84286}"/>
              </a:ext>
            </a:extLst>
          </p:cNvPr>
          <p:cNvSpPr txBox="1">
            <a:spLocks/>
          </p:cNvSpPr>
          <p:nvPr/>
        </p:nvSpPr>
        <p:spPr>
          <a:xfrm>
            <a:off x="3871949" y="3452022"/>
            <a:ext cx="5117067" cy="67508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ts val="2400"/>
              </a:lnSpc>
              <a:spcBef>
                <a:spcPct val="0"/>
              </a:spcBef>
              <a:buNone/>
              <a:defRPr sz="21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1200" dirty="0" smtClean="0"/>
              <a:t>Rebecca Bahls  </a:t>
            </a:r>
            <a:endParaRPr lang="de-DE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699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6E7B69-ABB7-56B3-1A13-B06AC79BA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1415B3C-5F11-2B1F-5CA8-B5E45A76A7B6}"/>
              </a:ext>
            </a:extLst>
          </p:cNvPr>
          <p:cNvSpPr/>
          <p:nvPr/>
        </p:nvSpPr>
        <p:spPr>
          <a:xfrm>
            <a:off x="957688" y="210517"/>
            <a:ext cx="5361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</a:rPr>
              <a:t>Idea behind the </a:t>
            </a:r>
          </a:p>
          <a:p>
            <a:pPr algn="ctr"/>
            <a:r>
              <a:rPr lang="en-US" sz="1600" b="1" dirty="0" smtClean="0">
                <a:solidFill>
                  <a:schemeClr val="tx2"/>
                </a:solidFill>
              </a:rPr>
              <a:t>Water Documentation and Awareness Center </a:t>
            </a:r>
            <a:endParaRPr lang="en-US" sz="1600" b="1" dirty="0">
              <a:solidFill>
                <a:schemeClr val="tx2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88" y="982381"/>
            <a:ext cx="5746070" cy="38310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728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66915"/>
            <a:ext cx="7181557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000" b="1" dirty="0" smtClean="0">
                <a:solidFill>
                  <a:schemeClr val="tx2"/>
                </a:solidFill>
              </a:rPr>
              <a:t>Aim of the Center </a:t>
            </a:r>
            <a:endParaRPr lang="en-US" sz="2000" b="1" dirty="0">
              <a:solidFill>
                <a:schemeClr val="tx2"/>
              </a:solidFill>
            </a:endParaRPr>
          </a:p>
          <a:p>
            <a:pPr algn="ctr"/>
            <a:r>
              <a:rPr lang="en-US" sz="1600" b="1" i="1" dirty="0" smtClean="0">
                <a:solidFill>
                  <a:schemeClr val="tx2"/>
                </a:solidFill>
              </a:rPr>
              <a:t>The WDAC </a:t>
            </a:r>
            <a:r>
              <a:rPr lang="en-US" sz="1600" b="1" i="1" dirty="0">
                <a:solidFill>
                  <a:schemeClr val="tx2"/>
                </a:solidFill>
              </a:rPr>
              <a:t>aims to be a physical platform centralizing data, maps, models and </a:t>
            </a:r>
            <a:r>
              <a:rPr lang="en-US" sz="1600" b="1" i="1" u="sng" dirty="0">
                <a:solidFill>
                  <a:schemeClr val="tx2"/>
                </a:solidFill>
              </a:rPr>
              <a:t>studies</a:t>
            </a:r>
            <a:r>
              <a:rPr lang="en-US" sz="1600" b="1" i="1" dirty="0">
                <a:solidFill>
                  <a:schemeClr val="tx2"/>
                </a:solidFill>
              </a:rPr>
              <a:t> as </a:t>
            </a:r>
            <a:r>
              <a:rPr lang="en-US" sz="1600" b="1" i="1" dirty="0" smtClean="0">
                <a:solidFill>
                  <a:schemeClr val="tx2"/>
                </a:solidFill>
              </a:rPr>
              <a:t>well </a:t>
            </a:r>
            <a:r>
              <a:rPr lang="en-US" sz="1600" b="1" i="1" dirty="0">
                <a:solidFill>
                  <a:schemeClr val="tx2"/>
                </a:solidFill>
              </a:rPr>
              <a:t>as offering </a:t>
            </a:r>
            <a:r>
              <a:rPr lang="en-US" sz="1600" b="1" i="1" u="sng" dirty="0">
                <a:solidFill>
                  <a:schemeClr val="tx2"/>
                </a:solidFill>
              </a:rPr>
              <a:t>online access </a:t>
            </a:r>
            <a:r>
              <a:rPr lang="en-US" sz="1600" b="1" i="1" dirty="0">
                <a:solidFill>
                  <a:schemeClr val="tx2"/>
                </a:solidFill>
              </a:rPr>
              <a:t>to the documentation and supporting knowledge-transfer and education on methods and technics necessary for surface water and groundwater studies. </a:t>
            </a:r>
            <a:endParaRPr lang="en-US" sz="2000" b="1" dirty="0">
              <a:solidFill>
                <a:schemeClr val="tx2"/>
              </a:solidFill>
            </a:endParaRPr>
          </a:p>
        </p:txBody>
      </p:sp>
      <p:pic>
        <p:nvPicPr>
          <p:cNvPr id="4" name="Grafik 11">
            <a:extLst>
              <a:ext uri="{FF2B5EF4-FFF2-40B4-BE49-F238E27FC236}">
                <a16:creationId xmlns:a16="http://schemas.microsoft.com/office/drawing/2014/main" id="{0D6739FE-81BC-7131-AA11-788EB977EA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49F8DA0D-9231-3670-3D17-63D0B606C72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068" y="1641580"/>
            <a:ext cx="4934097" cy="3289398"/>
          </a:xfrm>
          <a:prstGeom prst="rect">
            <a:avLst/>
          </a:prstGeom>
        </p:spPr>
      </p:pic>
      <p:sp>
        <p:nvSpPr>
          <p:cNvPr id="6" name="Foliennummernplatzhalter 4">
            <a:extLst>
              <a:ext uri="{FF2B5EF4-FFF2-40B4-BE49-F238E27FC236}">
                <a16:creationId xmlns:a16="http://schemas.microsoft.com/office/drawing/2014/main" id="{9D6E7B69-ABB7-56B3-1A13-B06AC79BA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0346" y="4783500"/>
            <a:ext cx="1186854" cy="368215"/>
          </a:xfrm>
        </p:spPr>
        <p:txBody>
          <a:bodyPr/>
          <a:lstStyle/>
          <a:p>
            <a:fld id="{01F32AC8-AA64-439B-8F4F-2CB1188EB1C7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802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1">
            <a:extLst>
              <a:ext uri="{FF2B5EF4-FFF2-40B4-BE49-F238E27FC236}">
                <a16:creationId xmlns:a16="http://schemas.microsoft.com/office/drawing/2014/main" id="{0D6739FE-81BC-7131-AA11-788EB977EA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  <p:sp>
        <p:nvSpPr>
          <p:cNvPr id="6" name="Foliennummernplatzhalter 4">
            <a:extLst>
              <a:ext uri="{FF2B5EF4-FFF2-40B4-BE49-F238E27FC236}">
                <a16:creationId xmlns:a16="http://schemas.microsoft.com/office/drawing/2014/main" id="{9D6E7B69-ABB7-56B3-1A13-B06AC79BA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0346" y="4783500"/>
            <a:ext cx="1186854" cy="368215"/>
          </a:xfrm>
        </p:spPr>
        <p:txBody>
          <a:bodyPr/>
          <a:lstStyle/>
          <a:p>
            <a:fld id="{01F32AC8-AA64-439B-8F4F-2CB1188EB1C7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A1F2A9C8-B10C-3FF7-1F02-23D111B71562}"/>
              </a:ext>
            </a:extLst>
          </p:cNvPr>
          <p:cNvSpPr txBox="1"/>
          <p:nvPr/>
        </p:nvSpPr>
        <p:spPr>
          <a:xfrm>
            <a:off x="463228" y="291874"/>
            <a:ext cx="6493246" cy="1261884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T</a:t>
            </a:r>
            <a:r>
              <a:rPr lang="en-US" sz="2000" b="1" dirty="0" smtClean="0">
                <a:solidFill>
                  <a:schemeClr val="tx2"/>
                </a:solidFill>
              </a:rPr>
              <a:t>arget group</a:t>
            </a:r>
          </a:p>
          <a:p>
            <a:pPr algn="ctr"/>
            <a:r>
              <a:rPr lang="en-US" sz="8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en-US" sz="1600" b="1" i="1" dirty="0" smtClean="0">
                <a:solidFill>
                  <a:schemeClr val="tx2"/>
                </a:solidFill>
              </a:rPr>
              <a:t>ministry </a:t>
            </a:r>
            <a:r>
              <a:rPr lang="en-US" sz="1600" b="1" i="1" dirty="0">
                <a:solidFill>
                  <a:schemeClr val="tx2"/>
                </a:solidFill>
              </a:rPr>
              <a:t>employees, water sector experts, decision-makers, government </a:t>
            </a:r>
            <a:r>
              <a:rPr lang="en-US" sz="1600" b="1" i="1" dirty="0" smtClean="0">
                <a:solidFill>
                  <a:schemeClr val="tx2"/>
                </a:solidFill>
              </a:rPr>
              <a:t>officials, </a:t>
            </a:r>
            <a:r>
              <a:rPr lang="en-US" sz="1600" b="1" i="1" dirty="0">
                <a:solidFill>
                  <a:schemeClr val="tx2"/>
                </a:solidFill>
              </a:rPr>
              <a:t>master students, and young scientists in the water sector</a:t>
            </a:r>
            <a:r>
              <a:rPr lang="en-US" sz="1600" b="1" i="1" dirty="0" smtClean="0">
                <a:solidFill>
                  <a:schemeClr val="tx2"/>
                </a:solidFill>
              </a:rPr>
              <a:t>.</a:t>
            </a:r>
            <a:endParaRPr lang="en-US" sz="1600" b="1" i="1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B47075-C4EC-582D-21DD-0787BC0312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93" y="2053995"/>
            <a:ext cx="2955052" cy="1969554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DA35AC95-EC49-4146-13AC-4E317107CFC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21" y="2053995"/>
            <a:ext cx="2618936" cy="1964202"/>
          </a:xfrm>
          <a:prstGeom prst="rect">
            <a:avLst/>
          </a:prstGeom>
        </p:spPr>
      </p:pic>
      <p:pic>
        <p:nvPicPr>
          <p:cNvPr id="10" name="Picture 15">
            <a:extLst>
              <a:ext uri="{FF2B5EF4-FFF2-40B4-BE49-F238E27FC236}">
                <a16:creationId xmlns:a16="http://schemas.microsoft.com/office/drawing/2014/main" id="{A6116788-E287-5ACE-8EBF-048F533B2C6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2" y="2061030"/>
            <a:ext cx="2609557" cy="195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65C14F-82AB-AE68-A116-136996603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rgbClr val="00416E"/>
                </a:solidFill>
                <a:effectLst/>
                <a:latin typeface="Noto Sans Display" panose="020B0502040504020204" pitchFamily="34" charset="0"/>
              </a:rPr>
              <a:t>The </a:t>
            </a:r>
            <a:r>
              <a:rPr lang="de-DE" b="1" dirty="0" err="1" smtClean="0">
                <a:solidFill>
                  <a:srgbClr val="00416E"/>
                </a:solidFill>
                <a:effectLst/>
                <a:latin typeface="Noto Sans Display" panose="020B0502040504020204" pitchFamily="34" charset="0"/>
              </a:rPr>
              <a:t>Concept</a:t>
            </a:r>
            <a:r>
              <a:rPr lang="de-DE" b="1" dirty="0" smtClean="0">
                <a:solidFill>
                  <a:srgbClr val="00416E"/>
                </a:solidFill>
                <a:effectLst/>
                <a:latin typeface="Noto Sans Display" panose="020B0502040504020204" pitchFamily="34" charset="0"/>
              </a:rPr>
              <a:t> of </a:t>
            </a:r>
            <a:r>
              <a:rPr lang="de-DE" b="1" dirty="0" err="1" smtClean="0">
                <a:solidFill>
                  <a:srgbClr val="00416E"/>
                </a:solidFill>
                <a:effectLst/>
                <a:latin typeface="Noto Sans Display" panose="020B0502040504020204" pitchFamily="34" charset="0"/>
              </a:rPr>
              <a:t>the</a:t>
            </a:r>
            <a:r>
              <a:rPr lang="de-DE" b="1" dirty="0" smtClean="0">
                <a:solidFill>
                  <a:srgbClr val="00416E"/>
                </a:solidFill>
                <a:effectLst/>
                <a:latin typeface="Noto Sans Display" panose="020B0502040504020204" pitchFamily="34" charset="0"/>
              </a:rPr>
              <a:t> WDAC</a:t>
            </a:r>
            <a:endParaRPr lang="de-DE" dirty="0">
              <a:solidFill>
                <a:srgbClr val="00416E"/>
              </a:solidFill>
              <a:effectLst/>
              <a:latin typeface="Noto Sans Display" panose="020B0502040504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6E7B69-ABB7-56B3-1A13-B06AC79BA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5</a:t>
            </a:fld>
            <a:endParaRPr lang="de-DE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11" y="953590"/>
            <a:ext cx="6594826" cy="364263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  <p:sp>
        <p:nvSpPr>
          <p:cNvPr id="10" name="Pfeil nach unten 9"/>
          <p:cNvSpPr/>
          <p:nvPr/>
        </p:nvSpPr>
        <p:spPr>
          <a:xfrm rot="3569937">
            <a:off x="1625498" y="2749322"/>
            <a:ext cx="441807" cy="18213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667" y="-175893"/>
            <a:ext cx="3429000" cy="51435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261" y="-175893"/>
            <a:ext cx="3429000" cy="5143500"/>
          </a:xfrm>
          <a:prstGeom prst="rect">
            <a:avLst/>
          </a:prstGeom>
        </p:spPr>
      </p:pic>
      <p:sp>
        <p:nvSpPr>
          <p:cNvPr id="14" name="Pfeil nach unten 13"/>
          <p:cNvSpPr/>
          <p:nvPr/>
        </p:nvSpPr>
        <p:spPr>
          <a:xfrm rot="5400000">
            <a:off x="2185344" y="1568445"/>
            <a:ext cx="441807" cy="18213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167" y="-175893"/>
            <a:ext cx="3429000" cy="5143500"/>
          </a:xfrm>
          <a:prstGeom prst="rect">
            <a:avLst/>
          </a:prstGeom>
        </p:spPr>
      </p:pic>
      <p:sp>
        <p:nvSpPr>
          <p:cNvPr id="16" name="Pfeil nach unten 15"/>
          <p:cNvSpPr/>
          <p:nvPr/>
        </p:nvSpPr>
        <p:spPr>
          <a:xfrm rot="3569937">
            <a:off x="3480132" y="2638046"/>
            <a:ext cx="441807" cy="18213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66" y="1033785"/>
            <a:ext cx="4835136" cy="3223424"/>
          </a:xfrm>
          <a:prstGeom prst="rect">
            <a:avLst/>
          </a:prstGeom>
        </p:spPr>
      </p:pic>
      <p:sp>
        <p:nvSpPr>
          <p:cNvPr id="18" name="Pfeil nach unten 17"/>
          <p:cNvSpPr/>
          <p:nvPr/>
        </p:nvSpPr>
        <p:spPr>
          <a:xfrm rot="18347805">
            <a:off x="5389718" y="2358532"/>
            <a:ext cx="441807" cy="18213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53" y="0"/>
            <a:ext cx="4517682" cy="3011788"/>
          </a:xfrm>
          <a:prstGeom prst="rect">
            <a:avLst/>
          </a:prstGeom>
        </p:spPr>
      </p:pic>
      <p:sp>
        <p:nvSpPr>
          <p:cNvPr id="19" name="Pfeil nach unten 18"/>
          <p:cNvSpPr/>
          <p:nvPr/>
        </p:nvSpPr>
        <p:spPr>
          <a:xfrm rot="16200000">
            <a:off x="4376893" y="1083863"/>
            <a:ext cx="441807" cy="18213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15" y="979618"/>
            <a:ext cx="4845674" cy="3230720"/>
          </a:xfrm>
          <a:prstGeom prst="rect">
            <a:avLst/>
          </a:prstGeom>
        </p:spPr>
      </p:pic>
      <p:sp>
        <p:nvSpPr>
          <p:cNvPr id="20" name="Pfeil nach unten 19"/>
          <p:cNvSpPr/>
          <p:nvPr/>
        </p:nvSpPr>
        <p:spPr>
          <a:xfrm rot="16200000">
            <a:off x="3390976" y="1627398"/>
            <a:ext cx="441807" cy="10761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582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4" grpId="0" animBg="1"/>
      <p:bldP spid="14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949C46A-A376-2B5F-A324-9E093A6DE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6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87450"/>
            <a:ext cx="2251788" cy="1101012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17600" y="316800"/>
            <a:ext cx="6328305" cy="928800"/>
          </a:xfrm>
        </p:spPr>
        <p:txBody>
          <a:bodyPr/>
          <a:lstStyle/>
          <a:p>
            <a:r>
              <a:rPr lang="de-DE" dirty="0" smtClean="0"/>
              <a:t>Implementation </a:t>
            </a:r>
            <a:r>
              <a:rPr lang="de-DE" dirty="0" err="1" smtClean="0"/>
              <a:t>phase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8" name="Inhaltsplatzhalter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544" y="1352550"/>
            <a:ext cx="3219450" cy="2414588"/>
          </a:xfrm>
          <a:prstGeom prst="rect">
            <a:avLst/>
          </a:prstGeom>
        </p:spPr>
      </p:pic>
      <p:pic>
        <p:nvPicPr>
          <p:cNvPr id="10" name="Bildplatzhalter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8" b="19648"/>
          <a:stretch>
            <a:fillRect/>
          </a:stretch>
        </p:blipFill>
        <p:spPr>
          <a:xfrm>
            <a:off x="0" y="1356352"/>
            <a:ext cx="4464050" cy="3612268"/>
          </a:xfrm>
          <a:prstGeom prst="rect">
            <a:avLst/>
          </a:prstGeom>
        </p:spPr>
      </p:pic>
      <p:sp>
        <p:nvSpPr>
          <p:cNvPr id="13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5112544" y="3720949"/>
            <a:ext cx="2646362" cy="554392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Construction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part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BGR Project </a:t>
            </a:r>
            <a:r>
              <a:rPr lang="de-DE" dirty="0" err="1" smtClean="0"/>
              <a:t>Groundwater</a:t>
            </a:r>
            <a:r>
              <a:rPr lang="de-DE" dirty="0" smtClean="0"/>
              <a:t> Resources Management</a:t>
            </a:r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511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949C46A-A376-2B5F-A324-9E093A6DE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7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87450"/>
            <a:ext cx="2251788" cy="11010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9A07DE-36DF-AAF2-5E7F-DE964E4EB4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55" y="306756"/>
            <a:ext cx="6438813" cy="428985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9A3063F-DE86-5BAB-DE50-65A6AFEC33DF}"/>
              </a:ext>
            </a:extLst>
          </p:cNvPr>
          <p:cNvSpPr txBox="1">
            <a:spLocks/>
          </p:cNvSpPr>
          <p:nvPr/>
        </p:nvSpPr>
        <p:spPr>
          <a:xfrm>
            <a:off x="6785208" y="1188462"/>
            <a:ext cx="2358792" cy="32076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ts val="2500"/>
              </a:lnSpc>
              <a:spcBef>
                <a:spcPct val="0"/>
              </a:spcBef>
              <a:buNone/>
              <a:defRPr sz="21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00" dirty="0" smtClean="0"/>
              <a:t>On </a:t>
            </a:r>
            <a:r>
              <a:rPr lang="en-US" sz="1100" dirty="0"/>
              <a:t>November </a:t>
            </a:r>
            <a:r>
              <a:rPr lang="en-US" sz="1100" dirty="0" smtClean="0"/>
              <a:t>7. 2023 </a:t>
            </a:r>
          </a:p>
          <a:p>
            <a:pPr algn="ctr"/>
            <a:r>
              <a:rPr lang="en-US" sz="1100" dirty="0" smtClean="0"/>
              <a:t>the </a:t>
            </a:r>
            <a:r>
              <a:rPr lang="en-US" sz="1100" dirty="0"/>
              <a:t>Jordanian Minister of Water, Raed Abu Al-Saud and </a:t>
            </a:r>
            <a:endParaRPr lang="en-US" sz="1100" dirty="0" smtClean="0"/>
          </a:p>
          <a:p>
            <a:pPr algn="ctr"/>
            <a:r>
              <a:rPr lang="en-US" sz="1100" dirty="0" smtClean="0"/>
              <a:t>the </a:t>
            </a:r>
            <a:r>
              <a:rPr lang="en-US" sz="1100" dirty="0"/>
              <a:t>German Federal Minister for Economic Cooperation and Development, Svenja Schulze, jointly inaugurated the Water Documentation and Awareness Centre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261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1">
            <a:extLst>
              <a:ext uri="{FF2B5EF4-FFF2-40B4-BE49-F238E27FC236}">
                <a16:creationId xmlns:a16="http://schemas.microsoft.com/office/drawing/2014/main" id="{55645A1A-8ED0-0831-B890-8513532008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214" y="118443"/>
            <a:ext cx="3672139" cy="22845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214" y="2557102"/>
            <a:ext cx="3672139" cy="22845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70" y="118443"/>
            <a:ext cx="3146854" cy="4723230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57AF5FF0-3265-DD7D-2457-DF8DF6B2B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0346" y="4783500"/>
            <a:ext cx="1186854" cy="368215"/>
          </a:xfrm>
        </p:spPr>
        <p:txBody>
          <a:bodyPr/>
          <a:lstStyle/>
          <a:p>
            <a:fld id="{01F32AC8-AA64-439B-8F4F-2CB1188EB1C7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870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1">
            <a:extLst>
              <a:ext uri="{FF2B5EF4-FFF2-40B4-BE49-F238E27FC236}">
                <a16:creationId xmlns:a16="http://schemas.microsoft.com/office/drawing/2014/main" id="{55645A1A-8ED0-0831-B890-8513532008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A1F2A9C8-B10C-3FF7-1F02-23D111B71562}"/>
              </a:ext>
            </a:extLst>
          </p:cNvPr>
          <p:cNvSpPr txBox="1"/>
          <p:nvPr/>
        </p:nvSpPr>
        <p:spPr>
          <a:xfrm>
            <a:off x="0" y="182817"/>
            <a:ext cx="5460274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Events </a:t>
            </a:r>
          </a:p>
          <a:p>
            <a:pPr algn="ctr"/>
            <a:r>
              <a:rPr lang="en-US" sz="800" b="1" dirty="0" smtClean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3BB47075-C4EC-582D-21DD-0787BC0312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09"/>
          <a:stretch/>
        </p:blipFill>
        <p:spPr>
          <a:xfrm>
            <a:off x="2918666" y="2826441"/>
            <a:ext cx="2595869" cy="1955185"/>
          </a:xfrm>
          <a:prstGeom prst="rect">
            <a:avLst/>
          </a:prstGeom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DA35AC95-EC49-4146-13AC-4E317107CFC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1" y="771857"/>
            <a:ext cx="2618936" cy="1964202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6AC10D14-3FFD-3597-A8D1-73643D77E57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666" y="771857"/>
            <a:ext cx="2618936" cy="1964202"/>
          </a:xfrm>
          <a:prstGeom prst="rect">
            <a:avLst/>
          </a:prstGeom>
        </p:spPr>
      </p:pic>
      <p:pic>
        <p:nvPicPr>
          <p:cNvPr id="12" name="Picture 13">
            <a:extLst>
              <a:ext uri="{FF2B5EF4-FFF2-40B4-BE49-F238E27FC236}">
                <a16:creationId xmlns:a16="http://schemas.microsoft.com/office/drawing/2014/main" id="{3FAC3F18-6B27-3724-7365-780912AB2C9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131" y="2826441"/>
            <a:ext cx="2630077" cy="1972558"/>
          </a:xfrm>
          <a:prstGeom prst="rect">
            <a:avLst/>
          </a:prstGeom>
        </p:spPr>
      </p:pic>
      <p:pic>
        <p:nvPicPr>
          <p:cNvPr id="13" name="Picture 15">
            <a:extLst>
              <a:ext uri="{FF2B5EF4-FFF2-40B4-BE49-F238E27FC236}">
                <a16:creationId xmlns:a16="http://schemas.microsoft.com/office/drawing/2014/main" id="{A6116788-E287-5ACE-8EBF-048F533B2C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1" y="2828149"/>
            <a:ext cx="2621006" cy="1965755"/>
          </a:xfrm>
          <a:prstGeom prst="rect">
            <a:avLst/>
          </a:prstGeom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0BC33B16-F76D-B59A-4FCE-956802870B6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132" y="814951"/>
            <a:ext cx="1713663" cy="1830449"/>
          </a:xfrm>
          <a:prstGeom prst="rect">
            <a:avLst/>
          </a:prstGeom>
        </p:spPr>
      </p:pic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57AF5FF0-3265-DD7D-2457-DF8DF6B2B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0346" y="4783500"/>
            <a:ext cx="1186854" cy="368215"/>
          </a:xfrm>
        </p:spPr>
        <p:txBody>
          <a:bodyPr/>
          <a:lstStyle/>
          <a:p>
            <a:fld id="{01F32AC8-AA64-439B-8F4F-2CB1188EB1C7}" type="slidenum">
              <a:rPr lang="de-DE" smtClean="0"/>
              <a:pPr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8780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1">
            <a:extLst>
              <a:ext uri="{FF2B5EF4-FFF2-40B4-BE49-F238E27FC236}">
                <a16:creationId xmlns:a16="http://schemas.microsoft.com/office/drawing/2014/main" id="{55645A1A-8ED0-0831-B890-8513532008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57AF5FF0-3265-DD7D-2457-DF8DF6B2B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0346" y="4783500"/>
            <a:ext cx="1186854" cy="368215"/>
          </a:xfrm>
        </p:spPr>
        <p:txBody>
          <a:bodyPr/>
          <a:lstStyle/>
          <a:p>
            <a:fld id="{01F32AC8-AA64-439B-8F4F-2CB1188EB1C7}" type="slidenum">
              <a:rPr lang="de-DE" smtClean="0"/>
              <a:pPr/>
              <a:t>10</a:t>
            </a:fld>
            <a:endParaRPr lang="de-DE" dirty="0"/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7" t="2835" r="9880" b="2593"/>
          <a:stretch/>
        </p:blipFill>
        <p:spPr>
          <a:xfrm rot="5400000">
            <a:off x="1364392" y="758650"/>
            <a:ext cx="4790395" cy="3425485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7" t="5683" r="36611" b="23630"/>
          <a:stretch/>
        </p:blipFill>
        <p:spPr>
          <a:xfrm rot="5400000">
            <a:off x="1649784" y="473258"/>
            <a:ext cx="4790396" cy="3996272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r="6015"/>
          <a:stretch/>
        </p:blipFill>
        <p:spPr>
          <a:xfrm>
            <a:off x="2974002" y="2235582"/>
            <a:ext cx="2245111" cy="128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63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B43FC9-434C-3D1C-2496-9B2A54778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!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F7709-0C50-3A42-31DE-D96B40E50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t>11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112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E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E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E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E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E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ED" val="true"/>
</p:tagLst>
</file>

<file path=ppt/theme/theme1.xml><?xml version="1.0" encoding="utf-8"?>
<a:theme xmlns:a="http://schemas.openxmlformats.org/drawingml/2006/main" name="Office">
  <a:themeElements>
    <a:clrScheme name="bgr">
      <a:dk1>
        <a:sysClr val="windowText" lastClr="000000"/>
      </a:dk1>
      <a:lt1>
        <a:sysClr val="window" lastClr="FFFFFF"/>
      </a:lt1>
      <a:dk2>
        <a:srgbClr val="00416E"/>
      </a:dk2>
      <a:lt2>
        <a:srgbClr val="FFFFFF"/>
      </a:lt2>
      <a:accent1>
        <a:srgbClr val="00416E"/>
      </a:accent1>
      <a:accent2>
        <a:srgbClr val="F5BE5A"/>
      </a:accent2>
      <a:accent3>
        <a:srgbClr val="41B496"/>
      </a:accent3>
      <a:accent4>
        <a:srgbClr val="D24B19"/>
      </a:accent4>
      <a:accent5>
        <a:srgbClr val="41A0CD"/>
      </a:accent5>
      <a:accent6>
        <a:srgbClr val="00416E"/>
      </a:accent6>
      <a:hlink>
        <a:srgbClr val="00416E"/>
      </a:hlink>
      <a:folHlink>
        <a:srgbClr val="00416E"/>
      </a:folHlink>
    </a:clrScheme>
    <a:fontScheme name="bgr">
      <a:majorFont>
        <a:latin typeface="Noto Sans Display"/>
        <a:ea typeface=""/>
        <a:cs typeface=""/>
      </a:majorFont>
      <a:minorFont>
        <a:latin typeface="Noto Sans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38100">
          <a:solidFill>
            <a:schemeClr val="accent5"/>
          </a:solidFill>
        </a:ln>
      </a:spPr>
      <a:bodyPr wrap="square" lIns="180000" tIns="180000" rIns="180000" bIns="180000" rtlCol="0">
        <a:spAutoFit/>
      </a:bodyPr>
      <a:lstStyle>
        <a:defPPr algn="l">
          <a:lnSpc>
            <a:spcPts val="1700"/>
          </a:lnSpc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3" id="{A7454A20-3365-4649-BC5A-E70E03ABDE33}" vid="{979A4A9C-73A8-43B3-BAED-B2323EF7571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BGR_16_9_Power_Point_Praesentation_TZ</Template>
  <TotalTime>0</TotalTime>
  <Words>173</Words>
  <Application>Microsoft Office PowerPoint</Application>
  <PresentationFormat>Bildschirmpräsentation (16:9)</PresentationFormat>
  <Paragraphs>33</Paragraphs>
  <Slides>11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Noto Sans Display</vt:lpstr>
      <vt:lpstr>Office</vt:lpstr>
      <vt:lpstr>Water Documentation and Awareness Centre (WDAC)  </vt:lpstr>
      <vt:lpstr>PowerPoint-Präsentation</vt:lpstr>
      <vt:lpstr>PowerPoint-Präsentation</vt:lpstr>
      <vt:lpstr>PowerPoint-Präsentation</vt:lpstr>
      <vt:lpstr>The Concept of the WDAC</vt:lpstr>
      <vt:lpstr>Implementation phase </vt:lpstr>
      <vt:lpstr>PowerPoint-Präsentation</vt:lpstr>
      <vt:lpstr>PowerPoint-Präsentation</vt:lpstr>
      <vt:lpstr>PowerPoint-Präsentation</vt:lpstr>
      <vt:lpstr>PowerPoint-Präsentation</vt:lpstr>
      <vt:lpstr>Thank you!</vt:lpstr>
    </vt:vector>
  </TitlesOfParts>
  <Company>GZH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Documentation and Awareness Centre in Jordan</dc:title>
  <dc:creator>Büns, Christina</dc:creator>
  <cp:lastModifiedBy>Rebecca Bahls</cp:lastModifiedBy>
  <cp:revision>56</cp:revision>
  <cp:lastPrinted>2023-02-01T18:36:18Z</cp:lastPrinted>
  <dcterms:created xsi:type="dcterms:W3CDTF">2024-01-08T08:13:45Z</dcterms:created>
  <dcterms:modified xsi:type="dcterms:W3CDTF">2025-04-29T10:56:17Z</dcterms:modified>
</cp:coreProperties>
</file>