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5.xml" ContentType="application/vnd.openxmlformats-officedocument.presentationml.notesSlide+xml"/>
  <Override PartName="/ppt/tags/tag18.xml" ContentType="application/vnd.openxmlformats-officedocument.presentationml.tags+xml"/>
  <Override PartName="/ppt/notesSlides/notesSlide6.xml" ContentType="application/vnd.openxmlformats-officedocument.presentationml.notesSlide+xml"/>
  <Override PartName="/ppt/tags/tag19.xml" ContentType="application/vnd.openxmlformats-officedocument.presentationml.tags+xml"/>
  <Override PartName="/ppt/notesSlides/notesSlide7.xml" ContentType="application/vnd.openxmlformats-officedocument.presentationml.notesSlide+xml"/>
  <Override PartName="/ppt/tags/tag20.xml" ContentType="application/vnd.openxmlformats-officedocument.presentationml.tags+xml"/>
  <Override PartName="/ppt/notesSlides/notesSlide8.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4"/>
  </p:notesMasterIdLst>
  <p:handoutMasterIdLst>
    <p:handoutMasterId r:id="rId25"/>
  </p:handoutMasterIdLst>
  <p:sldIdLst>
    <p:sldId id="256" r:id="rId2"/>
    <p:sldId id="286" r:id="rId3"/>
    <p:sldId id="6541" r:id="rId4"/>
    <p:sldId id="6516" r:id="rId5"/>
    <p:sldId id="276" r:id="rId6"/>
    <p:sldId id="6561" r:id="rId7"/>
    <p:sldId id="6578" r:id="rId8"/>
    <p:sldId id="6560" r:id="rId9"/>
    <p:sldId id="1390" r:id="rId10"/>
    <p:sldId id="308" r:id="rId11"/>
    <p:sldId id="321" r:id="rId12"/>
    <p:sldId id="6563" r:id="rId13"/>
    <p:sldId id="6527" r:id="rId14"/>
    <p:sldId id="1183" r:id="rId15"/>
    <p:sldId id="323" r:id="rId16"/>
    <p:sldId id="294" r:id="rId17"/>
    <p:sldId id="6564" r:id="rId18"/>
    <p:sldId id="6539" r:id="rId19"/>
    <p:sldId id="6577" r:id="rId20"/>
    <p:sldId id="1406" r:id="rId21"/>
    <p:sldId id="1412" r:id="rId22"/>
    <p:sldId id="273" r:id="rId23"/>
  </p:sldIdLst>
  <p:sldSz cx="12192000" cy="6858000"/>
  <p:notesSz cx="6797675" cy="9926638"/>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57C420E-2ADC-BFC8-DDD3-933C35AC9768}" name="Schulze, Christoph" initials="CS" userId="S::christoph.schulze@relineeurope.com::702baef6-27d5-4f2e-9804-a6e855ecc9c8" providerId="AD"/>
  <p188:author id="{E0A9AC4E-FAF7-9F6C-EB50-751C83C250B6}" name="Gehrlein, Aurelia" initials="GA" userId="S::aurelia.gehrlein@relineeurope.com::d6e9d099-0734-421a-81d9-f8ed591c88e1" providerId="AD"/>
  <p188:author id="{557F359D-C09C-EE6E-2FCC-5F78FA2DC89F}" name="Schmidt, Carla" initials="CS" userId="S::carla.schmidt@relineeurope.com::54f917aa-6034-4682-955e-8348d5e772fd" providerId="AD"/>
  <p188:author id="{B286A6C7-7C67-C101-3708-436454ACB716}" name="Nitsche, Katrin" initials="KN" userId="S::katrin.nitsche@relineeurope.com::a130f1d1-a899-4dcd-9a26-fbda9a03b89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B1522"/>
    <a:srgbClr val="FFFFFF"/>
    <a:srgbClr val="F9B00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02AABA4-DB42-452A-9ABF-51410D3C5B9C}" v="4" dt="2025-05-04T12:46:58.128"/>
  </p1510:revLst>
</p1510:revInfo>
</file>

<file path=ppt/tableStyles.xml><?xml version="1.0" encoding="utf-8"?>
<a:tblStyleLst xmlns:a="http://schemas.openxmlformats.org/drawingml/2006/main" def="{7DF18680-E054-41AD-8BC1-D1AEF772440D}">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ittlere Formatvorlage 2 - Akz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35758FB7-9AC5-4552-8A53-C91805E547FA}" styleName="Designformatvorlage 1 - Akz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5202B0CA-FC54-4496-8BCA-5EF66A818D29}" styleName="Dunkle Formatvorlag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0660B408-B3CF-4A94-85FC-2B1E0A45F4A2}" styleName="Dunkle Formatvorlage 2 - Akzent 1/Akz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073A0DAA-6AF3-43AB-8588-CEC1D06C72B9}" styleName="Mittlere Formatvorlag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17" autoAdjust="0"/>
    <p:restoredTop sz="91768" autoAdjust="0"/>
  </p:normalViewPr>
  <p:slideViewPr>
    <p:cSldViewPr snapToGrid="0" showGuides="1">
      <p:cViewPr varScale="1">
        <p:scale>
          <a:sx n="68" d="100"/>
          <a:sy n="68" d="100"/>
        </p:scale>
        <p:origin x="732" y="52"/>
      </p:cViewPr>
      <p:guideLst/>
    </p:cSldViewPr>
  </p:slideViewPr>
  <p:outlineViewPr>
    <p:cViewPr>
      <p:scale>
        <a:sx n="33" d="100"/>
        <a:sy n="33" d="100"/>
      </p:scale>
      <p:origin x="0" y="-300"/>
    </p:cViewPr>
  </p:outlin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81" d="100"/>
          <a:sy n="81" d="100"/>
        </p:scale>
        <p:origin x="3894"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einer, Werner" userId="9a0ae90a-c5fb-4f4f-9e20-1bd37ec5b5c9" providerId="ADAL" clId="{53BB8088-11C4-470C-9769-842BF0DB3D61}"/>
    <pc:docChg chg="custSel modSld modNotesMaster modHandout">
      <pc:chgData name="Reiner, Werner" userId="9a0ae90a-c5fb-4f4f-9e20-1bd37ec5b5c9" providerId="ADAL" clId="{53BB8088-11C4-470C-9769-842BF0DB3D61}" dt="2025-02-13T12:24:58.085" v="458"/>
      <pc:docMkLst>
        <pc:docMk/>
      </pc:docMkLst>
      <pc:sldChg chg="modNotes">
        <pc:chgData name="Reiner, Werner" userId="9a0ae90a-c5fb-4f4f-9e20-1bd37ec5b5c9" providerId="ADAL" clId="{53BB8088-11C4-470C-9769-842BF0DB3D61}" dt="2025-02-13T12:24:58.085" v="458"/>
        <pc:sldMkLst>
          <pc:docMk/>
          <pc:sldMk cId="213508453" sldId="256"/>
        </pc:sldMkLst>
      </pc:sldChg>
      <pc:sldChg chg="modSp mod">
        <pc:chgData name="Reiner, Werner" userId="9a0ae90a-c5fb-4f4f-9e20-1bd37ec5b5c9" providerId="ADAL" clId="{53BB8088-11C4-470C-9769-842BF0DB3D61}" dt="2025-02-13T12:18:17.632" v="455" actId="20577"/>
        <pc:sldMkLst>
          <pc:docMk/>
          <pc:sldMk cId="967196124" sldId="273"/>
        </pc:sldMkLst>
        <pc:spChg chg="mod">
          <ac:chgData name="Reiner, Werner" userId="9a0ae90a-c5fb-4f4f-9e20-1bd37ec5b5c9" providerId="ADAL" clId="{53BB8088-11C4-470C-9769-842BF0DB3D61}" dt="2025-02-13T12:18:17.632" v="455" actId="20577"/>
          <ac:spMkLst>
            <pc:docMk/>
            <pc:sldMk cId="967196124" sldId="273"/>
            <ac:spMk id="2" creationId="{79307F00-FD22-6673-9261-0B6BAD6735B9}"/>
          </ac:spMkLst>
        </pc:spChg>
      </pc:sldChg>
      <pc:sldChg chg="modSp mod modNotes">
        <pc:chgData name="Reiner, Werner" userId="9a0ae90a-c5fb-4f4f-9e20-1bd37ec5b5c9" providerId="ADAL" clId="{53BB8088-11C4-470C-9769-842BF0DB3D61}" dt="2025-02-13T12:24:58.085" v="458"/>
        <pc:sldMkLst>
          <pc:docMk/>
          <pc:sldMk cId="2281559777" sldId="294"/>
        </pc:sldMkLst>
        <pc:spChg chg="mod">
          <ac:chgData name="Reiner, Werner" userId="9a0ae90a-c5fb-4f4f-9e20-1bd37ec5b5c9" providerId="ADAL" clId="{53BB8088-11C4-470C-9769-842BF0DB3D61}" dt="2025-02-13T09:38:05.009" v="444" actId="1076"/>
          <ac:spMkLst>
            <pc:docMk/>
            <pc:sldMk cId="2281559777" sldId="294"/>
            <ac:spMk id="3" creationId="{1C5E852E-C772-1AEC-FBC7-63DA139ACBB3}"/>
          </ac:spMkLst>
        </pc:spChg>
      </pc:sldChg>
      <pc:sldChg chg="modSp mod">
        <pc:chgData name="Reiner, Werner" userId="9a0ae90a-c5fb-4f4f-9e20-1bd37ec5b5c9" providerId="ADAL" clId="{53BB8088-11C4-470C-9769-842BF0DB3D61}" dt="2025-02-13T09:35:26.146" v="260" actId="20577"/>
        <pc:sldMkLst>
          <pc:docMk/>
          <pc:sldMk cId="510274914" sldId="321"/>
        </pc:sldMkLst>
        <pc:spChg chg="mod">
          <ac:chgData name="Reiner, Werner" userId="9a0ae90a-c5fb-4f4f-9e20-1bd37ec5b5c9" providerId="ADAL" clId="{53BB8088-11C4-470C-9769-842BF0DB3D61}" dt="2025-02-13T09:35:26.146" v="260" actId="20577"/>
          <ac:spMkLst>
            <pc:docMk/>
            <pc:sldMk cId="510274914" sldId="321"/>
            <ac:spMk id="5" creationId="{F7AF299A-FDA5-8D9D-CA85-CF1D21BA2F05}"/>
          </ac:spMkLst>
        </pc:spChg>
      </pc:sldChg>
      <pc:sldChg chg="modSp mod">
        <pc:chgData name="Reiner, Werner" userId="9a0ae90a-c5fb-4f4f-9e20-1bd37ec5b5c9" providerId="ADAL" clId="{53BB8088-11C4-470C-9769-842BF0DB3D61}" dt="2025-02-13T09:37:53.355" v="443" actId="14100"/>
        <pc:sldMkLst>
          <pc:docMk/>
          <pc:sldMk cId="1855929538" sldId="323"/>
        </pc:sldMkLst>
        <pc:spChg chg="mod">
          <ac:chgData name="Reiner, Werner" userId="9a0ae90a-c5fb-4f4f-9e20-1bd37ec5b5c9" providerId="ADAL" clId="{53BB8088-11C4-470C-9769-842BF0DB3D61}" dt="2025-02-13T09:37:53.355" v="443" actId="14100"/>
          <ac:spMkLst>
            <pc:docMk/>
            <pc:sldMk cId="1855929538" sldId="323"/>
            <ac:spMk id="6" creationId="{2FFCFE0D-BFD9-B96D-24E0-80C70B180448}"/>
          </ac:spMkLst>
        </pc:spChg>
      </pc:sldChg>
      <pc:sldChg chg="modNotes">
        <pc:chgData name="Reiner, Werner" userId="9a0ae90a-c5fb-4f4f-9e20-1bd37ec5b5c9" providerId="ADAL" clId="{53BB8088-11C4-470C-9769-842BF0DB3D61}" dt="2025-02-13T12:24:58.085" v="458"/>
        <pc:sldMkLst>
          <pc:docMk/>
          <pc:sldMk cId="904915237" sldId="327"/>
        </pc:sldMkLst>
      </pc:sldChg>
      <pc:sldChg chg="modSp mod">
        <pc:chgData name="Reiner, Werner" userId="9a0ae90a-c5fb-4f4f-9e20-1bd37ec5b5c9" providerId="ADAL" clId="{53BB8088-11C4-470C-9769-842BF0DB3D61}" dt="2025-02-13T09:37:16.952" v="411" actId="20577"/>
        <pc:sldMkLst>
          <pc:docMk/>
          <pc:sldMk cId="3488382340" sldId="1183"/>
        </pc:sldMkLst>
        <pc:spChg chg="mod">
          <ac:chgData name="Reiner, Werner" userId="9a0ae90a-c5fb-4f4f-9e20-1bd37ec5b5c9" providerId="ADAL" clId="{53BB8088-11C4-470C-9769-842BF0DB3D61}" dt="2025-02-13T09:37:16.952" v="411" actId="20577"/>
          <ac:spMkLst>
            <pc:docMk/>
            <pc:sldMk cId="3488382340" sldId="1183"/>
            <ac:spMk id="2" creationId="{687AD4AA-2B5F-4D16-9201-03CDE9B21D93}"/>
          </ac:spMkLst>
        </pc:spChg>
      </pc:sldChg>
      <pc:sldChg chg="modSp mod">
        <pc:chgData name="Reiner, Werner" userId="9a0ae90a-c5fb-4f4f-9e20-1bd37ec5b5c9" providerId="ADAL" clId="{53BB8088-11C4-470C-9769-842BF0DB3D61}" dt="2025-02-13T09:36:41.412" v="382" actId="20577"/>
        <pc:sldMkLst>
          <pc:docMk/>
          <pc:sldMk cId="1684270045" sldId="6527"/>
        </pc:sldMkLst>
        <pc:spChg chg="mod">
          <ac:chgData name="Reiner, Werner" userId="9a0ae90a-c5fb-4f4f-9e20-1bd37ec5b5c9" providerId="ADAL" clId="{53BB8088-11C4-470C-9769-842BF0DB3D61}" dt="2025-02-13T09:36:41.412" v="382" actId="20577"/>
          <ac:spMkLst>
            <pc:docMk/>
            <pc:sldMk cId="1684270045" sldId="6527"/>
            <ac:spMk id="2" creationId="{88B02EE3-CC44-89EC-14BF-7B835B793BCA}"/>
          </ac:spMkLst>
        </pc:spChg>
      </pc:sldChg>
      <pc:sldChg chg="modSp mod modNotes">
        <pc:chgData name="Reiner, Werner" userId="9a0ae90a-c5fb-4f4f-9e20-1bd37ec5b5c9" providerId="ADAL" clId="{53BB8088-11C4-470C-9769-842BF0DB3D61}" dt="2025-02-13T12:24:58.085" v="458"/>
        <pc:sldMkLst>
          <pc:docMk/>
          <pc:sldMk cId="819057702" sldId="6539"/>
        </pc:sldMkLst>
        <pc:spChg chg="mod">
          <ac:chgData name="Reiner, Werner" userId="9a0ae90a-c5fb-4f4f-9e20-1bd37ec5b5c9" providerId="ADAL" clId="{53BB8088-11C4-470C-9769-842BF0DB3D61}" dt="2025-02-13T09:34:47.321" v="203" actId="20577"/>
          <ac:spMkLst>
            <pc:docMk/>
            <pc:sldMk cId="819057702" sldId="6539"/>
            <ac:spMk id="10" creationId="{E40F6DD9-1EB5-D7BF-8544-BC6D97DFC575}"/>
          </ac:spMkLst>
        </pc:spChg>
      </pc:sldChg>
      <pc:sldChg chg="modSp mod modNotes">
        <pc:chgData name="Reiner, Werner" userId="9a0ae90a-c5fb-4f4f-9e20-1bd37ec5b5c9" providerId="ADAL" clId="{53BB8088-11C4-470C-9769-842BF0DB3D61}" dt="2025-02-13T12:24:58.085" v="458"/>
        <pc:sldMkLst>
          <pc:docMk/>
          <pc:sldMk cId="1779796509" sldId="6541"/>
        </pc:sldMkLst>
        <pc:spChg chg="mod">
          <ac:chgData name="Reiner, Werner" userId="9a0ae90a-c5fb-4f4f-9e20-1bd37ec5b5c9" providerId="ADAL" clId="{53BB8088-11C4-470C-9769-842BF0DB3D61}" dt="2025-02-13T09:16:52.318" v="23" actId="20577"/>
          <ac:spMkLst>
            <pc:docMk/>
            <pc:sldMk cId="1779796509" sldId="6541"/>
            <ac:spMk id="2" creationId="{88B02EE3-CC44-89EC-14BF-7B835B793BCA}"/>
          </ac:spMkLst>
        </pc:spChg>
        <pc:spChg chg="mod">
          <ac:chgData name="Reiner, Werner" userId="9a0ae90a-c5fb-4f4f-9e20-1bd37ec5b5c9" providerId="ADAL" clId="{53BB8088-11C4-470C-9769-842BF0DB3D61}" dt="2025-02-13T09:17:18.012" v="50" actId="1076"/>
          <ac:spMkLst>
            <pc:docMk/>
            <pc:sldMk cId="1779796509" sldId="6541"/>
            <ac:spMk id="16" creationId="{3592CB69-1EDB-9B99-D0E4-B19FF4B4256D}"/>
          </ac:spMkLst>
        </pc:spChg>
      </pc:sldChg>
      <pc:sldChg chg="modNotes">
        <pc:chgData name="Reiner, Werner" userId="9a0ae90a-c5fb-4f4f-9e20-1bd37ec5b5c9" providerId="ADAL" clId="{53BB8088-11C4-470C-9769-842BF0DB3D61}" dt="2025-02-13T12:24:58.085" v="458"/>
        <pc:sldMkLst>
          <pc:docMk/>
          <pc:sldMk cId="2158295167" sldId="6561"/>
        </pc:sldMkLst>
      </pc:sldChg>
      <pc:sldChg chg="modSp mod">
        <pc:chgData name="Reiner, Werner" userId="9a0ae90a-c5fb-4f4f-9e20-1bd37ec5b5c9" providerId="ADAL" clId="{53BB8088-11C4-470C-9769-842BF0DB3D61}" dt="2025-02-13T09:35:56.802" v="309" actId="20577"/>
        <pc:sldMkLst>
          <pc:docMk/>
          <pc:sldMk cId="170693350" sldId="6563"/>
        </pc:sldMkLst>
        <pc:spChg chg="mod">
          <ac:chgData name="Reiner, Werner" userId="9a0ae90a-c5fb-4f4f-9e20-1bd37ec5b5c9" providerId="ADAL" clId="{53BB8088-11C4-470C-9769-842BF0DB3D61}" dt="2025-02-13T09:35:56.802" v="309" actId="20577"/>
          <ac:spMkLst>
            <pc:docMk/>
            <pc:sldMk cId="170693350" sldId="6563"/>
            <ac:spMk id="2" creationId="{88B02EE3-CC44-89EC-14BF-7B835B793BCA}"/>
          </ac:spMkLst>
        </pc:spChg>
      </pc:sldChg>
      <pc:sldChg chg="modSp mod modNotes">
        <pc:chgData name="Reiner, Werner" userId="9a0ae90a-c5fb-4f4f-9e20-1bd37ec5b5c9" providerId="ADAL" clId="{53BB8088-11C4-470C-9769-842BF0DB3D61}" dt="2025-02-13T12:24:58.085" v="458"/>
        <pc:sldMkLst>
          <pc:docMk/>
          <pc:sldMk cId="1054710534" sldId="6564"/>
        </pc:sldMkLst>
        <pc:spChg chg="mod">
          <ac:chgData name="Reiner, Werner" userId="9a0ae90a-c5fb-4f4f-9e20-1bd37ec5b5c9" providerId="ADAL" clId="{53BB8088-11C4-470C-9769-842BF0DB3D61}" dt="2025-02-13T09:34:07.339" v="121" actId="20577"/>
          <ac:spMkLst>
            <pc:docMk/>
            <pc:sldMk cId="1054710534" sldId="6564"/>
            <ac:spMk id="20" creationId="{AFA5A034-8167-DBA4-AA7B-798D93F1398C}"/>
          </ac:spMkLst>
        </pc:spChg>
      </pc:sldChg>
      <pc:sldChg chg="modNotes">
        <pc:chgData name="Reiner, Werner" userId="9a0ae90a-c5fb-4f4f-9e20-1bd37ec5b5c9" providerId="ADAL" clId="{53BB8088-11C4-470C-9769-842BF0DB3D61}" dt="2025-02-13T12:24:58.085" v="458"/>
        <pc:sldMkLst>
          <pc:docMk/>
          <pc:sldMk cId="793118512" sldId="6577"/>
        </pc:sldMkLst>
      </pc:sldChg>
    </pc:docChg>
  </pc:docChgLst>
  <pc:docChgLst>
    <pc:chgData name="Reiner, Werner" userId="9a0ae90a-c5fb-4f4f-9e20-1bd37ec5b5c9" providerId="ADAL" clId="{402AABA4-DB42-452A-9ABF-51410D3C5B9C}"/>
    <pc:docChg chg="undo custSel addSld delSld modSld sldOrd">
      <pc:chgData name="Reiner, Werner" userId="9a0ae90a-c5fb-4f4f-9e20-1bd37ec5b5c9" providerId="ADAL" clId="{402AABA4-DB42-452A-9ABF-51410D3C5B9C}" dt="2025-05-05T06:33:33.663" v="631" actId="2696"/>
      <pc:docMkLst>
        <pc:docMk/>
      </pc:docMkLst>
      <pc:sldChg chg="ord">
        <pc:chgData name="Reiner, Werner" userId="9a0ae90a-c5fb-4f4f-9e20-1bd37ec5b5c9" providerId="ADAL" clId="{402AABA4-DB42-452A-9ABF-51410D3C5B9C}" dt="2025-05-04T12:40:29.028" v="569"/>
        <pc:sldMkLst>
          <pc:docMk/>
          <pc:sldMk cId="2281559777" sldId="294"/>
        </pc:sldMkLst>
      </pc:sldChg>
      <pc:sldChg chg="del ord">
        <pc:chgData name="Reiner, Werner" userId="9a0ae90a-c5fb-4f4f-9e20-1bd37ec5b5c9" providerId="ADAL" clId="{402AABA4-DB42-452A-9ABF-51410D3C5B9C}" dt="2025-05-05T06:33:33.663" v="631" actId="2696"/>
        <pc:sldMkLst>
          <pc:docMk/>
          <pc:sldMk cId="2878488613" sldId="301"/>
        </pc:sldMkLst>
      </pc:sldChg>
      <pc:sldChg chg="ord">
        <pc:chgData name="Reiner, Werner" userId="9a0ae90a-c5fb-4f4f-9e20-1bd37ec5b5c9" providerId="ADAL" clId="{402AABA4-DB42-452A-9ABF-51410D3C5B9C}" dt="2025-05-04T12:39:56.427" v="555"/>
        <pc:sldMkLst>
          <pc:docMk/>
          <pc:sldMk cId="2867912039" sldId="308"/>
        </pc:sldMkLst>
      </pc:sldChg>
      <pc:sldChg chg="ord">
        <pc:chgData name="Reiner, Werner" userId="9a0ae90a-c5fb-4f4f-9e20-1bd37ec5b5c9" providerId="ADAL" clId="{402AABA4-DB42-452A-9ABF-51410D3C5B9C}" dt="2025-05-04T12:40:11.466" v="561"/>
        <pc:sldMkLst>
          <pc:docMk/>
          <pc:sldMk cId="510274914" sldId="321"/>
        </pc:sldMkLst>
      </pc:sldChg>
      <pc:sldChg chg="ord">
        <pc:chgData name="Reiner, Werner" userId="9a0ae90a-c5fb-4f4f-9e20-1bd37ec5b5c9" providerId="ADAL" clId="{402AABA4-DB42-452A-9ABF-51410D3C5B9C}" dt="2025-05-04T12:40:23.851" v="567"/>
        <pc:sldMkLst>
          <pc:docMk/>
          <pc:sldMk cId="1855929538" sldId="323"/>
        </pc:sldMkLst>
      </pc:sldChg>
      <pc:sldChg chg="del">
        <pc:chgData name="Reiner, Werner" userId="9a0ae90a-c5fb-4f4f-9e20-1bd37ec5b5c9" providerId="ADAL" clId="{402AABA4-DB42-452A-9ABF-51410D3C5B9C}" dt="2025-05-04T12:31:47.132" v="0" actId="2696"/>
        <pc:sldMkLst>
          <pc:docMk/>
          <pc:sldMk cId="904915237" sldId="327"/>
        </pc:sldMkLst>
      </pc:sldChg>
      <pc:sldChg chg="ord">
        <pc:chgData name="Reiner, Werner" userId="9a0ae90a-c5fb-4f4f-9e20-1bd37ec5b5c9" providerId="ADAL" clId="{402AABA4-DB42-452A-9ABF-51410D3C5B9C}" dt="2025-05-04T12:40:18.197" v="565"/>
        <pc:sldMkLst>
          <pc:docMk/>
          <pc:sldMk cId="3488382340" sldId="1183"/>
        </pc:sldMkLst>
      </pc:sldChg>
      <pc:sldChg chg="add">
        <pc:chgData name="Reiner, Werner" userId="9a0ae90a-c5fb-4f4f-9e20-1bd37ec5b5c9" providerId="ADAL" clId="{402AABA4-DB42-452A-9ABF-51410D3C5B9C}" dt="2025-05-04T12:46:32.119" v="574"/>
        <pc:sldMkLst>
          <pc:docMk/>
          <pc:sldMk cId="980746185" sldId="1406"/>
        </pc:sldMkLst>
      </pc:sldChg>
      <pc:sldChg chg="add">
        <pc:chgData name="Reiner, Werner" userId="9a0ae90a-c5fb-4f4f-9e20-1bd37ec5b5c9" providerId="ADAL" clId="{402AABA4-DB42-452A-9ABF-51410D3C5B9C}" dt="2025-05-04T12:46:58.128" v="575"/>
        <pc:sldMkLst>
          <pc:docMk/>
          <pc:sldMk cId="2822954825" sldId="1412"/>
        </pc:sldMkLst>
      </pc:sldChg>
      <pc:sldChg chg="modSp add mod ord">
        <pc:chgData name="Reiner, Werner" userId="9a0ae90a-c5fb-4f4f-9e20-1bd37ec5b5c9" providerId="ADAL" clId="{402AABA4-DB42-452A-9ABF-51410D3C5B9C}" dt="2025-05-05T06:32:26.356" v="626" actId="20577"/>
        <pc:sldMkLst>
          <pc:docMk/>
          <pc:sldMk cId="993642607" sldId="6516"/>
        </pc:sldMkLst>
        <pc:spChg chg="mod">
          <ac:chgData name="Reiner, Werner" userId="9a0ae90a-c5fb-4f4f-9e20-1bd37ec5b5c9" providerId="ADAL" clId="{402AABA4-DB42-452A-9ABF-51410D3C5B9C}" dt="2025-05-05T06:32:18.108" v="624" actId="20577"/>
          <ac:spMkLst>
            <pc:docMk/>
            <pc:sldMk cId="993642607" sldId="6516"/>
            <ac:spMk id="10" creationId="{24CC5072-D847-AE88-7D14-CB6440FCECF9}"/>
          </ac:spMkLst>
        </pc:spChg>
        <pc:spChg chg="mod">
          <ac:chgData name="Reiner, Werner" userId="9a0ae90a-c5fb-4f4f-9e20-1bd37ec5b5c9" providerId="ADAL" clId="{402AABA4-DB42-452A-9ABF-51410D3C5B9C}" dt="2025-05-05T06:31:44.139" v="621" actId="20577"/>
          <ac:spMkLst>
            <pc:docMk/>
            <pc:sldMk cId="993642607" sldId="6516"/>
            <ac:spMk id="11" creationId="{F7900B6E-9A40-7F45-80E6-9EA8D09BECA4}"/>
          </ac:spMkLst>
        </pc:spChg>
        <pc:spChg chg="mod">
          <ac:chgData name="Reiner, Werner" userId="9a0ae90a-c5fb-4f4f-9e20-1bd37ec5b5c9" providerId="ADAL" clId="{402AABA4-DB42-452A-9ABF-51410D3C5B9C}" dt="2025-05-05T06:31:35.355" v="618" actId="20577"/>
          <ac:spMkLst>
            <pc:docMk/>
            <pc:sldMk cId="993642607" sldId="6516"/>
            <ac:spMk id="12" creationId="{E32F1BF3-4508-D063-11C2-8A432A11464C}"/>
          </ac:spMkLst>
        </pc:spChg>
        <pc:spChg chg="mod">
          <ac:chgData name="Reiner, Werner" userId="9a0ae90a-c5fb-4f4f-9e20-1bd37ec5b5c9" providerId="ADAL" clId="{402AABA4-DB42-452A-9ABF-51410D3C5B9C}" dt="2025-05-05T06:32:23.197" v="625" actId="20577"/>
          <ac:spMkLst>
            <pc:docMk/>
            <pc:sldMk cId="993642607" sldId="6516"/>
            <ac:spMk id="13" creationId="{6BB6DCC4-227C-AA9E-FC17-4C90362926D6}"/>
          </ac:spMkLst>
        </pc:spChg>
        <pc:spChg chg="mod">
          <ac:chgData name="Reiner, Werner" userId="9a0ae90a-c5fb-4f4f-9e20-1bd37ec5b5c9" providerId="ADAL" clId="{402AABA4-DB42-452A-9ABF-51410D3C5B9C}" dt="2025-05-05T06:32:26.356" v="626" actId="20577"/>
          <ac:spMkLst>
            <pc:docMk/>
            <pc:sldMk cId="993642607" sldId="6516"/>
            <ac:spMk id="14" creationId="{80D81D23-A040-4B03-FB5E-57380C0A01B3}"/>
          </ac:spMkLst>
        </pc:spChg>
        <pc:spChg chg="mod">
          <ac:chgData name="Reiner, Werner" userId="9a0ae90a-c5fb-4f4f-9e20-1bd37ec5b5c9" providerId="ADAL" clId="{402AABA4-DB42-452A-9ABF-51410D3C5B9C}" dt="2025-05-05T06:31:19.073" v="615" actId="113"/>
          <ac:spMkLst>
            <pc:docMk/>
            <pc:sldMk cId="993642607" sldId="6516"/>
            <ac:spMk id="25" creationId="{53C8F5CB-135D-C917-7BEF-5B10774746B2}"/>
          </ac:spMkLst>
        </pc:spChg>
      </pc:sldChg>
      <pc:sldChg chg="ord">
        <pc:chgData name="Reiner, Werner" userId="9a0ae90a-c5fb-4f4f-9e20-1bd37ec5b5c9" providerId="ADAL" clId="{402AABA4-DB42-452A-9ABF-51410D3C5B9C}" dt="2025-05-04T12:40:15.533" v="563"/>
        <pc:sldMkLst>
          <pc:docMk/>
          <pc:sldMk cId="1684270045" sldId="6527"/>
        </pc:sldMkLst>
      </pc:sldChg>
      <pc:sldChg chg="add ord">
        <pc:chgData name="Reiner, Werner" userId="9a0ae90a-c5fb-4f4f-9e20-1bd37ec5b5c9" providerId="ADAL" clId="{402AABA4-DB42-452A-9ABF-51410D3C5B9C}" dt="2025-05-05T06:32:54.734" v="630"/>
        <pc:sldMkLst>
          <pc:docMk/>
          <pc:sldMk cId="153523826" sldId="6560"/>
        </pc:sldMkLst>
      </pc:sldChg>
      <pc:sldChg chg="ord">
        <pc:chgData name="Reiner, Werner" userId="9a0ae90a-c5fb-4f4f-9e20-1bd37ec5b5c9" providerId="ADAL" clId="{402AABA4-DB42-452A-9ABF-51410D3C5B9C}" dt="2025-05-04T12:40:03.524" v="557"/>
        <pc:sldMkLst>
          <pc:docMk/>
          <pc:sldMk cId="170693350" sldId="6563"/>
        </pc:sldMkLst>
      </pc:sldChg>
      <pc:sldChg chg="modSp mod">
        <pc:chgData name="Reiner, Werner" userId="9a0ae90a-c5fb-4f4f-9e20-1bd37ec5b5c9" providerId="ADAL" clId="{402AABA4-DB42-452A-9ABF-51410D3C5B9C}" dt="2025-05-04T12:39:29.582" v="549" actId="1076"/>
        <pc:sldMkLst>
          <pc:docMk/>
          <pc:sldMk cId="793118512" sldId="6577"/>
        </pc:sldMkLst>
        <pc:spChg chg="mod">
          <ac:chgData name="Reiner, Werner" userId="9a0ae90a-c5fb-4f4f-9e20-1bd37ec5b5c9" providerId="ADAL" clId="{402AABA4-DB42-452A-9ABF-51410D3C5B9C}" dt="2025-05-04T12:39:29.582" v="549" actId="1076"/>
          <ac:spMkLst>
            <pc:docMk/>
            <pc:sldMk cId="793118512" sldId="6577"/>
            <ac:spMk id="4" creationId="{5BD124A7-BE29-0540-26C1-2376BADBD6DF}"/>
          </ac:spMkLst>
        </pc:spChg>
      </pc:sldChg>
      <pc:sldChg chg="delSp modSp add mod ord">
        <pc:chgData name="Reiner, Werner" userId="9a0ae90a-c5fb-4f4f-9e20-1bd37ec5b5c9" providerId="ADAL" clId="{402AABA4-DB42-452A-9ABF-51410D3C5B9C}" dt="2025-05-04T12:38:25.519" v="547" actId="20577"/>
        <pc:sldMkLst>
          <pc:docMk/>
          <pc:sldMk cId="2136577759" sldId="6578"/>
        </pc:sldMkLst>
        <pc:spChg chg="mod">
          <ac:chgData name="Reiner, Werner" userId="9a0ae90a-c5fb-4f4f-9e20-1bd37ec5b5c9" providerId="ADAL" clId="{402AABA4-DB42-452A-9ABF-51410D3C5B9C}" dt="2025-05-04T12:32:58.219" v="72" actId="6549"/>
          <ac:spMkLst>
            <pc:docMk/>
            <pc:sldMk cId="2136577759" sldId="6578"/>
            <ac:spMk id="2" creationId="{B3088C08-BF04-A523-3059-296EB1C6CEAC}"/>
          </ac:spMkLst>
        </pc:spChg>
        <pc:spChg chg="del mod">
          <ac:chgData name="Reiner, Werner" userId="9a0ae90a-c5fb-4f4f-9e20-1bd37ec5b5c9" providerId="ADAL" clId="{402AABA4-DB42-452A-9ABF-51410D3C5B9C}" dt="2025-05-04T12:35:28.183" v="275" actId="21"/>
          <ac:spMkLst>
            <pc:docMk/>
            <pc:sldMk cId="2136577759" sldId="6578"/>
            <ac:spMk id="5" creationId="{D9532A21-E48E-0208-2995-AB121EFF0406}"/>
          </ac:spMkLst>
        </pc:spChg>
        <pc:spChg chg="del mod">
          <ac:chgData name="Reiner, Werner" userId="9a0ae90a-c5fb-4f4f-9e20-1bd37ec5b5c9" providerId="ADAL" clId="{402AABA4-DB42-452A-9ABF-51410D3C5B9C}" dt="2025-05-04T12:33:16.982" v="74" actId="21"/>
          <ac:spMkLst>
            <pc:docMk/>
            <pc:sldMk cId="2136577759" sldId="6578"/>
            <ac:spMk id="47" creationId="{303BCF34-3BC0-C412-BDC1-F89B183040D2}"/>
          </ac:spMkLst>
        </pc:spChg>
        <pc:spChg chg="mod">
          <ac:chgData name="Reiner, Werner" userId="9a0ae90a-c5fb-4f4f-9e20-1bd37ec5b5c9" providerId="ADAL" clId="{402AABA4-DB42-452A-9ABF-51410D3C5B9C}" dt="2025-05-04T12:38:25.519" v="547" actId="20577"/>
          <ac:spMkLst>
            <pc:docMk/>
            <pc:sldMk cId="2136577759" sldId="6578"/>
            <ac:spMk id="53" creationId="{C1BA72A3-9D39-6DC6-22B0-0198DC558C01}"/>
          </ac:spMkLst>
        </pc:spChg>
        <pc:spChg chg="del">
          <ac:chgData name="Reiner, Werner" userId="9a0ae90a-c5fb-4f4f-9e20-1bd37ec5b5c9" providerId="ADAL" clId="{402AABA4-DB42-452A-9ABF-51410D3C5B9C}" dt="2025-05-04T12:35:14.844" v="273" actId="21"/>
          <ac:spMkLst>
            <pc:docMk/>
            <pc:sldMk cId="2136577759" sldId="6578"/>
            <ac:spMk id="54" creationId="{317D752B-1F3E-3C0E-E010-EB6DEDBFB99D}"/>
          </ac:spMkLst>
        </pc:spChg>
        <pc:spChg chg="del">
          <ac:chgData name="Reiner, Werner" userId="9a0ae90a-c5fb-4f4f-9e20-1bd37ec5b5c9" providerId="ADAL" clId="{402AABA4-DB42-452A-9ABF-51410D3C5B9C}" dt="2025-05-04T12:35:22.727" v="274" actId="21"/>
          <ac:spMkLst>
            <pc:docMk/>
            <pc:sldMk cId="2136577759" sldId="6578"/>
            <ac:spMk id="55" creationId="{D8AAFEF6-A95E-9DAB-9261-E3A5931DFB1F}"/>
          </ac:spMkLst>
        </pc:spChg>
        <pc:spChg chg="mod">
          <ac:chgData name="Reiner, Werner" userId="9a0ae90a-c5fb-4f4f-9e20-1bd37ec5b5c9" providerId="ADAL" clId="{402AABA4-DB42-452A-9ABF-51410D3C5B9C}" dt="2025-05-04T12:35:40.103" v="279" actId="1076"/>
          <ac:spMkLst>
            <pc:docMk/>
            <pc:sldMk cId="2136577759" sldId="6578"/>
            <ac:spMk id="64" creationId="{27DE9528-B955-583B-3D02-DEB416BB4E1E}"/>
          </ac:spMkLst>
        </pc:spChg>
        <pc:grpChg chg="mod">
          <ac:chgData name="Reiner, Werner" userId="9a0ae90a-c5fb-4f4f-9e20-1bd37ec5b5c9" providerId="ADAL" clId="{402AABA4-DB42-452A-9ABF-51410D3C5B9C}" dt="2025-05-04T12:32:35.756" v="5" actId="1076"/>
          <ac:grpSpMkLst>
            <pc:docMk/>
            <pc:sldMk cId="2136577759" sldId="6578"/>
            <ac:grpSpMk id="15" creationId="{847F17B4-6326-7349-9C54-919CA5884733}"/>
          </ac:grpSpMkLst>
        </pc:grpChg>
        <pc:picChg chg="mod">
          <ac:chgData name="Reiner, Werner" userId="9a0ae90a-c5fb-4f4f-9e20-1bd37ec5b5c9" providerId="ADAL" clId="{402AABA4-DB42-452A-9ABF-51410D3C5B9C}" dt="2025-05-04T12:35:57.979" v="286" actId="1076"/>
          <ac:picMkLst>
            <pc:docMk/>
            <pc:sldMk cId="2136577759" sldId="6578"/>
            <ac:picMk id="57" creationId="{D06F96BE-E7B7-89A3-25FA-837DC191EE44}"/>
          </ac:picMkLst>
        </pc:picChg>
        <pc:picChg chg="mod">
          <ac:chgData name="Reiner, Werner" userId="9a0ae90a-c5fb-4f4f-9e20-1bd37ec5b5c9" providerId="ADAL" clId="{402AABA4-DB42-452A-9ABF-51410D3C5B9C}" dt="2025-05-04T12:37:43.963" v="539" actId="1076"/>
          <ac:picMkLst>
            <pc:docMk/>
            <pc:sldMk cId="2136577759" sldId="6578"/>
            <ac:picMk id="58" creationId="{AF755C88-C1FF-6E98-B7B4-B950FAF9845A}"/>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relineeurope-my.sharepoint.com/personal/marc_stiebing_relineeurope_com/Documents/1%20CEO/Strategy/Fraunhofer/Emission%20comparisson%20and%20water%20losses%20in%20Europe.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Tabelle1!$B$1</c:f>
              <c:strCache>
                <c:ptCount val="1"/>
                <c:pt idx="0">
                  <c:v>Datenreihe 1</c:v>
                </c:pt>
              </c:strCache>
            </c:strRef>
          </c:tx>
          <c:spPr>
            <a:solidFill>
              <a:schemeClr val="tx1"/>
            </a:solidFill>
            <a:ln>
              <a:noFill/>
            </a:ln>
            <a:effectLst/>
          </c:spPr>
          <c:invertIfNegative val="0"/>
          <c:cat>
            <c:strRef>
              <c:f>Tabelle1!$A$2:$A$5</c:f>
              <c:strCache>
                <c:ptCount val="4"/>
                <c:pt idx="0">
                  <c:v>Kategorie 1</c:v>
                </c:pt>
                <c:pt idx="1">
                  <c:v>Kategorie 2</c:v>
                </c:pt>
                <c:pt idx="2">
                  <c:v>Kategorie 3</c:v>
                </c:pt>
                <c:pt idx="3">
                  <c:v>Kategorie 4</c:v>
                </c:pt>
              </c:strCache>
            </c:strRef>
          </c:cat>
          <c:val>
            <c:numRef>
              <c:f>Tabelle1!$B$2:$B$5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B6F6-424F-9DF1-8E9A5AC7B874}"/>
            </c:ext>
          </c:extLst>
        </c:ser>
        <c:ser>
          <c:idx val="1"/>
          <c:order val="1"/>
          <c:tx>
            <c:strRef>
              <c:f>Tabelle1!$C$1</c:f>
              <c:strCache>
                <c:ptCount val="1"/>
                <c:pt idx="0">
                  <c:v>Datenreihe 2</c:v>
                </c:pt>
              </c:strCache>
            </c:strRef>
          </c:tx>
          <c:spPr>
            <a:solidFill>
              <a:schemeClr val="accent2"/>
            </a:solidFill>
            <a:ln>
              <a:noFill/>
            </a:ln>
            <a:effectLst/>
          </c:spPr>
          <c:invertIfNegative val="0"/>
          <c:cat>
            <c:strRef>
              <c:f>Tabelle1!$A$2:$A$5</c:f>
              <c:strCache>
                <c:ptCount val="4"/>
                <c:pt idx="0">
                  <c:v>Kategorie 1</c:v>
                </c:pt>
                <c:pt idx="1">
                  <c:v>Kategorie 2</c:v>
                </c:pt>
                <c:pt idx="2">
                  <c:v>Kategorie 3</c:v>
                </c:pt>
                <c:pt idx="3">
                  <c:v>Kategorie 4</c:v>
                </c:pt>
              </c:strCache>
            </c:strRef>
          </c:cat>
          <c:val>
            <c:numRef>
              <c:f>Tabelle1!$C$2:$C$5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B6F6-424F-9DF1-8E9A5AC7B874}"/>
            </c:ext>
          </c:extLst>
        </c:ser>
        <c:ser>
          <c:idx val="2"/>
          <c:order val="2"/>
          <c:tx>
            <c:strRef>
              <c:f>Tabelle1!$D$1</c:f>
              <c:strCache>
                <c:ptCount val="1"/>
                <c:pt idx="0">
                  <c:v>Datenreihe 3</c:v>
                </c:pt>
              </c:strCache>
            </c:strRef>
          </c:tx>
          <c:spPr>
            <a:solidFill>
              <a:schemeClr val="accent3"/>
            </a:solidFill>
            <a:ln>
              <a:noFill/>
            </a:ln>
            <a:effectLst/>
          </c:spPr>
          <c:invertIfNegative val="0"/>
          <c:cat>
            <c:strRef>
              <c:f>Tabelle1!$A$2:$A$5</c:f>
              <c:strCache>
                <c:ptCount val="4"/>
                <c:pt idx="0">
                  <c:v>Kategorie 1</c:v>
                </c:pt>
                <c:pt idx="1">
                  <c:v>Kategorie 2</c:v>
                </c:pt>
                <c:pt idx="2">
                  <c:v>Kategorie 3</c:v>
                </c:pt>
                <c:pt idx="3">
                  <c:v>Kategorie 4</c:v>
                </c:pt>
              </c:strCache>
            </c:strRef>
          </c:cat>
          <c:val>
            <c:numRef>
              <c:f>Tabelle1!$D$2:$D$5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B6F6-424F-9DF1-8E9A5AC7B874}"/>
            </c:ext>
          </c:extLst>
        </c:ser>
        <c:dLbls>
          <c:showLegendKey val="0"/>
          <c:showVal val="0"/>
          <c:showCatName val="0"/>
          <c:showSerName val="0"/>
          <c:showPercent val="0"/>
          <c:showBubbleSize val="0"/>
        </c:dLbls>
        <c:gapWidth val="219"/>
        <c:overlap val="-27"/>
        <c:axId val="2130091408"/>
        <c:axId val="239597936"/>
      </c:barChart>
      <c:catAx>
        <c:axId val="2130091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de-DE"/>
          </a:p>
        </c:txPr>
        <c:crossAx val="239597936"/>
        <c:crosses val="autoZero"/>
        <c:auto val="1"/>
        <c:lblAlgn val="ctr"/>
        <c:lblOffset val="100"/>
        <c:noMultiLvlLbl val="0"/>
      </c:catAx>
      <c:valAx>
        <c:axId val="239597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de-DE"/>
          </a:p>
        </c:txPr>
        <c:crossAx val="21300914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384341542949746"/>
          <c:y val="3.461559099611039E-2"/>
          <c:w val="0.88461774816757988"/>
          <c:h val="0.7593877731120573"/>
        </c:manualLayout>
      </c:layout>
      <c:lineChart>
        <c:grouping val="standard"/>
        <c:varyColors val="0"/>
        <c:ser>
          <c:idx val="0"/>
          <c:order val="0"/>
          <c:tx>
            <c:strRef>
              <c:f>'graph CO2 emissions EU'!$B$2</c:f>
              <c:strCache>
                <c:ptCount val="1"/>
                <c:pt idx="0">
                  <c:v>GRP-Liner</c:v>
                </c:pt>
              </c:strCache>
            </c:strRef>
          </c:tx>
          <c:spPr>
            <a:ln w="88900" cap="rnd">
              <a:solidFill>
                <a:schemeClr val="accent2"/>
              </a:solidFill>
              <a:round/>
            </a:ln>
            <a:effectLst/>
          </c:spPr>
          <c:marker>
            <c:symbol val="none"/>
          </c:marker>
          <c:dLbls>
            <c:dLbl>
              <c:idx val="0"/>
              <c:layout>
                <c:manualLayout>
                  <c:x val="-5.1702304813042083E-2"/>
                  <c:y val="2.0256839134995771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3E6-4753-981E-2C1AA963C52D}"/>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de-DE"/>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'graph CO2 emissions EU'!$A$3:$A$5</c:f>
              <c:strCache>
                <c:ptCount val="3"/>
                <c:pt idx="0">
                  <c:v>DN 400</c:v>
                </c:pt>
                <c:pt idx="1">
                  <c:v>DN 800</c:v>
                </c:pt>
                <c:pt idx="2">
                  <c:v>DN 1200</c:v>
                </c:pt>
              </c:strCache>
            </c:strRef>
          </c:cat>
          <c:val>
            <c:numRef>
              <c:f>'graph CO2 emissions EU'!$B$3:$B$5</c:f>
              <c:numCache>
                <c:formatCode>General</c:formatCode>
                <c:ptCount val="3"/>
                <c:pt idx="0">
                  <c:v>1215</c:v>
                </c:pt>
                <c:pt idx="1">
                  <c:v>3194</c:v>
                </c:pt>
                <c:pt idx="2">
                  <c:v>7230</c:v>
                </c:pt>
              </c:numCache>
            </c:numRef>
          </c:val>
          <c:smooth val="0"/>
          <c:extLst>
            <c:ext xmlns:c16="http://schemas.microsoft.com/office/drawing/2014/chart" uri="{C3380CC4-5D6E-409C-BE32-E72D297353CC}">
              <c16:uniqueId val="{00000000-6E3B-43CF-82BB-298325C11321}"/>
            </c:ext>
          </c:extLst>
        </c:ser>
        <c:ser>
          <c:idx val="1"/>
          <c:order val="1"/>
          <c:tx>
            <c:strRef>
              <c:f>'graph CO2 emissions EU'!$C$2</c:f>
              <c:strCache>
                <c:ptCount val="1"/>
                <c:pt idx="0">
                  <c:v>Felt-liner</c:v>
                </c:pt>
              </c:strCache>
            </c:strRef>
          </c:tx>
          <c:spPr>
            <a:ln w="88900" cap="rnd">
              <a:solidFill>
                <a:schemeClr val="accent1">
                  <a:lumMod val="60000"/>
                  <a:lumOff val="40000"/>
                </a:schemeClr>
              </a:solidFill>
              <a:round/>
            </a:ln>
            <a:effectLst/>
          </c:spPr>
          <c:marker>
            <c:symbol val="none"/>
          </c:marker>
          <c:dLbls>
            <c:dLbl>
              <c:idx val="0"/>
              <c:layout>
                <c:manualLayout>
                  <c:x val="-5.1702304813042083E-2"/>
                  <c:y val="-3.519639890439470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3E6-4753-981E-2C1AA963C52D}"/>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mn-lt"/>
                    <a:ea typeface="+mn-ea"/>
                    <a:cs typeface="+mn-cs"/>
                  </a:defRPr>
                </a:pPr>
                <a:endParaRPr lang="de-DE"/>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'graph CO2 emissions EU'!$A$3:$A$5</c:f>
              <c:strCache>
                <c:ptCount val="3"/>
                <c:pt idx="0">
                  <c:v>DN 400</c:v>
                </c:pt>
                <c:pt idx="1">
                  <c:v>DN 800</c:v>
                </c:pt>
                <c:pt idx="2">
                  <c:v>DN 1200</c:v>
                </c:pt>
              </c:strCache>
            </c:strRef>
          </c:cat>
          <c:val>
            <c:numRef>
              <c:f>'graph CO2 emissions EU'!$C$3:$C$5</c:f>
              <c:numCache>
                <c:formatCode>General</c:formatCode>
                <c:ptCount val="3"/>
                <c:pt idx="0">
                  <c:v>1950</c:v>
                </c:pt>
                <c:pt idx="1">
                  <c:v>5060</c:v>
                </c:pt>
                <c:pt idx="2">
                  <c:v>11863</c:v>
                </c:pt>
              </c:numCache>
            </c:numRef>
          </c:val>
          <c:smooth val="0"/>
          <c:extLst>
            <c:ext xmlns:c16="http://schemas.microsoft.com/office/drawing/2014/chart" uri="{C3380CC4-5D6E-409C-BE32-E72D297353CC}">
              <c16:uniqueId val="{00000001-6E3B-43CF-82BB-298325C11321}"/>
            </c:ext>
          </c:extLst>
        </c:ser>
        <c:ser>
          <c:idx val="2"/>
          <c:order val="2"/>
          <c:tx>
            <c:strRef>
              <c:f>'graph CO2 emissions EU'!$D$2</c:f>
              <c:strCache>
                <c:ptCount val="1"/>
                <c:pt idx="0">
                  <c:v>Concrete pipe manuf. &amp; installation</c:v>
                </c:pt>
              </c:strCache>
            </c:strRef>
          </c:tx>
          <c:spPr>
            <a:ln w="88900" cap="rnd">
              <a:solidFill>
                <a:schemeClr val="accent4"/>
              </a:solidFill>
              <a:round/>
            </a:ln>
            <a:effectLst/>
          </c:spPr>
          <c:marker>
            <c:symbol val="none"/>
          </c:marker>
          <c:dLbls>
            <c:dLbl>
              <c:idx val="0"/>
              <c:layout>
                <c:manualLayout>
                  <c:x val="-5.2784848883666913E-2"/>
                  <c:y val="-3.519639890439470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3E6-4753-981E-2C1AA963C52D}"/>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mn-lt"/>
                    <a:ea typeface="+mn-ea"/>
                    <a:cs typeface="+mn-cs"/>
                  </a:defRPr>
                </a:pPr>
                <a:endParaRPr lang="de-DE"/>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'graph CO2 emissions EU'!$A$3:$A$5</c:f>
              <c:strCache>
                <c:ptCount val="3"/>
                <c:pt idx="0">
                  <c:v>DN 400</c:v>
                </c:pt>
                <c:pt idx="1">
                  <c:v>DN 800</c:v>
                </c:pt>
                <c:pt idx="2">
                  <c:v>DN 1200</c:v>
                </c:pt>
              </c:strCache>
            </c:strRef>
          </c:cat>
          <c:val>
            <c:numRef>
              <c:f>'graph CO2 emissions EU'!$D$3:$D$5</c:f>
              <c:numCache>
                <c:formatCode>General</c:formatCode>
                <c:ptCount val="3"/>
                <c:pt idx="0">
                  <c:v>5328</c:v>
                </c:pt>
                <c:pt idx="1">
                  <c:v>9561</c:v>
                </c:pt>
                <c:pt idx="2">
                  <c:v>16772</c:v>
                </c:pt>
              </c:numCache>
            </c:numRef>
          </c:val>
          <c:smooth val="0"/>
          <c:extLst>
            <c:ext xmlns:c16="http://schemas.microsoft.com/office/drawing/2014/chart" uri="{C3380CC4-5D6E-409C-BE32-E72D297353CC}">
              <c16:uniqueId val="{00000002-6E3B-43CF-82BB-298325C11321}"/>
            </c:ext>
          </c:extLst>
        </c:ser>
        <c:dLbls>
          <c:dLblPos val="t"/>
          <c:showLegendKey val="0"/>
          <c:showVal val="1"/>
          <c:showCatName val="0"/>
          <c:showSerName val="0"/>
          <c:showPercent val="0"/>
          <c:showBubbleSize val="0"/>
        </c:dLbls>
        <c:smooth val="0"/>
        <c:axId val="909680912"/>
        <c:axId val="909681392"/>
      </c:lineChart>
      <c:catAx>
        <c:axId val="90968091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bg1"/>
                </a:solidFill>
                <a:latin typeface="+mn-lt"/>
                <a:ea typeface="+mn-ea"/>
                <a:cs typeface="+mn-cs"/>
              </a:defRPr>
            </a:pPr>
            <a:endParaRPr lang="de-DE"/>
          </a:p>
        </c:txPr>
        <c:crossAx val="909681392"/>
        <c:crosses val="autoZero"/>
        <c:auto val="1"/>
        <c:lblAlgn val="ctr"/>
        <c:lblOffset val="100"/>
        <c:noMultiLvlLbl val="0"/>
      </c:catAx>
      <c:valAx>
        <c:axId val="909681392"/>
        <c:scaling>
          <c:orientation val="minMax"/>
        </c:scaling>
        <c:delete val="0"/>
        <c:axPos val="l"/>
        <c:title>
          <c:tx>
            <c:rich>
              <a:bodyPr rot="-540000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200" b="0" i="0" u="none" strike="noStrike" kern="1200" baseline="0">
                    <a:solidFill>
                      <a:schemeClr val="bg1"/>
                    </a:solidFill>
                    <a:latin typeface="+mn-lt"/>
                    <a:ea typeface="+mn-ea"/>
                    <a:cs typeface="+mn-cs"/>
                  </a:defRPr>
                </a:pPr>
                <a:r>
                  <a:rPr lang="de-DE" sz="1200" b="0" i="0" u="none" strike="noStrike" kern="1200" baseline="0" dirty="0">
                    <a:solidFill>
                      <a:schemeClr val="bg1"/>
                    </a:solidFill>
                  </a:rPr>
                  <a:t>Carbon </a:t>
                </a:r>
                <a:r>
                  <a:rPr lang="de-DE" sz="1200" b="0" i="0" u="none" strike="noStrike" kern="1200" baseline="0" dirty="0" err="1">
                    <a:solidFill>
                      <a:schemeClr val="bg1"/>
                    </a:solidFill>
                  </a:rPr>
                  <a:t>footprint</a:t>
                </a:r>
                <a:r>
                  <a:rPr lang="de-DE" sz="1200" b="0" i="0" u="none" strike="noStrike" kern="1200" baseline="0" dirty="0">
                    <a:solidFill>
                      <a:schemeClr val="bg1"/>
                    </a:solidFill>
                  </a:rPr>
                  <a:t> </a:t>
                </a:r>
                <a:r>
                  <a:rPr lang="de-DE" sz="1200" b="0" i="0" u="none" strike="noStrike" kern="1200" baseline="0" dirty="0" err="1">
                    <a:solidFill>
                      <a:schemeClr val="bg1"/>
                    </a:solidFill>
                  </a:rPr>
                  <a:t>of</a:t>
                </a:r>
                <a:r>
                  <a:rPr lang="de-DE" sz="1200" b="0" i="0" u="none" strike="noStrike" kern="1200" baseline="0" dirty="0">
                    <a:solidFill>
                      <a:schemeClr val="bg1"/>
                    </a:solidFill>
                  </a:rPr>
                  <a:t> </a:t>
                </a:r>
                <a:r>
                  <a:rPr lang="de-DE" sz="1200" b="0" i="0" u="none" strike="noStrike" kern="1200" baseline="0" dirty="0" err="1">
                    <a:solidFill>
                      <a:schemeClr val="bg1"/>
                    </a:solidFill>
                  </a:rPr>
                  <a:t>rehab</a:t>
                </a:r>
                <a:r>
                  <a:rPr lang="de-DE" sz="1200" b="0" i="0" u="none" strike="noStrike" kern="1200" baseline="0" dirty="0">
                    <a:solidFill>
                      <a:schemeClr val="bg1"/>
                    </a:solidFill>
                  </a:rPr>
                  <a:t> techn. in KgCO2e</a:t>
                </a:r>
              </a:p>
            </c:rich>
          </c:tx>
          <c:layout>
            <c:manualLayout>
              <c:xMode val="edge"/>
              <c:yMode val="edge"/>
              <c:x val="1.3838178763585183E-2"/>
              <c:y val="5.7064627240603932E-2"/>
            </c:manualLayout>
          </c:layout>
          <c:overlay val="0"/>
          <c:spPr>
            <a:noFill/>
            <a:ln>
              <a:noFill/>
            </a:ln>
            <a:effectLst/>
          </c:spPr>
          <c:txPr>
            <a:bodyPr rot="-540000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200" b="0" i="0" u="none" strike="noStrike" kern="1200" baseline="0">
                  <a:solidFill>
                    <a:schemeClr val="bg1"/>
                  </a:solidFill>
                  <a:latin typeface="+mn-lt"/>
                  <a:ea typeface="+mn-ea"/>
                  <a:cs typeface="+mn-cs"/>
                </a:defRPr>
              </a:pPr>
              <a:endParaRPr lang="de-DE"/>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bg1"/>
                </a:solidFill>
                <a:latin typeface="+mn-lt"/>
                <a:ea typeface="+mn-ea"/>
                <a:cs typeface="+mn-cs"/>
              </a:defRPr>
            </a:pPr>
            <a:endParaRPr lang="de-DE"/>
          </a:p>
        </c:txPr>
        <c:crossAx val="909680912"/>
        <c:crosses val="autoZero"/>
        <c:crossBetween val="between"/>
        <c:majorUnit val="4000"/>
      </c:valAx>
      <c:spPr>
        <a:noFill/>
        <a:ln w="25400">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bg1"/>
              </a:solidFill>
              <a:latin typeface="+mn-lt"/>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bg1"/>
          </a:solidFill>
        </a:defRPr>
      </a:pPr>
      <a:endParaRPr lang="de-D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89FDEAF-77C9-4E09-9551-F6BD926D3CCA}" type="doc">
      <dgm:prSet loTypeId="urn:microsoft.com/office/officeart/2005/8/layout/radial1" loCatId="cycle" qsTypeId="urn:microsoft.com/office/officeart/2005/8/quickstyle/simple1" qsCatId="simple" csTypeId="urn:microsoft.com/office/officeart/2005/8/colors/colorful2" csCatId="colorful" phldr="1"/>
      <dgm:spPr/>
      <dgm:t>
        <a:bodyPr/>
        <a:lstStyle/>
        <a:p>
          <a:endParaRPr lang="de-DE"/>
        </a:p>
      </dgm:t>
    </dgm:pt>
    <dgm:pt modelId="{AE4E2F83-FC2B-47FA-BB61-189E58B78E27}">
      <dgm:prSet phldrT="[Text]"/>
      <dgm:spPr>
        <a:solidFill>
          <a:srgbClr val="0B1522"/>
        </a:solidFill>
      </dgm:spPr>
      <dgm:t>
        <a:bodyPr/>
        <a:lstStyle/>
        <a:p>
          <a:r>
            <a:rPr lang="de-DE" b="0" i="1" dirty="0" err="1"/>
            <a:t>Sustainable</a:t>
          </a:r>
          <a:r>
            <a:rPr lang="de-DE" b="0" i="1" dirty="0"/>
            <a:t> Development Goals</a:t>
          </a:r>
          <a:r>
            <a:rPr lang="de-DE" dirty="0"/>
            <a:t> </a:t>
          </a:r>
        </a:p>
      </dgm:t>
    </dgm:pt>
    <dgm:pt modelId="{363B85F1-0D77-43AE-BEE1-32C88070FB90}" type="parTrans" cxnId="{002FBCBE-A633-4894-B670-378153B38113}">
      <dgm:prSet/>
      <dgm:spPr/>
      <dgm:t>
        <a:bodyPr/>
        <a:lstStyle/>
        <a:p>
          <a:endParaRPr lang="de-DE"/>
        </a:p>
      </dgm:t>
    </dgm:pt>
    <dgm:pt modelId="{86A0D65A-5B51-4088-AF00-23AACC02C068}" type="sibTrans" cxnId="{002FBCBE-A633-4894-B670-378153B38113}">
      <dgm:prSet/>
      <dgm:spPr/>
      <dgm:t>
        <a:bodyPr/>
        <a:lstStyle/>
        <a:p>
          <a:endParaRPr lang="de-DE"/>
        </a:p>
      </dgm:t>
    </dgm:pt>
    <dgm:pt modelId="{675BA335-E5B3-4FDC-983C-31D9F00F9DC0}">
      <dgm:prSet phldrT="[Text]"/>
      <dgm:spPr/>
      <dgm:t>
        <a:bodyPr/>
        <a:lstStyle/>
        <a:p>
          <a:r>
            <a:rPr lang="de-DE" dirty="0"/>
            <a:t>1</a:t>
          </a:r>
        </a:p>
      </dgm:t>
    </dgm:pt>
    <dgm:pt modelId="{28FBA800-88FE-43E7-987D-F192762E0E79}" type="parTrans" cxnId="{7548DEF6-B9DC-4F76-9908-13A07272D129}">
      <dgm:prSet/>
      <dgm:spPr/>
      <dgm:t>
        <a:bodyPr/>
        <a:lstStyle/>
        <a:p>
          <a:endParaRPr lang="de-DE"/>
        </a:p>
      </dgm:t>
    </dgm:pt>
    <dgm:pt modelId="{BBA4EE49-FDF7-44C1-B088-AB6E1E529B6B}" type="sibTrans" cxnId="{7548DEF6-B9DC-4F76-9908-13A07272D129}">
      <dgm:prSet/>
      <dgm:spPr/>
      <dgm:t>
        <a:bodyPr/>
        <a:lstStyle/>
        <a:p>
          <a:endParaRPr lang="de-DE"/>
        </a:p>
      </dgm:t>
    </dgm:pt>
    <dgm:pt modelId="{A465A6A5-038B-4692-98C6-3B85181CFAB7}">
      <dgm:prSet phldrT="[Text]"/>
      <dgm:spPr/>
      <dgm:t>
        <a:bodyPr/>
        <a:lstStyle/>
        <a:p>
          <a:r>
            <a:rPr lang="de-DE" dirty="0"/>
            <a:t>2</a:t>
          </a:r>
        </a:p>
      </dgm:t>
    </dgm:pt>
    <dgm:pt modelId="{5E318030-4DA6-4069-9E03-56EAF633CDF1}" type="parTrans" cxnId="{3B3EE58D-287E-451E-84EF-E47BBAE5F45D}">
      <dgm:prSet/>
      <dgm:spPr/>
      <dgm:t>
        <a:bodyPr/>
        <a:lstStyle/>
        <a:p>
          <a:endParaRPr lang="de-DE"/>
        </a:p>
      </dgm:t>
    </dgm:pt>
    <dgm:pt modelId="{5086D5DA-0756-4088-A8A3-6DCF047A38D5}" type="sibTrans" cxnId="{3B3EE58D-287E-451E-84EF-E47BBAE5F45D}">
      <dgm:prSet/>
      <dgm:spPr/>
      <dgm:t>
        <a:bodyPr/>
        <a:lstStyle/>
        <a:p>
          <a:endParaRPr lang="de-DE"/>
        </a:p>
      </dgm:t>
    </dgm:pt>
    <dgm:pt modelId="{9861581A-EC2D-465E-88FC-3635F777EDAD}">
      <dgm:prSet phldrT="[Text]"/>
      <dgm:spPr/>
      <dgm:t>
        <a:bodyPr/>
        <a:lstStyle/>
        <a:p>
          <a:r>
            <a:rPr lang="de-DE" dirty="0"/>
            <a:t>3</a:t>
          </a:r>
        </a:p>
      </dgm:t>
    </dgm:pt>
    <dgm:pt modelId="{DCEAF24B-CAED-4DBD-BE78-71A2336AE4B5}" type="parTrans" cxnId="{88CE82B3-2AC7-4A0E-B8A5-464F32FB89B0}">
      <dgm:prSet/>
      <dgm:spPr/>
      <dgm:t>
        <a:bodyPr/>
        <a:lstStyle/>
        <a:p>
          <a:endParaRPr lang="de-DE"/>
        </a:p>
      </dgm:t>
    </dgm:pt>
    <dgm:pt modelId="{BBEA5C11-CCA2-4629-9538-09B2AFB14ED3}" type="sibTrans" cxnId="{88CE82B3-2AC7-4A0E-B8A5-464F32FB89B0}">
      <dgm:prSet/>
      <dgm:spPr/>
      <dgm:t>
        <a:bodyPr/>
        <a:lstStyle/>
        <a:p>
          <a:endParaRPr lang="de-DE"/>
        </a:p>
      </dgm:t>
    </dgm:pt>
    <dgm:pt modelId="{80229EF1-935F-42EF-90E6-9D5A99EE6110}">
      <dgm:prSet phldrT="[Text]"/>
      <dgm:spPr/>
      <dgm:t>
        <a:bodyPr/>
        <a:lstStyle/>
        <a:p>
          <a:r>
            <a:rPr lang="de-DE" dirty="0"/>
            <a:t>4</a:t>
          </a:r>
        </a:p>
      </dgm:t>
    </dgm:pt>
    <dgm:pt modelId="{CCA83108-B1B8-4085-B5FC-286FC2EAB308}" type="parTrans" cxnId="{D00A2700-C832-46B2-AF3A-95223CA854B5}">
      <dgm:prSet/>
      <dgm:spPr/>
      <dgm:t>
        <a:bodyPr/>
        <a:lstStyle/>
        <a:p>
          <a:endParaRPr lang="de-DE"/>
        </a:p>
      </dgm:t>
    </dgm:pt>
    <dgm:pt modelId="{7D3EDD2B-866B-4B0B-A8B8-1AEC83E85772}" type="sibTrans" cxnId="{D00A2700-C832-46B2-AF3A-95223CA854B5}">
      <dgm:prSet/>
      <dgm:spPr/>
      <dgm:t>
        <a:bodyPr/>
        <a:lstStyle/>
        <a:p>
          <a:endParaRPr lang="de-DE"/>
        </a:p>
      </dgm:t>
    </dgm:pt>
    <dgm:pt modelId="{6BAA7C89-44DB-4881-B4DF-4520EDF8D6DC}">
      <dgm:prSet phldrT="[Text]"/>
      <dgm:spPr/>
      <dgm:t>
        <a:bodyPr/>
        <a:lstStyle/>
        <a:p>
          <a:r>
            <a:rPr lang="de-DE" dirty="0"/>
            <a:t>5</a:t>
          </a:r>
        </a:p>
      </dgm:t>
    </dgm:pt>
    <dgm:pt modelId="{A6CF0A4D-7A15-4DE8-A638-288A6CDC5B7D}" type="parTrans" cxnId="{56002EFD-236A-4268-A596-A309362ADAB6}">
      <dgm:prSet/>
      <dgm:spPr/>
      <dgm:t>
        <a:bodyPr/>
        <a:lstStyle/>
        <a:p>
          <a:endParaRPr lang="de-DE"/>
        </a:p>
      </dgm:t>
    </dgm:pt>
    <dgm:pt modelId="{56EB51E7-C7A9-47EC-83D1-89333016D194}" type="sibTrans" cxnId="{56002EFD-236A-4268-A596-A309362ADAB6}">
      <dgm:prSet/>
      <dgm:spPr/>
      <dgm:t>
        <a:bodyPr/>
        <a:lstStyle/>
        <a:p>
          <a:endParaRPr lang="de-DE"/>
        </a:p>
      </dgm:t>
    </dgm:pt>
    <dgm:pt modelId="{8A922921-7CD3-4E92-8218-2DCFBF2B24A5}">
      <dgm:prSet phldrT="[Text]"/>
      <dgm:spPr/>
      <dgm:t>
        <a:bodyPr/>
        <a:lstStyle/>
        <a:p>
          <a:r>
            <a:rPr lang="de-DE" dirty="0"/>
            <a:t>6</a:t>
          </a:r>
        </a:p>
      </dgm:t>
    </dgm:pt>
    <dgm:pt modelId="{9CB3BFB0-9684-4BE0-8FB1-C5C7993A3187}" type="parTrans" cxnId="{631E7194-CA87-4F40-8DE1-D39DA1EDE311}">
      <dgm:prSet/>
      <dgm:spPr/>
      <dgm:t>
        <a:bodyPr/>
        <a:lstStyle/>
        <a:p>
          <a:endParaRPr lang="de-DE"/>
        </a:p>
      </dgm:t>
    </dgm:pt>
    <dgm:pt modelId="{13270DD6-2F60-41E2-94EE-E6CFF587D398}" type="sibTrans" cxnId="{631E7194-CA87-4F40-8DE1-D39DA1EDE311}">
      <dgm:prSet/>
      <dgm:spPr/>
      <dgm:t>
        <a:bodyPr/>
        <a:lstStyle/>
        <a:p>
          <a:endParaRPr lang="de-DE"/>
        </a:p>
      </dgm:t>
    </dgm:pt>
    <dgm:pt modelId="{A6A322C9-F505-4B37-ADE9-3CEB30302E37}">
      <dgm:prSet phldrT="[Text]"/>
      <dgm:spPr/>
      <dgm:t>
        <a:bodyPr/>
        <a:lstStyle/>
        <a:p>
          <a:r>
            <a:rPr lang="de-DE" dirty="0"/>
            <a:t>7</a:t>
          </a:r>
        </a:p>
      </dgm:t>
    </dgm:pt>
    <dgm:pt modelId="{F7A914C4-6DBA-4319-A2F2-4BC479B0B943}" type="sibTrans" cxnId="{8FF0D21E-8437-4928-91C3-1FD0EE8A49A9}">
      <dgm:prSet/>
      <dgm:spPr/>
      <dgm:t>
        <a:bodyPr/>
        <a:lstStyle/>
        <a:p>
          <a:endParaRPr lang="de-DE"/>
        </a:p>
      </dgm:t>
    </dgm:pt>
    <dgm:pt modelId="{45984956-4CAD-4276-8776-2049CA351B91}" type="parTrans" cxnId="{8FF0D21E-8437-4928-91C3-1FD0EE8A49A9}">
      <dgm:prSet/>
      <dgm:spPr/>
      <dgm:t>
        <a:bodyPr/>
        <a:lstStyle/>
        <a:p>
          <a:endParaRPr lang="de-DE"/>
        </a:p>
      </dgm:t>
    </dgm:pt>
    <dgm:pt modelId="{CBA39CC9-0EF6-474B-A982-A64D4D3CE458}">
      <dgm:prSet phldrT="[Text]"/>
      <dgm:spPr/>
      <dgm:t>
        <a:bodyPr/>
        <a:lstStyle/>
        <a:p>
          <a:r>
            <a:rPr lang="de-DE" dirty="0"/>
            <a:t>8</a:t>
          </a:r>
        </a:p>
      </dgm:t>
    </dgm:pt>
    <dgm:pt modelId="{523E0AD3-9B1E-47C0-98B6-6CB445029692}" type="parTrans" cxnId="{AC23F994-3EE8-4718-953D-D3463307E610}">
      <dgm:prSet/>
      <dgm:spPr/>
      <dgm:t>
        <a:bodyPr/>
        <a:lstStyle/>
        <a:p>
          <a:endParaRPr lang="de-DE"/>
        </a:p>
      </dgm:t>
    </dgm:pt>
    <dgm:pt modelId="{1EF22980-E15B-4F9F-9FBD-EF71D05BD171}" type="sibTrans" cxnId="{AC23F994-3EE8-4718-953D-D3463307E610}">
      <dgm:prSet/>
      <dgm:spPr/>
      <dgm:t>
        <a:bodyPr/>
        <a:lstStyle/>
        <a:p>
          <a:endParaRPr lang="de-DE"/>
        </a:p>
      </dgm:t>
    </dgm:pt>
    <dgm:pt modelId="{D23B1F65-20C7-4537-AA81-F8B7218125BF}">
      <dgm:prSet phldrT="[Text]"/>
      <dgm:spPr/>
      <dgm:t>
        <a:bodyPr/>
        <a:lstStyle/>
        <a:p>
          <a:r>
            <a:rPr lang="de-DE" dirty="0"/>
            <a:t>9</a:t>
          </a:r>
        </a:p>
      </dgm:t>
    </dgm:pt>
    <dgm:pt modelId="{C6790C2A-5AE4-4545-ABA0-DD7EEED44E2A}" type="parTrans" cxnId="{F119EDBE-86D6-4034-A70A-06DC4BEA098E}">
      <dgm:prSet/>
      <dgm:spPr/>
      <dgm:t>
        <a:bodyPr/>
        <a:lstStyle/>
        <a:p>
          <a:endParaRPr lang="de-DE"/>
        </a:p>
      </dgm:t>
    </dgm:pt>
    <dgm:pt modelId="{43821D11-8995-4F37-83E6-B0B1A7E0E4F7}" type="sibTrans" cxnId="{F119EDBE-86D6-4034-A70A-06DC4BEA098E}">
      <dgm:prSet/>
      <dgm:spPr/>
      <dgm:t>
        <a:bodyPr/>
        <a:lstStyle/>
        <a:p>
          <a:endParaRPr lang="de-DE"/>
        </a:p>
      </dgm:t>
    </dgm:pt>
    <dgm:pt modelId="{6AB30F55-2381-4BC3-A6D4-B10A7FC4C60F}">
      <dgm:prSet phldrT="[Text]"/>
      <dgm:spPr/>
      <dgm:t>
        <a:bodyPr/>
        <a:lstStyle/>
        <a:p>
          <a:r>
            <a:rPr lang="de-DE" dirty="0"/>
            <a:t>10</a:t>
          </a:r>
        </a:p>
      </dgm:t>
    </dgm:pt>
    <dgm:pt modelId="{7B7A39C0-B2EB-4B20-83F8-5A881FC768AC}" type="parTrans" cxnId="{BF42E0A5-6368-4D27-8F99-91B48A5E0E02}">
      <dgm:prSet/>
      <dgm:spPr/>
      <dgm:t>
        <a:bodyPr/>
        <a:lstStyle/>
        <a:p>
          <a:endParaRPr lang="de-DE"/>
        </a:p>
      </dgm:t>
    </dgm:pt>
    <dgm:pt modelId="{6C8E249C-5CB3-44C1-9688-09CC83F8D88D}" type="sibTrans" cxnId="{BF42E0A5-6368-4D27-8F99-91B48A5E0E02}">
      <dgm:prSet/>
      <dgm:spPr/>
      <dgm:t>
        <a:bodyPr/>
        <a:lstStyle/>
        <a:p>
          <a:endParaRPr lang="de-DE"/>
        </a:p>
      </dgm:t>
    </dgm:pt>
    <dgm:pt modelId="{C2BBFF0F-B34F-4A3D-AEB0-03D503D71407}">
      <dgm:prSet phldrT="[Text]"/>
      <dgm:spPr/>
      <dgm:t>
        <a:bodyPr/>
        <a:lstStyle/>
        <a:p>
          <a:r>
            <a:rPr lang="de-DE" dirty="0"/>
            <a:t>11</a:t>
          </a:r>
        </a:p>
      </dgm:t>
    </dgm:pt>
    <dgm:pt modelId="{7BDE6083-4C9A-4D74-86AD-F8A4E1C9F295}" type="parTrans" cxnId="{83639CCB-F94E-4227-991A-FA550BD14F96}">
      <dgm:prSet/>
      <dgm:spPr/>
      <dgm:t>
        <a:bodyPr/>
        <a:lstStyle/>
        <a:p>
          <a:endParaRPr lang="de-DE"/>
        </a:p>
      </dgm:t>
    </dgm:pt>
    <dgm:pt modelId="{4C4F3D38-DED5-4AE3-8405-C8A587363F12}" type="sibTrans" cxnId="{83639CCB-F94E-4227-991A-FA550BD14F96}">
      <dgm:prSet/>
      <dgm:spPr/>
      <dgm:t>
        <a:bodyPr/>
        <a:lstStyle/>
        <a:p>
          <a:endParaRPr lang="de-DE"/>
        </a:p>
      </dgm:t>
    </dgm:pt>
    <dgm:pt modelId="{8BAEBFBF-C0C5-497B-A57C-86D8F6C1C707}">
      <dgm:prSet phldrT="[Text]"/>
      <dgm:spPr/>
      <dgm:t>
        <a:bodyPr/>
        <a:lstStyle/>
        <a:p>
          <a:r>
            <a:rPr lang="de-DE" dirty="0"/>
            <a:t>12</a:t>
          </a:r>
        </a:p>
      </dgm:t>
    </dgm:pt>
    <dgm:pt modelId="{0C8D6D3A-C37C-4B77-80CF-F3A888582FC8}" type="parTrans" cxnId="{B7C9AB7D-5163-4E6E-BCE6-7ECF47E31788}">
      <dgm:prSet/>
      <dgm:spPr/>
      <dgm:t>
        <a:bodyPr/>
        <a:lstStyle/>
        <a:p>
          <a:endParaRPr lang="de-DE"/>
        </a:p>
      </dgm:t>
    </dgm:pt>
    <dgm:pt modelId="{2ED25AD2-90EA-4D8F-B787-9F585953FD06}" type="sibTrans" cxnId="{B7C9AB7D-5163-4E6E-BCE6-7ECF47E31788}">
      <dgm:prSet/>
      <dgm:spPr/>
      <dgm:t>
        <a:bodyPr/>
        <a:lstStyle/>
        <a:p>
          <a:endParaRPr lang="de-DE"/>
        </a:p>
      </dgm:t>
    </dgm:pt>
    <dgm:pt modelId="{93CDF49E-1DF6-4849-A927-165FCB37EBAB}">
      <dgm:prSet phldrT="[Text]"/>
      <dgm:spPr/>
      <dgm:t>
        <a:bodyPr/>
        <a:lstStyle/>
        <a:p>
          <a:r>
            <a:rPr lang="de-DE" dirty="0"/>
            <a:t>13</a:t>
          </a:r>
        </a:p>
      </dgm:t>
    </dgm:pt>
    <dgm:pt modelId="{50BA2100-9BE8-4F7D-9395-7AE3C244D498}" type="parTrans" cxnId="{FCEC3DFC-78AA-4419-9233-24F0FD63900D}">
      <dgm:prSet/>
      <dgm:spPr/>
      <dgm:t>
        <a:bodyPr/>
        <a:lstStyle/>
        <a:p>
          <a:endParaRPr lang="de-DE"/>
        </a:p>
      </dgm:t>
    </dgm:pt>
    <dgm:pt modelId="{3B14D4A9-E1C5-4701-8246-DDF36F82756E}" type="sibTrans" cxnId="{FCEC3DFC-78AA-4419-9233-24F0FD63900D}">
      <dgm:prSet/>
      <dgm:spPr/>
      <dgm:t>
        <a:bodyPr/>
        <a:lstStyle/>
        <a:p>
          <a:endParaRPr lang="de-DE"/>
        </a:p>
      </dgm:t>
    </dgm:pt>
    <dgm:pt modelId="{EE87EAAB-9B6D-4DC1-A3CD-97499D9C5EC9}">
      <dgm:prSet phldrT="[Text]"/>
      <dgm:spPr/>
      <dgm:t>
        <a:bodyPr/>
        <a:lstStyle/>
        <a:p>
          <a:r>
            <a:rPr lang="de-DE" dirty="0"/>
            <a:t>14</a:t>
          </a:r>
        </a:p>
      </dgm:t>
    </dgm:pt>
    <dgm:pt modelId="{51C35297-7B9F-4FF1-AC49-CAEF6BC48E05}" type="parTrans" cxnId="{BAB459B2-F813-44B9-BA9D-EC3FF4072C63}">
      <dgm:prSet/>
      <dgm:spPr/>
      <dgm:t>
        <a:bodyPr/>
        <a:lstStyle/>
        <a:p>
          <a:endParaRPr lang="de-DE"/>
        </a:p>
      </dgm:t>
    </dgm:pt>
    <dgm:pt modelId="{97D68703-27B3-47C2-93EB-09D237EE6F16}" type="sibTrans" cxnId="{BAB459B2-F813-44B9-BA9D-EC3FF4072C63}">
      <dgm:prSet/>
      <dgm:spPr/>
      <dgm:t>
        <a:bodyPr/>
        <a:lstStyle/>
        <a:p>
          <a:endParaRPr lang="de-DE"/>
        </a:p>
      </dgm:t>
    </dgm:pt>
    <dgm:pt modelId="{A9D15524-6EDA-4BF0-8E0B-EAF4BC9742CB}">
      <dgm:prSet phldrT="[Text]"/>
      <dgm:spPr/>
      <dgm:t>
        <a:bodyPr/>
        <a:lstStyle/>
        <a:p>
          <a:r>
            <a:rPr lang="de-DE" dirty="0"/>
            <a:t>15</a:t>
          </a:r>
        </a:p>
      </dgm:t>
    </dgm:pt>
    <dgm:pt modelId="{1A8E67F4-1F3F-4C7D-AC69-8739DB55EB2F}" type="parTrans" cxnId="{E6786F61-424E-4BF8-9DBE-22E530D6C4D6}">
      <dgm:prSet/>
      <dgm:spPr/>
      <dgm:t>
        <a:bodyPr/>
        <a:lstStyle/>
        <a:p>
          <a:endParaRPr lang="de-DE"/>
        </a:p>
      </dgm:t>
    </dgm:pt>
    <dgm:pt modelId="{60C86F4F-283D-4963-BC6E-64C9D5DF0702}" type="sibTrans" cxnId="{E6786F61-424E-4BF8-9DBE-22E530D6C4D6}">
      <dgm:prSet/>
      <dgm:spPr/>
      <dgm:t>
        <a:bodyPr/>
        <a:lstStyle/>
        <a:p>
          <a:endParaRPr lang="de-DE"/>
        </a:p>
      </dgm:t>
    </dgm:pt>
    <dgm:pt modelId="{26B82BE7-612E-4AF9-9868-C019A5D5CB5D}">
      <dgm:prSet phldrT="[Text]"/>
      <dgm:spPr/>
      <dgm:t>
        <a:bodyPr/>
        <a:lstStyle/>
        <a:p>
          <a:r>
            <a:rPr lang="de-DE" dirty="0"/>
            <a:t>16</a:t>
          </a:r>
        </a:p>
      </dgm:t>
    </dgm:pt>
    <dgm:pt modelId="{3FCFFA58-014E-49D7-9584-652443F8B0CE}" type="parTrans" cxnId="{D0509EC5-2EB9-46F4-ACDA-CDC55004DFE6}">
      <dgm:prSet/>
      <dgm:spPr/>
      <dgm:t>
        <a:bodyPr/>
        <a:lstStyle/>
        <a:p>
          <a:endParaRPr lang="de-DE"/>
        </a:p>
      </dgm:t>
    </dgm:pt>
    <dgm:pt modelId="{61E906D4-68A4-4DC5-A43B-E867A1D2AA56}" type="sibTrans" cxnId="{D0509EC5-2EB9-46F4-ACDA-CDC55004DFE6}">
      <dgm:prSet/>
      <dgm:spPr/>
      <dgm:t>
        <a:bodyPr/>
        <a:lstStyle/>
        <a:p>
          <a:endParaRPr lang="de-DE"/>
        </a:p>
      </dgm:t>
    </dgm:pt>
    <dgm:pt modelId="{69F81884-5A10-4B5D-AA0F-086184E80748}">
      <dgm:prSet phldrT="[Text]"/>
      <dgm:spPr/>
      <dgm:t>
        <a:bodyPr/>
        <a:lstStyle/>
        <a:p>
          <a:r>
            <a:rPr lang="de-DE" dirty="0"/>
            <a:t>17</a:t>
          </a:r>
        </a:p>
      </dgm:t>
    </dgm:pt>
    <dgm:pt modelId="{73068D75-E915-44F8-9C11-F2F8A42145A6}" type="parTrans" cxnId="{09099F27-3AFF-4A71-88B6-C5E4159AE204}">
      <dgm:prSet/>
      <dgm:spPr/>
      <dgm:t>
        <a:bodyPr/>
        <a:lstStyle/>
        <a:p>
          <a:endParaRPr lang="de-DE"/>
        </a:p>
      </dgm:t>
    </dgm:pt>
    <dgm:pt modelId="{A23A96F8-F70F-461F-BEA1-E9BDBB53D8F5}" type="sibTrans" cxnId="{09099F27-3AFF-4A71-88B6-C5E4159AE204}">
      <dgm:prSet/>
      <dgm:spPr/>
      <dgm:t>
        <a:bodyPr/>
        <a:lstStyle/>
        <a:p>
          <a:endParaRPr lang="de-DE"/>
        </a:p>
      </dgm:t>
    </dgm:pt>
    <dgm:pt modelId="{70CC0196-3125-4941-90A6-E2FB715EA754}">
      <dgm:prSet phldrT="[Text]"/>
      <dgm:spPr/>
      <dgm:t>
        <a:bodyPr/>
        <a:lstStyle/>
        <a:p>
          <a:endParaRPr lang="de-DE" dirty="0"/>
        </a:p>
      </dgm:t>
    </dgm:pt>
    <dgm:pt modelId="{B4A20822-AD8F-4075-A722-E839D6EF6FD3}" type="parTrans" cxnId="{E0C2EA7F-15C3-4A2A-A89A-559E3C18132D}">
      <dgm:prSet/>
      <dgm:spPr/>
      <dgm:t>
        <a:bodyPr/>
        <a:lstStyle/>
        <a:p>
          <a:endParaRPr lang="de-DE"/>
        </a:p>
      </dgm:t>
    </dgm:pt>
    <dgm:pt modelId="{0287CC3D-D52D-4C76-8E8D-077B1E7EE364}" type="sibTrans" cxnId="{E0C2EA7F-15C3-4A2A-A89A-559E3C18132D}">
      <dgm:prSet/>
      <dgm:spPr/>
      <dgm:t>
        <a:bodyPr/>
        <a:lstStyle/>
        <a:p>
          <a:endParaRPr lang="de-DE"/>
        </a:p>
      </dgm:t>
    </dgm:pt>
    <dgm:pt modelId="{978C9F29-EB6A-413C-B373-24DF7483ACE5}" type="pres">
      <dgm:prSet presAssocID="{E89FDEAF-77C9-4E09-9551-F6BD926D3CCA}" presName="cycle" presStyleCnt="0">
        <dgm:presLayoutVars>
          <dgm:chMax val="1"/>
          <dgm:dir/>
          <dgm:animLvl val="ctr"/>
          <dgm:resizeHandles val="exact"/>
        </dgm:presLayoutVars>
      </dgm:prSet>
      <dgm:spPr/>
    </dgm:pt>
    <dgm:pt modelId="{39CC391C-1B90-4416-9A2A-0D4027A987EE}" type="pres">
      <dgm:prSet presAssocID="{AE4E2F83-FC2B-47FA-BB61-189E58B78E27}" presName="centerShape" presStyleLbl="node0" presStyleIdx="0" presStyleCnt="1" custScaleX="454447" custScaleY="454447"/>
      <dgm:spPr/>
    </dgm:pt>
    <dgm:pt modelId="{18A62E70-87E7-447E-9D02-8BEE4C42EDED}" type="pres">
      <dgm:prSet presAssocID="{28FBA800-88FE-43E7-987D-F192762E0E79}" presName="Name9" presStyleLbl="parChTrans1D2" presStyleIdx="0" presStyleCnt="17"/>
      <dgm:spPr/>
    </dgm:pt>
    <dgm:pt modelId="{5C99A861-9836-4781-A7ED-242C6CBFDF0E}" type="pres">
      <dgm:prSet presAssocID="{28FBA800-88FE-43E7-987D-F192762E0E79}" presName="connTx" presStyleLbl="parChTrans1D2" presStyleIdx="0" presStyleCnt="17"/>
      <dgm:spPr/>
    </dgm:pt>
    <dgm:pt modelId="{13F4204B-037F-4BBF-ABCB-A80653A2140E}" type="pres">
      <dgm:prSet presAssocID="{675BA335-E5B3-4FDC-983C-31D9F00F9DC0}" presName="node" presStyleLbl="node1" presStyleIdx="0" presStyleCnt="17" custScaleX="97382" custScaleY="97382">
        <dgm:presLayoutVars>
          <dgm:bulletEnabled val="1"/>
        </dgm:presLayoutVars>
      </dgm:prSet>
      <dgm:spPr/>
    </dgm:pt>
    <dgm:pt modelId="{564FB97C-3308-484C-A16C-5D338DCBF1AA}" type="pres">
      <dgm:prSet presAssocID="{5E318030-4DA6-4069-9E03-56EAF633CDF1}" presName="Name9" presStyleLbl="parChTrans1D2" presStyleIdx="1" presStyleCnt="17"/>
      <dgm:spPr/>
    </dgm:pt>
    <dgm:pt modelId="{B2A1675C-3900-4A57-8319-8CAA145F805E}" type="pres">
      <dgm:prSet presAssocID="{5E318030-4DA6-4069-9E03-56EAF633CDF1}" presName="connTx" presStyleLbl="parChTrans1D2" presStyleIdx="1" presStyleCnt="17"/>
      <dgm:spPr/>
    </dgm:pt>
    <dgm:pt modelId="{C1AB684F-601C-4653-B014-90C37584C6DF}" type="pres">
      <dgm:prSet presAssocID="{A465A6A5-038B-4692-98C6-3B85181CFAB7}" presName="node" presStyleLbl="node1" presStyleIdx="1" presStyleCnt="17" custScaleX="97382" custScaleY="97382">
        <dgm:presLayoutVars>
          <dgm:bulletEnabled val="1"/>
        </dgm:presLayoutVars>
      </dgm:prSet>
      <dgm:spPr/>
    </dgm:pt>
    <dgm:pt modelId="{98AA3F00-59B7-4043-86F6-2CF63EB5D16F}" type="pres">
      <dgm:prSet presAssocID="{DCEAF24B-CAED-4DBD-BE78-71A2336AE4B5}" presName="Name9" presStyleLbl="parChTrans1D2" presStyleIdx="2" presStyleCnt="17"/>
      <dgm:spPr/>
    </dgm:pt>
    <dgm:pt modelId="{6CE67BC7-675C-4FAE-889C-40B6DB431F27}" type="pres">
      <dgm:prSet presAssocID="{DCEAF24B-CAED-4DBD-BE78-71A2336AE4B5}" presName="connTx" presStyleLbl="parChTrans1D2" presStyleIdx="2" presStyleCnt="17"/>
      <dgm:spPr/>
    </dgm:pt>
    <dgm:pt modelId="{CA13C2E9-2132-4D59-B7D3-44B7466A2B83}" type="pres">
      <dgm:prSet presAssocID="{9861581A-EC2D-465E-88FC-3635F777EDAD}" presName="node" presStyleLbl="node1" presStyleIdx="2" presStyleCnt="17" custScaleX="97382" custScaleY="97382">
        <dgm:presLayoutVars>
          <dgm:bulletEnabled val="1"/>
        </dgm:presLayoutVars>
      </dgm:prSet>
      <dgm:spPr/>
    </dgm:pt>
    <dgm:pt modelId="{5BB77410-5F4A-4732-854E-6F4F67B50E6F}" type="pres">
      <dgm:prSet presAssocID="{CCA83108-B1B8-4085-B5FC-286FC2EAB308}" presName="Name9" presStyleLbl="parChTrans1D2" presStyleIdx="3" presStyleCnt="17"/>
      <dgm:spPr/>
    </dgm:pt>
    <dgm:pt modelId="{CF19734E-4BC6-427D-AE39-654189546DD9}" type="pres">
      <dgm:prSet presAssocID="{CCA83108-B1B8-4085-B5FC-286FC2EAB308}" presName="connTx" presStyleLbl="parChTrans1D2" presStyleIdx="3" presStyleCnt="17"/>
      <dgm:spPr/>
    </dgm:pt>
    <dgm:pt modelId="{7CB633B9-DF96-4736-9B32-DD6DD01460A9}" type="pres">
      <dgm:prSet presAssocID="{80229EF1-935F-42EF-90E6-9D5A99EE6110}" presName="node" presStyleLbl="node1" presStyleIdx="3" presStyleCnt="17" custScaleX="97382" custScaleY="97382">
        <dgm:presLayoutVars>
          <dgm:bulletEnabled val="1"/>
        </dgm:presLayoutVars>
      </dgm:prSet>
      <dgm:spPr/>
    </dgm:pt>
    <dgm:pt modelId="{30D73787-7F10-495F-8337-59060AB294D8}" type="pres">
      <dgm:prSet presAssocID="{A6CF0A4D-7A15-4DE8-A638-288A6CDC5B7D}" presName="Name9" presStyleLbl="parChTrans1D2" presStyleIdx="4" presStyleCnt="17"/>
      <dgm:spPr/>
    </dgm:pt>
    <dgm:pt modelId="{FA66BAB7-7F1F-479D-A630-8EADCD93BB0E}" type="pres">
      <dgm:prSet presAssocID="{A6CF0A4D-7A15-4DE8-A638-288A6CDC5B7D}" presName="connTx" presStyleLbl="parChTrans1D2" presStyleIdx="4" presStyleCnt="17"/>
      <dgm:spPr/>
    </dgm:pt>
    <dgm:pt modelId="{582B486C-D464-4B63-BC0B-86A5956E8F5C}" type="pres">
      <dgm:prSet presAssocID="{6BAA7C89-44DB-4881-B4DF-4520EDF8D6DC}" presName="node" presStyleLbl="node1" presStyleIdx="4" presStyleCnt="17" custScaleX="97382" custScaleY="97382">
        <dgm:presLayoutVars>
          <dgm:bulletEnabled val="1"/>
        </dgm:presLayoutVars>
      </dgm:prSet>
      <dgm:spPr/>
    </dgm:pt>
    <dgm:pt modelId="{3FD4084B-AD3D-438F-B051-EBAAC8D4E631}" type="pres">
      <dgm:prSet presAssocID="{9CB3BFB0-9684-4BE0-8FB1-C5C7993A3187}" presName="Name9" presStyleLbl="parChTrans1D2" presStyleIdx="5" presStyleCnt="17"/>
      <dgm:spPr/>
    </dgm:pt>
    <dgm:pt modelId="{3B5772CE-D714-4208-B5A9-EAA4470EA14E}" type="pres">
      <dgm:prSet presAssocID="{9CB3BFB0-9684-4BE0-8FB1-C5C7993A3187}" presName="connTx" presStyleLbl="parChTrans1D2" presStyleIdx="5" presStyleCnt="17"/>
      <dgm:spPr/>
    </dgm:pt>
    <dgm:pt modelId="{DB7523FD-F580-456A-9D8D-E119DDC31BF4}" type="pres">
      <dgm:prSet presAssocID="{8A922921-7CD3-4E92-8218-2DCFBF2B24A5}" presName="node" presStyleLbl="node1" presStyleIdx="5" presStyleCnt="17" custScaleX="97382" custScaleY="97382">
        <dgm:presLayoutVars>
          <dgm:bulletEnabled val="1"/>
        </dgm:presLayoutVars>
      </dgm:prSet>
      <dgm:spPr/>
    </dgm:pt>
    <dgm:pt modelId="{827A6E28-CE07-4F33-A31F-A1BC0945FEC7}" type="pres">
      <dgm:prSet presAssocID="{45984956-4CAD-4276-8776-2049CA351B91}" presName="Name9" presStyleLbl="parChTrans1D2" presStyleIdx="6" presStyleCnt="17"/>
      <dgm:spPr/>
    </dgm:pt>
    <dgm:pt modelId="{7B7781B1-7879-404D-961C-46105970EAB0}" type="pres">
      <dgm:prSet presAssocID="{45984956-4CAD-4276-8776-2049CA351B91}" presName="connTx" presStyleLbl="parChTrans1D2" presStyleIdx="6" presStyleCnt="17"/>
      <dgm:spPr/>
    </dgm:pt>
    <dgm:pt modelId="{F97F617E-281A-4F83-9FFA-AB2D7F2EE140}" type="pres">
      <dgm:prSet presAssocID="{A6A322C9-F505-4B37-ADE9-3CEB30302E37}" presName="node" presStyleLbl="node1" presStyleIdx="6" presStyleCnt="17" custScaleX="97382" custScaleY="97382">
        <dgm:presLayoutVars>
          <dgm:bulletEnabled val="1"/>
        </dgm:presLayoutVars>
      </dgm:prSet>
      <dgm:spPr/>
    </dgm:pt>
    <dgm:pt modelId="{DAF111B0-51EA-4152-B16A-114D04D1220E}" type="pres">
      <dgm:prSet presAssocID="{523E0AD3-9B1E-47C0-98B6-6CB445029692}" presName="Name9" presStyleLbl="parChTrans1D2" presStyleIdx="7" presStyleCnt="17"/>
      <dgm:spPr/>
    </dgm:pt>
    <dgm:pt modelId="{A6527861-F7B3-4C87-8410-1672F4788280}" type="pres">
      <dgm:prSet presAssocID="{523E0AD3-9B1E-47C0-98B6-6CB445029692}" presName="connTx" presStyleLbl="parChTrans1D2" presStyleIdx="7" presStyleCnt="17"/>
      <dgm:spPr/>
    </dgm:pt>
    <dgm:pt modelId="{5A0737A3-1F56-4CAD-9395-1138040B4184}" type="pres">
      <dgm:prSet presAssocID="{CBA39CC9-0EF6-474B-A982-A64D4D3CE458}" presName="node" presStyleLbl="node1" presStyleIdx="7" presStyleCnt="17">
        <dgm:presLayoutVars>
          <dgm:bulletEnabled val="1"/>
        </dgm:presLayoutVars>
      </dgm:prSet>
      <dgm:spPr/>
    </dgm:pt>
    <dgm:pt modelId="{85B7158D-E6E5-40B2-8248-421E60F5F5E6}" type="pres">
      <dgm:prSet presAssocID="{C6790C2A-5AE4-4545-ABA0-DD7EEED44E2A}" presName="Name9" presStyleLbl="parChTrans1D2" presStyleIdx="8" presStyleCnt="17"/>
      <dgm:spPr/>
    </dgm:pt>
    <dgm:pt modelId="{B4B29A4E-0AE8-48D1-95F8-F4FE509B3479}" type="pres">
      <dgm:prSet presAssocID="{C6790C2A-5AE4-4545-ABA0-DD7EEED44E2A}" presName="connTx" presStyleLbl="parChTrans1D2" presStyleIdx="8" presStyleCnt="17"/>
      <dgm:spPr/>
    </dgm:pt>
    <dgm:pt modelId="{DBE1ECF1-B56D-42F8-88E1-021BFAAD0BAB}" type="pres">
      <dgm:prSet presAssocID="{D23B1F65-20C7-4537-AA81-F8B7218125BF}" presName="node" presStyleLbl="node1" presStyleIdx="8" presStyleCnt="17">
        <dgm:presLayoutVars>
          <dgm:bulletEnabled val="1"/>
        </dgm:presLayoutVars>
      </dgm:prSet>
      <dgm:spPr/>
    </dgm:pt>
    <dgm:pt modelId="{1966BC51-E613-4110-AC99-77A7042CE559}" type="pres">
      <dgm:prSet presAssocID="{7B7A39C0-B2EB-4B20-83F8-5A881FC768AC}" presName="Name9" presStyleLbl="parChTrans1D2" presStyleIdx="9" presStyleCnt="17"/>
      <dgm:spPr/>
    </dgm:pt>
    <dgm:pt modelId="{E6FCEC72-DB8D-402E-983F-5A2A7077624F}" type="pres">
      <dgm:prSet presAssocID="{7B7A39C0-B2EB-4B20-83F8-5A881FC768AC}" presName="connTx" presStyleLbl="parChTrans1D2" presStyleIdx="9" presStyleCnt="17"/>
      <dgm:spPr/>
    </dgm:pt>
    <dgm:pt modelId="{9A324279-6021-46F4-8BA1-9EB671C1320B}" type="pres">
      <dgm:prSet presAssocID="{6AB30F55-2381-4BC3-A6D4-B10A7FC4C60F}" presName="node" presStyleLbl="node1" presStyleIdx="9" presStyleCnt="17">
        <dgm:presLayoutVars>
          <dgm:bulletEnabled val="1"/>
        </dgm:presLayoutVars>
      </dgm:prSet>
      <dgm:spPr/>
    </dgm:pt>
    <dgm:pt modelId="{6D223B5D-CC18-49DB-8ABB-D27F5932758F}" type="pres">
      <dgm:prSet presAssocID="{7BDE6083-4C9A-4D74-86AD-F8A4E1C9F295}" presName="Name9" presStyleLbl="parChTrans1D2" presStyleIdx="10" presStyleCnt="17"/>
      <dgm:spPr/>
    </dgm:pt>
    <dgm:pt modelId="{3E3E86BA-B704-4981-BE7E-B401129C2A06}" type="pres">
      <dgm:prSet presAssocID="{7BDE6083-4C9A-4D74-86AD-F8A4E1C9F295}" presName="connTx" presStyleLbl="parChTrans1D2" presStyleIdx="10" presStyleCnt="17"/>
      <dgm:spPr/>
    </dgm:pt>
    <dgm:pt modelId="{BCE318EA-445E-4B30-B428-E1EDCA27E854}" type="pres">
      <dgm:prSet presAssocID="{C2BBFF0F-B34F-4A3D-AEB0-03D503D71407}" presName="node" presStyleLbl="node1" presStyleIdx="10" presStyleCnt="17">
        <dgm:presLayoutVars>
          <dgm:bulletEnabled val="1"/>
        </dgm:presLayoutVars>
      </dgm:prSet>
      <dgm:spPr/>
    </dgm:pt>
    <dgm:pt modelId="{B00CDAD6-072A-422A-AE48-7F349C9CB0D1}" type="pres">
      <dgm:prSet presAssocID="{0C8D6D3A-C37C-4B77-80CF-F3A888582FC8}" presName="Name9" presStyleLbl="parChTrans1D2" presStyleIdx="11" presStyleCnt="17"/>
      <dgm:spPr/>
    </dgm:pt>
    <dgm:pt modelId="{8064EC55-83C1-436D-8F24-495701EA6B67}" type="pres">
      <dgm:prSet presAssocID="{0C8D6D3A-C37C-4B77-80CF-F3A888582FC8}" presName="connTx" presStyleLbl="parChTrans1D2" presStyleIdx="11" presStyleCnt="17"/>
      <dgm:spPr/>
    </dgm:pt>
    <dgm:pt modelId="{50528998-6411-47A5-BF30-F93BB2090109}" type="pres">
      <dgm:prSet presAssocID="{8BAEBFBF-C0C5-497B-A57C-86D8F6C1C707}" presName="node" presStyleLbl="node1" presStyleIdx="11" presStyleCnt="17">
        <dgm:presLayoutVars>
          <dgm:bulletEnabled val="1"/>
        </dgm:presLayoutVars>
      </dgm:prSet>
      <dgm:spPr/>
    </dgm:pt>
    <dgm:pt modelId="{E246F85D-5262-4FDF-AC56-F3E151F7619F}" type="pres">
      <dgm:prSet presAssocID="{50BA2100-9BE8-4F7D-9395-7AE3C244D498}" presName="Name9" presStyleLbl="parChTrans1D2" presStyleIdx="12" presStyleCnt="17"/>
      <dgm:spPr/>
    </dgm:pt>
    <dgm:pt modelId="{55003123-9B4D-4FCF-8BD2-80B8EF0F3596}" type="pres">
      <dgm:prSet presAssocID="{50BA2100-9BE8-4F7D-9395-7AE3C244D498}" presName="connTx" presStyleLbl="parChTrans1D2" presStyleIdx="12" presStyleCnt="17"/>
      <dgm:spPr/>
    </dgm:pt>
    <dgm:pt modelId="{28BD6349-B53D-4741-A93F-DF102D857964}" type="pres">
      <dgm:prSet presAssocID="{93CDF49E-1DF6-4849-A927-165FCB37EBAB}" presName="node" presStyleLbl="node1" presStyleIdx="12" presStyleCnt="17">
        <dgm:presLayoutVars>
          <dgm:bulletEnabled val="1"/>
        </dgm:presLayoutVars>
      </dgm:prSet>
      <dgm:spPr/>
    </dgm:pt>
    <dgm:pt modelId="{368BE9AE-2549-4C3E-BA1B-A21ED2C99761}" type="pres">
      <dgm:prSet presAssocID="{51C35297-7B9F-4FF1-AC49-CAEF6BC48E05}" presName="Name9" presStyleLbl="parChTrans1D2" presStyleIdx="13" presStyleCnt="17"/>
      <dgm:spPr/>
    </dgm:pt>
    <dgm:pt modelId="{BB33AE6D-AAB7-4CBC-B5E4-A02B2A5C2589}" type="pres">
      <dgm:prSet presAssocID="{51C35297-7B9F-4FF1-AC49-CAEF6BC48E05}" presName="connTx" presStyleLbl="parChTrans1D2" presStyleIdx="13" presStyleCnt="17"/>
      <dgm:spPr/>
    </dgm:pt>
    <dgm:pt modelId="{0B1E5EB2-E850-4CD3-B754-BB008A3370AD}" type="pres">
      <dgm:prSet presAssocID="{EE87EAAB-9B6D-4DC1-A3CD-97499D9C5EC9}" presName="node" presStyleLbl="node1" presStyleIdx="13" presStyleCnt="17">
        <dgm:presLayoutVars>
          <dgm:bulletEnabled val="1"/>
        </dgm:presLayoutVars>
      </dgm:prSet>
      <dgm:spPr/>
    </dgm:pt>
    <dgm:pt modelId="{0B0F2ECF-B6E1-4E5C-B776-FD5B3BE78812}" type="pres">
      <dgm:prSet presAssocID="{1A8E67F4-1F3F-4C7D-AC69-8739DB55EB2F}" presName="Name9" presStyleLbl="parChTrans1D2" presStyleIdx="14" presStyleCnt="17"/>
      <dgm:spPr/>
    </dgm:pt>
    <dgm:pt modelId="{C15681CB-82F3-4D03-A531-E4F46F13FAE5}" type="pres">
      <dgm:prSet presAssocID="{1A8E67F4-1F3F-4C7D-AC69-8739DB55EB2F}" presName="connTx" presStyleLbl="parChTrans1D2" presStyleIdx="14" presStyleCnt="17"/>
      <dgm:spPr/>
    </dgm:pt>
    <dgm:pt modelId="{48013BC3-C5E1-4FB1-B215-4E10C50184A5}" type="pres">
      <dgm:prSet presAssocID="{A9D15524-6EDA-4BF0-8E0B-EAF4BC9742CB}" presName="node" presStyleLbl="node1" presStyleIdx="14" presStyleCnt="17">
        <dgm:presLayoutVars>
          <dgm:bulletEnabled val="1"/>
        </dgm:presLayoutVars>
      </dgm:prSet>
      <dgm:spPr/>
    </dgm:pt>
    <dgm:pt modelId="{92123934-E40C-48B7-8BF4-2D1F3ADCBADD}" type="pres">
      <dgm:prSet presAssocID="{3FCFFA58-014E-49D7-9584-652443F8B0CE}" presName="Name9" presStyleLbl="parChTrans1D2" presStyleIdx="15" presStyleCnt="17"/>
      <dgm:spPr/>
    </dgm:pt>
    <dgm:pt modelId="{0D620E7F-AB0F-4F7D-91F4-880A1B7F20B9}" type="pres">
      <dgm:prSet presAssocID="{3FCFFA58-014E-49D7-9584-652443F8B0CE}" presName="connTx" presStyleLbl="parChTrans1D2" presStyleIdx="15" presStyleCnt="17"/>
      <dgm:spPr/>
    </dgm:pt>
    <dgm:pt modelId="{67776262-9072-45A3-9DBF-B4E45442C38D}" type="pres">
      <dgm:prSet presAssocID="{26B82BE7-612E-4AF9-9868-C019A5D5CB5D}" presName="node" presStyleLbl="node1" presStyleIdx="15" presStyleCnt="17">
        <dgm:presLayoutVars>
          <dgm:bulletEnabled val="1"/>
        </dgm:presLayoutVars>
      </dgm:prSet>
      <dgm:spPr/>
    </dgm:pt>
    <dgm:pt modelId="{A804DB88-8FCD-480F-96DB-9B9450337477}" type="pres">
      <dgm:prSet presAssocID="{73068D75-E915-44F8-9C11-F2F8A42145A6}" presName="Name9" presStyleLbl="parChTrans1D2" presStyleIdx="16" presStyleCnt="17"/>
      <dgm:spPr/>
    </dgm:pt>
    <dgm:pt modelId="{B39244C3-5A18-4E86-888A-4A67AAB3058F}" type="pres">
      <dgm:prSet presAssocID="{73068D75-E915-44F8-9C11-F2F8A42145A6}" presName="connTx" presStyleLbl="parChTrans1D2" presStyleIdx="16" presStyleCnt="17"/>
      <dgm:spPr/>
    </dgm:pt>
    <dgm:pt modelId="{4B8DA64F-620A-497A-9ABE-570AC891E05C}" type="pres">
      <dgm:prSet presAssocID="{69F81884-5A10-4B5D-AA0F-086184E80748}" presName="node" presStyleLbl="node1" presStyleIdx="16" presStyleCnt="17">
        <dgm:presLayoutVars>
          <dgm:bulletEnabled val="1"/>
        </dgm:presLayoutVars>
      </dgm:prSet>
      <dgm:spPr/>
    </dgm:pt>
  </dgm:ptLst>
  <dgm:cxnLst>
    <dgm:cxn modelId="{D00A2700-C832-46B2-AF3A-95223CA854B5}" srcId="{AE4E2F83-FC2B-47FA-BB61-189E58B78E27}" destId="{80229EF1-935F-42EF-90E6-9D5A99EE6110}" srcOrd="3" destOrd="0" parTransId="{CCA83108-B1B8-4085-B5FC-286FC2EAB308}" sibTransId="{7D3EDD2B-866B-4B0B-A8B8-1AEC83E85772}"/>
    <dgm:cxn modelId="{45B07E00-D368-4FA0-B2DA-C82F165E1D3F}" type="presOf" srcId="{523E0AD3-9B1E-47C0-98B6-6CB445029692}" destId="{A6527861-F7B3-4C87-8410-1672F4788280}" srcOrd="1" destOrd="0" presId="urn:microsoft.com/office/officeart/2005/8/layout/radial1"/>
    <dgm:cxn modelId="{77B72505-BF58-4EFB-B255-3D2690839BF5}" type="presOf" srcId="{A6CF0A4D-7A15-4DE8-A638-288A6CDC5B7D}" destId="{FA66BAB7-7F1F-479D-A630-8EADCD93BB0E}" srcOrd="1" destOrd="0" presId="urn:microsoft.com/office/officeart/2005/8/layout/radial1"/>
    <dgm:cxn modelId="{7BA48F08-FD2E-461C-AD13-B44F72DA7514}" type="presOf" srcId="{DCEAF24B-CAED-4DBD-BE78-71A2336AE4B5}" destId="{98AA3F00-59B7-4043-86F6-2CF63EB5D16F}" srcOrd="0" destOrd="0" presId="urn:microsoft.com/office/officeart/2005/8/layout/radial1"/>
    <dgm:cxn modelId="{2470E40A-5FB5-4ADD-BC2B-8A56FCE8786D}" type="presOf" srcId="{675BA335-E5B3-4FDC-983C-31D9F00F9DC0}" destId="{13F4204B-037F-4BBF-ABCB-A80653A2140E}" srcOrd="0" destOrd="0" presId="urn:microsoft.com/office/officeart/2005/8/layout/radial1"/>
    <dgm:cxn modelId="{DC192715-53B0-4B06-A604-49F33B0C816A}" type="presOf" srcId="{73068D75-E915-44F8-9C11-F2F8A42145A6}" destId="{B39244C3-5A18-4E86-888A-4A67AAB3058F}" srcOrd="1" destOrd="0" presId="urn:microsoft.com/office/officeart/2005/8/layout/radial1"/>
    <dgm:cxn modelId="{B1DA0D1A-99A6-45B5-A1BD-5F8F098BB62A}" type="presOf" srcId="{45984956-4CAD-4276-8776-2049CA351B91}" destId="{7B7781B1-7879-404D-961C-46105970EAB0}" srcOrd="1" destOrd="0" presId="urn:microsoft.com/office/officeart/2005/8/layout/radial1"/>
    <dgm:cxn modelId="{8FF0D21E-8437-4928-91C3-1FD0EE8A49A9}" srcId="{AE4E2F83-FC2B-47FA-BB61-189E58B78E27}" destId="{A6A322C9-F505-4B37-ADE9-3CEB30302E37}" srcOrd="6" destOrd="0" parTransId="{45984956-4CAD-4276-8776-2049CA351B91}" sibTransId="{F7A914C4-6DBA-4319-A2F2-4BC479B0B943}"/>
    <dgm:cxn modelId="{124C6B21-B797-469D-8C97-D9B66859A095}" type="presOf" srcId="{50BA2100-9BE8-4F7D-9395-7AE3C244D498}" destId="{55003123-9B4D-4FCF-8BD2-80B8EF0F3596}" srcOrd="1" destOrd="0" presId="urn:microsoft.com/office/officeart/2005/8/layout/radial1"/>
    <dgm:cxn modelId="{0E22F721-BDF3-46F7-929B-E6AC6857A330}" type="presOf" srcId="{E89FDEAF-77C9-4E09-9551-F6BD926D3CCA}" destId="{978C9F29-EB6A-413C-B373-24DF7483ACE5}" srcOrd="0" destOrd="0" presId="urn:microsoft.com/office/officeart/2005/8/layout/radial1"/>
    <dgm:cxn modelId="{456E1224-FEC1-4D19-B04F-85683FA499F7}" type="presOf" srcId="{7BDE6083-4C9A-4D74-86AD-F8A4E1C9F295}" destId="{3E3E86BA-B704-4981-BE7E-B401129C2A06}" srcOrd="1" destOrd="0" presId="urn:microsoft.com/office/officeart/2005/8/layout/radial1"/>
    <dgm:cxn modelId="{DD8C4B27-6B0E-4E5B-902B-D46A3E35EBDC}" type="presOf" srcId="{A9D15524-6EDA-4BF0-8E0B-EAF4BC9742CB}" destId="{48013BC3-C5E1-4FB1-B215-4E10C50184A5}" srcOrd="0" destOrd="0" presId="urn:microsoft.com/office/officeart/2005/8/layout/radial1"/>
    <dgm:cxn modelId="{09099F27-3AFF-4A71-88B6-C5E4159AE204}" srcId="{AE4E2F83-FC2B-47FA-BB61-189E58B78E27}" destId="{69F81884-5A10-4B5D-AA0F-086184E80748}" srcOrd="16" destOrd="0" parTransId="{73068D75-E915-44F8-9C11-F2F8A42145A6}" sibTransId="{A23A96F8-F70F-461F-BEA1-E9BDBB53D8F5}"/>
    <dgm:cxn modelId="{A87D392D-E4A4-4225-BA5A-4E9BC9FD1A2F}" type="presOf" srcId="{C6790C2A-5AE4-4545-ABA0-DD7EEED44E2A}" destId="{85B7158D-E6E5-40B2-8248-421E60F5F5E6}" srcOrd="0" destOrd="0" presId="urn:microsoft.com/office/officeart/2005/8/layout/radial1"/>
    <dgm:cxn modelId="{7A05F235-6D15-4854-860D-D9955D449F33}" type="presOf" srcId="{51C35297-7B9F-4FF1-AC49-CAEF6BC48E05}" destId="{368BE9AE-2549-4C3E-BA1B-A21ED2C99761}" srcOrd="0" destOrd="0" presId="urn:microsoft.com/office/officeart/2005/8/layout/radial1"/>
    <dgm:cxn modelId="{BF5CDA60-09B0-4BBB-8D09-7B21EA9EF1C5}" type="presOf" srcId="{A6A322C9-F505-4B37-ADE9-3CEB30302E37}" destId="{F97F617E-281A-4F83-9FFA-AB2D7F2EE140}" srcOrd="0" destOrd="0" presId="urn:microsoft.com/office/officeart/2005/8/layout/radial1"/>
    <dgm:cxn modelId="{E6786F61-424E-4BF8-9DBE-22E530D6C4D6}" srcId="{AE4E2F83-FC2B-47FA-BB61-189E58B78E27}" destId="{A9D15524-6EDA-4BF0-8E0B-EAF4BC9742CB}" srcOrd="14" destOrd="0" parTransId="{1A8E67F4-1F3F-4C7D-AC69-8739DB55EB2F}" sibTransId="{60C86F4F-283D-4963-BC6E-64C9D5DF0702}"/>
    <dgm:cxn modelId="{F4B5C741-87EE-4020-A65E-1E07726C1C40}" type="presOf" srcId="{26B82BE7-612E-4AF9-9868-C019A5D5CB5D}" destId="{67776262-9072-45A3-9DBF-B4E45442C38D}" srcOrd="0" destOrd="0" presId="urn:microsoft.com/office/officeart/2005/8/layout/radial1"/>
    <dgm:cxn modelId="{8619144A-71AD-4304-82B5-B5CF70F5604B}" type="presOf" srcId="{D23B1F65-20C7-4537-AA81-F8B7218125BF}" destId="{DBE1ECF1-B56D-42F8-88E1-021BFAAD0BAB}" srcOrd="0" destOrd="0" presId="urn:microsoft.com/office/officeart/2005/8/layout/radial1"/>
    <dgm:cxn modelId="{90EEDF6E-9847-44A8-BA65-3EA1DAA736B5}" type="presOf" srcId="{9CB3BFB0-9684-4BE0-8FB1-C5C7993A3187}" destId="{3B5772CE-D714-4208-B5A9-EAA4470EA14E}" srcOrd="1" destOrd="0" presId="urn:microsoft.com/office/officeart/2005/8/layout/radial1"/>
    <dgm:cxn modelId="{7C084F6F-69BE-4B3A-B787-E1CF13DE5BCF}" type="presOf" srcId="{9861581A-EC2D-465E-88FC-3635F777EDAD}" destId="{CA13C2E9-2132-4D59-B7D3-44B7466A2B83}" srcOrd="0" destOrd="0" presId="urn:microsoft.com/office/officeart/2005/8/layout/radial1"/>
    <dgm:cxn modelId="{AC5B0750-3FC8-404D-B705-7E58A33B805E}" type="presOf" srcId="{523E0AD3-9B1E-47C0-98B6-6CB445029692}" destId="{DAF111B0-51EA-4152-B16A-114D04D1220E}" srcOrd="0" destOrd="0" presId="urn:microsoft.com/office/officeart/2005/8/layout/radial1"/>
    <dgm:cxn modelId="{7BE85E70-3AF1-49B3-BD68-2BBD1D6278BA}" type="presOf" srcId="{73068D75-E915-44F8-9C11-F2F8A42145A6}" destId="{A804DB88-8FCD-480F-96DB-9B9450337477}" srcOrd="0" destOrd="0" presId="urn:microsoft.com/office/officeart/2005/8/layout/radial1"/>
    <dgm:cxn modelId="{A01F9072-0028-4D71-B7F2-19BCD8EED539}" type="presOf" srcId="{7B7A39C0-B2EB-4B20-83F8-5A881FC768AC}" destId="{1966BC51-E613-4110-AC99-77A7042CE559}" srcOrd="0" destOrd="0" presId="urn:microsoft.com/office/officeart/2005/8/layout/radial1"/>
    <dgm:cxn modelId="{29A6A653-4687-41F7-B8CF-93FA123D113F}" type="presOf" srcId="{9CB3BFB0-9684-4BE0-8FB1-C5C7993A3187}" destId="{3FD4084B-AD3D-438F-B051-EBAAC8D4E631}" srcOrd="0" destOrd="0" presId="urn:microsoft.com/office/officeart/2005/8/layout/radial1"/>
    <dgm:cxn modelId="{2832397C-ECE4-457C-9115-8C1AEB1D6384}" type="presOf" srcId="{A6CF0A4D-7A15-4DE8-A638-288A6CDC5B7D}" destId="{30D73787-7F10-495F-8337-59060AB294D8}" srcOrd="0" destOrd="0" presId="urn:microsoft.com/office/officeart/2005/8/layout/radial1"/>
    <dgm:cxn modelId="{B7C9AB7D-5163-4E6E-BCE6-7ECF47E31788}" srcId="{AE4E2F83-FC2B-47FA-BB61-189E58B78E27}" destId="{8BAEBFBF-C0C5-497B-A57C-86D8F6C1C707}" srcOrd="11" destOrd="0" parTransId="{0C8D6D3A-C37C-4B77-80CF-F3A888582FC8}" sibTransId="{2ED25AD2-90EA-4D8F-B787-9F585953FD06}"/>
    <dgm:cxn modelId="{E0C2EA7F-15C3-4A2A-A89A-559E3C18132D}" srcId="{E89FDEAF-77C9-4E09-9551-F6BD926D3CCA}" destId="{70CC0196-3125-4941-90A6-E2FB715EA754}" srcOrd="1" destOrd="0" parTransId="{B4A20822-AD8F-4075-A722-E839D6EF6FD3}" sibTransId="{0287CC3D-D52D-4C76-8E8D-077B1E7EE364}"/>
    <dgm:cxn modelId="{97193E81-3599-4441-B05B-DCADE9B7094F}" type="presOf" srcId="{EE87EAAB-9B6D-4DC1-A3CD-97499D9C5EC9}" destId="{0B1E5EB2-E850-4CD3-B754-BB008A3370AD}" srcOrd="0" destOrd="0" presId="urn:microsoft.com/office/officeart/2005/8/layout/radial1"/>
    <dgm:cxn modelId="{798B0682-7BCF-44A2-BEEC-748062BCACAC}" type="presOf" srcId="{DCEAF24B-CAED-4DBD-BE78-71A2336AE4B5}" destId="{6CE67BC7-675C-4FAE-889C-40B6DB431F27}" srcOrd="1" destOrd="0" presId="urn:microsoft.com/office/officeart/2005/8/layout/radial1"/>
    <dgm:cxn modelId="{8397F786-C0AC-4660-9A11-59324A3DD30D}" type="presOf" srcId="{3FCFFA58-014E-49D7-9584-652443F8B0CE}" destId="{92123934-E40C-48B7-8BF4-2D1F3ADCBADD}" srcOrd="0" destOrd="0" presId="urn:microsoft.com/office/officeart/2005/8/layout/radial1"/>
    <dgm:cxn modelId="{E12BE58C-1174-4DF4-A02D-E6AE3FFCBC93}" type="presOf" srcId="{51C35297-7B9F-4FF1-AC49-CAEF6BC48E05}" destId="{BB33AE6D-AAB7-4CBC-B5E4-A02B2A5C2589}" srcOrd="1" destOrd="0" presId="urn:microsoft.com/office/officeart/2005/8/layout/radial1"/>
    <dgm:cxn modelId="{3B3EE58D-287E-451E-84EF-E47BBAE5F45D}" srcId="{AE4E2F83-FC2B-47FA-BB61-189E58B78E27}" destId="{A465A6A5-038B-4692-98C6-3B85181CFAB7}" srcOrd="1" destOrd="0" parTransId="{5E318030-4DA6-4069-9E03-56EAF633CDF1}" sibTransId="{5086D5DA-0756-4088-A8A3-6DCF047A38D5}"/>
    <dgm:cxn modelId="{9C025091-C1C7-4D1A-B6EE-7C78A28A1EA6}" type="presOf" srcId="{1A8E67F4-1F3F-4C7D-AC69-8739DB55EB2F}" destId="{C15681CB-82F3-4D03-A531-E4F46F13FAE5}" srcOrd="1" destOrd="0" presId="urn:microsoft.com/office/officeart/2005/8/layout/radial1"/>
    <dgm:cxn modelId="{F64FE091-6932-4CFC-A5C4-2C5E1DD90B03}" type="presOf" srcId="{5E318030-4DA6-4069-9E03-56EAF633CDF1}" destId="{B2A1675C-3900-4A57-8319-8CAA145F805E}" srcOrd="1" destOrd="0" presId="urn:microsoft.com/office/officeart/2005/8/layout/radial1"/>
    <dgm:cxn modelId="{631E7194-CA87-4F40-8DE1-D39DA1EDE311}" srcId="{AE4E2F83-FC2B-47FA-BB61-189E58B78E27}" destId="{8A922921-7CD3-4E92-8218-2DCFBF2B24A5}" srcOrd="5" destOrd="0" parTransId="{9CB3BFB0-9684-4BE0-8FB1-C5C7993A3187}" sibTransId="{13270DD6-2F60-41E2-94EE-E6CFF587D398}"/>
    <dgm:cxn modelId="{AC23F994-3EE8-4718-953D-D3463307E610}" srcId="{AE4E2F83-FC2B-47FA-BB61-189E58B78E27}" destId="{CBA39CC9-0EF6-474B-A982-A64D4D3CE458}" srcOrd="7" destOrd="0" parTransId="{523E0AD3-9B1E-47C0-98B6-6CB445029692}" sibTransId="{1EF22980-E15B-4F9F-9FBD-EF71D05BD171}"/>
    <dgm:cxn modelId="{A974589C-CFE6-471B-A0E0-2D8C7523BC99}" type="presOf" srcId="{93CDF49E-1DF6-4849-A927-165FCB37EBAB}" destId="{28BD6349-B53D-4741-A93F-DF102D857964}" srcOrd="0" destOrd="0" presId="urn:microsoft.com/office/officeart/2005/8/layout/radial1"/>
    <dgm:cxn modelId="{1647B09C-E706-427F-A931-99418546F034}" type="presOf" srcId="{5E318030-4DA6-4069-9E03-56EAF633CDF1}" destId="{564FB97C-3308-484C-A16C-5D338DCBF1AA}" srcOrd="0" destOrd="0" presId="urn:microsoft.com/office/officeart/2005/8/layout/radial1"/>
    <dgm:cxn modelId="{472F2D9E-CB6C-4080-860B-DDD80C5F55A9}" type="presOf" srcId="{CBA39CC9-0EF6-474B-A982-A64D4D3CE458}" destId="{5A0737A3-1F56-4CAD-9395-1138040B4184}" srcOrd="0" destOrd="0" presId="urn:microsoft.com/office/officeart/2005/8/layout/radial1"/>
    <dgm:cxn modelId="{7A788DA2-458A-491E-8925-916A4BC5DEA8}" type="presOf" srcId="{CCA83108-B1B8-4085-B5FC-286FC2EAB308}" destId="{5BB77410-5F4A-4732-854E-6F4F67B50E6F}" srcOrd="0" destOrd="0" presId="urn:microsoft.com/office/officeart/2005/8/layout/radial1"/>
    <dgm:cxn modelId="{9439EFA2-18E3-40B8-A75B-21663965A36A}" type="presOf" srcId="{6AB30F55-2381-4BC3-A6D4-B10A7FC4C60F}" destId="{9A324279-6021-46F4-8BA1-9EB671C1320B}" srcOrd="0" destOrd="0" presId="urn:microsoft.com/office/officeart/2005/8/layout/radial1"/>
    <dgm:cxn modelId="{BF42E0A5-6368-4D27-8F99-91B48A5E0E02}" srcId="{AE4E2F83-FC2B-47FA-BB61-189E58B78E27}" destId="{6AB30F55-2381-4BC3-A6D4-B10A7FC4C60F}" srcOrd="9" destOrd="0" parTransId="{7B7A39C0-B2EB-4B20-83F8-5A881FC768AC}" sibTransId="{6C8E249C-5CB3-44C1-9688-09CC83F8D88D}"/>
    <dgm:cxn modelId="{B609AEA7-8CCA-43CB-AD9D-500E337F61B6}" type="presOf" srcId="{0C8D6D3A-C37C-4B77-80CF-F3A888582FC8}" destId="{8064EC55-83C1-436D-8F24-495701EA6B67}" srcOrd="1" destOrd="0" presId="urn:microsoft.com/office/officeart/2005/8/layout/radial1"/>
    <dgm:cxn modelId="{188307A8-5358-42B2-8C5F-CB5C7A6D7036}" type="presOf" srcId="{C6790C2A-5AE4-4545-ABA0-DD7EEED44E2A}" destId="{B4B29A4E-0AE8-48D1-95F8-F4FE509B3479}" srcOrd="1" destOrd="0" presId="urn:microsoft.com/office/officeart/2005/8/layout/radial1"/>
    <dgm:cxn modelId="{30B0F9A8-5583-4AED-86A5-8ACA1A026020}" type="presOf" srcId="{3FCFFA58-014E-49D7-9584-652443F8B0CE}" destId="{0D620E7F-AB0F-4F7D-91F4-880A1B7F20B9}" srcOrd="1" destOrd="0" presId="urn:microsoft.com/office/officeart/2005/8/layout/radial1"/>
    <dgm:cxn modelId="{7BC8FCAA-F4CA-4DA7-8581-2FF31AC23022}" type="presOf" srcId="{1A8E67F4-1F3F-4C7D-AC69-8739DB55EB2F}" destId="{0B0F2ECF-B6E1-4E5C-B776-FD5B3BE78812}" srcOrd="0" destOrd="0" presId="urn:microsoft.com/office/officeart/2005/8/layout/radial1"/>
    <dgm:cxn modelId="{01E7DEAD-5854-4798-BA6E-6DF352A392D6}" type="presOf" srcId="{28FBA800-88FE-43E7-987D-F192762E0E79}" destId="{18A62E70-87E7-447E-9D02-8BEE4C42EDED}" srcOrd="0" destOrd="0" presId="urn:microsoft.com/office/officeart/2005/8/layout/radial1"/>
    <dgm:cxn modelId="{EDAD19B1-8B71-496A-9EBB-ED5CD1E25385}" type="presOf" srcId="{45984956-4CAD-4276-8776-2049CA351B91}" destId="{827A6E28-CE07-4F33-A31F-A1BC0945FEC7}" srcOrd="0" destOrd="0" presId="urn:microsoft.com/office/officeart/2005/8/layout/radial1"/>
    <dgm:cxn modelId="{BAB459B2-F813-44B9-BA9D-EC3FF4072C63}" srcId="{AE4E2F83-FC2B-47FA-BB61-189E58B78E27}" destId="{EE87EAAB-9B6D-4DC1-A3CD-97499D9C5EC9}" srcOrd="13" destOrd="0" parTransId="{51C35297-7B9F-4FF1-AC49-CAEF6BC48E05}" sibTransId="{97D68703-27B3-47C2-93EB-09D237EE6F16}"/>
    <dgm:cxn modelId="{88CE82B3-2AC7-4A0E-B8A5-464F32FB89B0}" srcId="{AE4E2F83-FC2B-47FA-BB61-189E58B78E27}" destId="{9861581A-EC2D-465E-88FC-3635F777EDAD}" srcOrd="2" destOrd="0" parTransId="{DCEAF24B-CAED-4DBD-BE78-71A2336AE4B5}" sibTransId="{BBEA5C11-CCA2-4629-9538-09B2AFB14ED3}"/>
    <dgm:cxn modelId="{E9A3C1B5-3AF4-4363-B490-17A2BBFEA692}" type="presOf" srcId="{8A922921-7CD3-4E92-8218-2DCFBF2B24A5}" destId="{DB7523FD-F580-456A-9D8D-E119DDC31BF4}" srcOrd="0" destOrd="0" presId="urn:microsoft.com/office/officeart/2005/8/layout/radial1"/>
    <dgm:cxn modelId="{5004FFB8-3C33-4394-91C5-5926B03FFE41}" type="presOf" srcId="{50BA2100-9BE8-4F7D-9395-7AE3C244D498}" destId="{E246F85D-5262-4FDF-AC56-F3E151F7619F}" srcOrd="0" destOrd="0" presId="urn:microsoft.com/office/officeart/2005/8/layout/radial1"/>
    <dgm:cxn modelId="{9BF49BBD-E893-4F49-89ED-740C626C38B4}" type="presOf" srcId="{0C8D6D3A-C37C-4B77-80CF-F3A888582FC8}" destId="{B00CDAD6-072A-422A-AE48-7F349C9CB0D1}" srcOrd="0" destOrd="0" presId="urn:microsoft.com/office/officeart/2005/8/layout/radial1"/>
    <dgm:cxn modelId="{002FBCBE-A633-4894-B670-378153B38113}" srcId="{E89FDEAF-77C9-4E09-9551-F6BD926D3CCA}" destId="{AE4E2F83-FC2B-47FA-BB61-189E58B78E27}" srcOrd="0" destOrd="0" parTransId="{363B85F1-0D77-43AE-BEE1-32C88070FB90}" sibTransId="{86A0D65A-5B51-4088-AF00-23AACC02C068}"/>
    <dgm:cxn modelId="{F119EDBE-86D6-4034-A70A-06DC4BEA098E}" srcId="{AE4E2F83-FC2B-47FA-BB61-189E58B78E27}" destId="{D23B1F65-20C7-4537-AA81-F8B7218125BF}" srcOrd="8" destOrd="0" parTransId="{C6790C2A-5AE4-4545-ABA0-DD7EEED44E2A}" sibTransId="{43821D11-8995-4F37-83E6-B0B1A7E0E4F7}"/>
    <dgm:cxn modelId="{17C5F2C4-A4B3-443F-9EFA-83E1FD91EA1A}" type="presOf" srcId="{AE4E2F83-FC2B-47FA-BB61-189E58B78E27}" destId="{39CC391C-1B90-4416-9A2A-0D4027A987EE}" srcOrd="0" destOrd="0" presId="urn:microsoft.com/office/officeart/2005/8/layout/radial1"/>
    <dgm:cxn modelId="{D0509EC5-2EB9-46F4-ACDA-CDC55004DFE6}" srcId="{AE4E2F83-FC2B-47FA-BB61-189E58B78E27}" destId="{26B82BE7-612E-4AF9-9868-C019A5D5CB5D}" srcOrd="15" destOrd="0" parTransId="{3FCFFA58-014E-49D7-9584-652443F8B0CE}" sibTransId="{61E906D4-68A4-4DC5-A43B-E867A1D2AA56}"/>
    <dgm:cxn modelId="{427BA8C9-4D30-4969-8F3C-34F912036962}" type="presOf" srcId="{A465A6A5-038B-4692-98C6-3B85181CFAB7}" destId="{C1AB684F-601C-4653-B014-90C37584C6DF}" srcOrd="0" destOrd="0" presId="urn:microsoft.com/office/officeart/2005/8/layout/radial1"/>
    <dgm:cxn modelId="{83639CCB-F94E-4227-991A-FA550BD14F96}" srcId="{AE4E2F83-FC2B-47FA-BB61-189E58B78E27}" destId="{C2BBFF0F-B34F-4A3D-AEB0-03D503D71407}" srcOrd="10" destOrd="0" parTransId="{7BDE6083-4C9A-4D74-86AD-F8A4E1C9F295}" sibTransId="{4C4F3D38-DED5-4AE3-8405-C8A587363F12}"/>
    <dgm:cxn modelId="{772138CE-71FA-441A-B500-BF29DD06AA78}" type="presOf" srcId="{7BDE6083-4C9A-4D74-86AD-F8A4E1C9F295}" destId="{6D223B5D-CC18-49DB-8ABB-D27F5932758F}" srcOrd="0" destOrd="0" presId="urn:microsoft.com/office/officeart/2005/8/layout/radial1"/>
    <dgm:cxn modelId="{69C20AD4-FF21-4515-B6AB-6C5571F83299}" type="presOf" srcId="{7B7A39C0-B2EB-4B20-83F8-5A881FC768AC}" destId="{E6FCEC72-DB8D-402E-983F-5A2A7077624F}" srcOrd="1" destOrd="0" presId="urn:microsoft.com/office/officeart/2005/8/layout/radial1"/>
    <dgm:cxn modelId="{BFB021DF-5B64-4CEA-99E8-CA56BC42CEC4}" type="presOf" srcId="{C2BBFF0F-B34F-4A3D-AEB0-03D503D71407}" destId="{BCE318EA-445E-4B30-B428-E1EDCA27E854}" srcOrd="0" destOrd="0" presId="urn:microsoft.com/office/officeart/2005/8/layout/radial1"/>
    <dgm:cxn modelId="{3759AAE5-16E6-452A-B95C-35735E8CAB3F}" type="presOf" srcId="{6BAA7C89-44DB-4881-B4DF-4520EDF8D6DC}" destId="{582B486C-D464-4B63-BC0B-86A5956E8F5C}" srcOrd="0" destOrd="0" presId="urn:microsoft.com/office/officeart/2005/8/layout/radial1"/>
    <dgm:cxn modelId="{1B3748E8-D3AA-45BA-B27E-F16180F1178C}" type="presOf" srcId="{8BAEBFBF-C0C5-497B-A57C-86D8F6C1C707}" destId="{50528998-6411-47A5-BF30-F93BB2090109}" srcOrd="0" destOrd="0" presId="urn:microsoft.com/office/officeart/2005/8/layout/radial1"/>
    <dgm:cxn modelId="{4C9061EB-3AE4-4B9B-A28E-E3D654203DC7}" type="presOf" srcId="{28FBA800-88FE-43E7-987D-F192762E0E79}" destId="{5C99A861-9836-4781-A7ED-242C6CBFDF0E}" srcOrd="1" destOrd="0" presId="urn:microsoft.com/office/officeart/2005/8/layout/radial1"/>
    <dgm:cxn modelId="{A034CFF0-CA74-4C88-B8D7-0083663C2CCD}" type="presOf" srcId="{69F81884-5A10-4B5D-AA0F-086184E80748}" destId="{4B8DA64F-620A-497A-9ABE-570AC891E05C}" srcOrd="0" destOrd="0" presId="urn:microsoft.com/office/officeart/2005/8/layout/radial1"/>
    <dgm:cxn modelId="{4AF048F1-9075-41EA-B450-26E0E136830A}" type="presOf" srcId="{CCA83108-B1B8-4085-B5FC-286FC2EAB308}" destId="{CF19734E-4BC6-427D-AE39-654189546DD9}" srcOrd="1" destOrd="0" presId="urn:microsoft.com/office/officeart/2005/8/layout/radial1"/>
    <dgm:cxn modelId="{7548DEF6-B9DC-4F76-9908-13A07272D129}" srcId="{AE4E2F83-FC2B-47FA-BB61-189E58B78E27}" destId="{675BA335-E5B3-4FDC-983C-31D9F00F9DC0}" srcOrd="0" destOrd="0" parTransId="{28FBA800-88FE-43E7-987D-F192762E0E79}" sibTransId="{BBA4EE49-FDF7-44C1-B088-AB6E1E529B6B}"/>
    <dgm:cxn modelId="{EA95C6FA-4806-4D77-9AB0-053235568F19}" type="presOf" srcId="{80229EF1-935F-42EF-90E6-9D5A99EE6110}" destId="{7CB633B9-DF96-4736-9B32-DD6DD01460A9}" srcOrd="0" destOrd="0" presId="urn:microsoft.com/office/officeart/2005/8/layout/radial1"/>
    <dgm:cxn modelId="{FCEC3DFC-78AA-4419-9233-24F0FD63900D}" srcId="{AE4E2F83-FC2B-47FA-BB61-189E58B78E27}" destId="{93CDF49E-1DF6-4849-A927-165FCB37EBAB}" srcOrd="12" destOrd="0" parTransId="{50BA2100-9BE8-4F7D-9395-7AE3C244D498}" sibTransId="{3B14D4A9-E1C5-4701-8246-DDF36F82756E}"/>
    <dgm:cxn modelId="{56002EFD-236A-4268-A596-A309362ADAB6}" srcId="{AE4E2F83-FC2B-47FA-BB61-189E58B78E27}" destId="{6BAA7C89-44DB-4881-B4DF-4520EDF8D6DC}" srcOrd="4" destOrd="0" parTransId="{A6CF0A4D-7A15-4DE8-A638-288A6CDC5B7D}" sibTransId="{56EB51E7-C7A9-47EC-83D1-89333016D194}"/>
    <dgm:cxn modelId="{9D1AF717-09B8-4BE3-9D5F-32A977A5F732}" type="presParOf" srcId="{978C9F29-EB6A-413C-B373-24DF7483ACE5}" destId="{39CC391C-1B90-4416-9A2A-0D4027A987EE}" srcOrd="0" destOrd="0" presId="urn:microsoft.com/office/officeart/2005/8/layout/radial1"/>
    <dgm:cxn modelId="{DC014F23-5B37-4708-BDC6-41BAB260DF7C}" type="presParOf" srcId="{978C9F29-EB6A-413C-B373-24DF7483ACE5}" destId="{18A62E70-87E7-447E-9D02-8BEE4C42EDED}" srcOrd="1" destOrd="0" presId="urn:microsoft.com/office/officeart/2005/8/layout/radial1"/>
    <dgm:cxn modelId="{0BA50EC1-0416-4E41-B1C7-C57A8B95EAB5}" type="presParOf" srcId="{18A62E70-87E7-447E-9D02-8BEE4C42EDED}" destId="{5C99A861-9836-4781-A7ED-242C6CBFDF0E}" srcOrd="0" destOrd="0" presId="urn:microsoft.com/office/officeart/2005/8/layout/radial1"/>
    <dgm:cxn modelId="{15B48ECB-D92D-42DB-94AF-518E60B95318}" type="presParOf" srcId="{978C9F29-EB6A-413C-B373-24DF7483ACE5}" destId="{13F4204B-037F-4BBF-ABCB-A80653A2140E}" srcOrd="2" destOrd="0" presId="urn:microsoft.com/office/officeart/2005/8/layout/radial1"/>
    <dgm:cxn modelId="{3F5A24DD-32D3-4F82-9871-D731080BC1FA}" type="presParOf" srcId="{978C9F29-EB6A-413C-B373-24DF7483ACE5}" destId="{564FB97C-3308-484C-A16C-5D338DCBF1AA}" srcOrd="3" destOrd="0" presId="urn:microsoft.com/office/officeart/2005/8/layout/radial1"/>
    <dgm:cxn modelId="{B70A2646-66DE-43A4-90B7-8EA0088A07DF}" type="presParOf" srcId="{564FB97C-3308-484C-A16C-5D338DCBF1AA}" destId="{B2A1675C-3900-4A57-8319-8CAA145F805E}" srcOrd="0" destOrd="0" presId="urn:microsoft.com/office/officeart/2005/8/layout/radial1"/>
    <dgm:cxn modelId="{F0A2F371-C819-4E7A-A1A7-CFD683647759}" type="presParOf" srcId="{978C9F29-EB6A-413C-B373-24DF7483ACE5}" destId="{C1AB684F-601C-4653-B014-90C37584C6DF}" srcOrd="4" destOrd="0" presId="urn:microsoft.com/office/officeart/2005/8/layout/radial1"/>
    <dgm:cxn modelId="{697FB3D7-A245-4F5C-B545-9EB9EE6888D3}" type="presParOf" srcId="{978C9F29-EB6A-413C-B373-24DF7483ACE5}" destId="{98AA3F00-59B7-4043-86F6-2CF63EB5D16F}" srcOrd="5" destOrd="0" presId="urn:microsoft.com/office/officeart/2005/8/layout/radial1"/>
    <dgm:cxn modelId="{0DE98CFA-525F-4760-83C4-DE7843308CD8}" type="presParOf" srcId="{98AA3F00-59B7-4043-86F6-2CF63EB5D16F}" destId="{6CE67BC7-675C-4FAE-889C-40B6DB431F27}" srcOrd="0" destOrd="0" presId="urn:microsoft.com/office/officeart/2005/8/layout/radial1"/>
    <dgm:cxn modelId="{94E12758-8290-48E4-933D-363D9C39D4D0}" type="presParOf" srcId="{978C9F29-EB6A-413C-B373-24DF7483ACE5}" destId="{CA13C2E9-2132-4D59-B7D3-44B7466A2B83}" srcOrd="6" destOrd="0" presId="urn:microsoft.com/office/officeart/2005/8/layout/radial1"/>
    <dgm:cxn modelId="{9BF09397-5B82-402F-93EC-4C0155596F50}" type="presParOf" srcId="{978C9F29-EB6A-413C-B373-24DF7483ACE5}" destId="{5BB77410-5F4A-4732-854E-6F4F67B50E6F}" srcOrd="7" destOrd="0" presId="urn:microsoft.com/office/officeart/2005/8/layout/radial1"/>
    <dgm:cxn modelId="{120BD903-FCEC-4A3C-8C8D-42A3279D5CD4}" type="presParOf" srcId="{5BB77410-5F4A-4732-854E-6F4F67B50E6F}" destId="{CF19734E-4BC6-427D-AE39-654189546DD9}" srcOrd="0" destOrd="0" presId="urn:microsoft.com/office/officeart/2005/8/layout/radial1"/>
    <dgm:cxn modelId="{268C5EBB-33F4-4217-A3FE-53AC34B22B89}" type="presParOf" srcId="{978C9F29-EB6A-413C-B373-24DF7483ACE5}" destId="{7CB633B9-DF96-4736-9B32-DD6DD01460A9}" srcOrd="8" destOrd="0" presId="urn:microsoft.com/office/officeart/2005/8/layout/radial1"/>
    <dgm:cxn modelId="{5AF3067A-B1B1-4C9E-B995-7D52D378E0E1}" type="presParOf" srcId="{978C9F29-EB6A-413C-B373-24DF7483ACE5}" destId="{30D73787-7F10-495F-8337-59060AB294D8}" srcOrd="9" destOrd="0" presId="urn:microsoft.com/office/officeart/2005/8/layout/radial1"/>
    <dgm:cxn modelId="{E5045331-060C-4E88-BBE0-A8BAD98BA712}" type="presParOf" srcId="{30D73787-7F10-495F-8337-59060AB294D8}" destId="{FA66BAB7-7F1F-479D-A630-8EADCD93BB0E}" srcOrd="0" destOrd="0" presId="urn:microsoft.com/office/officeart/2005/8/layout/radial1"/>
    <dgm:cxn modelId="{4758B3AF-DB7D-472C-8600-44F95CA35445}" type="presParOf" srcId="{978C9F29-EB6A-413C-B373-24DF7483ACE5}" destId="{582B486C-D464-4B63-BC0B-86A5956E8F5C}" srcOrd="10" destOrd="0" presId="urn:microsoft.com/office/officeart/2005/8/layout/radial1"/>
    <dgm:cxn modelId="{2A291352-DF8F-4230-9844-F0B90CF739DC}" type="presParOf" srcId="{978C9F29-EB6A-413C-B373-24DF7483ACE5}" destId="{3FD4084B-AD3D-438F-B051-EBAAC8D4E631}" srcOrd="11" destOrd="0" presId="urn:microsoft.com/office/officeart/2005/8/layout/radial1"/>
    <dgm:cxn modelId="{01C26175-CE27-434C-A3B1-ADDBC5EE88A1}" type="presParOf" srcId="{3FD4084B-AD3D-438F-B051-EBAAC8D4E631}" destId="{3B5772CE-D714-4208-B5A9-EAA4470EA14E}" srcOrd="0" destOrd="0" presId="urn:microsoft.com/office/officeart/2005/8/layout/radial1"/>
    <dgm:cxn modelId="{3EFBED85-6918-4E12-8BF7-EB679258C9F7}" type="presParOf" srcId="{978C9F29-EB6A-413C-B373-24DF7483ACE5}" destId="{DB7523FD-F580-456A-9D8D-E119DDC31BF4}" srcOrd="12" destOrd="0" presId="urn:microsoft.com/office/officeart/2005/8/layout/radial1"/>
    <dgm:cxn modelId="{5C2D92E6-725C-40E2-9600-2A922BC59C38}" type="presParOf" srcId="{978C9F29-EB6A-413C-B373-24DF7483ACE5}" destId="{827A6E28-CE07-4F33-A31F-A1BC0945FEC7}" srcOrd="13" destOrd="0" presId="urn:microsoft.com/office/officeart/2005/8/layout/radial1"/>
    <dgm:cxn modelId="{21B4E2DA-BF44-4C3F-8485-15AEEE2E1DF2}" type="presParOf" srcId="{827A6E28-CE07-4F33-A31F-A1BC0945FEC7}" destId="{7B7781B1-7879-404D-961C-46105970EAB0}" srcOrd="0" destOrd="0" presId="urn:microsoft.com/office/officeart/2005/8/layout/radial1"/>
    <dgm:cxn modelId="{BE8B49EF-5F79-40AA-AD51-1AF9F1C0FB0C}" type="presParOf" srcId="{978C9F29-EB6A-413C-B373-24DF7483ACE5}" destId="{F97F617E-281A-4F83-9FFA-AB2D7F2EE140}" srcOrd="14" destOrd="0" presId="urn:microsoft.com/office/officeart/2005/8/layout/radial1"/>
    <dgm:cxn modelId="{C08B0B33-702D-4CD1-BF8A-CAD053E06015}" type="presParOf" srcId="{978C9F29-EB6A-413C-B373-24DF7483ACE5}" destId="{DAF111B0-51EA-4152-B16A-114D04D1220E}" srcOrd="15" destOrd="0" presId="urn:microsoft.com/office/officeart/2005/8/layout/radial1"/>
    <dgm:cxn modelId="{AC3C6F70-5285-429D-A26C-23A2441ACFEB}" type="presParOf" srcId="{DAF111B0-51EA-4152-B16A-114D04D1220E}" destId="{A6527861-F7B3-4C87-8410-1672F4788280}" srcOrd="0" destOrd="0" presId="urn:microsoft.com/office/officeart/2005/8/layout/radial1"/>
    <dgm:cxn modelId="{CAAB5B22-C640-4800-BF66-7C46BE45CB4F}" type="presParOf" srcId="{978C9F29-EB6A-413C-B373-24DF7483ACE5}" destId="{5A0737A3-1F56-4CAD-9395-1138040B4184}" srcOrd="16" destOrd="0" presId="urn:microsoft.com/office/officeart/2005/8/layout/radial1"/>
    <dgm:cxn modelId="{E5004B3A-75CE-4A01-8D00-A921FEB35D85}" type="presParOf" srcId="{978C9F29-EB6A-413C-B373-24DF7483ACE5}" destId="{85B7158D-E6E5-40B2-8248-421E60F5F5E6}" srcOrd="17" destOrd="0" presId="urn:microsoft.com/office/officeart/2005/8/layout/radial1"/>
    <dgm:cxn modelId="{C39BBE59-3021-468C-948F-091596E4CFAE}" type="presParOf" srcId="{85B7158D-E6E5-40B2-8248-421E60F5F5E6}" destId="{B4B29A4E-0AE8-48D1-95F8-F4FE509B3479}" srcOrd="0" destOrd="0" presId="urn:microsoft.com/office/officeart/2005/8/layout/radial1"/>
    <dgm:cxn modelId="{7D85156A-815C-4400-A554-9A68F55BEFF9}" type="presParOf" srcId="{978C9F29-EB6A-413C-B373-24DF7483ACE5}" destId="{DBE1ECF1-B56D-42F8-88E1-021BFAAD0BAB}" srcOrd="18" destOrd="0" presId="urn:microsoft.com/office/officeart/2005/8/layout/radial1"/>
    <dgm:cxn modelId="{F64B342B-D325-4F81-83B2-F2931669E108}" type="presParOf" srcId="{978C9F29-EB6A-413C-B373-24DF7483ACE5}" destId="{1966BC51-E613-4110-AC99-77A7042CE559}" srcOrd="19" destOrd="0" presId="urn:microsoft.com/office/officeart/2005/8/layout/radial1"/>
    <dgm:cxn modelId="{6FEBB998-934C-4FF5-B13C-03E610C49A93}" type="presParOf" srcId="{1966BC51-E613-4110-AC99-77A7042CE559}" destId="{E6FCEC72-DB8D-402E-983F-5A2A7077624F}" srcOrd="0" destOrd="0" presId="urn:microsoft.com/office/officeart/2005/8/layout/radial1"/>
    <dgm:cxn modelId="{6E83C0C5-A42B-4E25-B3D3-4F2F9BA4FF40}" type="presParOf" srcId="{978C9F29-EB6A-413C-B373-24DF7483ACE5}" destId="{9A324279-6021-46F4-8BA1-9EB671C1320B}" srcOrd="20" destOrd="0" presId="urn:microsoft.com/office/officeart/2005/8/layout/radial1"/>
    <dgm:cxn modelId="{DDFA920B-8E7E-4809-8C4E-E306CB731A5A}" type="presParOf" srcId="{978C9F29-EB6A-413C-B373-24DF7483ACE5}" destId="{6D223B5D-CC18-49DB-8ABB-D27F5932758F}" srcOrd="21" destOrd="0" presId="urn:microsoft.com/office/officeart/2005/8/layout/radial1"/>
    <dgm:cxn modelId="{AC0F745F-DD02-4737-8115-4336C643B538}" type="presParOf" srcId="{6D223B5D-CC18-49DB-8ABB-D27F5932758F}" destId="{3E3E86BA-B704-4981-BE7E-B401129C2A06}" srcOrd="0" destOrd="0" presId="urn:microsoft.com/office/officeart/2005/8/layout/radial1"/>
    <dgm:cxn modelId="{43278203-C109-4FF4-BD94-7CFC89A8C637}" type="presParOf" srcId="{978C9F29-EB6A-413C-B373-24DF7483ACE5}" destId="{BCE318EA-445E-4B30-B428-E1EDCA27E854}" srcOrd="22" destOrd="0" presId="urn:microsoft.com/office/officeart/2005/8/layout/radial1"/>
    <dgm:cxn modelId="{7C282D0E-B527-4987-8490-0860D361374E}" type="presParOf" srcId="{978C9F29-EB6A-413C-B373-24DF7483ACE5}" destId="{B00CDAD6-072A-422A-AE48-7F349C9CB0D1}" srcOrd="23" destOrd="0" presId="urn:microsoft.com/office/officeart/2005/8/layout/radial1"/>
    <dgm:cxn modelId="{60465C7B-CEFA-4A5B-BF60-399BFF20EA4A}" type="presParOf" srcId="{B00CDAD6-072A-422A-AE48-7F349C9CB0D1}" destId="{8064EC55-83C1-436D-8F24-495701EA6B67}" srcOrd="0" destOrd="0" presId="urn:microsoft.com/office/officeart/2005/8/layout/radial1"/>
    <dgm:cxn modelId="{DB7487E4-4777-47BB-BD37-8A6251312595}" type="presParOf" srcId="{978C9F29-EB6A-413C-B373-24DF7483ACE5}" destId="{50528998-6411-47A5-BF30-F93BB2090109}" srcOrd="24" destOrd="0" presId="urn:microsoft.com/office/officeart/2005/8/layout/radial1"/>
    <dgm:cxn modelId="{EDD532F7-0E36-45DF-B646-4313079F05DA}" type="presParOf" srcId="{978C9F29-EB6A-413C-B373-24DF7483ACE5}" destId="{E246F85D-5262-4FDF-AC56-F3E151F7619F}" srcOrd="25" destOrd="0" presId="urn:microsoft.com/office/officeart/2005/8/layout/radial1"/>
    <dgm:cxn modelId="{A54433F9-1710-4B41-80B8-3F22667DE834}" type="presParOf" srcId="{E246F85D-5262-4FDF-AC56-F3E151F7619F}" destId="{55003123-9B4D-4FCF-8BD2-80B8EF0F3596}" srcOrd="0" destOrd="0" presId="urn:microsoft.com/office/officeart/2005/8/layout/radial1"/>
    <dgm:cxn modelId="{12843EAE-106B-4DDC-9001-7C22FB5D4F70}" type="presParOf" srcId="{978C9F29-EB6A-413C-B373-24DF7483ACE5}" destId="{28BD6349-B53D-4741-A93F-DF102D857964}" srcOrd="26" destOrd="0" presId="urn:microsoft.com/office/officeart/2005/8/layout/radial1"/>
    <dgm:cxn modelId="{E14B2A72-65FD-4BEC-B9DA-662691C69380}" type="presParOf" srcId="{978C9F29-EB6A-413C-B373-24DF7483ACE5}" destId="{368BE9AE-2549-4C3E-BA1B-A21ED2C99761}" srcOrd="27" destOrd="0" presId="urn:microsoft.com/office/officeart/2005/8/layout/radial1"/>
    <dgm:cxn modelId="{3CFD783A-6996-4C48-B932-6AD4A00F36E0}" type="presParOf" srcId="{368BE9AE-2549-4C3E-BA1B-A21ED2C99761}" destId="{BB33AE6D-AAB7-4CBC-B5E4-A02B2A5C2589}" srcOrd="0" destOrd="0" presId="urn:microsoft.com/office/officeart/2005/8/layout/radial1"/>
    <dgm:cxn modelId="{230FDF72-1C7E-4D58-8A56-7227A98DF92C}" type="presParOf" srcId="{978C9F29-EB6A-413C-B373-24DF7483ACE5}" destId="{0B1E5EB2-E850-4CD3-B754-BB008A3370AD}" srcOrd="28" destOrd="0" presId="urn:microsoft.com/office/officeart/2005/8/layout/radial1"/>
    <dgm:cxn modelId="{3B69C0FB-BD27-4EF0-BC8B-B21F04281203}" type="presParOf" srcId="{978C9F29-EB6A-413C-B373-24DF7483ACE5}" destId="{0B0F2ECF-B6E1-4E5C-B776-FD5B3BE78812}" srcOrd="29" destOrd="0" presId="urn:microsoft.com/office/officeart/2005/8/layout/radial1"/>
    <dgm:cxn modelId="{8B632773-3DDE-413E-ABC2-C7DD40BF4C13}" type="presParOf" srcId="{0B0F2ECF-B6E1-4E5C-B776-FD5B3BE78812}" destId="{C15681CB-82F3-4D03-A531-E4F46F13FAE5}" srcOrd="0" destOrd="0" presId="urn:microsoft.com/office/officeart/2005/8/layout/radial1"/>
    <dgm:cxn modelId="{A8E465B1-E3BA-4BDE-854D-B5DDCAF35181}" type="presParOf" srcId="{978C9F29-EB6A-413C-B373-24DF7483ACE5}" destId="{48013BC3-C5E1-4FB1-B215-4E10C50184A5}" srcOrd="30" destOrd="0" presId="urn:microsoft.com/office/officeart/2005/8/layout/radial1"/>
    <dgm:cxn modelId="{545F1660-F045-4CC6-9454-FBE51FE188FF}" type="presParOf" srcId="{978C9F29-EB6A-413C-B373-24DF7483ACE5}" destId="{92123934-E40C-48B7-8BF4-2D1F3ADCBADD}" srcOrd="31" destOrd="0" presId="urn:microsoft.com/office/officeart/2005/8/layout/radial1"/>
    <dgm:cxn modelId="{624843F4-A2AA-4295-B1CD-984B156F0B02}" type="presParOf" srcId="{92123934-E40C-48B7-8BF4-2D1F3ADCBADD}" destId="{0D620E7F-AB0F-4F7D-91F4-880A1B7F20B9}" srcOrd="0" destOrd="0" presId="urn:microsoft.com/office/officeart/2005/8/layout/radial1"/>
    <dgm:cxn modelId="{E1FAF253-D9AB-4828-8C99-ECF666831792}" type="presParOf" srcId="{978C9F29-EB6A-413C-B373-24DF7483ACE5}" destId="{67776262-9072-45A3-9DBF-B4E45442C38D}" srcOrd="32" destOrd="0" presId="urn:microsoft.com/office/officeart/2005/8/layout/radial1"/>
    <dgm:cxn modelId="{A8F82BAA-FEDE-4CB7-AFDA-3686B6F8E619}" type="presParOf" srcId="{978C9F29-EB6A-413C-B373-24DF7483ACE5}" destId="{A804DB88-8FCD-480F-96DB-9B9450337477}" srcOrd="33" destOrd="0" presId="urn:microsoft.com/office/officeart/2005/8/layout/radial1"/>
    <dgm:cxn modelId="{0565A65A-7208-4258-871E-11D48B56B4D4}" type="presParOf" srcId="{A804DB88-8FCD-480F-96DB-9B9450337477}" destId="{B39244C3-5A18-4E86-888A-4A67AAB3058F}" srcOrd="0" destOrd="0" presId="urn:microsoft.com/office/officeart/2005/8/layout/radial1"/>
    <dgm:cxn modelId="{96C2C553-9990-477B-ADE5-90FAD2B89DED}" type="presParOf" srcId="{978C9F29-EB6A-413C-B373-24DF7483ACE5}" destId="{4B8DA64F-620A-497A-9ABE-570AC891E05C}" srcOrd="34"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CC391C-1B90-4416-9A2A-0D4027A987EE}">
      <dsp:nvSpPr>
        <dsp:cNvPr id="0" name=""/>
        <dsp:cNvSpPr/>
      </dsp:nvSpPr>
      <dsp:spPr>
        <a:xfrm>
          <a:off x="1923070" y="993849"/>
          <a:ext cx="2519997" cy="2519997"/>
        </a:xfrm>
        <a:prstGeom prst="ellipse">
          <a:avLst/>
        </a:prstGeom>
        <a:solidFill>
          <a:srgbClr val="0B152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de-DE" sz="2200" b="0" i="1" kern="1200" dirty="0" err="1"/>
            <a:t>Sustainable</a:t>
          </a:r>
          <a:r>
            <a:rPr lang="de-DE" sz="2200" b="0" i="1" kern="1200" dirty="0"/>
            <a:t> Development Goals</a:t>
          </a:r>
          <a:r>
            <a:rPr lang="de-DE" sz="2200" kern="1200" dirty="0"/>
            <a:t> </a:t>
          </a:r>
        </a:p>
      </dsp:txBody>
      <dsp:txXfrm>
        <a:off x="2292115" y="1362894"/>
        <a:ext cx="1781907" cy="1781907"/>
      </dsp:txXfrm>
    </dsp:sp>
    <dsp:sp modelId="{18A62E70-87E7-447E-9D02-8BEE4C42EDED}">
      <dsp:nvSpPr>
        <dsp:cNvPr id="0" name=""/>
        <dsp:cNvSpPr/>
      </dsp:nvSpPr>
      <dsp:spPr>
        <a:xfrm rot="16200000">
          <a:off x="2966035" y="768966"/>
          <a:ext cx="434068" cy="15696"/>
        </a:xfrm>
        <a:custGeom>
          <a:avLst/>
          <a:gdLst/>
          <a:ahLst/>
          <a:cxnLst/>
          <a:rect l="0" t="0" r="0" b="0"/>
          <a:pathLst>
            <a:path>
              <a:moveTo>
                <a:pt x="0" y="7848"/>
              </a:moveTo>
              <a:lnTo>
                <a:pt x="434068" y="7848"/>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de-DE" sz="500" kern="1200"/>
        </a:p>
      </dsp:txBody>
      <dsp:txXfrm>
        <a:off x="3172217" y="765963"/>
        <a:ext cx="21703" cy="21703"/>
      </dsp:txXfrm>
    </dsp:sp>
    <dsp:sp modelId="{13F4204B-037F-4BBF-ABCB-A80653A2140E}">
      <dsp:nvSpPr>
        <dsp:cNvPr id="0" name=""/>
        <dsp:cNvSpPr/>
      </dsp:nvSpPr>
      <dsp:spPr>
        <a:xfrm>
          <a:off x="2913068" y="19778"/>
          <a:ext cx="540002" cy="540002"/>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de-DE" sz="2500" kern="1200" dirty="0"/>
            <a:t>1</a:t>
          </a:r>
        </a:p>
      </dsp:txBody>
      <dsp:txXfrm>
        <a:off x="2992149" y="98859"/>
        <a:ext cx="381840" cy="381840"/>
      </dsp:txXfrm>
    </dsp:sp>
    <dsp:sp modelId="{564FB97C-3308-484C-A16C-5D338DCBF1AA}">
      <dsp:nvSpPr>
        <dsp:cNvPr id="0" name=""/>
        <dsp:cNvSpPr/>
      </dsp:nvSpPr>
      <dsp:spPr>
        <a:xfrm rot="17470588">
          <a:off x="3499601" y="868707"/>
          <a:ext cx="434068" cy="15696"/>
        </a:xfrm>
        <a:custGeom>
          <a:avLst/>
          <a:gdLst/>
          <a:ahLst/>
          <a:cxnLst/>
          <a:rect l="0" t="0" r="0" b="0"/>
          <a:pathLst>
            <a:path>
              <a:moveTo>
                <a:pt x="0" y="7848"/>
              </a:moveTo>
              <a:lnTo>
                <a:pt x="434068" y="7848"/>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de-DE" sz="500" kern="1200"/>
        </a:p>
      </dsp:txBody>
      <dsp:txXfrm>
        <a:off x="3705783" y="865704"/>
        <a:ext cx="21703" cy="21703"/>
      </dsp:txXfrm>
    </dsp:sp>
    <dsp:sp modelId="{C1AB684F-601C-4653-B014-90C37584C6DF}">
      <dsp:nvSpPr>
        <dsp:cNvPr id="0" name=""/>
        <dsp:cNvSpPr/>
      </dsp:nvSpPr>
      <dsp:spPr>
        <a:xfrm>
          <a:off x="3622571" y="152407"/>
          <a:ext cx="540002" cy="540002"/>
        </a:xfrm>
        <a:prstGeom prst="ellipse">
          <a:avLst/>
        </a:prstGeom>
        <a:solidFill>
          <a:schemeClr val="accent2">
            <a:hueOff val="-16356"/>
            <a:satOff val="-55"/>
            <a:lumOff val="13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de-DE" sz="2500" kern="1200" dirty="0"/>
            <a:t>2</a:t>
          </a:r>
        </a:p>
      </dsp:txBody>
      <dsp:txXfrm>
        <a:off x="3701652" y="231488"/>
        <a:ext cx="381840" cy="381840"/>
      </dsp:txXfrm>
    </dsp:sp>
    <dsp:sp modelId="{98AA3F00-59B7-4043-86F6-2CF63EB5D16F}">
      <dsp:nvSpPr>
        <dsp:cNvPr id="0" name=""/>
        <dsp:cNvSpPr/>
      </dsp:nvSpPr>
      <dsp:spPr>
        <a:xfrm rot="18741176">
          <a:off x="3961105" y="1154459"/>
          <a:ext cx="434068" cy="15696"/>
        </a:xfrm>
        <a:custGeom>
          <a:avLst/>
          <a:gdLst/>
          <a:ahLst/>
          <a:cxnLst/>
          <a:rect l="0" t="0" r="0" b="0"/>
          <a:pathLst>
            <a:path>
              <a:moveTo>
                <a:pt x="0" y="7848"/>
              </a:moveTo>
              <a:lnTo>
                <a:pt x="434068" y="7848"/>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de-DE" sz="500" kern="1200"/>
        </a:p>
      </dsp:txBody>
      <dsp:txXfrm>
        <a:off x="4167288" y="1151455"/>
        <a:ext cx="21703" cy="21703"/>
      </dsp:txXfrm>
    </dsp:sp>
    <dsp:sp modelId="{CA13C2E9-2132-4D59-B7D3-44B7466A2B83}">
      <dsp:nvSpPr>
        <dsp:cNvPr id="0" name=""/>
        <dsp:cNvSpPr/>
      </dsp:nvSpPr>
      <dsp:spPr>
        <a:xfrm>
          <a:off x="4236252" y="532383"/>
          <a:ext cx="540002" cy="540002"/>
        </a:xfrm>
        <a:prstGeom prst="ellipse">
          <a:avLst/>
        </a:prstGeom>
        <a:solidFill>
          <a:schemeClr val="accent2">
            <a:hueOff val="-32712"/>
            <a:satOff val="-109"/>
            <a:lumOff val="264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de-DE" sz="2500" kern="1200" dirty="0"/>
            <a:t>3</a:t>
          </a:r>
        </a:p>
      </dsp:txBody>
      <dsp:txXfrm>
        <a:off x="4315333" y="611464"/>
        <a:ext cx="381840" cy="381840"/>
      </dsp:txXfrm>
    </dsp:sp>
    <dsp:sp modelId="{5BB77410-5F4A-4732-854E-6F4F67B50E6F}">
      <dsp:nvSpPr>
        <dsp:cNvPr id="0" name=""/>
        <dsp:cNvSpPr/>
      </dsp:nvSpPr>
      <dsp:spPr>
        <a:xfrm rot="20011765">
          <a:off x="4288220" y="1587629"/>
          <a:ext cx="434068" cy="15696"/>
        </a:xfrm>
        <a:custGeom>
          <a:avLst/>
          <a:gdLst/>
          <a:ahLst/>
          <a:cxnLst/>
          <a:rect l="0" t="0" r="0" b="0"/>
          <a:pathLst>
            <a:path>
              <a:moveTo>
                <a:pt x="0" y="7848"/>
              </a:moveTo>
              <a:lnTo>
                <a:pt x="434068" y="7848"/>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de-DE" sz="500" kern="1200"/>
        </a:p>
      </dsp:txBody>
      <dsp:txXfrm>
        <a:off x="4494403" y="1584626"/>
        <a:ext cx="21703" cy="21703"/>
      </dsp:txXfrm>
    </dsp:sp>
    <dsp:sp modelId="{7CB633B9-DF96-4736-9B32-DD6DD01460A9}">
      <dsp:nvSpPr>
        <dsp:cNvPr id="0" name=""/>
        <dsp:cNvSpPr/>
      </dsp:nvSpPr>
      <dsp:spPr>
        <a:xfrm>
          <a:off x="4671230" y="1108386"/>
          <a:ext cx="540002" cy="540002"/>
        </a:xfrm>
        <a:prstGeom prst="ellipse">
          <a:avLst/>
        </a:prstGeom>
        <a:solidFill>
          <a:schemeClr val="accent2">
            <a:hueOff val="-49068"/>
            <a:satOff val="-164"/>
            <a:lumOff val="39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de-DE" sz="2500" kern="1200" dirty="0"/>
            <a:t>4</a:t>
          </a:r>
        </a:p>
      </dsp:txBody>
      <dsp:txXfrm>
        <a:off x="4750311" y="1187467"/>
        <a:ext cx="381840" cy="381840"/>
      </dsp:txXfrm>
    </dsp:sp>
    <dsp:sp modelId="{30D73787-7F10-495F-8337-59060AB294D8}">
      <dsp:nvSpPr>
        <dsp:cNvPr id="0" name=""/>
        <dsp:cNvSpPr/>
      </dsp:nvSpPr>
      <dsp:spPr>
        <a:xfrm rot="21282353">
          <a:off x="4436767" y="2109716"/>
          <a:ext cx="434068" cy="15696"/>
        </a:xfrm>
        <a:custGeom>
          <a:avLst/>
          <a:gdLst/>
          <a:ahLst/>
          <a:cxnLst/>
          <a:rect l="0" t="0" r="0" b="0"/>
          <a:pathLst>
            <a:path>
              <a:moveTo>
                <a:pt x="0" y="7848"/>
              </a:moveTo>
              <a:lnTo>
                <a:pt x="434068" y="7848"/>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de-DE" sz="500" kern="1200"/>
        </a:p>
      </dsp:txBody>
      <dsp:txXfrm>
        <a:off x="4642949" y="2106713"/>
        <a:ext cx="21703" cy="21703"/>
      </dsp:txXfrm>
    </dsp:sp>
    <dsp:sp modelId="{582B486C-D464-4B63-BC0B-86A5956E8F5C}">
      <dsp:nvSpPr>
        <dsp:cNvPr id="0" name=""/>
        <dsp:cNvSpPr/>
      </dsp:nvSpPr>
      <dsp:spPr>
        <a:xfrm>
          <a:off x="4868758" y="1802625"/>
          <a:ext cx="540002" cy="540002"/>
        </a:xfrm>
        <a:prstGeom prst="ellipse">
          <a:avLst/>
        </a:prstGeom>
        <a:solidFill>
          <a:schemeClr val="accent2">
            <a:hueOff val="-65424"/>
            <a:satOff val="-219"/>
            <a:lumOff val="529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de-DE" sz="2500" kern="1200" dirty="0"/>
            <a:t>5</a:t>
          </a:r>
        </a:p>
      </dsp:txBody>
      <dsp:txXfrm>
        <a:off x="4947839" y="1881706"/>
        <a:ext cx="381840" cy="381840"/>
      </dsp:txXfrm>
    </dsp:sp>
    <dsp:sp modelId="{3FD4084B-AD3D-438F-B051-EBAAC8D4E631}">
      <dsp:nvSpPr>
        <dsp:cNvPr id="0" name=""/>
        <dsp:cNvSpPr/>
      </dsp:nvSpPr>
      <dsp:spPr>
        <a:xfrm rot="952941">
          <a:off x="4386683" y="2650209"/>
          <a:ext cx="434068" cy="15696"/>
        </a:xfrm>
        <a:custGeom>
          <a:avLst/>
          <a:gdLst/>
          <a:ahLst/>
          <a:cxnLst/>
          <a:rect l="0" t="0" r="0" b="0"/>
          <a:pathLst>
            <a:path>
              <a:moveTo>
                <a:pt x="0" y="7848"/>
              </a:moveTo>
              <a:lnTo>
                <a:pt x="434068" y="7848"/>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de-DE" sz="500" kern="1200"/>
        </a:p>
      </dsp:txBody>
      <dsp:txXfrm>
        <a:off x="4592865" y="2647205"/>
        <a:ext cx="21703" cy="21703"/>
      </dsp:txXfrm>
    </dsp:sp>
    <dsp:sp modelId="{DB7523FD-F580-456A-9D8D-E119DDC31BF4}">
      <dsp:nvSpPr>
        <dsp:cNvPr id="0" name=""/>
        <dsp:cNvSpPr/>
      </dsp:nvSpPr>
      <dsp:spPr>
        <a:xfrm>
          <a:off x="4802159" y="2521339"/>
          <a:ext cx="540002" cy="540002"/>
        </a:xfrm>
        <a:prstGeom prst="ellipse">
          <a:avLst/>
        </a:prstGeom>
        <a:solidFill>
          <a:schemeClr val="accent2">
            <a:hueOff val="-81781"/>
            <a:satOff val="-273"/>
            <a:lumOff val="661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de-DE" sz="2500" kern="1200" dirty="0"/>
            <a:t>6</a:t>
          </a:r>
        </a:p>
      </dsp:txBody>
      <dsp:txXfrm>
        <a:off x="4881240" y="2600420"/>
        <a:ext cx="381840" cy="381840"/>
      </dsp:txXfrm>
    </dsp:sp>
    <dsp:sp modelId="{827A6E28-CE07-4F33-A31F-A1BC0945FEC7}">
      <dsp:nvSpPr>
        <dsp:cNvPr id="0" name=""/>
        <dsp:cNvSpPr/>
      </dsp:nvSpPr>
      <dsp:spPr>
        <a:xfrm rot="2223529">
          <a:off x="4144733" y="3136111"/>
          <a:ext cx="434068" cy="15696"/>
        </a:xfrm>
        <a:custGeom>
          <a:avLst/>
          <a:gdLst/>
          <a:ahLst/>
          <a:cxnLst/>
          <a:rect l="0" t="0" r="0" b="0"/>
          <a:pathLst>
            <a:path>
              <a:moveTo>
                <a:pt x="0" y="7848"/>
              </a:moveTo>
              <a:lnTo>
                <a:pt x="434068" y="7848"/>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de-DE" sz="500" kern="1200"/>
        </a:p>
      </dsp:txBody>
      <dsp:txXfrm>
        <a:off x="4350915" y="3133107"/>
        <a:ext cx="21703" cy="21703"/>
      </dsp:txXfrm>
    </dsp:sp>
    <dsp:sp modelId="{F97F617E-281A-4F83-9FFA-AB2D7F2EE140}">
      <dsp:nvSpPr>
        <dsp:cNvPr id="0" name=""/>
        <dsp:cNvSpPr/>
      </dsp:nvSpPr>
      <dsp:spPr>
        <a:xfrm>
          <a:off x="4480428" y="3167462"/>
          <a:ext cx="540002" cy="540002"/>
        </a:xfrm>
        <a:prstGeom prst="ellipse">
          <a:avLst/>
        </a:prstGeom>
        <a:solidFill>
          <a:schemeClr val="accent2">
            <a:hueOff val="-98137"/>
            <a:satOff val="-328"/>
            <a:lumOff val="794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de-DE" sz="2500" kern="1200" dirty="0"/>
            <a:t>7</a:t>
          </a:r>
        </a:p>
      </dsp:txBody>
      <dsp:txXfrm>
        <a:off x="4559509" y="3246543"/>
        <a:ext cx="381840" cy="381840"/>
      </dsp:txXfrm>
    </dsp:sp>
    <dsp:sp modelId="{DAF111B0-51EA-4152-B16A-114D04D1220E}">
      <dsp:nvSpPr>
        <dsp:cNvPr id="0" name=""/>
        <dsp:cNvSpPr/>
      </dsp:nvSpPr>
      <dsp:spPr>
        <a:xfrm rot="3494118">
          <a:off x="3745311" y="3498712"/>
          <a:ext cx="426809" cy="15696"/>
        </a:xfrm>
        <a:custGeom>
          <a:avLst/>
          <a:gdLst/>
          <a:ahLst/>
          <a:cxnLst/>
          <a:rect l="0" t="0" r="0" b="0"/>
          <a:pathLst>
            <a:path>
              <a:moveTo>
                <a:pt x="0" y="7848"/>
              </a:moveTo>
              <a:lnTo>
                <a:pt x="426809" y="7848"/>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de-DE" sz="500" kern="1200"/>
        </a:p>
      </dsp:txBody>
      <dsp:txXfrm>
        <a:off x="3948046" y="3495891"/>
        <a:ext cx="21340" cy="21340"/>
      </dsp:txXfrm>
    </dsp:sp>
    <dsp:sp modelId="{5A0737A3-1F56-4CAD-9395-1138040B4184}">
      <dsp:nvSpPr>
        <dsp:cNvPr id="0" name=""/>
        <dsp:cNvSpPr/>
      </dsp:nvSpPr>
      <dsp:spPr>
        <a:xfrm>
          <a:off x="3939758" y="3646472"/>
          <a:ext cx="554519" cy="554519"/>
        </a:xfrm>
        <a:prstGeom prst="ellipse">
          <a:avLst/>
        </a:prstGeom>
        <a:solidFill>
          <a:schemeClr val="accent2">
            <a:hueOff val="-114493"/>
            <a:satOff val="-382"/>
            <a:lumOff val="926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de-DE" sz="2500" kern="1200" dirty="0"/>
            <a:t>8</a:t>
          </a:r>
        </a:p>
      </dsp:txBody>
      <dsp:txXfrm>
        <a:off x="4020965" y="3727679"/>
        <a:ext cx="392105" cy="392105"/>
      </dsp:txXfrm>
    </dsp:sp>
    <dsp:sp modelId="{85B7158D-E6E5-40B2-8248-421E60F5F5E6}">
      <dsp:nvSpPr>
        <dsp:cNvPr id="0" name=""/>
        <dsp:cNvSpPr/>
      </dsp:nvSpPr>
      <dsp:spPr>
        <a:xfrm rot="4764706">
          <a:off x="3240401" y="3694316"/>
          <a:ext cx="426809" cy="15696"/>
        </a:xfrm>
        <a:custGeom>
          <a:avLst/>
          <a:gdLst/>
          <a:ahLst/>
          <a:cxnLst/>
          <a:rect l="0" t="0" r="0" b="0"/>
          <a:pathLst>
            <a:path>
              <a:moveTo>
                <a:pt x="0" y="7848"/>
              </a:moveTo>
              <a:lnTo>
                <a:pt x="426809" y="7848"/>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de-DE" sz="500" kern="1200"/>
        </a:p>
      </dsp:txBody>
      <dsp:txXfrm>
        <a:off x="3443136" y="3691494"/>
        <a:ext cx="21340" cy="21340"/>
      </dsp:txXfrm>
    </dsp:sp>
    <dsp:sp modelId="{DBE1ECF1-B56D-42F8-88E1-021BFAAD0BAB}">
      <dsp:nvSpPr>
        <dsp:cNvPr id="0" name=""/>
        <dsp:cNvSpPr/>
      </dsp:nvSpPr>
      <dsp:spPr>
        <a:xfrm>
          <a:off x="3266706" y="3907214"/>
          <a:ext cx="554519" cy="554519"/>
        </a:xfrm>
        <a:prstGeom prst="ellipse">
          <a:avLst/>
        </a:prstGeom>
        <a:solidFill>
          <a:schemeClr val="accent2">
            <a:hueOff val="-130849"/>
            <a:satOff val="-437"/>
            <a:lumOff val="1059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de-DE" sz="2500" kern="1200" dirty="0"/>
            <a:t>9</a:t>
          </a:r>
        </a:p>
      </dsp:txBody>
      <dsp:txXfrm>
        <a:off x="3347913" y="3988421"/>
        <a:ext cx="392105" cy="392105"/>
      </dsp:txXfrm>
    </dsp:sp>
    <dsp:sp modelId="{1966BC51-E613-4110-AC99-77A7042CE559}">
      <dsp:nvSpPr>
        <dsp:cNvPr id="0" name=""/>
        <dsp:cNvSpPr/>
      </dsp:nvSpPr>
      <dsp:spPr>
        <a:xfrm rot="6035294">
          <a:off x="2698927" y="3694316"/>
          <a:ext cx="426809" cy="15696"/>
        </a:xfrm>
        <a:custGeom>
          <a:avLst/>
          <a:gdLst/>
          <a:ahLst/>
          <a:cxnLst/>
          <a:rect l="0" t="0" r="0" b="0"/>
          <a:pathLst>
            <a:path>
              <a:moveTo>
                <a:pt x="0" y="7848"/>
              </a:moveTo>
              <a:lnTo>
                <a:pt x="426809" y="7848"/>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de-DE" sz="500" kern="1200"/>
        </a:p>
      </dsp:txBody>
      <dsp:txXfrm rot="10800000">
        <a:off x="2901661" y="3691494"/>
        <a:ext cx="21340" cy="21340"/>
      </dsp:txXfrm>
    </dsp:sp>
    <dsp:sp modelId="{9A324279-6021-46F4-8BA1-9EB671C1320B}">
      <dsp:nvSpPr>
        <dsp:cNvPr id="0" name=""/>
        <dsp:cNvSpPr/>
      </dsp:nvSpPr>
      <dsp:spPr>
        <a:xfrm>
          <a:off x="2544912" y="3907214"/>
          <a:ext cx="554519" cy="554519"/>
        </a:xfrm>
        <a:prstGeom prst="ellipse">
          <a:avLst/>
        </a:prstGeom>
        <a:solidFill>
          <a:schemeClr val="accent2">
            <a:hueOff val="-147205"/>
            <a:satOff val="-492"/>
            <a:lumOff val="119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de-DE" sz="2500" kern="1200" dirty="0"/>
            <a:t>10</a:t>
          </a:r>
        </a:p>
      </dsp:txBody>
      <dsp:txXfrm>
        <a:off x="2626119" y="3988421"/>
        <a:ext cx="392105" cy="392105"/>
      </dsp:txXfrm>
    </dsp:sp>
    <dsp:sp modelId="{6D223B5D-CC18-49DB-8ABB-D27F5932758F}">
      <dsp:nvSpPr>
        <dsp:cNvPr id="0" name=""/>
        <dsp:cNvSpPr/>
      </dsp:nvSpPr>
      <dsp:spPr>
        <a:xfrm rot="7305882">
          <a:off x="2194017" y="3498712"/>
          <a:ext cx="426809" cy="15696"/>
        </a:xfrm>
        <a:custGeom>
          <a:avLst/>
          <a:gdLst/>
          <a:ahLst/>
          <a:cxnLst/>
          <a:rect l="0" t="0" r="0" b="0"/>
          <a:pathLst>
            <a:path>
              <a:moveTo>
                <a:pt x="0" y="7848"/>
              </a:moveTo>
              <a:lnTo>
                <a:pt x="426809" y="7848"/>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de-DE" sz="500" kern="1200"/>
        </a:p>
      </dsp:txBody>
      <dsp:txXfrm rot="10800000">
        <a:off x="2396751" y="3495891"/>
        <a:ext cx="21340" cy="21340"/>
      </dsp:txXfrm>
    </dsp:sp>
    <dsp:sp modelId="{BCE318EA-445E-4B30-B428-E1EDCA27E854}">
      <dsp:nvSpPr>
        <dsp:cNvPr id="0" name=""/>
        <dsp:cNvSpPr/>
      </dsp:nvSpPr>
      <dsp:spPr>
        <a:xfrm>
          <a:off x="1871860" y="3646472"/>
          <a:ext cx="554519" cy="554519"/>
        </a:xfrm>
        <a:prstGeom prst="ellipse">
          <a:avLst/>
        </a:prstGeom>
        <a:solidFill>
          <a:schemeClr val="accent2">
            <a:hueOff val="-163561"/>
            <a:satOff val="-546"/>
            <a:lumOff val="1323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de-DE" sz="2500" kern="1200" dirty="0"/>
            <a:t>11</a:t>
          </a:r>
        </a:p>
      </dsp:txBody>
      <dsp:txXfrm>
        <a:off x="1953067" y="3727679"/>
        <a:ext cx="392105" cy="392105"/>
      </dsp:txXfrm>
    </dsp:sp>
    <dsp:sp modelId="{B00CDAD6-072A-422A-AE48-7F349C9CB0D1}">
      <dsp:nvSpPr>
        <dsp:cNvPr id="0" name=""/>
        <dsp:cNvSpPr/>
      </dsp:nvSpPr>
      <dsp:spPr>
        <a:xfrm rot="8576471">
          <a:off x="1793863" y="3133923"/>
          <a:ext cx="426809" cy="15696"/>
        </a:xfrm>
        <a:custGeom>
          <a:avLst/>
          <a:gdLst/>
          <a:ahLst/>
          <a:cxnLst/>
          <a:rect l="0" t="0" r="0" b="0"/>
          <a:pathLst>
            <a:path>
              <a:moveTo>
                <a:pt x="0" y="7848"/>
              </a:moveTo>
              <a:lnTo>
                <a:pt x="426809" y="7848"/>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de-DE" sz="500" kern="1200"/>
        </a:p>
      </dsp:txBody>
      <dsp:txXfrm rot="10800000">
        <a:off x="1996597" y="3131102"/>
        <a:ext cx="21340" cy="21340"/>
      </dsp:txXfrm>
    </dsp:sp>
    <dsp:sp modelId="{50528998-6411-47A5-BF30-F93BB2090109}">
      <dsp:nvSpPr>
        <dsp:cNvPr id="0" name=""/>
        <dsp:cNvSpPr/>
      </dsp:nvSpPr>
      <dsp:spPr>
        <a:xfrm>
          <a:off x="1338449" y="3160203"/>
          <a:ext cx="554519" cy="554519"/>
        </a:xfrm>
        <a:prstGeom prst="ellipse">
          <a:avLst/>
        </a:prstGeom>
        <a:solidFill>
          <a:schemeClr val="accent2">
            <a:hueOff val="-179917"/>
            <a:satOff val="-601"/>
            <a:lumOff val="145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de-DE" sz="2500" kern="1200" dirty="0"/>
            <a:t>12</a:t>
          </a:r>
        </a:p>
      </dsp:txBody>
      <dsp:txXfrm>
        <a:off x="1419656" y="3241410"/>
        <a:ext cx="392105" cy="392105"/>
      </dsp:txXfrm>
    </dsp:sp>
    <dsp:sp modelId="{E246F85D-5262-4FDF-AC56-F3E151F7619F}">
      <dsp:nvSpPr>
        <dsp:cNvPr id="0" name=""/>
        <dsp:cNvSpPr/>
      </dsp:nvSpPr>
      <dsp:spPr>
        <a:xfrm rot="9847059">
          <a:off x="1552507" y="2649215"/>
          <a:ext cx="426809" cy="15696"/>
        </a:xfrm>
        <a:custGeom>
          <a:avLst/>
          <a:gdLst/>
          <a:ahLst/>
          <a:cxnLst/>
          <a:rect l="0" t="0" r="0" b="0"/>
          <a:pathLst>
            <a:path>
              <a:moveTo>
                <a:pt x="0" y="7848"/>
              </a:moveTo>
              <a:lnTo>
                <a:pt x="426809" y="7848"/>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de-DE" sz="500" kern="1200"/>
        </a:p>
      </dsp:txBody>
      <dsp:txXfrm rot="10800000">
        <a:off x="1755241" y="2646393"/>
        <a:ext cx="21340" cy="21340"/>
      </dsp:txXfrm>
    </dsp:sp>
    <dsp:sp modelId="{28BD6349-B53D-4741-A93F-DF102D857964}">
      <dsp:nvSpPr>
        <dsp:cNvPr id="0" name=""/>
        <dsp:cNvSpPr/>
      </dsp:nvSpPr>
      <dsp:spPr>
        <a:xfrm>
          <a:off x="1016718" y="2514081"/>
          <a:ext cx="554519" cy="554519"/>
        </a:xfrm>
        <a:prstGeom prst="ellipse">
          <a:avLst/>
        </a:prstGeom>
        <a:solidFill>
          <a:schemeClr val="accent2">
            <a:hueOff val="-196273"/>
            <a:satOff val="-656"/>
            <a:lumOff val="1588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de-DE" sz="2500" kern="1200" dirty="0"/>
            <a:t>13</a:t>
          </a:r>
        </a:p>
      </dsp:txBody>
      <dsp:txXfrm>
        <a:off x="1097925" y="2595288"/>
        <a:ext cx="392105" cy="392105"/>
      </dsp:txXfrm>
    </dsp:sp>
    <dsp:sp modelId="{368BE9AE-2549-4C3E-BA1B-A21ED2C99761}">
      <dsp:nvSpPr>
        <dsp:cNvPr id="0" name=""/>
        <dsp:cNvSpPr/>
      </dsp:nvSpPr>
      <dsp:spPr>
        <a:xfrm rot="11117647">
          <a:off x="1502546" y="2110051"/>
          <a:ext cx="426809" cy="15696"/>
        </a:xfrm>
        <a:custGeom>
          <a:avLst/>
          <a:gdLst/>
          <a:ahLst/>
          <a:cxnLst/>
          <a:rect l="0" t="0" r="0" b="0"/>
          <a:pathLst>
            <a:path>
              <a:moveTo>
                <a:pt x="0" y="7848"/>
              </a:moveTo>
              <a:lnTo>
                <a:pt x="426809" y="7848"/>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de-DE" sz="500" kern="1200"/>
        </a:p>
      </dsp:txBody>
      <dsp:txXfrm rot="10800000">
        <a:off x="1705280" y="2107229"/>
        <a:ext cx="21340" cy="21340"/>
      </dsp:txXfrm>
    </dsp:sp>
    <dsp:sp modelId="{0B1E5EB2-E850-4CD3-B754-BB008A3370AD}">
      <dsp:nvSpPr>
        <dsp:cNvPr id="0" name=""/>
        <dsp:cNvSpPr/>
      </dsp:nvSpPr>
      <dsp:spPr>
        <a:xfrm>
          <a:off x="950119" y="1795366"/>
          <a:ext cx="554519" cy="554519"/>
        </a:xfrm>
        <a:prstGeom prst="ellipse">
          <a:avLst/>
        </a:prstGeom>
        <a:solidFill>
          <a:schemeClr val="accent2">
            <a:hueOff val="-212630"/>
            <a:satOff val="-710"/>
            <a:lumOff val="1720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de-DE" sz="2500" kern="1200" dirty="0"/>
            <a:t>14</a:t>
          </a:r>
        </a:p>
      </dsp:txBody>
      <dsp:txXfrm>
        <a:off x="1031326" y="1876573"/>
        <a:ext cx="392105" cy="392105"/>
      </dsp:txXfrm>
    </dsp:sp>
    <dsp:sp modelId="{0B0F2ECF-B6E1-4E5C-B776-FD5B3BE78812}">
      <dsp:nvSpPr>
        <dsp:cNvPr id="0" name=""/>
        <dsp:cNvSpPr/>
      </dsp:nvSpPr>
      <dsp:spPr>
        <a:xfrm rot="12388235">
          <a:off x="1650727" y="1589247"/>
          <a:ext cx="426809" cy="15696"/>
        </a:xfrm>
        <a:custGeom>
          <a:avLst/>
          <a:gdLst/>
          <a:ahLst/>
          <a:cxnLst/>
          <a:rect l="0" t="0" r="0" b="0"/>
          <a:pathLst>
            <a:path>
              <a:moveTo>
                <a:pt x="0" y="7848"/>
              </a:moveTo>
              <a:lnTo>
                <a:pt x="426809" y="7848"/>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de-DE" sz="500" kern="1200"/>
        </a:p>
      </dsp:txBody>
      <dsp:txXfrm rot="10800000">
        <a:off x="1853462" y="1586425"/>
        <a:ext cx="21340" cy="21340"/>
      </dsp:txXfrm>
    </dsp:sp>
    <dsp:sp modelId="{48013BC3-C5E1-4FB1-B215-4E10C50184A5}">
      <dsp:nvSpPr>
        <dsp:cNvPr id="0" name=""/>
        <dsp:cNvSpPr/>
      </dsp:nvSpPr>
      <dsp:spPr>
        <a:xfrm>
          <a:off x="1147647" y="1101127"/>
          <a:ext cx="554519" cy="554519"/>
        </a:xfrm>
        <a:prstGeom prst="ellipse">
          <a:avLst/>
        </a:prstGeom>
        <a:solidFill>
          <a:schemeClr val="accent2">
            <a:hueOff val="-228986"/>
            <a:satOff val="-765"/>
            <a:lumOff val="1853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de-DE" sz="2500" kern="1200" dirty="0"/>
            <a:t>15</a:t>
          </a:r>
        </a:p>
      </dsp:txBody>
      <dsp:txXfrm>
        <a:off x="1228854" y="1182334"/>
        <a:ext cx="392105" cy="392105"/>
      </dsp:txXfrm>
    </dsp:sp>
    <dsp:sp modelId="{92123934-E40C-48B7-8BF4-2D1F3ADCBADD}">
      <dsp:nvSpPr>
        <dsp:cNvPr id="0" name=""/>
        <dsp:cNvSpPr/>
      </dsp:nvSpPr>
      <dsp:spPr>
        <a:xfrm rot="13658824">
          <a:off x="1977038" y="1157141"/>
          <a:ext cx="426809" cy="15696"/>
        </a:xfrm>
        <a:custGeom>
          <a:avLst/>
          <a:gdLst/>
          <a:ahLst/>
          <a:cxnLst/>
          <a:rect l="0" t="0" r="0" b="0"/>
          <a:pathLst>
            <a:path>
              <a:moveTo>
                <a:pt x="0" y="7848"/>
              </a:moveTo>
              <a:lnTo>
                <a:pt x="426809" y="7848"/>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de-DE" sz="500" kern="1200"/>
        </a:p>
      </dsp:txBody>
      <dsp:txXfrm rot="10800000">
        <a:off x="2179773" y="1154319"/>
        <a:ext cx="21340" cy="21340"/>
      </dsp:txXfrm>
    </dsp:sp>
    <dsp:sp modelId="{67776262-9072-45A3-9DBF-B4E45442C38D}">
      <dsp:nvSpPr>
        <dsp:cNvPr id="0" name=""/>
        <dsp:cNvSpPr/>
      </dsp:nvSpPr>
      <dsp:spPr>
        <a:xfrm>
          <a:off x="1582625" y="525124"/>
          <a:ext cx="554519" cy="554519"/>
        </a:xfrm>
        <a:prstGeom prst="ellipse">
          <a:avLst/>
        </a:prstGeom>
        <a:solidFill>
          <a:schemeClr val="accent2">
            <a:hueOff val="-245342"/>
            <a:satOff val="-819"/>
            <a:lumOff val="1985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de-DE" sz="2500" kern="1200" dirty="0"/>
            <a:t>16</a:t>
          </a:r>
        </a:p>
      </dsp:txBody>
      <dsp:txXfrm>
        <a:off x="1663832" y="606331"/>
        <a:ext cx="392105" cy="392105"/>
      </dsp:txXfrm>
    </dsp:sp>
    <dsp:sp modelId="{A804DB88-8FCD-480F-96DB-9B9450337477}">
      <dsp:nvSpPr>
        <dsp:cNvPr id="0" name=""/>
        <dsp:cNvSpPr/>
      </dsp:nvSpPr>
      <dsp:spPr>
        <a:xfrm rot="14929412">
          <a:off x="2437409" y="872091"/>
          <a:ext cx="426809" cy="15696"/>
        </a:xfrm>
        <a:custGeom>
          <a:avLst/>
          <a:gdLst/>
          <a:ahLst/>
          <a:cxnLst/>
          <a:rect l="0" t="0" r="0" b="0"/>
          <a:pathLst>
            <a:path>
              <a:moveTo>
                <a:pt x="0" y="7848"/>
              </a:moveTo>
              <a:lnTo>
                <a:pt x="426809" y="7848"/>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de-DE" sz="500" kern="1200"/>
        </a:p>
      </dsp:txBody>
      <dsp:txXfrm rot="10800000">
        <a:off x="2640144" y="869269"/>
        <a:ext cx="21340" cy="21340"/>
      </dsp:txXfrm>
    </dsp:sp>
    <dsp:sp modelId="{4B8DA64F-620A-497A-9ABE-570AC891E05C}">
      <dsp:nvSpPr>
        <dsp:cNvPr id="0" name=""/>
        <dsp:cNvSpPr/>
      </dsp:nvSpPr>
      <dsp:spPr>
        <a:xfrm>
          <a:off x="2196306" y="145149"/>
          <a:ext cx="554519" cy="554519"/>
        </a:xfrm>
        <a:prstGeom prst="ellipse">
          <a:avLst/>
        </a:prstGeom>
        <a:solidFill>
          <a:schemeClr val="accent2">
            <a:hueOff val="-261698"/>
            <a:satOff val="-874"/>
            <a:lumOff val="2118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de-DE" sz="2500" kern="1200" dirty="0"/>
            <a:t>17</a:t>
          </a:r>
        </a:p>
      </dsp:txBody>
      <dsp:txXfrm>
        <a:off x="2277513" y="226356"/>
        <a:ext cx="392105" cy="392105"/>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47D5CD1D-C748-437E-9386-EC0D5F8FA802}"/>
              </a:ext>
            </a:extLst>
          </p:cNvPr>
          <p:cNvSpPr>
            <a:spLocks noGrp="1"/>
          </p:cNvSpPr>
          <p:nvPr>
            <p:ph type="hdr" sz="quarter"/>
          </p:nvPr>
        </p:nvSpPr>
        <p:spPr>
          <a:xfrm>
            <a:off x="1" y="0"/>
            <a:ext cx="2945659" cy="498056"/>
          </a:xfrm>
          <a:prstGeom prst="rect">
            <a:avLst/>
          </a:prstGeom>
        </p:spPr>
        <p:txBody>
          <a:bodyPr vert="horz" lIns="94829" tIns="47414" rIns="94829" bIns="47414" rtlCol="0"/>
          <a:lstStyle>
            <a:lvl1pPr algn="l">
              <a:defRPr sz="1200"/>
            </a:lvl1pPr>
          </a:lstStyle>
          <a:p>
            <a:endParaRPr lang="de-DE"/>
          </a:p>
        </p:txBody>
      </p:sp>
      <p:sp>
        <p:nvSpPr>
          <p:cNvPr id="3" name="Datumsplatzhalter 2">
            <a:extLst>
              <a:ext uri="{FF2B5EF4-FFF2-40B4-BE49-F238E27FC236}">
                <a16:creationId xmlns:a16="http://schemas.microsoft.com/office/drawing/2014/main" id="{8DFE4A1E-F4C5-4C5B-A012-97745634D69C}"/>
              </a:ext>
            </a:extLst>
          </p:cNvPr>
          <p:cNvSpPr>
            <a:spLocks noGrp="1"/>
          </p:cNvSpPr>
          <p:nvPr>
            <p:ph type="dt" sz="quarter" idx="1"/>
          </p:nvPr>
        </p:nvSpPr>
        <p:spPr>
          <a:xfrm>
            <a:off x="3850444" y="0"/>
            <a:ext cx="2945659" cy="498056"/>
          </a:xfrm>
          <a:prstGeom prst="rect">
            <a:avLst/>
          </a:prstGeom>
        </p:spPr>
        <p:txBody>
          <a:bodyPr vert="horz" lIns="94829" tIns="47414" rIns="94829" bIns="47414" rtlCol="0"/>
          <a:lstStyle>
            <a:lvl1pPr algn="r">
              <a:defRPr sz="1200"/>
            </a:lvl1pPr>
          </a:lstStyle>
          <a:p>
            <a:fld id="{49210E4D-535D-4D81-87DF-11E475C0D110}" type="datetime1">
              <a:rPr lang="de-DE" smtClean="0"/>
              <a:t>05.05.2025</a:t>
            </a:fld>
            <a:endParaRPr lang="de-DE"/>
          </a:p>
        </p:txBody>
      </p:sp>
      <p:sp>
        <p:nvSpPr>
          <p:cNvPr id="4" name="Fußzeilenplatzhalter 3">
            <a:extLst>
              <a:ext uri="{FF2B5EF4-FFF2-40B4-BE49-F238E27FC236}">
                <a16:creationId xmlns:a16="http://schemas.microsoft.com/office/drawing/2014/main" id="{7FC0D391-5796-441C-86E1-8FBDB224D220}"/>
              </a:ext>
            </a:extLst>
          </p:cNvPr>
          <p:cNvSpPr>
            <a:spLocks noGrp="1"/>
          </p:cNvSpPr>
          <p:nvPr>
            <p:ph type="ftr" sz="quarter" idx="2"/>
          </p:nvPr>
        </p:nvSpPr>
        <p:spPr>
          <a:xfrm>
            <a:off x="1" y="9428586"/>
            <a:ext cx="2945659" cy="498055"/>
          </a:xfrm>
          <a:prstGeom prst="rect">
            <a:avLst/>
          </a:prstGeom>
        </p:spPr>
        <p:txBody>
          <a:bodyPr vert="horz" lIns="94829" tIns="47414" rIns="94829" bIns="47414" rtlCol="0" anchor="b"/>
          <a:lstStyle>
            <a:lvl1pPr algn="l">
              <a:defRPr sz="1200"/>
            </a:lvl1pPr>
          </a:lstStyle>
          <a:p>
            <a:endParaRPr lang="de-DE"/>
          </a:p>
        </p:txBody>
      </p:sp>
      <p:sp>
        <p:nvSpPr>
          <p:cNvPr id="5" name="Foliennummernplatzhalter 4">
            <a:extLst>
              <a:ext uri="{FF2B5EF4-FFF2-40B4-BE49-F238E27FC236}">
                <a16:creationId xmlns:a16="http://schemas.microsoft.com/office/drawing/2014/main" id="{FBFDF5F1-2EE8-418E-8BD4-6365586CF262}"/>
              </a:ext>
            </a:extLst>
          </p:cNvPr>
          <p:cNvSpPr>
            <a:spLocks noGrp="1"/>
          </p:cNvSpPr>
          <p:nvPr>
            <p:ph type="sldNum" sz="quarter" idx="3"/>
          </p:nvPr>
        </p:nvSpPr>
        <p:spPr>
          <a:xfrm>
            <a:off x="3850444" y="9428586"/>
            <a:ext cx="2945659" cy="498055"/>
          </a:xfrm>
          <a:prstGeom prst="rect">
            <a:avLst/>
          </a:prstGeom>
        </p:spPr>
        <p:txBody>
          <a:bodyPr vert="horz" lIns="94829" tIns="47414" rIns="94829" bIns="47414" rtlCol="0" anchor="b"/>
          <a:lstStyle>
            <a:lvl1pPr algn="r">
              <a:defRPr sz="1200"/>
            </a:lvl1pPr>
          </a:lstStyle>
          <a:p>
            <a:fld id="{BA606C63-087C-4C53-960F-FEB57D9CAC1C}" type="slidenum">
              <a:rPr lang="de-DE" smtClean="0"/>
              <a:t>‹Nr.›</a:t>
            </a:fld>
            <a:endParaRPr lang="de-DE"/>
          </a:p>
        </p:txBody>
      </p:sp>
    </p:spTree>
    <p:extLst>
      <p:ext uri="{BB962C8B-B14F-4D97-AF65-F5344CB8AC3E}">
        <p14:creationId xmlns:p14="http://schemas.microsoft.com/office/powerpoint/2010/main" val="3815476377"/>
      </p:ext>
    </p:extLst>
  </p:cSld>
  <p:clrMap bg1="lt1" tx1="dk1" bg2="lt2" tx2="dk2" accent1="accent1" accent2="accent2" accent3="accent3" accent4="accent4" accent5="accent5" accent6="accent6" hlink="hlink" folHlink="folHlink"/>
  <p:hf hdr="0"/>
  <p:extLst>
    <p:ext uri="{56416CCD-93CA-4268-BC5B-53C4BB910035}">
      <p15:sldGuideLst xmlns:p15="http://schemas.microsoft.com/office/powerpoint/2012/main">
        <p15:guide id="1" orient="horz" pos="3127" userDrawn="1">
          <p15:clr>
            <a:srgbClr val="F26B43"/>
          </p15:clr>
        </p15:guide>
        <p15:guide id="2" pos="2142"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8" name="Textfeld 47">
            <a:extLst>
              <a:ext uri="{FF2B5EF4-FFF2-40B4-BE49-F238E27FC236}">
                <a16:creationId xmlns:a16="http://schemas.microsoft.com/office/drawing/2014/main" id="{F94F2A15-BABB-4A3E-B558-84FEA0F95B94}"/>
              </a:ext>
            </a:extLst>
          </p:cNvPr>
          <p:cNvSpPr txBox="1"/>
          <p:nvPr/>
        </p:nvSpPr>
        <p:spPr>
          <a:xfrm>
            <a:off x="538398" y="5634307"/>
            <a:ext cx="5724276" cy="453019"/>
          </a:xfrm>
          <a:prstGeom prst="rect">
            <a:avLst/>
          </a:prstGeom>
          <a:solidFill>
            <a:schemeClr val="tx2"/>
          </a:solidFill>
        </p:spPr>
        <p:txBody>
          <a:bodyPr wrap="square" lIns="0" tIns="0" rIns="0" bIns="0" rtlCol="0" anchor="ctr">
            <a:noAutofit/>
          </a:bodyPr>
          <a:lstStyle/>
          <a:p>
            <a:pPr algn="ctr"/>
            <a:r>
              <a:rPr lang="de-DE" sz="1600" b="1" i="0" cap="all" spc="103" baseline="0" dirty="0">
                <a:solidFill>
                  <a:schemeClr val="bg1"/>
                </a:solidFill>
              </a:rPr>
              <a:t>ERGÄNZENDE INFORMATIONEN</a:t>
            </a:r>
          </a:p>
        </p:txBody>
      </p:sp>
      <p:sp>
        <p:nvSpPr>
          <p:cNvPr id="42" name="Datumsplatzhalter 2">
            <a:extLst>
              <a:ext uri="{FF2B5EF4-FFF2-40B4-BE49-F238E27FC236}">
                <a16:creationId xmlns:a16="http://schemas.microsoft.com/office/drawing/2014/main" id="{9464C805-368F-4B73-87D0-45DC38D8E2DE}"/>
              </a:ext>
            </a:extLst>
          </p:cNvPr>
          <p:cNvSpPr>
            <a:spLocks noGrp="1"/>
          </p:cNvSpPr>
          <p:nvPr>
            <p:ph type="dt" idx="1"/>
          </p:nvPr>
        </p:nvSpPr>
        <p:spPr>
          <a:xfrm>
            <a:off x="3453123" y="586809"/>
            <a:ext cx="2806403" cy="228586"/>
          </a:xfrm>
          <a:prstGeom prst="rect">
            <a:avLst/>
          </a:prstGeom>
        </p:spPr>
        <p:txBody>
          <a:bodyPr vert="horz" lIns="0" tIns="0" rIns="0" bIns="0" rtlCol="0" anchor="t" anchorCtr="0"/>
          <a:lstStyle>
            <a:lvl1pPr algn="r">
              <a:defRPr sz="1100"/>
            </a:lvl1pPr>
          </a:lstStyle>
          <a:p>
            <a:fld id="{92341932-D735-4F4E-9252-4DF26CD6DAE3}" type="datetime1">
              <a:rPr lang="de-DE" smtClean="0"/>
              <a:t>05.05.2025</a:t>
            </a:fld>
            <a:endParaRPr lang="de-DE" dirty="0"/>
          </a:p>
        </p:txBody>
      </p:sp>
      <p:sp>
        <p:nvSpPr>
          <p:cNvPr id="43" name="Folienbildplatzhalter 3">
            <a:extLst>
              <a:ext uri="{FF2B5EF4-FFF2-40B4-BE49-F238E27FC236}">
                <a16:creationId xmlns:a16="http://schemas.microsoft.com/office/drawing/2014/main" id="{22FD7FBF-5927-46C3-8BB7-6664198A0E94}"/>
              </a:ext>
            </a:extLst>
          </p:cNvPr>
          <p:cNvSpPr>
            <a:spLocks noGrp="1" noRot="1" noChangeAspect="1"/>
          </p:cNvSpPr>
          <p:nvPr>
            <p:ph type="sldImg" idx="2"/>
          </p:nvPr>
        </p:nvSpPr>
        <p:spPr>
          <a:xfrm>
            <a:off x="261938" y="1744663"/>
            <a:ext cx="6270625" cy="3527425"/>
          </a:xfrm>
          <a:prstGeom prst="rect">
            <a:avLst/>
          </a:prstGeom>
          <a:noFill/>
          <a:ln w="12700">
            <a:noFill/>
          </a:ln>
        </p:spPr>
        <p:txBody>
          <a:bodyPr vert="horz" lIns="100094" tIns="50046" rIns="100094" bIns="50046" rtlCol="0" anchor="ctr"/>
          <a:lstStyle/>
          <a:p>
            <a:endParaRPr lang="de-DE"/>
          </a:p>
        </p:txBody>
      </p:sp>
      <p:sp>
        <p:nvSpPr>
          <p:cNvPr id="44" name="Notizenplatzhalter 4">
            <a:extLst>
              <a:ext uri="{FF2B5EF4-FFF2-40B4-BE49-F238E27FC236}">
                <a16:creationId xmlns:a16="http://schemas.microsoft.com/office/drawing/2014/main" id="{481A5D07-D6A0-4963-86DC-111B6366A5D9}"/>
              </a:ext>
            </a:extLst>
          </p:cNvPr>
          <p:cNvSpPr>
            <a:spLocks noGrp="1"/>
          </p:cNvSpPr>
          <p:nvPr>
            <p:ph type="body" sz="quarter" idx="3"/>
          </p:nvPr>
        </p:nvSpPr>
        <p:spPr>
          <a:xfrm>
            <a:off x="538398" y="6330594"/>
            <a:ext cx="5724276" cy="1283575"/>
          </a:xfrm>
          <a:prstGeom prst="rect">
            <a:avLst/>
          </a:prstGeom>
        </p:spPr>
        <p:txBody>
          <a:bodyPr vert="horz" lIns="0" tIns="0" rIns="0" bIns="0" rtlCol="0">
            <a:no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45" name="Fußzeilenplatzhalter 5">
            <a:extLst>
              <a:ext uri="{FF2B5EF4-FFF2-40B4-BE49-F238E27FC236}">
                <a16:creationId xmlns:a16="http://schemas.microsoft.com/office/drawing/2014/main" id="{516CA6B9-CA15-4826-BAC5-C84246693881}"/>
              </a:ext>
            </a:extLst>
          </p:cNvPr>
          <p:cNvSpPr>
            <a:spLocks noGrp="1"/>
          </p:cNvSpPr>
          <p:nvPr>
            <p:ph type="ftr" sz="quarter" idx="4"/>
          </p:nvPr>
        </p:nvSpPr>
        <p:spPr>
          <a:xfrm>
            <a:off x="535250" y="9340420"/>
            <a:ext cx="2795384" cy="199127"/>
          </a:xfrm>
          <a:prstGeom prst="rect">
            <a:avLst/>
          </a:prstGeom>
        </p:spPr>
        <p:txBody>
          <a:bodyPr vert="horz" lIns="0" tIns="0" rIns="0" bIns="0" rtlCol="0" anchor="b" anchorCtr="0"/>
          <a:lstStyle>
            <a:lvl1pPr algn="l">
              <a:defRPr sz="1100">
                <a:latin typeface="Verdana" panose="020B0604030504040204" pitchFamily="34" charset="0"/>
                <a:ea typeface="Verdana" panose="020B0604030504040204" pitchFamily="34" charset="0"/>
              </a:defRPr>
            </a:lvl1pPr>
          </a:lstStyle>
          <a:p>
            <a:r>
              <a:rPr lang="de-DE">
                <a:solidFill>
                  <a:srgbClr val="000000"/>
                </a:solidFill>
              </a:rPr>
              <a:t>© RelineEurope GmbH</a:t>
            </a:r>
            <a:endParaRPr lang="de-DE" dirty="0"/>
          </a:p>
        </p:txBody>
      </p:sp>
      <p:sp>
        <p:nvSpPr>
          <p:cNvPr id="46" name="Foliennummernplatzhalter 6">
            <a:extLst>
              <a:ext uri="{FF2B5EF4-FFF2-40B4-BE49-F238E27FC236}">
                <a16:creationId xmlns:a16="http://schemas.microsoft.com/office/drawing/2014/main" id="{24C4B95A-19E1-4168-BD85-E9C01C594F51}"/>
              </a:ext>
            </a:extLst>
          </p:cNvPr>
          <p:cNvSpPr>
            <a:spLocks noGrp="1"/>
          </p:cNvSpPr>
          <p:nvPr>
            <p:ph type="sldNum" sz="quarter" idx="5"/>
          </p:nvPr>
        </p:nvSpPr>
        <p:spPr>
          <a:xfrm>
            <a:off x="3413004" y="9340420"/>
            <a:ext cx="2807189" cy="199127"/>
          </a:xfrm>
          <a:prstGeom prst="rect">
            <a:avLst/>
          </a:prstGeom>
        </p:spPr>
        <p:txBody>
          <a:bodyPr vert="horz" lIns="0" tIns="0" rIns="0" bIns="0" rtlCol="0" anchor="b" anchorCtr="0"/>
          <a:lstStyle>
            <a:lvl1pPr algn="r">
              <a:defRPr sz="1100">
                <a:latin typeface="Verdana" panose="020B0604030504040204" pitchFamily="34" charset="0"/>
                <a:ea typeface="Verdana" panose="020B0604030504040204" pitchFamily="34" charset="0"/>
              </a:defRPr>
            </a:lvl1pPr>
          </a:lstStyle>
          <a:p>
            <a:fld id="{175FDB28-EE00-48FA-92CA-246C8F9DA0DA}" type="slidenum">
              <a:rPr lang="de-DE" smtClean="0"/>
              <a:pPr/>
              <a:t>‹Nr.›</a:t>
            </a:fld>
            <a:endParaRPr lang="de-DE" dirty="0"/>
          </a:p>
        </p:txBody>
      </p:sp>
      <p:pic>
        <p:nvPicPr>
          <p:cNvPr id="4" name="Grafik 3">
            <a:extLst>
              <a:ext uri="{FF2B5EF4-FFF2-40B4-BE49-F238E27FC236}">
                <a16:creationId xmlns:a16="http://schemas.microsoft.com/office/drawing/2014/main" id="{F80F4D9A-3720-410A-1B23-4445E2D9170C}"/>
              </a:ext>
            </a:extLst>
          </p:cNvPr>
          <p:cNvPicPr>
            <a:picLocks noChangeAspect="1"/>
          </p:cNvPicPr>
          <p:nvPr/>
        </p:nvPicPr>
        <p:blipFill>
          <a:blip r:embed="rId2"/>
          <a:stretch>
            <a:fillRect/>
          </a:stretch>
        </p:blipFill>
        <p:spPr>
          <a:xfrm>
            <a:off x="533429" y="589090"/>
            <a:ext cx="1666374" cy="477914"/>
          </a:xfrm>
          <a:prstGeom prst="rect">
            <a:avLst/>
          </a:prstGeom>
        </p:spPr>
      </p:pic>
    </p:spTree>
    <p:extLst>
      <p:ext uri="{BB962C8B-B14F-4D97-AF65-F5344CB8AC3E}">
        <p14:creationId xmlns:p14="http://schemas.microsoft.com/office/powerpoint/2010/main" val="1662944536"/>
      </p:ext>
    </p:extLst>
  </p:cSld>
  <p:clrMap bg1="lt1" tx1="dk1" bg2="lt2" tx2="dk2" accent1="accent1" accent2="accent2" accent3="accent3" accent4="accent4" accent5="accent5" accent6="accent6" hlink="hlink" folHlink="folHlink"/>
  <p:hf hdr="0"/>
  <p:notesStyle>
    <a:lvl1pPr marL="252000" indent="-252000" algn="l" defTabSz="914400" rtl="0" eaLnBrk="1" latinLnBrk="0" hangingPunct="1">
      <a:spcBef>
        <a:spcPts val="1000"/>
      </a:spcBef>
      <a:spcAft>
        <a:spcPts val="300"/>
      </a:spcAft>
      <a:buClr>
        <a:schemeClr val="accent2"/>
      </a:buClr>
      <a:buFont typeface="Wingdings" panose="05000000000000000000" pitchFamily="2" charset="2"/>
      <a:buChar char="§"/>
      <a:defRPr sz="1400" kern="1200">
        <a:solidFill>
          <a:schemeClr val="tx1"/>
        </a:solidFill>
        <a:latin typeface="Verdana" panose="020B0604030504040204" pitchFamily="34" charset="0"/>
        <a:ea typeface="Verdana" panose="020B0604030504040204" pitchFamily="34" charset="0"/>
        <a:cs typeface="+mn-cs"/>
      </a:defRPr>
    </a:lvl1pPr>
    <a:lvl2pPr marL="504000" indent="-252000" algn="l" defTabSz="914400" rtl="0" eaLnBrk="1" latinLnBrk="0" hangingPunct="1">
      <a:spcBef>
        <a:spcPts val="0"/>
      </a:spcBef>
      <a:spcAft>
        <a:spcPts val="300"/>
      </a:spcAft>
      <a:buClr>
        <a:schemeClr val="accent2"/>
      </a:buClr>
      <a:buFont typeface="Wingdings" panose="05000000000000000000" pitchFamily="2" charset="2"/>
      <a:buChar char="§"/>
      <a:defRPr sz="1400" kern="1200">
        <a:solidFill>
          <a:schemeClr val="tx1"/>
        </a:solidFill>
        <a:latin typeface="Verdana" panose="020B0604030504040204" pitchFamily="34" charset="0"/>
        <a:ea typeface="Verdana" panose="020B0604030504040204" pitchFamily="34" charset="0"/>
        <a:cs typeface="+mn-cs"/>
      </a:defRPr>
    </a:lvl2pPr>
    <a:lvl3pPr marL="756000" indent="-252000" algn="l" defTabSz="914400" rtl="0" eaLnBrk="1" latinLnBrk="0" hangingPunct="1">
      <a:spcBef>
        <a:spcPts val="0"/>
      </a:spcBef>
      <a:spcAft>
        <a:spcPts val="300"/>
      </a:spcAft>
      <a:buClr>
        <a:schemeClr val="accent2"/>
      </a:buClr>
      <a:buFont typeface="Wingdings" panose="05000000000000000000" pitchFamily="2" charset="2"/>
      <a:buChar char="§"/>
      <a:defRPr sz="1400" kern="1200">
        <a:solidFill>
          <a:schemeClr val="tx1"/>
        </a:solidFill>
        <a:latin typeface="Verdana" panose="020B0604030504040204" pitchFamily="34" charset="0"/>
        <a:ea typeface="Verdana" panose="020B0604030504040204" pitchFamily="34" charset="0"/>
        <a:cs typeface="+mn-cs"/>
      </a:defRPr>
    </a:lvl3pPr>
    <a:lvl4pPr marL="1008000" indent="-252000" algn="l" defTabSz="914400" rtl="0" eaLnBrk="1" latinLnBrk="0" hangingPunct="1">
      <a:spcBef>
        <a:spcPts val="0"/>
      </a:spcBef>
      <a:spcAft>
        <a:spcPts val="300"/>
      </a:spcAft>
      <a:buClr>
        <a:schemeClr val="accent2"/>
      </a:buClr>
      <a:buFont typeface="Wingdings" panose="05000000000000000000" pitchFamily="2" charset="2"/>
      <a:buChar char="§"/>
      <a:defRPr sz="1400" kern="1200">
        <a:solidFill>
          <a:schemeClr val="tx1"/>
        </a:solidFill>
        <a:latin typeface="Verdana" panose="020B0604030504040204" pitchFamily="34" charset="0"/>
        <a:ea typeface="Verdana" panose="020B0604030504040204" pitchFamily="34" charset="0"/>
        <a:cs typeface="+mn-cs"/>
      </a:defRPr>
    </a:lvl4pPr>
    <a:lvl5pPr marL="1260000" indent="-252000" algn="l" defTabSz="914400" rtl="0" eaLnBrk="1" latinLnBrk="0" hangingPunct="1">
      <a:spcBef>
        <a:spcPts val="0"/>
      </a:spcBef>
      <a:spcAft>
        <a:spcPts val="300"/>
      </a:spcAft>
      <a:buClr>
        <a:schemeClr val="accent2"/>
      </a:buClr>
      <a:buFont typeface="Wingdings" panose="05000000000000000000" pitchFamily="2" charset="2"/>
      <a:buChar char="§"/>
      <a:defRPr sz="1400" kern="1200">
        <a:solidFill>
          <a:schemeClr val="tx1"/>
        </a:solidFill>
        <a:latin typeface="Verdana" panose="020B0604030504040204" pitchFamily="34" charset="0"/>
        <a:ea typeface="Verdana" panose="020B0604030504040204" pitchFamily="34"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2" pos="2142" userDrawn="1">
          <p15:clr>
            <a:srgbClr val="F26B43"/>
          </p15:clr>
        </p15:guide>
        <p15:guide id="6" pos="336" userDrawn="1">
          <p15:clr>
            <a:srgbClr val="F26B43"/>
          </p15:clr>
        </p15:guide>
        <p15:guide id="7" orient="horz" pos="368" userDrawn="1">
          <p15:clr>
            <a:srgbClr val="F26B43"/>
          </p15:clr>
        </p15:guide>
        <p15:guide id="9" pos="3943"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61938" y="1744663"/>
            <a:ext cx="6270625" cy="3527425"/>
          </a:xfrm>
        </p:spPr>
      </p:sp>
      <p:sp>
        <p:nvSpPr>
          <p:cNvPr id="3" name="Notizenplatzhalter 2"/>
          <p:cNvSpPr>
            <a:spLocks noGrp="1"/>
          </p:cNvSpPr>
          <p:nvPr>
            <p:ph type="body" idx="1"/>
          </p:nvPr>
        </p:nvSpPr>
        <p:spPr/>
        <p:txBody>
          <a:bodyPr/>
          <a:lstStyle/>
          <a:p>
            <a:endParaRPr lang="de-DE" dirty="0"/>
          </a:p>
        </p:txBody>
      </p:sp>
      <p:sp>
        <p:nvSpPr>
          <p:cNvPr id="4" name="Datumsplatzhalter 3"/>
          <p:cNvSpPr>
            <a:spLocks noGrp="1"/>
          </p:cNvSpPr>
          <p:nvPr>
            <p:ph type="dt" idx="1"/>
          </p:nvPr>
        </p:nvSpPr>
        <p:spPr/>
        <p:txBody>
          <a:bodyPr/>
          <a:lstStyle/>
          <a:p>
            <a:fld id="{92341932-D735-4F4E-9252-4DF26CD6DAE3}" type="datetime1">
              <a:rPr lang="de-DE" smtClean="0"/>
              <a:t>05.05.2025</a:t>
            </a:fld>
            <a:endParaRPr lang="de-DE" dirty="0"/>
          </a:p>
        </p:txBody>
      </p:sp>
      <p:sp>
        <p:nvSpPr>
          <p:cNvPr id="5" name="Fußzeilenplatzhalter 4"/>
          <p:cNvSpPr>
            <a:spLocks noGrp="1"/>
          </p:cNvSpPr>
          <p:nvPr>
            <p:ph type="ftr" sz="quarter" idx="4"/>
          </p:nvPr>
        </p:nvSpPr>
        <p:spPr/>
        <p:txBody>
          <a:bodyPr/>
          <a:lstStyle/>
          <a:p>
            <a:r>
              <a:rPr lang="de-DE">
                <a:solidFill>
                  <a:srgbClr val="000000"/>
                </a:solidFill>
              </a:rPr>
              <a:t>© RelineEurope GmbH</a:t>
            </a:r>
            <a:endParaRPr lang="de-DE" dirty="0"/>
          </a:p>
        </p:txBody>
      </p:sp>
      <p:sp>
        <p:nvSpPr>
          <p:cNvPr id="6" name="Foliennummernplatzhalter 5"/>
          <p:cNvSpPr>
            <a:spLocks noGrp="1"/>
          </p:cNvSpPr>
          <p:nvPr>
            <p:ph type="sldNum" sz="quarter" idx="5"/>
          </p:nvPr>
        </p:nvSpPr>
        <p:spPr/>
        <p:txBody>
          <a:bodyPr/>
          <a:lstStyle/>
          <a:p>
            <a:fld id="{175FDB28-EE00-48FA-92CA-246C8F9DA0DA}" type="slidenum">
              <a:rPr lang="de-DE" smtClean="0"/>
              <a:pPr/>
              <a:t>1</a:t>
            </a:fld>
            <a:endParaRPr lang="de-DE" dirty="0"/>
          </a:p>
        </p:txBody>
      </p:sp>
    </p:spTree>
    <p:extLst>
      <p:ext uri="{BB962C8B-B14F-4D97-AF65-F5344CB8AC3E}">
        <p14:creationId xmlns:p14="http://schemas.microsoft.com/office/powerpoint/2010/main" val="21137068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61938" y="1744663"/>
            <a:ext cx="6270625" cy="3527425"/>
          </a:xfrm>
        </p:spPr>
      </p:sp>
      <p:sp>
        <p:nvSpPr>
          <p:cNvPr id="3" name="Notizenplatzhalter 2"/>
          <p:cNvSpPr>
            <a:spLocks noGrp="1"/>
          </p:cNvSpPr>
          <p:nvPr>
            <p:ph type="body" idx="1"/>
          </p:nvPr>
        </p:nvSpPr>
        <p:spPr/>
        <p:txBody>
          <a:bodyPr/>
          <a:lstStyle/>
          <a:p>
            <a:endParaRPr lang="de-DE" dirty="0"/>
          </a:p>
        </p:txBody>
      </p:sp>
      <p:sp>
        <p:nvSpPr>
          <p:cNvPr id="4" name="Datumsplatzhalter 3"/>
          <p:cNvSpPr>
            <a:spLocks noGrp="1"/>
          </p:cNvSpPr>
          <p:nvPr>
            <p:ph type="dt" idx="1"/>
          </p:nvPr>
        </p:nvSpPr>
        <p:spPr/>
        <p:txBody>
          <a:bodyPr/>
          <a:lstStyle/>
          <a:p>
            <a:fld id="{92341932-D735-4F4E-9252-4DF26CD6DAE3}" type="datetime1">
              <a:rPr lang="de-DE" smtClean="0"/>
              <a:t>05.05.2025</a:t>
            </a:fld>
            <a:endParaRPr lang="de-DE"/>
          </a:p>
        </p:txBody>
      </p:sp>
      <p:sp>
        <p:nvSpPr>
          <p:cNvPr id="5" name="Fußzeilenplatzhalter 4"/>
          <p:cNvSpPr>
            <a:spLocks noGrp="1"/>
          </p:cNvSpPr>
          <p:nvPr>
            <p:ph type="ftr" sz="quarter" idx="4"/>
          </p:nvPr>
        </p:nvSpPr>
        <p:spPr/>
        <p:txBody>
          <a:bodyPr/>
          <a:lstStyle/>
          <a:p>
            <a:r>
              <a:rPr lang="de-DE">
                <a:solidFill>
                  <a:srgbClr val="000000"/>
                </a:solidFill>
              </a:rPr>
              <a:t>© RelineEurope GmbH</a:t>
            </a:r>
            <a:endParaRPr lang="de-DE"/>
          </a:p>
        </p:txBody>
      </p:sp>
      <p:sp>
        <p:nvSpPr>
          <p:cNvPr id="6" name="Foliennummernplatzhalter 5"/>
          <p:cNvSpPr>
            <a:spLocks noGrp="1"/>
          </p:cNvSpPr>
          <p:nvPr>
            <p:ph type="sldNum" sz="quarter" idx="5"/>
          </p:nvPr>
        </p:nvSpPr>
        <p:spPr/>
        <p:txBody>
          <a:bodyPr/>
          <a:lstStyle/>
          <a:p>
            <a:fld id="{175FDB28-EE00-48FA-92CA-246C8F9DA0DA}" type="slidenum">
              <a:rPr lang="de-DE" smtClean="0"/>
              <a:pPr/>
              <a:t>3</a:t>
            </a:fld>
            <a:endParaRPr lang="de-DE"/>
          </a:p>
        </p:txBody>
      </p:sp>
    </p:spTree>
    <p:extLst>
      <p:ext uri="{BB962C8B-B14F-4D97-AF65-F5344CB8AC3E}">
        <p14:creationId xmlns:p14="http://schemas.microsoft.com/office/powerpoint/2010/main" val="2137019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9750" y="1606550"/>
            <a:ext cx="5775325" cy="3249613"/>
          </a:xfrm>
        </p:spPr>
      </p:sp>
      <p:sp>
        <p:nvSpPr>
          <p:cNvPr id="3" name="Notes Placeholder 2"/>
          <p:cNvSpPr>
            <a:spLocks noGrp="1"/>
          </p:cNvSpPr>
          <p:nvPr>
            <p:ph type="body" idx="1"/>
          </p:nvPr>
        </p:nvSpPr>
        <p:spPr/>
        <p:txBody>
          <a:bodyPr/>
          <a:lstStyle/>
          <a:p>
            <a:pPr marL="251460" indent="-251460">
              <a:buNone/>
            </a:pPr>
            <a:endParaRPr lang="en-US" dirty="0">
              <a:latin typeface="Verdana"/>
              <a:ea typeface="Verdana"/>
            </a:endParaRPr>
          </a:p>
          <a:p>
            <a:pPr marL="251460" indent="-251460">
              <a:spcBef>
                <a:spcPts val="0"/>
              </a:spcBef>
              <a:spcAft>
                <a:spcPts val="0"/>
              </a:spcAft>
              <a:buNone/>
            </a:pPr>
            <a:endParaRPr lang="en-US" dirty="0">
              <a:latin typeface="Verdana"/>
              <a:ea typeface="Verdana"/>
              <a:cs typeface="Calibri"/>
            </a:endParaRPr>
          </a:p>
        </p:txBody>
      </p:sp>
      <p:sp>
        <p:nvSpPr>
          <p:cNvPr id="4" name="Date Placeholder 3"/>
          <p:cNvSpPr>
            <a:spLocks noGrp="1"/>
          </p:cNvSpPr>
          <p:nvPr>
            <p:ph type="dt" idx="1"/>
          </p:nvPr>
        </p:nvSpPr>
        <p:spPr/>
        <p:txBody>
          <a:bodyPr/>
          <a:lstStyle/>
          <a:p>
            <a:fld id="{92341932-D735-4F4E-9252-4DF26CD6DAE3}" type="datetime1">
              <a:rPr lang="de-DE" smtClean="0"/>
              <a:t>05.05.2025</a:t>
            </a:fld>
            <a:endParaRPr lang="de-DE"/>
          </a:p>
        </p:txBody>
      </p:sp>
      <p:sp>
        <p:nvSpPr>
          <p:cNvPr id="5" name="Footer Placeholder 4"/>
          <p:cNvSpPr>
            <a:spLocks noGrp="1"/>
          </p:cNvSpPr>
          <p:nvPr>
            <p:ph type="ftr" sz="quarter" idx="4"/>
          </p:nvPr>
        </p:nvSpPr>
        <p:spPr/>
        <p:txBody>
          <a:bodyPr/>
          <a:lstStyle/>
          <a:p>
            <a:r>
              <a:rPr lang="de-DE">
                <a:solidFill>
                  <a:srgbClr val="000000"/>
                </a:solidFill>
              </a:rPr>
              <a:t>© RelineEurope GmbH</a:t>
            </a:r>
            <a:endParaRPr lang="de-DE"/>
          </a:p>
        </p:txBody>
      </p:sp>
      <p:sp>
        <p:nvSpPr>
          <p:cNvPr id="6" name="Slide Number Placeholder 5"/>
          <p:cNvSpPr>
            <a:spLocks noGrp="1"/>
          </p:cNvSpPr>
          <p:nvPr>
            <p:ph type="sldNum" sz="quarter" idx="5"/>
          </p:nvPr>
        </p:nvSpPr>
        <p:spPr/>
        <p:txBody>
          <a:bodyPr/>
          <a:lstStyle/>
          <a:p>
            <a:fld id="{175FDB28-EE00-48FA-92CA-246C8F9DA0DA}" type="slidenum">
              <a:rPr lang="de-DE" smtClean="0"/>
              <a:pPr/>
              <a:t>4</a:t>
            </a:fld>
            <a:endParaRPr lang="de-DE"/>
          </a:p>
        </p:txBody>
      </p:sp>
    </p:spTree>
    <p:extLst>
      <p:ext uri="{BB962C8B-B14F-4D97-AF65-F5344CB8AC3E}">
        <p14:creationId xmlns:p14="http://schemas.microsoft.com/office/powerpoint/2010/main" val="25196852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61938" y="1744663"/>
            <a:ext cx="6270625" cy="3527425"/>
          </a:xfrm>
        </p:spPr>
      </p:sp>
      <p:sp>
        <p:nvSpPr>
          <p:cNvPr id="3" name="Notizenplatzhalter 2"/>
          <p:cNvSpPr>
            <a:spLocks noGrp="1"/>
          </p:cNvSpPr>
          <p:nvPr>
            <p:ph type="body" idx="1"/>
          </p:nvPr>
        </p:nvSpPr>
        <p:spPr/>
        <p:txBody>
          <a:bodyPr/>
          <a:lstStyle/>
          <a:p>
            <a:endParaRPr lang="de-DE" dirty="0"/>
          </a:p>
        </p:txBody>
      </p:sp>
      <p:sp>
        <p:nvSpPr>
          <p:cNvPr id="4" name="Datumsplatzhalter 3"/>
          <p:cNvSpPr>
            <a:spLocks noGrp="1"/>
          </p:cNvSpPr>
          <p:nvPr>
            <p:ph type="dt" idx="1"/>
          </p:nvPr>
        </p:nvSpPr>
        <p:spPr/>
        <p:txBody>
          <a:bodyPr/>
          <a:lstStyle/>
          <a:p>
            <a:fld id="{92341932-D735-4F4E-9252-4DF26CD6DAE3}" type="datetime1">
              <a:rPr lang="de-DE" smtClean="0"/>
              <a:t>05.05.2025</a:t>
            </a:fld>
            <a:endParaRPr lang="de-DE"/>
          </a:p>
        </p:txBody>
      </p:sp>
      <p:sp>
        <p:nvSpPr>
          <p:cNvPr id="5" name="Fußzeilenplatzhalter 4"/>
          <p:cNvSpPr>
            <a:spLocks noGrp="1"/>
          </p:cNvSpPr>
          <p:nvPr>
            <p:ph type="ftr" sz="quarter" idx="4"/>
          </p:nvPr>
        </p:nvSpPr>
        <p:spPr/>
        <p:txBody>
          <a:bodyPr/>
          <a:lstStyle/>
          <a:p>
            <a:r>
              <a:rPr lang="de-DE">
                <a:solidFill>
                  <a:srgbClr val="000000"/>
                </a:solidFill>
              </a:rPr>
              <a:t>© RelineEurope GmbH</a:t>
            </a:r>
            <a:endParaRPr lang="de-DE"/>
          </a:p>
        </p:txBody>
      </p:sp>
      <p:sp>
        <p:nvSpPr>
          <p:cNvPr id="6" name="Foliennummernplatzhalter 5"/>
          <p:cNvSpPr>
            <a:spLocks noGrp="1"/>
          </p:cNvSpPr>
          <p:nvPr>
            <p:ph type="sldNum" sz="quarter" idx="5"/>
          </p:nvPr>
        </p:nvSpPr>
        <p:spPr/>
        <p:txBody>
          <a:bodyPr/>
          <a:lstStyle/>
          <a:p>
            <a:fld id="{175FDB28-EE00-48FA-92CA-246C8F9DA0DA}" type="slidenum">
              <a:rPr lang="de-DE" smtClean="0"/>
              <a:pPr/>
              <a:t>6</a:t>
            </a:fld>
            <a:endParaRPr lang="de-DE"/>
          </a:p>
        </p:txBody>
      </p:sp>
    </p:spTree>
    <p:extLst>
      <p:ext uri="{BB962C8B-B14F-4D97-AF65-F5344CB8AC3E}">
        <p14:creationId xmlns:p14="http://schemas.microsoft.com/office/powerpoint/2010/main" val="24620144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38" y="1952625"/>
            <a:ext cx="7018337" cy="3948113"/>
          </a:xfrm>
        </p:spPr>
      </p:sp>
      <p:sp>
        <p:nvSpPr>
          <p:cNvPr id="3" name="Notes Placeholder 2"/>
          <p:cNvSpPr>
            <a:spLocks noGrp="1"/>
          </p:cNvSpPr>
          <p:nvPr>
            <p:ph type="body" idx="1"/>
          </p:nvPr>
        </p:nvSpPr>
        <p:spPr/>
        <p:txBody>
          <a:bodyPr/>
          <a:lstStyle/>
          <a:p>
            <a:pPr marL="282474" indent="-282474">
              <a:buNone/>
            </a:pPr>
            <a:endParaRPr lang="en-US" dirty="0">
              <a:latin typeface="Calibri"/>
              <a:ea typeface="Calibri"/>
              <a:cs typeface="Calibri"/>
            </a:endParaRPr>
          </a:p>
        </p:txBody>
      </p:sp>
      <p:sp>
        <p:nvSpPr>
          <p:cNvPr id="4" name="Date Placeholder 3"/>
          <p:cNvSpPr>
            <a:spLocks noGrp="1"/>
          </p:cNvSpPr>
          <p:nvPr>
            <p:ph type="dt" idx="1"/>
          </p:nvPr>
        </p:nvSpPr>
        <p:spPr/>
        <p:txBody>
          <a:bodyPr/>
          <a:lstStyle/>
          <a:p>
            <a:fld id="{92341932-D735-4F4E-9252-4DF26CD6DAE3}" type="datetime1">
              <a:rPr lang="de-DE" smtClean="0"/>
              <a:t>05.05.2025</a:t>
            </a:fld>
            <a:endParaRPr lang="de-DE"/>
          </a:p>
        </p:txBody>
      </p:sp>
      <p:sp>
        <p:nvSpPr>
          <p:cNvPr id="5" name="Footer Placeholder 4"/>
          <p:cNvSpPr>
            <a:spLocks noGrp="1"/>
          </p:cNvSpPr>
          <p:nvPr>
            <p:ph type="ftr" sz="quarter" idx="4"/>
          </p:nvPr>
        </p:nvSpPr>
        <p:spPr/>
        <p:txBody>
          <a:bodyPr/>
          <a:lstStyle/>
          <a:p>
            <a:r>
              <a:rPr lang="de-DE">
                <a:solidFill>
                  <a:srgbClr val="000000"/>
                </a:solidFill>
              </a:rPr>
              <a:t>© RelineEurope GmbH</a:t>
            </a:r>
            <a:endParaRPr lang="de-DE"/>
          </a:p>
        </p:txBody>
      </p:sp>
      <p:sp>
        <p:nvSpPr>
          <p:cNvPr id="6" name="Slide Number Placeholder 5"/>
          <p:cNvSpPr>
            <a:spLocks noGrp="1"/>
          </p:cNvSpPr>
          <p:nvPr>
            <p:ph type="sldNum" sz="quarter" idx="5"/>
          </p:nvPr>
        </p:nvSpPr>
        <p:spPr/>
        <p:txBody>
          <a:bodyPr/>
          <a:lstStyle/>
          <a:p>
            <a:fld id="{175FDB28-EE00-48FA-92CA-246C8F9DA0DA}" type="slidenum">
              <a:rPr lang="de-DE" smtClean="0"/>
              <a:pPr/>
              <a:t>16</a:t>
            </a:fld>
            <a:endParaRPr lang="de-DE"/>
          </a:p>
        </p:txBody>
      </p:sp>
    </p:spTree>
    <p:extLst>
      <p:ext uri="{BB962C8B-B14F-4D97-AF65-F5344CB8AC3E}">
        <p14:creationId xmlns:p14="http://schemas.microsoft.com/office/powerpoint/2010/main" val="16844564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38" y="1952625"/>
            <a:ext cx="7018337" cy="3948113"/>
          </a:xfrm>
        </p:spPr>
      </p:sp>
      <p:sp>
        <p:nvSpPr>
          <p:cNvPr id="3" name="Notes Placeholder 2"/>
          <p:cNvSpPr>
            <a:spLocks noGrp="1"/>
          </p:cNvSpPr>
          <p:nvPr>
            <p:ph type="body" idx="1"/>
          </p:nvPr>
        </p:nvSpPr>
        <p:spPr/>
        <p:txBody>
          <a:bodyPr/>
          <a:lstStyle/>
          <a:p>
            <a:pPr marL="282474" indent="-282474">
              <a:buNone/>
            </a:pPr>
            <a:endParaRPr lang="en-US" dirty="0">
              <a:latin typeface="Calibri"/>
              <a:ea typeface="Calibri"/>
              <a:cs typeface="Calibri"/>
            </a:endParaRPr>
          </a:p>
        </p:txBody>
      </p:sp>
      <p:sp>
        <p:nvSpPr>
          <p:cNvPr id="4" name="Date Placeholder 3"/>
          <p:cNvSpPr>
            <a:spLocks noGrp="1"/>
          </p:cNvSpPr>
          <p:nvPr>
            <p:ph type="dt" idx="1"/>
          </p:nvPr>
        </p:nvSpPr>
        <p:spPr/>
        <p:txBody>
          <a:bodyPr/>
          <a:lstStyle/>
          <a:p>
            <a:fld id="{92341932-D735-4F4E-9252-4DF26CD6DAE3}" type="datetime1">
              <a:rPr lang="de-DE" smtClean="0"/>
              <a:t>05.05.2025</a:t>
            </a:fld>
            <a:endParaRPr lang="de-DE"/>
          </a:p>
        </p:txBody>
      </p:sp>
      <p:sp>
        <p:nvSpPr>
          <p:cNvPr id="5" name="Footer Placeholder 4"/>
          <p:cNvSpPr>
            <a:spLocks noGrp="1"/>
          </p:cNvSpPr>
          <p:nvPr>
            <p:ph type="ftr" sz="quarter" idx="4"/>
          </p:nvPr>
        </p:nvSpPr>
        <p:spPr/>
        <p:txBody>
          <a:bodyPr/>
          <a:lstStyle/>
          <a:p>
            <a:r>
              <a:rPr lang="de-DE">
                <a:solidFill>
                  <a:srgbClr val="000000"/>
                </a:solidFill>
              </a:rPr>
              <a:t>© RelineEurope GmbH</a:t>
            </a:r>
            <a:endParaRPr lang="de-DE"/>
          </a:p>
        </p:txBody>
      </p:sp>
      <p:sp>
        <p:nvSpPr>
          <p:cNvPr id="6" name="Slide Number Placeholder 5"/>
          <p:cNvSpPr>
            <a:spLocks noGrp="1"/>
          </p:cNvSpPr>
          <p:nvPr>
            <p:ph type="sldNum" sz="quarter" idx="5"/>
          </p:nvPr>
        </p:nvSpPr>
        <p:spPr/>
        <p:txBody>
          <a:bodyPr/>
          <a:lstStyle/>
          <a:p>
            <a:fld id="{175FDB28-EE00-48FA-92CA-246C8F9DA0DA}" type="slidenum">
              <a:rPr lang="de-DE" smtClean="0"/>
              <a:pPr/>
              <a:t>17</a:t>
            </a:fld>
            <a:endParaRPr lang="de-DE"/>
          </a:p>
        </p:txBody>
      </p:sp>
    </p:spTree>
    <p:extLst>
      <p:ext uri="{BB962C8B-B14F-4D97-AF65-F5344CB8AC3E}">
        <p14:creationId xmlns:p14="http://schemas.microsoft.com/office/powerpoint/2010/main" val="18546135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38" y="1952625"/>
            <a:ext cx="7018337" cy="3948113"/>
          </a:xfrm>
        </p:spPr>
      </p:sp>
      <p:sp>
        <p:nvSpPr>
          <p:cNvPr id="3" name="Notes Placeholder 2"/>
          <p:cNvSpPr>
            <a:spLocks noGrp="1"/>
          </p:cNvSpPr>
          <p:nvPr>
            <p:ph type="body" idx="1"/>
          </p:nvPr>
        </p:nvSpPr>
        <p:spPr/>
        <p:txBody>
          <a:bodyPr/>
          <a:lstStyle/>
          <a:p>
            <a:pPr marL="282474" indent="-282474">
              <a:buNone/>
            </a:pPr>
            <a:endParaRPr lang="en-US" dirty="0">
              <a:latin typeface="Calibri"/>
              <a:ea typeface="Calibri"/>
              <a:cs typeface="Calibri"/>
            </a:endParaRPr>
          </a:p>
        </p:txBody>
      </p:sp>
      <p:sp>
        <p:nvSpPr>
          <p:cNvPr id="4" name="Date Placeholder 3"/>
          <p:cNvSpPr>
            <a:spLocks noGrp="1"/>
          </p:cNvSpPr>
          <p:nvPr>
            <p:ph type="dt" idx="1"/>
          </p:nvPr>
        </p:nvSpPr>
        <p:spPr/>
        <p:txBody>
          <a:bodyPr/>
          <a:lstStyle/>
          <a:p>
            <a:fld id="{92341932-D735-4F4E-9252-4DF26CD6DAE3}" type="datetime1">
              <a:rPr lang="de-DE" smtClean="0"/>
              <a:t>05.05.2025</a:t>
            </a:fld>
            <a:endParaRPr lang="de-DE"/>
          </a:p>
        </p:txBody>
      </p:sp>
      <p:sp>
        <p:nvSpPr>
          <p:cNvPr id="5" name="Footer Placeholder 4"/>
          <p:cNvSpPr>
            <a:spLocks noGrp="1"/>
          </p:cNvSpPr>
          <p:nvPr>
            <p:ph type="ftr" sz="quarter" idx="4"/>
          </p:nvPr>
        </p:nvSpPr>
        <p:spPr/>
        <p:txBody>
          <a:bodyPr/>
          <a:lstStyle/>
          <a:p>
            <a:r>
              <a:rPr lang="de-DE">
                <a:solidFill>
                  <a:srgbClr val="000000"/>
                </a:solidFill>
              </a:rPr>
              <a:t>© RelineEurope GmbH</a:t>
            </a:r>
            <a:endParaRPr lang="de-DE"/>
          </a:p>
        </p:txBody>
      </p:sp>
      <p:sp>
        <p:nvSpPr>
          <p:cNvPr id="6" name="Slide Number Placeholder 5"/>
          <p:cNvSpPr>
            <a:spLocks noGrp="1"/>
          </p:cNvSpPr>
          <p:nvPr>
            <p:ph type="sldNum" sz="quarter" idx="5"/>
          </p:nvPr>
        </p:nvSpPr>
        <p:spPr/>
        <p:txBody>
          <a:bodyPr/>
          <a:lstStyle/>
          <a:p>
            <a:fld id="{175FDB28-EE00-48FA-92CA-246C8F9DA0DA}" type="slidenum">
              <a:rPr lang="de-DE" smtClean="0"/>
              <a:pPr/>
              <a:t>18</a:t>
            </a:fld>
            <a:endParaRPr lang="de-DE"/>
          </a:p>
        </p:txBody>
      </p:sp>
    </p:spTree>
    <p:extLst>
      <p:ext uri="{BB962C8B-B14F-4D97-AF65-F5344CB8AC3E}">
        <p14:creationId xmlns:p14="http://schemas.microsoft.com/office/powerpoint/2010/main" val="1063240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836863" y="1190625"/>
            <a:ext cx="4278312" cy="2408238"/>
          </a:xfrm>
        </p:spPr>
      </p:sp>
      <p:sp>
        <p:nvSpPr>
          <p:cNvPr id="3" name="Notizenplatzhalter 2"/>
          <p:cNvSpPr>
            <a:spLocks noGrp="1"/>
          </p:cNvSpPr>
          <p:nvPr>
            <p:ph type="body" idx="1"/>
          </p:nvPr>
        </p:nvSpPr>
        <p:spPr/>
        <p:txBody>
          <a:bodyPr/>
          <a:lstStyle/>
          <a:p>
            <a:r>
              <a:rPr lang="de-DE" dirty="0"/>
              <a:t>Die nachhaltigste Kanalsanierungsmethode ist das </a:t>
            </a:r>
            <a:r>
              <a:rPr lang="de-DE" b="1" dirty="0"/>
              <a:t>GRP-</a:t>
            </a:r>
            <a:r>
              <a:rPr lang="de-DE" b="1" dirty="0" err="1"/>
              <a:t>lining</a:t>
            </a:r>
            <a:r>
              <a:rPr lang="de-DE" dirty="0"/>
              <a:t>! Von der </a:t>
            </a:r>
            <a:r>
              <a:rPr lang="de-DE" b="1" dirty="0"/>
              <a:t>Materialbetrachtung</a:t>
            </a:r>
            <a:r>
              <a:rPr lang="de-DE" dirty="0"/>
              <a:t>, über die </a:t>
            </a:r>
            <a:r>
              <a:rPr lang="de-DE" b="1" dirty="0"/>
              <a:t>Produktion</a:t>
            </a:r>
            <a:r>
              <a:rPr lang="de-DE" dirty="0"/>
              <a:t>, hin zum </a:t>
            </a:r>
            <a:r>
              <a:rPr lang="de-DE" b="1" dirty="0"/>
              <a:t>Transport</a:t>
            </a:r>
            <a:r>
              <a:rPr lang="de-DE" dirty="0"/>
              <a:t> und der </a:t>
            </a:r>
            <a:r>
              <a:rPr lang="de-DE" b="1" dirty="0"/>
              <a:t>Installation </a:t>
            </a:r>
            <a:r>
              <a:rPr lang="de-DE" dirty="0"/>
              <a:t>ist dies die </a:t>
            </a:r>
            <a:r>
              <a:rPr lang="de-DE" b="1" dirty="0"/>
              <a:t>nachhaltigste Sanierungsmöglichkeit für Kanäle</a:t>
            </a:r>
            <a:r>
              <a:rPr lang="de-DE" dirty="0"/>
              <a:t>! Dies wird in </a:t>
            </a:r>
            <a:r>
              <a:rPr lang="de-DE" b="1" dirty="0"/>
              <a:t>CO2-Equivalent gemessen!</a:t>
            </a:r>
          </a:p>
          <a:p>
            <a:endParaRPr lang="de-DE" dirty="0"/>
          </a:p>
          <a:p>
            <a:pPr marL="0" indent="0" defTabSz="948284">
              <a:spcBef>
                <a:spcPts val="1037"/>
              </a:spcBef>
              <a:spcAft>
                <a:spcPts val="311"/>
              </a:spcAft>
              <a:buNone/>
              <a:defRPr/>
            </a:pPr>
            <a:r>
              <a:rPr lang="de-DE" b="1" dirty="0"/>
              <a:t>- CLICK - </a:t>
            </a:r>
            <a:endParaRPr lang="de-DE" b="1" dirty="0">
              <a:solidFill>
                <a:srgbClr val="FF0000"/>
              </a:solidFill>
            </a:endParaRPr>
          </a:p>
          <a:p>
            <a:pPr marL="0" indent="0">
              <a:buNone/>
            </a:pPr>
            <a:endParaRPr lang="de-DE" dirty="0"/>
          </a:p>
          <a:p>
            <a:r>
              <a:rPr lang="de-DE" dirty="0"/>
              <a:t>Hierzu haben wir (</a:t>
            </a:r>
            <a:r>
              <a:rPr lang="de-DE" b="1" dirty="0"/>
              <a:t>gemeinsam</a:t>
            </a:r>
            <a:r>
              <a:rPr lang="de-DE" dirty="0"/>
              <a:t> mit einem anderen GRP-Liner Hersteller)  eine </a:t>
            </a:r>
            <a:r>
              <a:rPr lang="de-DE" b="1" dirty="0"/>
              <a:t>Studie beim Fraunhofer Institut beauftragt</a:t>
            </a:r>
            <a:r>
              <a:rPr lang="de-DE" dirty="0"/>
              <a:t>. </a:t>
            </a:r>
            <a:r>
              <a:rPr lang="de-DE" b="1" dirty="0"/>
              <a:t>Verglichen</a:t>
            </a:r>
            <a:r>
              <a:rPr lang="de-DE" dirty="0"/>
              <a:t> wurde das </a:t>
            </a:r>
            <a:r>
              <a:rPr lang="de-DE" b="1" dirty="0"/>
              <a:t>GRP-</a:t>
            </a:r>
            <a:r>
              <a:rPr lang="de-DE" b="1" dirty="0" err="1"/>
              <a:t>Lining</a:t>
            </a:r>
            <a:r>
              <a:rPr lang="de-DE" dirty="0"/>
              <a:t>, das </a:t>
            </a:r>
            <a:r>
              <a:rPr lang="de-DE" b="1" dirty="0"/>
              <a:t>FILZ-</a:t>
            </a:r>
            <a:r>
              <a:rPr lang="de-DE" b="1" dirty="0" err="1"/>
              <a:t>Lining</a:t>
            </a:r>
            <a:r>
              <a:rPr lang="de-DE" dirty="0"/>
              <a:t> und die </a:t>
            </a:r>
            <a:r>
              <a:rPr lang="de-DE" b="1" dirty="0"/>
              <a:t>offene Bauweise mit Betonrohren</a:t>
            </a:r>
            <a:r>
              <a:rPr lang="de-DE" dirty="0"/>
              <a:t>! Die </a:t>
            </a:r>
            <a:r>
              <a:rPr lang="de-DE" b="1" dirty="0"/>
              <a:t>Studie</a:t>
            </a:r>
            <a:r>
              <a:rPr lang="de-DE" dirty="0"/>
              <a:t> betrachtete Durchmesser von </a:t>
            </a:r>
            <a:r>
              <a:rPr lang="de-DE" b="1" dirty="0"/>
              <a:t>DN 400 / DN 800 und DN 1200</a:t>
            </a:r>
          </a:p>
          <a:p>
            <a:pPr marL="261338" indent="-261338" defTabSz="948284">
              <a:spcBef>
                <a:spcPts val="1037"/>
              </a:spcBef>
              <a:spcAft>
                <a:spcPts val="311"/>
              </a:spcAft>
              <a:defRPr/>
            </a:pPr>
            <a:endParaRPr lang="de-DE" b="1" dirty="0"/>
          </a:p>
          <a:p>
            <a:endParaRPr lang="de-DE" dirty="0"/>
          </a:p>
          <a:p>
            <a:r>
              <a:rPr lang="de-DE" dirty="0"/>
              <a:t>Bei </a:t>
            </a:r>
            <a:r>
              <a:rPr lang="de-DE" b="1" dirty="0"/>
              <a:t>gleichen</a:t>
            </a:r>
            <a:r>
              <a:rPr lang="de-DE" dirty="0"/>
              <a:t> </a:t>
            </a:r>
            <a:r>
              <a:rPr lang="de-DE" b="1" dirty="0"/>
              <a:t>Durchmessern</a:t>
            </a:r>
            <a:r>
              <a:rPr lang="de-DE" dirty="0"/>
              <a:t> und einer </a:t>
            </a:r>
            <a:r>
              <a:rPr lang="de-DE" b="1" dirty="0"/>
              <a:t>angenommenen</a:t>
            </a:r>
            <a:r>
              <a:rPr lang="de-DE" dirty="0"/>
              <a:t> </a:t>
            </a:r>
            <a:r>
              <a:rPr lang="de-DE" b="1" dirty="0"/>
              <a:t>Kanallänge</a:t>
            </a:r>
            <a:r>
              <a:rPr lang="de-DE" dirty="0"/>
              <a:t> von </a:t>
            </a:r>
            <a:r>
              <a:rPr lang="de-DE" b="1" dirty="0"/>
              <a:t>50 Metern </a:t>
            </a:r>
            <a:r>
              <a:rPr lang="de-DE" dirty="0"/>
              <a:t>ist das </a:t>
            </a:r>
            <a:r>
              <a:rPr lang="de-DE" b="1" dirty="0"/>
              <a:t>CO2e</a:t>
            </a:r>
            <a:r>
              <a:rPr lang="de-DE" dirty="0"/>
              <a:t> </a:t>
            </a:r>
            <a:r>
              <a:rPr lang="de-DE" b="1" dirty="0"/>
              <a:t>des Filzliners </a:t>
            </a:r>
            <a:r>
              <a:rPr lang="de-DE" dirty="0"/>
              <a:t>zwischen </a:t>
            </a:r>
            <a:r>
              <a:rPr lang="de-DE" b="1" dirty="0"/>
              <a:t>43% und 64% höher </a:t>
            </a:r>
            <a:r>
              <a:rPr lang="de-DE" dirty="0"/>
              <a:t>als das </a:t>
            </a:r>
            <a:r>
              <a:rPr lang="de-DE" b="1" dirty="0"/>
              <a:t>CO2e des GRP-Liners </a:t>
            </a:r>
            <a:r>
              <a:rPr lang="de-DE" dirty="0"/>
              <a:t>/ Das </a:t>
            </a:r>
            <a:r>
              <a:rPr lang="de-DE" b="1" dirty="0"/>
              <a:t>CO2e</a:t>
            </a:r>
            <a:r>
              <a:rPr lang="de-DE" dirty="0"/>
              <a:t> des </a:t>
            </a:r>
            <a:r>
              <a:rPr lang="de-DE" b="1" dirty="0"/>
              <a:t>installierten Betonrohres </a:t>
            </a:r>
            <a:r>
              <a:rPr lang="de-DE" dirty="0"/>
              <a:t>ist zwischen </a:t>
            </a:r>
            <a:r>
              <a:rPr lang="de-DE" b="1" dirty="0"/>
              <a:t>132% und 339% </a:t>
            </a:r>
            <a:r>
              <a:rPr lang="de-DE" dirty="0"/>
              <a:t>höher als das Äquivalent des </a:t>
            </a:r>
            <a:r>
              <a:rPr lang="de-DE" b="1" dirty="0"/>
              <a:t>GRP-Liners!</a:t>
            </a:r>
          </a:p>
          <a:p>
            <a:endParaRPr lang="de-DE" dirty="0"/>
          </a:p>
          <a:p>
            <a:r>
              <a:rPr lang="de-DE" dirty="0"/>
              <a:t>Unter der </a:t>
            </a:r>
            <a:r>
              <a:rPr lang="de-DE" b="1" dirty="0"/>
              <a:t>Annahme</a:t>
            </a:r>
            <a:r>
              <a:rPr lang="de-DE" dirty="0"/>
              <a:t>, dass das </a:t>
            </a:r>
            <a:r>
              <a:rPr lang="de-DE" b="1" dirty="0"/>
              <a:t>Europäische Kanalnetz </a:t>
            </a:r>
            <a:r>
              <a:rPr lang="de-DE" dirty="0"/>
              <a:t>einen </a:t>
            </a:r>
            <a:r>
              <a:rPr lang="de-DE" b="1" dirty="0" err="1"/>
              <a:t>durchschnittl</a:t>
            </a:r>
            <a:r>
              <a:rPr lang="de-DE" dirty="0"/>
              <a:t>. Rohrdurchmesser von </a:t>
            </a:r>
            <a:r>
              <a:rPr lang="de-DE" b="1" dirty="0"/>
              <a:t>DN 400 </a:t>
            </a:r>
            <a:r>
              <a:rPr lang="de-DE" dirty="0"/>
              <a:t>aufweisen würde und </a:t>
            </a:r>
            <a:r>
              <a:rPr lang="de-DE" b="1" dirty="0"/>
              <a:t>konsequent</a:t>
            </a:r>
            <a:r>
              <a:rPr lang="de-DE" dirty="0"/>
              <a:t> </a:t>
            </a:r>
            <a:r>
              <a:rPr lang="de-DE" b="1" dirty="0"/>
              <a:t>eine Technologie zur Sanierung </a:t>
            </a:r>
            <a:r>
              <a:rPr lang="de-DE" dirty="0"/>
              <a:t>verwendet würde!</a:t>
            </a:r>
          </a:p>
          <a:p>
            <a:endParaRPr lang="de-DE" dirty="0"/>
          </a:p>
          <a:p>
            <a:r>
              <a:rPr lang="de-DE" dirty="0"/>
              <a:t>Entspräche die </a:t>
            </a:r>
            <a:r>
              <a:rPr lang="de-DE" b="1" dirty="0" err="1"/>
              <a:t>Emissioneinsparung</a:t>
            </a:r>
            <a:r>
              <a:rPr lang="de-DE" dirty="0"/>
              <a:t> des </a:t>
            </a:r>
            <a:r>
              <a:rPr lang="de-DE" b="1" dirty="0"/>
              <a:t>GRP-LINERS</a:t>
            </a:r>
            <a:r>
              <a:rPr lang="de-DE" dirty="0"/>
              <a:t> gegenüber dem </a:t>
            </a:r>
            <a:r>
              <a:rPr lang="de-DE" b="1" dirty="0"/>
              <a:t>FILZ-LINER</a:t>
            </a:r>
            <a:r>
              <a:rPr lang="de-DE" dirty="0"/>
              <a:t> den </a:t>
            </a:r>
            <a:r>
              <a:rPr lang="de-DE" b="1" dirty="0"/>
              <a:t>jährlichen Emissionen </a:t>
            </a:r>
            <a:r>
              <a:rPr lang="de-DE" dirty="0"/>
              <a:t>der </a:t>
            </a:r>
          </a:p>
          <a:p>
            <a:endParaRPr lang="de-DE" dirty="0"/>
          </a:p>
          <a:p>
            <a:pPr marL="261338" indent="-261338" defTabSz="948284">
              <a:spcBef>
                <a:spcPts val="1037"/>
              </a:spcBef>
              <a:spcAft>
                <a:spcPts val="311"/>
              </a:spcAft>
              <a:buFontTx/>
              <a:buChar char="-"/>
              <a:defRPr/>
            </a:pPr>
            <a:r>
              <a:rPr lang="de-DE" b="1" dirty="0"/>
              <a:t>CLICK - </a:t>
            </a:r>
          </a:p>
          <a:p>
            <a:endParaRPr lang="de-DE" dirty="0"/>
          </a:p>
        </p:txBody>
      </p:sp>
      <p:sp>
        <p:nvSpPr>
          <p:cNvPr id="4" name="Datumsplatzhalter 3"/>
          <p:cNvSpPr>
            <a:spLocks noGrp="1"/>
          </p:cNvSpPr>
          <p:nvPr>
            <p:ph type="dt" idx="1"/>
          </p:nvPr>
        </p:nvSpPr>
        <p:spPr/>
        <p:txBody>
          <a:bodyPr/>
          <a:lstStyle/>
          <a:p>
            <a:fld id="{92341932-D735-4F4E-9252-4DF26CD6DAE3}" type="datetime1">
              <a:rPr lang="de-DE" smtClean="0"/>
              <a:t>05.05.2025</a:t>
            </a:fld>
            <a:endParaRPr lang="de-DE"/>
          </a:p>
        </p:txBody>
      </p:sp>
      <p:sp>
        <p:nvSpPr>
          <p:cNvPr id="5" name="Fußzeilenplatzhalter 4"/>
          <p:cNvSpPr>
            <a:spLocks noGrp="1"/>
          </p:cNvSpPr>
          <p:nvPr>
            <p:ph type="ftr" sz="quarter" idx="4"/>
          </p:nvPr>
        </p:nvSpPr>
        <p:spPr/>
        <p:txBody>
          <a:bodyPr/>
          <a:lstStyle/>
          <a:p>
            <a:r>
              <a:rPr lang="de-DE">
                <a:solidFill>
                  <a:srgbClr val="000000"/>
                </a:solidFill>
              </a:rPr>
              <a:t>© RelineEurope GmbH</a:t>
            </a:r>
            <a:endParaRPr lang="de-DE"/>
          </a:p>
        </p:txBody>
      </p:sp>
      <p:sp>
        <p:nvSpPr>
          <p:cNvPr id="6" name="Foliennummernplatzhalter 5"/>
          <p:cNvSpPr>
            <a:spLocks noGrp="1"/>
          </p:cNvSpPr>
          <p:nvPr>
            <p:ph type="sldNum" sz="quarter" idx="5"/>
          </p:nvPr>
        </p:nvSpPr>
        <p:spPr/>
        <p:txBody>
          <a:bodyPr/>
          <a:lstStyle/>
          <a:p>
            <a:fld id="{175FDB28-EE00-48FA-92CA-246C8F9DA0DA}" type="slidenum">
              <a:rPr lang="de-DE" smtClean="0"/>
              <a:pPr/>
              <a:t>19</a:t>
            </a:fld>
            <a:endParaRPr lang="de-DE"/>
          </a:p>
        </p:txBody>
      </p:sp>
    </p:spTree>
    <p:extLst>
      <p:ext uri="{BB962C8B-B14F-4D97-AF65-F5344CB8AC3E}">
        <p14:creationId xmlns:p14="http://schemas.microsoft.com/office/powerpoint/2010/main" val="305768959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png"/><Relationship Id="rId4"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7.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7.jpe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7.jpe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7.jpe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chart" Target="../charts/chart1.xml"/><Relationship Id="rId4" Type="http://schemas.openxmlformats.org/officeDocument/2006/relationships/image" Target="../media/image7.jpe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e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0.jpe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1.jpe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e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jpe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pic>
        <p:nvPicPr>
          <p:cNvPr id="2" name="Reline Imagevideo">
            <a:hlinkClick r:id="" action="ppaction://media"/>
            <a:extLst>
              <a:ext uri="{FF2B5EF4-FFF2-40B4-BE49-F238E27FC236}">
                <a16:creationId xmlns:a16="http://schemas.microsoft.com/office/drawing/2014/main" id="{3FB5D7EC-3837-DB45-183B-90CF9B34C76E}"/>
              </a:ext>
            </a:extLst>
          </p:cNvPr>
          <p:cNvPicPr>
            <a:picLocks noChangeAspect="1"/>
          </p:cNvPicPr>
          <p:nvPr userDrawn="1">
            <a:videoFile r:link="rId2"/>
            <p:extLst>
              <p:ext uri="{DAA4B4D4-6D71-4841-9C94-3DE7FCFB9230}">
                <p14:media xmlns:p14="http://schemas.microsoft.com/office/powerpoint/2010/main" r:embed="rId1"/>
              </p:ext>
            </p:extLst>
          </p:nvPr>
        </p:nvPicPr>
        <p:blipFill rotWithShape="1">
          <a:blip r:embed="rId4"/>
          <a:srcRect/>
          <a:stretch/>
        </p:blipFill>
        <p:spPr>
          <a:xfrm>
            <a:off x="0" y="0"/>
            <a:ext cx="12192000" cy="6858000"/>
          </a:xfrm>
          <a:prstGeom prst="rect">
            <a:avLst/>
          </a:prstGeom>
        </p:spPr>
      </p:pic>
      <p:sp>
        <p:nvSpPr>
          <p:cNvPr id="4" name="Rechteck 3">
            <a:extLst>
              <a:ext uri="{FF2B5EF4-FFF2-40B4-BE49-F238E27FC236}">
                <a16:creationId xmlns:a16="http://schemas.microsoft.com/office/drawing/2014/main" id="{1D61BFF2-B030-5040-53BF-08FC8214F160}"/>
              </a:ext>
            </a:extLst>
          </p:cNvPr>
          <p:cNvSpPr/>
          <p:nvPr userDrawn="1"/>
        </p:nvSpPr>
        <p:spPr>
          <a:xfrm>
            <a:off x="0" y="0"/>
            <a:ext cx="12192000" cy="6858000"/>
          </a:xfrm>
          <a:prstGeom prst="rect">
            <a:avLst/>
          </a:prstGeom>
          <a:gradFill flip="none" rotWithShape="1">
            <a:gsLst>
              <a:gs pos="0">
                <a:schemeClr val="accent1">
                  <a:lumMod val="89000"/>
                  <a:alpha val="0"/>
                </a:schemeClr>
              </a:gs>
              <a:gs pos="36000">
                <a:schemeClr val="accent1">
                  <a:lumMod val="89000"/>
                  <a:alpha val="8000"/>
                </a:schemeClr>
              </a:gs>
              <a:gs pos="49000">
                <a:srgbClr val="0C3E5D">
                  <a:alpha val="62000"/>
                </a:srgbClr>
              </a:gs>
              <a:gs pos="63000">
                <a:srgbClr val="0F1623">
                  <a:alpha val="8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2" name="Grafik 21" descr="Ein Bild, das Text, ClipArt enthält.&#10;&#10;Automatisch generierte Beschreibung">
            <a:extLst>
              <a:ext uri="{FF2B5EF4-FFF2-40B4-BE49-F238E27FC236}">
                <a16:creationId xmlns:a16="http://schemas.microsoft.com/office/drawing/2014/main" id="{6EA76280-10D6-A382-7C2F-9141B7365914}"/>
              </a:ext>
            </a:extLst>
          </p:cNvPr>
          <p:cNvPicPr>
            <a:picLocks noChangeAspect="1"/>
          </p:cNvPicPr>
          <p:nvPr userDrawn="1"/>
        </p:nvPicPr>
        <p:blipFill>
          <a:blip r:embed="rId5"/>
          <a:stretch>
            <a:fillRect/>
          </a:stretch>
        </p:blipFill>
        <p:spPr>
          <a:xfrm>
            <a:off x="70982" y="81122"/>
            <a:ext cx="3922694" cy="1284422"/>
          </a:xfrm>
          <a:prstGeom prst="rect">
            <a:avLst/>
          </a:prstGeom>
        </p:spPr>
      </p:pic>
      <p:grpSp>
        <p:nvGrpSpPr>
          <p:cNvPr id="23" name="Gruppieren 22">
            <a:extLst>
              <a:ext uri="{FF2B5EF4-FFF2-40B4-BE49-F238E27FC236}">
                <a16:creationId xmlns:a16="http://schemas.microsoft.com/office/drawing/2014/main" id="{1CCCBB63-55D7-F85F-5EA5-130AFBFB474E}"/>
              </a:ext>
            </a:extLst>
          </p:cNvPr>
          <p:cNvGrpSpPr/>
          <p:nvPr userDrawn="1"/>
        </p:nvGrpSpPr>
        <p:grpSpPr>
          <a:xfrm>
            <a:off x="9435753" y="6331553"/>
            <a:ext cx="2671769" cy="302606"/>
            <a:chOff x="9372308" y="6291722"/>
            <a:chExt cx="2671769" cy="302606"/>
          </a:xfrm>
        </p:grpSpPr>
        <p:sp>
          <p:nvSpPr>
            <p:cNvPr id="24" name="Text Placeholder 7">
              <a:extLst>
                <a:ext uri="{FF2B5EF4-FFF2-40B4-BE49-F238E27FC236}">
                  <a16:creationId xmlns:a16="http://schemas.microsoft.com/office/drawing/2014/main" id="{41EC8D64-5552-9791-7854-21FBA6208ADE}"/>
                </a:ext>
              </a:extLst>
            </p:cNvPr>
            <p:cNvSpPr txBox="1">
              <a:spLocks/>
            </p:cNvSpPr>
            <p:nvPr/>
          </p:nvSpPr>
          <p:spPr bwMode="auto">
            <a:xfrm>
              <a:off x="10884119" y="6304526"/>
              <a:ext cx="1159958" cy="276999"/>
            </a:xfrm>
            <a:prstGeom prst="rect">
              <a:avLst/>
            </a:prstGeom>
            <a:noFill/>
            <a:ln w="19050">
              <a:noFill/>
              <a:miter lim="800000"/>
              <a:headEnd/>
              <a:tailEnd/>
            </a:ln>
            <a:effectLst/>
          </p:spPr>
          <p:txBody>
            <a:bodyPr vert="horz" wrap="square" lIns="0" tIns="0" rIns="0" bIns="0" numCol="1" rtlCol="0" anchor="t" anchorCtr="0" compatLnSpc="1">
              <a:prstTxWarp prst="textNoShape">
                <a:avLst/>
              </a:prstTxWarp>
              <a:spAutoFit/>
            </a:bodyPr>
            <a:lstStyle/>
            <a:p>
              <a:pPr>
                <a:spcBef>
                  <a:spcPts val="0"/>
                </a:spcBef>
                <a:buClr>
                  <a:srgbClr val="E78A00">
                    <a:lumMod val="50000"/>
                  </a:srgbClr>
                </a:buClr>
                <a:buSzPct val="75000"/>
                <a:defRPr/>
              </a:pPr>
              <a:r>
                <a:rPr lang="en-US" sz="600" b="1" kern="0" noProof="1">
                  <a:solidFill>
                    <a:schemeClr val="bg1"/>
                  </a:solidFill>
                  <a:latin typeface="Verdana" panose="020B0604030504040204" pitchFamily="34" charset="0"/>
                  <a:ea typeface="Verdana" panose="020B0604030504040204" pitchFamily="34" charset="0"/>
                </a:rPr>
                <a:t>Tel.: +49 6349 93934-0</a:t>
              </a:r>
            </a:p>
            <a:p>
              <a:pPr>
                <a:spcBef>
                  <a:spcPts val="0"/>
                </a:spcBef>
                <a:buClr>
                  <a:schemeClr val="bg1"/>
                </a:buClr>
                <a:buSzPct val="100000"/>
                <a:defRPr/>
              </a:pPr>
              <a:r>
                <a:rPr lang="en-US" sz="600" kern="0" noProof="1">
                  <a:solidFill>
                    <a:schemeClr val="bg1"/>
                  </a:solidFill>
                  <a:latin typeface="Verdana" panose="020B0604030504040204" pitchFamily="34" charset="0"/>
                  <a:ea typeface="Verdana" panose="020B0604030504040204" pitchFamily="34" charset="0"/>
                </a:rPr>
                <a:t>info@relineeurope.com</a:t>
              </a:r>
              <a:br>
                <a:rPr lang="en-US" sz="600" kern="0" noProof="1">
                  <a:solidFill>
                    <a:schemeClr val="bg1"/>
                  </a:solidFill>
                  <a:latin typeface="Verdana" panose="020B0604030504040204" pitchFamily="34" charset="0"/>
                  <a:ea typeface="Verdana" panose="020B0604030504040204" pitchFamily="34" charset="0"/>
                </a:rPr>
              </a:br>
              <a:r>
                <a:rPr lang="en-US" sz="600" kern="0" noProof="1">
                  <a:solidFill>
                    <a:schemeClr val="bg1"/>
                  </a:solidFill>
                  <a:latin typeface="Verdana" panose="020B0604030504040204" pitchFamily="34" charset="0"/>
                  <a:ea typeface="Verdana" panose="020B0604030504040204" pitchFamily="34" charset="0"/>
                </a:rPr>
                <a:t>www.relineeurope.com</a:t>
              </a:r>
              <a:endParaRPr lang="en-US" sz="400" kern="0" noProof="1">
                <a:solidFill>
                  <a:schemeClr val="bg1"/>
                </a:solidFill>
                <a:latin typeface="Verdana" panose="020B0604030504040204" pitchFamily="34" charset="0"/>
                <a:ea typeface="Verdana" panose="020B0604030504040204" pitchFamily="34" charset="0"/>
              </a:endParaRPr>
            </a:p>
          </p:txBody>
        </p:sp>
        <p:sp>
          <p:nvSpPr>
            <p:cNvPr id="25" name="Text Placeholder 7">
              <a:extLst>
                <a:ext uri="{FF2B5EF4-FFF2-40B4-BE49-F238E27FC236}">
                  <a16:creationId xmlns:a16="http://schemas.microsoft.com/office/drawing/2014/main" id="{ED91A679-7111-4837-96D1-EDF0A0C6F4DA}"/>
                </a:ext>
              </a:extLst>
            </p:cNvPr>
            <p:cNvSpPr txBox="1">
              <a:spLocks/>
            </p:cNvSpPr>
            <p:nvPr/>
          </p:nvSpPr>
          <p:spPr bwMode="auto">
            <a:xfrm>
              <a:off x="9372308" y="6304526"/>
              <a:ext cx="1159958" cy="276999"/>
            </a:xfrm>
            <a:prstGeom prst="rect">
              <a:avLst/>
            </a:prstGeom>
            <a:noFill/>
            <a:ln w="19050">
              <a:noFill/>
              <a:miter lim="800000"/>
              <a:headEnd/>
              <a:tailEnd/>
            </a:ln>
            <a:effectLst/>
          </p:spPr>
          <p:txBody>
            <a:bodyPr vert="horz" wrap="square" lIns="0" tIns="0" rIns="0" bIns="0" numCol="1" rtlCol="0" anchor="t" anchorCtr="0" compatLnSpc="1">
              <a:prstTxWarp prst="textNoShape">
                <a:avLst/>
              </a:prstTxWarp>
              <a:spAutoFit/>
            </a:bodyPr>
            <a:lstStyle/>
            <a:p>
              <a:pPr algn="r">
                <a:spcBef>
                  <a:spcPts val="0"/>
                </a:spcBef>
                <a:buClr>
                  <a:srgbClr val="E78A00">
                    <a:lumMod val="50000"/>
                  </a:srgbClr>
                </a:buClr>
                <a:buSzPct val="75000"/>
                <a:defRPr/>
              </a:pPr>
              <a:r>
                <a:rPr lang="en-US" sz="600" b="1" kern="0" noProof="1">
                  <a:solidFill>
                    <a:schemeClr val="bg1"/>
                  </a:solidFill>
                  <a:latin typeface="Verdana" panose="020B0604030504040204" pitchFamily="34" charset="0"/>
                  <a:ea typeface="Verdana" panose="020B0604030504040204" pitchFamily="34" charset="0"/>
                </a:rPr>
                <a:t>RelineEurope GmbH</a:t>
              </a:r>
            </a:p>
            <a:p>
              <a:pPr algn="r">
                <a:spcBef>
                  <a:spcPts val="0"/>
                </a:spcBef>
                <a:buClr>
                  <a:schemeClr val="bg1"/>
                </a:buClr>
                <a:buSzPct val="100000"/>
                <a:defRPr/>
              </a:pPr>
              <a:r>
                <a:rPr lang="en-US" sz="600" kern="0" noProof="1">
                  <a:solidFill>
                    <a:schemeClr val="bg1"/>
                  </a:solidFill>
                  <a:latin typeface="Verdana" panose="020B0604030504040204" pitchFamily="34" charset="0"/>
                  <a:ea typeface="Verdana" panose="020B0604030504040204" pitchFamily="34" charset="0"/>
                </a:rPr>
                <a:t>Große Ahlmühle 31</a:t>
              </a:r>
              <a:br>
                <a:rPr lang="en-US" sz="600" kern="0" noProof="1">
                  <a:solidFill>
                    <a:schemeClr val="bg1"/>
                  </a:solidFill>
                  <a:latin typeface="Verdana" panose="020B0604030504040204" pitchFamily="34" charset="0"/>
                  <a:ea typeface="Verdana" panose="020B0604030504040204" pitchFamily="34" charset="0"/>
                </a:rPr>
              </a:br>
              <a:r>
                <a:rPr lang="en-US" sz="600" kern="0" noProof="1">
                  <a:solidFill>
                    <a:schemeClr val="bg1"/>
                  </a:solidFill>
                  <a:latin typeface="Verdana" panose="020B0604030504040204" pitchFamily="34" charset="0"/>
                  <a:ea typeface="Verdana" panose="020B0604030504040204" pitchFamily="34" charset="0"/>
                </a:rPr>
                <a:t>76865 Rohrbach | Germany</a:t>
              </a:r>
              <a:endParaRPr lang="en-US" sz="400" kern="0" noProof="1">
                <a:solidFill>
                  <a:schemeClr val="bg1"/>
                </a:solidFill>
                <a:latin typeface="Verdana" panose="020B0604030504040204" pitchFamily="34" charset="0"/>
                <a:ea typeface="Verdana" panose="020B0604030504040204" pitchFamily="34" charset="0"/>
              </a:endParaRPr>
            </a:p>
          </p:txBody>
        </p:sp>
        <p:cxnSp>
          <p:nvCxnSpPr>
            <p:cNvPr id="26" name="Gerader Verbinder 25">
              <a:extLst>
                <a:ext uri="{FF2B5EF4-FFF2-40B4-BE49-F238E27FC236}">
                  <a16:creationId xmlns:a16="http://schemas.microsoft.com/office/drawing/2014/main" id="{2646684D-73F9-4477-0BB1-3F94D1C5ECE8}"/>
                </a:ext>
              </a:extLst>
            </p:cNvPr>
            <p:cNvCxnSpPr/>
            <p:nvPr/>
          </p:nvCxnSpPr>
          <p:spPr>
            <a:xfrm>
              <a:off x="10708193" y="6291722"/>
              <a:ext cx="0" cy="302606"/>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8259870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03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extLst>
    <p:ext uri="{DCECCB84-F9BA-43D5-87BE-67443E8EF086}">
      <p15:sldGuideLst xmlns:p15="http://schemas.microsoft.com/office/powerpoint/2012/main">
        <p15:guide id="2" orient="horz" pos="107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räsentationstitel Unternehmen">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4CE500F7-1080-5E7B-4ABB-666E2BCA8712}"/>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1"/>
            <a:ext cx="12191155" cy="6858004"/>
          </a:xfrm>
          <a:prstGeom prst="rect">
            <a:avLst/>
          </a:prstGeom>
        </p:spPr>
      </p:pic>
      <p:sp>
        <p:nvSpPr>
          <p:cNvPr id="4" name="Rechteck 3">
            <a:extLst>
              <a:ext uri="{FF2B5EF4-FFF2-40B4-BE49-F238E27FC236}">
                <a16:creationId xmlns:a16="http://schemas.microsoft.com/office/drawing/2014/main" id="{0B7EE3DB-3C84-482F-8ADC-45F0C61E3BC6}"/>
              </a:ext>
            </a:extLst>
          </p:cNvPr>
          <p:cNvSpPr/>
          <p:nvPr userDrawn="1"/>
        </p:nvSpPr>
        <p:spPr>
          <a:xfrm>
            <a:off x="-18669" y="0"/>
            <a:ext cx="7712300" cy="6858000"/>
          </a:xfrm>
          <a:prstGeom prst="rect">
            <a:avLst/>
          </a:prstGeom>
          <a:solidFill>
            <a:srgbClr val="0B152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Rechteck: obere Ecken abgerundet 5">
            <a:extLst>
              <a:ext uri="{FF2B5EF4-FFF2-40B4-BE49-F238E27FC236}">
                <a16:creationId xmlns:a16="http://schemas.microsoft.com/office/drawing/2014/main" id="{E0DC623E-B3DE-3043-CC35-83F89693DE9F}"/>
              </a:ext>
            </a:extLst>
          </p:cNvPr>
          <p:cNvSpPr/>
          <p:nvPr userDrawn="1"/>
        </p:nvSpPr>
        <p:spPr>
          <a:xfrm rot="5400000">
            <a:off x="3241106" y="-756603"/>
            <a:ext cx="1862456" cy="8381999"/>
          </a:xfrm>
          <a:prstGeom prst="round2SameRect">
            <a:avLst>
              <a:gd name="adj1" fmla="val 8345"/>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Textplatzhalter 10">
            <a:extLst>
              <a:ext uri="{FF2B5EF4-FFF2-40B4-BE49-F238E27FC236}">
                <a16:creationId xmlns:a16="http://schemas.microsoft.com/office/drawing/2014/main" id="{BBDE05CA-308C-332D-1499-CAADEA9AC4CA}"/>
              </a:ext>
            </a:extLst>
          </p:cNvPr>
          <p:cNvSpPr>
            <a:spLocks noGrp="1"/>
          </p:cNvSpPr>
          <p:nvPr userDrawn="1">
            <p:ph type="body" sz="quarter" idx="10" hasCustomPrompt="1"/>
          </p:nvPr>
        </p:nvSpPr>
        <p:spPr>
          <a:xfrm>
            <a:off x="465138" y="2976510"/>
            <a:ext cx="7094537" cy="552780"/>
          </a:xfrm>
        </p:spPr>
        <p:txBody>
          <a:bodyPr/>
          <a:lstStyle>
            <a:lvl1pPr marL="0" indent="0">
              <a:buFontTx/>
              <a:buNone/>
              <a:defRPr sz="3600" b="1" cap="all" baseline="0">
                <a:solidFill>
                  <a:schemeClr val="tx1"/>
                </a:solidFill>
              </a:defRPr>
            </a:lvl1pPr>
          </a:lstStyle>
          <a:p>
            <a:pPr lvl="0"/>
            <a:r>
              <a:rPr lang="de-DE" dirty="0"/>
              <a:t>TITEL DER PRÄSENTATION</a:t>
            </a:r>
          </a:p>
        </p:txBody>
      </p:sp>
      <p:sp>
        <p:nvSpPr>
          <p:cNvPr id="12" name="Textplatzhalter 10">
            <a:extLst>
              <a:ext uri="{FF2B5EF4-FFF2-40B4-BE49-F238E27FC236}">
                <a16:creationId xmlns:a16="http://schemas.microsoft.com/office/drawing/2014/main" id="{68D10F4E-CABA-ECA7-DA1E-6DF10D443430}"/>
              </a:ext>
            </a:extLst>
          </p:cNvPr>
          <p:cNvSpPr>
            <a:spLocks noGrp="1"/>
          </p:cNvSpPr>
          <p:nvPr userDrawn="1">
            <p:ph type="body" sz="quarter" idx="11" hasCustomPrompt="1"/>
          </p:nvPr>
        </p:nvSpPr>
        <p:spPr>
          <a:xfrm>
            <a:off x="465138" y="3590124"/>
            <a:ext cx="7094537" cy="276358"/>
          </a:xfrm>
        </p:spPr>
        <p:txBody>
          <a:bodyPr/>
          <a:lstStyle>
            <a:lvl1pPr marL="0" indent="0">
              <a:buFontTx/>
              <a:buNone/>
              <a:defRPr sz="1800" b="0" cap="none" baseline="0">
                <a:solidFill>
                  <a:schemeClr val="tx1"/>
                </a:solidFill>
              </a:defRPr>
            </a:lvl1pPr>
          </a:lstStyle>
          <a:p>
            <a:pPr lvl="0"/>
            <a:r>
              <a:rPr lang="de-DE" dirty="0"/>
              <a:t>Ergänzung der Inhalte zur folgenden Präsentation</a:t>
            </a:r>
          </a:p>
        </p:txBody>
      </p:sp>
      <p:pic>
        <p:nvPicPr>
          <p:cNvPr id="7" name="Grafik 6" descr="Ein Bild, das Text, ClipArt enthält.&#10;&#10;Automatisch generierte Beschreibung">
            <a:extLst>
              <a:ext uri="{FF2B5EF4-FFF2-40B4-BE49-F238E27FC236}">
                <a16:creationId xmlns:a16="http://schemas.microsoft.com/office/drawing/2014/main" id="{B2158CBF-CB4A-7416-C6BE-20E50917C91F}"/>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3631" t="11965" r="4453" b="11785"/>
          <a:stretch/>
        </p:blipFill>
        <p:spPr>
          <a:xfrm>
            <a:off x="218602" y="114137"/>
            <a:ext cx="1540885" cy="418546"/>
          </a:xfrm>
          <a:prstGeom prst="rect">
            <a:avLst/>
          </a:prstGeom>
        </p:spPr>
      </p:pic>
    </p:spTree>
    <p:extLst>
      <p:ext uri="{BB962C8B-B14F-4D97-AF65-F5344CB8AC3E}">
        <p14:creationId xmlns:p14="http://schemas.microsoft.com/office/powerpoint/2010/main" val="380140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additive="base">
                                        <p:cTn id="7" dur="1750" fill="hold"/>
                                        <p:tgtEl>
                                          <p:spTgt spid="11">
                                            <p:txEl>
                                              <p:pRg st="0" end="0"/>
                                            </p:txEl>
                                          </p:spTgt>
                                        </p:tgtEl>
                                        <p:attrNameLst>
                                          <p:attrName>ppt_x</p:attrName>
                                        </p:attrNameLst>
                                      </p:cBhvr>
                                      <p:tavLst>
                                        <p:tav tm="0">
                                          <p:val>
                                            <p:strVal val="0-#ppt_w/2"/>
                                          </p:val>
                                        </p:tav>
                                        <p:tav tm="100000">
                                          <p:val>
                                            <p:strVal val="#ppt_x"/>
                                          </p:val>
                                        </p:tav>
                                      </p:tavLst>
                                    </p:anim>
                                    <p:anim calcmode="lin" valueType="num">
                                      <p:cBhvr additive="base">
                                        <p:cTn id="8" dur="1750" fill="hold"/>
                                        <p:tgtEl>
                                          <p:spTgt spid="11">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anim calcmode="lin" valueType="num">
                                      <p:cBhvr additive="base">
                                        <p:cTn id="11" dur="1750" fill="hold"/>
                                        <p:tgtEl>
                                          <p:spTgt spid="12">
                                            <p:txEl>
                                              <p:pRg st="0" end="0"/>
                                            </p:txEl>
                                          </p:spTgt>
                                        </p:tgtEl>
                                        <p:attrNameLst>
                                          <p:attrName>ppt_x</p:attrName>
                                        </p:attrNameLst>
                                      </p:cBhvr>
                                      <p:tavLst>
                                        <p:tav tm="0">
                                          <p:val>
                                            <p:strVal val="0-#ppt_w/2"/>
                                          </p:val>
                                        </p:tav>
                                        <p:tav tm="100000">
                                          <p:val>
                                            <p:strVal val="#ppt_x"/>
                                          </p:val>
                                        </p:tav>
                                      </p:tavLst>
                                    </p:anim>
                                    <p:anim calcmode="lin" valueType="num">
                                      <p:cBhvr additive="base">
                                        <p:cTn id="12" dur="1750" fill="hold"/>
                                        <p:tgtEl>
                                          <p:spTgt spid="12">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tmplLst>
          <p:tmpl lvl="1">
            <p:tnLst>
              <p:par>
                <p:cTn presetID="2" presetClass="entr" presetSubtype="8" decel="100000" fill="hold" nodeType="withEffect">
                  <p:stCondLst>
                    <p:cond delay="0"/>
                  </p:stCondLst>
                  <p:childTnLst>
                    <p:set>
                      <p:cBhvr>
                        <p:cTn dur="1" fill="hold">
                          <p:stCondLst>
                            <p:cond delay="0"/>
                          </p:stCondLst>
                        </p:cTn>
                        <p:tgtEl>
                          <p:spTgt spid="11"/>
                        </p:tgtEl>
                        <p:attrNameLst>
                          <p:attrName>style.visibility</p:attrName>
                        </p:attrNameLst>
                      </p:cBhvr>
                      <p:to>
                        <p:strVal val="visible"/>
                      </p:to>
                    </p:set>
                    <p:anim calcmode="lin" valueType="num">
                      <p:cBhvr additive="base">
                        <p:cTn dur="1750" fill="hold"/>
                        <p:tgtEl>
                          <p:spTgt spid="11"/>
                        </p:tgtEl>
                        <p:attrNameLst>
                          <p:attrName>ppt_x</p:attrName>
                        </p:attrNameLst>
                      </p:cBhvr>
                      <p:tavLst>
                        <p:tav tm="0">
                          <p:val>
                            <p:strVal val="0-#ppt_w/2"/>
                          </p:val>
                        </p:tav>
                        <p:tav tm="100000">
                          <p:val>
                            <p:strVal val="#ppt_x"/>
                          </p:val>
                        </p:tav>
                      </p:tavLst>
                    </p:anim>
                    <p:anim calcmode="lin" valueType="num">
                      <p:cBhvr additive="base">
                        <p:cTn dur="1750" fill="hold"/>
                        <p:tgtEl>
                          <p:spTgt spid="11"/>
                        </p:tgtEl>
                        <p:attrNameLst>
                          <p:attrName>ppt_y</p:attrName>
                        </p:attrNameLst>
                      </p:cBhvr>
                      <p:tavLst>
                        <p:tav tm="0">
                          <p:val>
                            <p:strVal val="#ppt_y"/>
                          </p:val>
                        </p:tav>
                        <p:tav tm="100000">
                          <p:val>
                            <p:strVal val="#ppt_y"/>
                          </p:val>
                        </p:tav>
                      </p:tavLst>
                    </p:anim>
                  </p:childTnLst>
                </p:cTn>
              </p:par>
            </p:tnLst>
          </p:tmpl>
        </p:tmplLst>
      </p:bldP>
      <p:bldP spid="12" grpId="0" build="p"/>
    </p:bldLst>
  </p:timing>
  <p:extLst>
    <p:ext uri="{DCECCB84-F9BA-43D5-87BE-67443E8EF086}">
      <p15:sldGuideLst xmlns:p15="http://schemas.microsoft.com/office/powerpoint/2012/main">
        <p15:guide id="2" orient="horz" pos="1570" userDrawn="1">
          <p15:clr>
            <a:srgbClr val="FBAE40"/>
          </p15:clr>
        </p15:guide>
        <p15:guide id="3" pos="288" userDrawn="1">
          <p15:clr>
            <a:srgbClr val="FBAE40"/>
          </p15:clr>
        </p15:guide>
        <p15:guide id="4" orient="horz" pos="2750" userDrawn="1">
          <p15:clr>
            <a:srgbClr val="FBAE40"/>
          </p15:clr>
        </p15:guide>
        <p15:guide id="5" pos="5269"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l Unternehmen">
    <p:spTree>
      <p:nvGrpSpPr>
        <p:cNvPr id="1" name=""/>
        <p:cNvGrpSpPr/>
        <p:nvPr/>
      </p:nvGrpSpPr>
      <p:grpSpPr>
        <a:xfrm>
          <a:off x="0" y="0"/>
          <a:ext cx="0" cy="0"/>
          <a:chOff x="0" y="0"/>
          <a:chExt cx="0" cy="0"/>
        </a:xfrm>
      </p:grpSpPr>
      <p:pic>
        <p:nvPicPr>
          <p:cNvPr id="12" name="Grafik 11">
            <a:extLst>
              <a:ext uri="{FF2B5EF4-FFF2-40B4-BE49-F238E27FC236}">
                <a16:creationId xmlns:a16="http://schemas.microsoft.com/office/drawing/2014/main" id="{132DCB16-8E35-362E-C91C-2884F9B3A09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1"/>
            <a:ext cx="12191155" cy="6858004"/>
          </a:xfrm>
          <a:prstGeom prst="rect">
            <a:avLst/>
          </a:prstGeom>
        </p:spPr>
      </p:pic>
      <p:sp>
        <p:nvSpPr>
          <p:cNvPr id="13" name="Rechteck 12">
            <a:extLst>
              <a:ext uri="{FF2B5EF4-FFF2-40B4-BE49-F238E27FC236}">
                <a16:creationId xmlns:a16="http://schemas.microsoft.com/office/drawing/2014/main" id="{E246D109-AC55-2592-C4B3-FB700F7D5AFB}"/>
              </a:ext>
            </a:extLst>
          </p:cNvPr>
          <p:cNvSpPr/>
          <p:nvPr userDrawn="1"/>
        </p:nvSpPr>
        <p:spPr>
          <a:xfrm>
            <a:off x="-18669" y="0"/>
            <a:ext cx="7712300" cy="6858000"/>
          </a:xfrm>
          <a:prstGeom prst="rect">
            <a:avLst/>
          </a:prstGeom>
          <a:solidFill>
            <a:srgbClr val="0B152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0" name="Rechteck: obere Ecken abgerundet 19">
            <a:extLst>
              <a:ext uri="{FF2B5EF4-FFF2-40B4-BE49-F238E27FC236}">
                <a16:creationId xmlns:a16="http://schemas.microsoft.com/office/drawing/2014/main" id="{992E98E0-9724-723F-EE5A-D1405F4662AF}"/>
              </a:ext>
            </a:extLst>
          </p:cNvPr>
          <p:cNvSpPr/>
          <p:nvPr userDrawn="1"/>
        </p:nvSpPr>
        <p:spPr>
          <a:xfrm rot="5400000">
            <a:off x="2336138" y="-754799"/>
            <a:ext cx="3672000" cy="8381999"/>
          </a:xfrm>
          <a:prstGeom prst="round2SameRect">
            <a:avLst>
              <a:gd name="adj1" fmla="val 8345"/>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5" name="Grafik 14" descr="Ein Bild, das Text, ClipArt enthält.&#10;&#10;Automatisch generierte Beschreibung">
            <a:extLst>
              <a:ext uri="{FF2B5EF4-FFF2-40B4-BE49-F238E27FC236}">
                <a16:creationId xmlns:a16="http://schemas.microsoft.com/office/drawing/2014/main" id="{61A98CFA-BA6A-F90B-96FB-466E358EAC8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3631" t="11965" r="4453" b="11785"/>
          <a:stretch/>
        </p:blipFill>
        <p:spPr>
          <a:xfrm>
            <a:off x="218602" y="114137"/>
            <a:ext cx="1540885" cy="418546"/>
          </a:xfrm>
          <a:prstGeom prst="rect">
            <a:avLst/>
          </a:prstGeom>
        </p:spPr>
      </p:pic>
      <p:sp>
        <p:nvSpPr>
          <p:cNvPr id="18" name="Textplatzhalter 10">
            <a:extLst>
              <a:ext uri="{FF2B5EF4-FFF2-40B4-BE49-F238E27FC236}">
                <a16:creationId xmlns:a16="http://schemas.microsoft.com/office/drawing/2014/main" id="{E27E888E-5FFA-9B5F-80BD-66C1627BDDA7}"/>
              </a:ext>
            </a:extLst>
          </p:cNvPr>
          <p:cNvSpPr>
            <a:spLocks noGrp="1"/>
          </p:cNvSpPr>
          <p:nvPr>
            <p:ph type="body" sz="quarter" idx="11" hasCustomPrompt="1"/>
          </p:nvPr>
        </p:nvSpPr>
        <p:spPr>
          <a:xfrm>
            <a:off x="465138" y="2717465"/>
            <a:ext cx="7094537" cy="2021451"/>
          </a:xfrm>
        </p:spPr>
        <p:txBody>
          <a:bodyPr/>
          <a:lstStyle>
            <a:lvl1pPr marL="285750" indent="-285750">
              <a:lnSpc>
                <a:spcPct val="150000"/>
              </a:lnSpc>
              <a:spcBef>
                <a:spcPts val="0"/>
              </a:spcBef>
              <a:spcAft>
                <a:spcPts val="0"/>
              </a:spcAft>
              <a:buClr>
                <a:schemeClr val="accent2"/>
              </a:buClr>
              <a:buFont typeface="Wingdings" panose="05000000000000000000" pitchFamily="2" charset="2"/>
              <a:buChar char="§"/>
              <a:defRPr sz="1800" b="0" cap="none" baseline="0">
                <a:solidFill>
                  <a:schemeClr val="tx1"/>
                </a:solidFill>
              </a:defRPr>
            </a:lvl1pPr>
          </a:lstStyle>
          <a:p>
            <a:pPr lvl="0"/>
            <a:r>
              <a:rPr lang="de-DE" dirty="0"/>
              <a:t>Agenda</a:t>
            </a:r>
          </a:p>
          <a:p>
            <a:pPr lvl="0"/>
            <a:r>
              <a:rPr lang="de-DE" dirty="0"/>
              <a:t>Agenda</a:t>
            </a:r>
          </a:p>
          <a:p>
            <a:pPr lvl="0"/>
            <a:r>
              <a:rPr lang="de-DE" dirty="0"/>
              <a:t>Agenda</a:t>
            </a:r>
          </a:p>
          <a:p>
            <a:pPr lvl="0"/>
            <a:r>
              <a:rPr lang="de-DE" dirty="0"/>
              <a:t>Agenda</a:t>
            </a:r>
          </a:p>
          <a:p>
            <a:pPr lvl="0"/>
            <a:r>
              <a:rPr lang="de-DE" dirty="0"/>
              <a:t>Agenda</a:t>
            </a:r>
          </a:p>
        </p:txBody>
      </p:sp>
      <p:sp>
        <p:nvSpPr>
          <p:cNvPr id="19" name="Textplatzhalter 10">
            <a:extLst>
              <a:ext uri="{FF2B5EF4-FFF2-40B4-BE49-F238E27FC236}">
                <a16:creationId xmlns:a16="http://schemas.microsoft.com/office/drawing/2014/main" id="{1D3BE811-ADA8-AD62-83E2-66F473476372}"/>
              </a:ext>
            </a:extLst>
          </p:cNvPr>
          <p:cNvSpPr>
            <a:spLocks noGrp="1"/>
          </p:cNvSpPr>
          <p:nvPr>
            <p:ph type="body" sz="quarter" idx="10" hasCustomPrompt="1"/>
          </p:nvPr>
        </p:nvSpPr>
        <p:spPr>
          <a:xfrm>
            <a:off x="465138" y="2126585"/>
            <a:ext cx="7094537" cy="552780"/>
          </a:xfrm>
        </p:spPr>
        <p:txBody>
          <a:bodyPr/>
          <a:lstStyle>
            <a:lvl1pPr marL="0" indent="0">
              <a:buFontTx/>
              <a:buNone/>
              <a:defRPr sz="3600" b="1" cap="all" baseline="0">
                <a:solidFill>
                  <a:schemeClr val="tx1"/>
                </a:solidFill>
              </a:defRPr>
            </a:lvl1pPr>
          </a:lstStyle>
          <a:p>
            <a:pPr lvl="0"/>
            <a:r>
              <a:rPr lang="de-DE" dirty="0"/>
              <a:t>UNSERE THEMEN</a:t>
            </a:r>
          </a:p>
        </p:txBody>
      </p:sp>
    </p:spTree>
    <p:extLst>
      <p:ext uri="{BB962C8B-B14F-4D97-AF65-F5344CB8AC3E}">
        <p14:creationId xmlns:p14="http://schemas.microsoft.com/office/powerpoint/2010/main" val="2778185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 calcmode="lin" valueType="num">
                                      <p:cBhvr additive="base">
                                        <p:cTn id="7" dur="1750" fill="hold"/>
                                        <p:tgtEl>
                                          <p:spTgt spid="19">
                                            <p:txEl>
                                              <p:pRg st="0" end="0"/>
                                            </p:txEl>
                                          </p:spTgt>
                                        </p:tgtEl>
                                        <p:attrNameLst>
                                          <p:attrName>ppt_x</p:attrName>
                                        </p:attrNameLst>
                                      </p:cBhvr>
                                      <p:tavLst>
                                        <p:tav tm="0">
                                          <p:val>
                                            <p:strVal val="0-#ppt_w/2"/>
                                          </p:val>
                                        </p:tav>
                                        <p:tav tm="100000">
                                          <p:val>
                                            <p:strVal val="#ppt_x"/>
                                          </p:val>
                                        </p:tav>
                                      </p:tavLst>
                                    </p:anim>
                                    <p:anim calcmode="lin" valueType="num">
                                      <p:cBhvr additive="base">
                                        <p:cTn id="8" dur="1750" fill="hold"/>
                                        <p:tgtEl>
                                          <p:spTgt spid="19">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18">
                                            <p:txEl>
                                              <p:pRg st="0" end="0"/>
                                            </p:txEl>
                                          </p:spTgt>
                                        </p:tgtEl>
                                        <p:attrNameLst>
                                          <p:attrName>style.visibility</p:attrName>
                                        </p:attrNameLst>
                                      </p:cBhvr>
                                      <p:to>
                                        <p:strVal val="visible"/>
                                      </p:to>
                                    </p:set>
                                    <p:anim calcmode="lin" valueType="num">
                                      <p:cBhvr additive="base">
                                        <p:cTn id="11" dur="1750" fill="hold"/>
                                        <p:tgtEl>
                                          <p:spTgt spid="18">
                                            <p:txEl>
                                              <p:pRg st="0" end="0"/>
                                            </p:txEl>
                                          </p:spTgt>
                                        </p:tgtEl>
                                        <p:attrNameLst>
                                          <p:attrName>ppt_x</p:attrName>
                                        </p:attrNameLst>
                                      </p:cBhvr>
                                      <p:tavLst>
                                        <p:tav tm="0">
                                          <p:val>
                                            <p:strVal val="0-#ppt_w/2"/>
                                          </p:val>
                                        </p:tav>
                                        <p:tav tm="100000">
                                          <p:val>
                                            <p:strVal val="#ppt_x"/>
                                          </p:val>
                                        </p:tav>
                                      </p:tavLst>
                                    </p:anim>
                                    <p:anim calcmode="lin" valueType="num">
                                      <p:cBhvr additive="base">
                                        <p:cTn id="12" dur="1750" fill="hold"/>
                                        <p:tgtEl>
                                          <p:spTgt spid="18">
                                            <p:txEl>
                                              <p:pRg st="0" end="0"/>
                                            </p:txEl>
                                          </p:spTgt>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0"/>
                                  </p:stCondLst>
                                  <p:childTnLst>
                                    <p:set>
                                      <p:cBhvr>
                                        <p:cTn id="14" dur="1" fill="hold">
                                          <p:stCondLst>
                                            <p:cond delay="0"/>
                                          </p:stCondLst>
                                        </p:cTn>
                                        <p:tgtEl>
                                          <p:spTgt spid="18">
                                            <p:txEl>
                                              <p:pRg st="1" end="1"/>
                                            </p:txEl>
                                          </p:spTgt>
                                        </p:tgtEl>
                                        <p:attrNameLst>
                                          <p:attrName>style.visibility</p:attrName>
                                        </p:attrNameLst>
                                      </p:cBhvr>
                                      <p:to>
                                        <p:strVal val="visible"/>
                                      </p:to>
                                    </p:set>
                                    <p:anim calcmode="lin" valueType="num">
                                      <p:cBhvr additive="base">
                                        <p:cTn id="15" dur="1750" fill="hold"/>
                                        <p:tgtEl>
                                          <p:spTgt spid="18">
                                            <p:txEl>
                                              <p:pRg st="1" end="1"/>
                                            </p:txEl>
                                          </p:spTgt>
                                        </p:tgtEl>
                                        <p:attrNameLst>
                                          <p:attrName>ppt_x</p:attrName>
                                        </p:attrNameLst>
                                      </p:cBhvr>
                                      <p:tavLst>
                                        <p:tav tm="0">
                                          <p:val>
                                            <p:strVal val="0-#ppt_w/2"/>
                                          </p:val>
                                        </p:tav>
                                        <p:tav tm="100000">
                                          <p:val>
                                            <p:strVal val="#ppt_x"/>
                                          </p:val>
                                        </p:tav>
                                      </p:tavLst>
                                    </p:anim>
                                    <p:anim calcmode="lin" valueType="num">
                                      <p:cBhvr additive="base">
                                        <p:cTn id="16" dur="1750" fill="hold"/>
                                        <p:tgtEl>
                                          <p:spTgt spid="18">
                                            <p:txEl>
                                              <p:pRg st="1" end="1"/>
                                            </p:txEl>
                                          </p:spTgt>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0"/>
                                  </p:stCondLst>
                                  <p:childTnLst>
                                    <p:set>
                                      <p:cBhvr>
                                        <p:cTn id="18" dur="1" fill="hold">
                                          <p:stCondLst>
                                            <p:cond delay="0"/>
                                          </p:stCondLst>
                                        </p:cTn>
                                        <p:tgtEl>
                                          <p:spTgt spid="18">
                                            <p:txEl>
                                              <p:pRg st="2" end="2"/>
                                            </p:txEl>
                                          </p:spTgt>
                                        </p:tgtEl>
                                        <p:attrNameLst>
                                          <p:attrName>style.visibility</p:attrName>
                                        </p:attrNameLst>
                                      </p:cBhvr>
                                      <p:to>
                                        <p:strVal val="visible"/>
                                      </p:to>
                                    </p:set>
                                    <p:anim calcmode="lin" valueType="num">
                                      <p:cBhvr additive="base">
                                        <p:cTn id="19" dur="1750" fill="hold"/>
                                        <p:tgtEl>
                                          <p:spTgt spid="18">
                                            <p:txEl>
                                              <p:pRg st="2" end="2"/>
                                            </p:txEl>
                                          </p:spTgt>
                                        </p:tgtEl>
                                        <p:attrNameLst>
                                          <p:attrName>ppt_x</p:attrName>
                                        </p:attrNameLst>
                                      </p:cBhvr>
                                      <p:tavLst>
                                        <p:tav tm="0">
                                          <p:val>
                                            <p:strVal val="0-#ppt_w/2"/>
                                          </p:val>
                                        </p:tav>
                                        <p:tav tm="100000">
                                          <p:val>
                                            <p:strVal val="#ppt_x"/>
                                          </p:val>
                                        </p:tav>
                                      </p:tavLst>
                                    </p:anim>
                                    <p:anim calcmode="lin" valueType="num">
                                      <p:cBhvr additive="base">
                                        <p:cTn id="20" dur="1750" fill="hold"/>
                                        <p:tgtEl>
                                          <p:spTgt spid="18">
                                            <p:txEl>
                                              <p:pRg st="2" end="2"/>
                                            </p:txEl>
                                          </p:spTgt>
                                        </p:tgtEl>
                                        <p:attrNameLst>
                                          <p:attrName>ppt_y</p:attrName>
                                        </p:attrNameLst>
                                      </p:cBhvr>
                                      <p:tavLst>
                                        <p:tav tm="0">
                                          <p:val>
                                            <p:strVal val="#ppt_y"/>
                                          </p:val>
                                        </p:tav>
                                        <p:tav tm="100000">
                                          <p:val>
                                            <p:strVal val="#ppt_y"/>
                                          </p:val>
                                        </p:tav>
                                      </p:tavLst>
                                    </p:anim>
                                  </p:childTnLst>
                                </p:cTn>
                              </p:par>
                              <p:par>
                                <p:cTn id="21" presetID="2" presetClass="entr" presetSubtype="8" decel="100000" fill="hold" grpId="0" nodeType="withEffect">
                                  <p:stCondLst>
                                    <p:cond delay="0"/>
                                  </p:stCondLst>
                                  <p:childTnLst>
                                    <p:set>
                                      <p:cBhvr>
                                        <p:cTn id="22" dur="1" fill="hold">
                                          <p:stCondLst>
                                            <p:cond delay="0"/>
                                          </p:stCondLst>
                                        </p:cTn>
                                        <p:tgtEl>
                                          <p:spTgt spid="18">
                                            <p:txEl>
                                              <p:pRg st="3" end="3"/>
                                            </p:txEl>
                                          </p:spTgt>
                                        </p:tgtEl>
                                        <p:attrNameLst>
                                          <p:attrName>style.visibility</p:attrName>
                                        </p:attrNameLst>
                                      </p:cBhvr>
                                      <p:to>
                                        <p:strVal val="visible"/>
                                      </p:to>
                                    </p:set>
                                    <p:anim calcmode="lin" valueType="num">
                                      <p:cBhvr additive="base">
                                        <p:cTn id="23" dur="1750" fill="hold"/>
                                        <p:tgtEl>
                                          <p:spTgt spid="18">
                                            <p:txEl>
                                              <p:pRg st="3" end="3"/>
                                            </p:txEl>
                                          </p:spTgt>
                                        </p:tgtEl>
                                        <p:attrNameLst>
                                          <p:attrName>ppt_x</p:attrName>
                                        </p:attrNameLst>
                                      </p:cBhvr>
                                      <p:tavLst>
                                        <p:tav tm="0">
                                          <p:val>
                                            <p:strVal val="0-#ppt_w/2"/>
                                          </p:val>
                                        </p:tav>
                                        <p:tav tm="100000">
                                          <p:val>
                                            <p:strVal val="#ppt_x"/>
                                          </p:val>
                                        </p:tav>
                                      </p:tavLst>
                                    </p:anim>
                                    <p:anim calcmode="lin" valueType="num">
                                      <p:cBhvr additive="base">
                                        <p:cTn id="24" dur="1750" fill="hold"/>
                                        <p:tgtEl>
                                          <p:spTgt spid="18">
                                            <p:txEl>
                                              <p:pRg st="3" end="3"/>
                                            </p:txEl>
                                          </p:spTgt>
                                        </p:tgtEl>
                                        <p:attrNameLst>
                                          <p:attrName>ppt_y</p:attrName>
                                        </p:attrNameLst>
                                      </p:cBhvr>
                                      <p:tavLst>
                                        <p:tav tm="0">
                                          <p:val>
                                            <p:strVal val="#ppt_y"/>
                                          </p:val>
                                        </p:tav>
                                        <p:tav tm="100000">
                                          <p:val>
                                            <p:strVal val="#ppt_y"/>
                                          </p:val>
                                        </p:tav>
                                      </p:tavLst>
                                    </p:anim>
                                  </p:childTnLst>
                                </p:cTn>
                              </p:par>
                              <p:par>
                                <p:cTn id="25" presetID="2" presetClass="entr" presetSubtype="8" decel="100000" fill="hold" grpId="0" nodeType="withEffect">
                                  <p:stCondLst>
                                    <p:cond delay="0"/>
                                  </p:stCondLst>
                                  <p:childTnLst>
                                    <p:set>
                                      <p:cBhvr>
                                        <p:cTn id="26" dur="1" fill="hold">
                                          <p:stCondLst>
                                            <p:cond delay="0"/>
                                          </p:stCondLst>
                                        </p:cTn>
                                        <p:tgtEl>
                                          <p:spTgt spid="18">
                                            <p:txEl>
                                              <p:pRg st="4" end="4"/>
                                            </p:txEl>
                                          </p:spTgt>
                                        </p:tgtEl>
                                        <p:attrNameLst>
                                          <p:attrName>style.visibility</p:attrName>
                                        </p:attrNameLst>
                                      </p:cBhvr>
                                      <p:to>
                                        <p:strVal val="visible"/>
                                      </p:to>
                                    </p:set>
                                    <p:anim calcmode="lin" valueType="num">
                                      <p:cBhvr additive="base">
                                        <p:cTn id="27" dur="1750" fill="hold"/>
                                        <p:tgtEl>
                                          <p:spTgt spid="18">
                                            <p:txEl>
                                              <p:pRg st="4" end="4"/>
                                            </p:txEl>
                                          </p:spTgt>
                                        </p:tgtEl>
                                        <p:attrNameLst>
                                          <p:attrName>ppt_x</p:attrName>
                                        </p:attrNameLst>
                                      </p:cBhvr>
                                      <p:tavLst>
                                        <p:tav tm="0">
                                          <p:val>
                                            <p:strVal val="0-#ppt_w/2"/>
                                          </p:val>
                                        </p:tav>
                                        <p:tav tm="100000">
                                          <p:val>
                                            <p:strVal val="#ppt_x"/>
                                          </p:val>
                                        </p:tav>
                                      </p:tavLst>
                                    </p:anim>
                                    <p:anim calcmode="lin" valueType="num">
                                      <p:cBhvr additive="base">
                                        <p:cTn id="28" dur="1750" fill="hold"/>
                                        <p:tgtEl>
                                          <p:spTgt spid="18">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uiExpand="1" build="p">
        <p:tmplLst>
          <p:tmpl lvl="1">
            <p:tnLst>
              <p:par>
                <p:cTn presetID="2" presetClass="entr" presetSubtype="8"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1750" fill="hold"/>
                        <p:tgtEl>
                          <p:spTgt spid="18"/>
                        </p:tgtEl>
                        <p:attrNameLst>
                          <p:attrName>ppt_x</p:attrName>
                        </p:attrNameLst>
                      </p:cBhvr>
                      <p:tavLst>
                        <p:tav tm="0">
                          <p:val>
                            <p:strVal val="0-#ppt_w/2"/>
                          </p:val>
                        </p:tav>
                        <p:tav tm="100000">
                          <p:val>
                            <p:strVal val="#ppt_x"/>
                          </p:val>
                        </p:tav>
                      </p:tavLst>
                    </p:anim>
                    <p:anim calcmode="lin" valueType="num">
                      <p:cBhvr additive="base">
                        <p:cTn dur="1750" fill="hold"/>
                        <p:tgtEl>
                          <p:spTgt spid="18"/>
                        </p:tgtEl>
                        <p:attrNameLst>
                          <p:attrName>ppt_y</p:attrName>
                        </p:attrNameLst>
                      </p:cBhvr>
                      <p:tavLst>
                        <p:tav tm="0">
                          <p:val>
                            <p:strVal val="#ppt_y"/>
                          </p:val>
                        </p:tav>
                        <p:tav tm="100000">
                          <p:val>
                            <p:strVal val="#ppt_y"/>
                          </p:val>
                        </p:tav>
                      </p:tavLst>
                    </p:anim>
                  </p:childTnLst>
                </p:cTn>
              </p:par>
            </p:tnLst>
          </p:tmpl>
        </p:tmplLst>
      </p:bldP>
      <p:bldP spid="19" grpId="0" build="p">
        <p:tmplLst>
          <p:tmpl lvl="1">
            <p:tnLst>
              <p:par>
                <p:cTn presetID="2" presetClass="entr" presetSubtype="8" decel="100000" fill="hold" nodeType="withEffect">
                  <p:stCondLst>
                    <p:cond delay="0"/>
                  </p:stCondLst>
                  <p:childTnLst>
                    <p:set>
                      <p:cBhvr>
                        <p:cTn dur="1" fill="hold">
                          <p:stCondLst>
                            <p:cond delay="0"/>
                          </p:stCondLst>
                        </p:cTn>
                        <p:tgtEl>
                          <p:spTgt spid="19"/>
                        </p:tgtEl>
                        <p:attrNameLst>
                          <p:attrName>style.visibility</p:attrName>
                        </p:attrNameLst>
                      </p:cBhvr>
                      <p:to>
                        <p:strVal val="visible"/>
                      </p:to>
                    </p:set>
                    <p:anim calcmode="lin" valueType="num">
                      <p:cBhvr additive="base">
                        <p:cTn dur="1750" fill="hold"/>
                        <p:tgtEl>
                          <p:spTgt spid="19"/>
                        </p:tgtEl>
                        <p:attrNameLst>
                          <p:attrName>ppt_x</p:attrName>
                        </p:attrNameLst>
                      </p:cBhvr>
                      <p:tavLst>
                        <p:tav tm="0">
                          <p:val>
                            <p:strVal val="0-#ppt_w/2"/>
                          </p:val>
                        </p:tav>
                        <p:tav tm="100000">
                          <p:val>
                            <p:strVal val="#ppt_x"/>
                          </p:val>
                        </p:tav>
                      </p:tavLst>
                    </p:anim>
                    <p:anim calcmode="lin" valueType="num">
                      <p:cBhvr additive="base">
                        <p:cTn dur="1750" fill="hold"/>
                        <p:tgtEl>
                          <p:spTgt spid="19"/>
                        </p:tgtEl>
                        <p:attrNameLst>
                          <p:attrName>ppt_y</p:attrName>
                        </p:attrNameLst>
                      </p:cBhvr>
                      <p:tavLst>
                        <p:tav tm="0">
                          <p:val>
                            <p:strVal val="#ppt_y"/>
                          </p:val>
                        </p:tav>
                        <p:tav tm="100000">
                          <p:val>
                            <p:strVal val="#ppt_y"/>
                          </p:val>
                        </p:tav>
                      </p:tavLst>
                    </p:anim>
                  </p:childTnLst>
                </p:cTn>
              </p:par>
            </p:tnLst>
          </p:tmpl>
        </p:tmplLst>
      </p:bldP>
    </p:bldLst>
  </p:timing>
  <p:extLst>
    <p:ext uri="{DCECCB84-F9BA-43D5-87BE-67443E8EF086}">
      <p15:sldGuideLst xmlns:p15="http://schemas.microsoft.com/office/powerpoint/2012/main">
        <p15:guide id="2" orient="horz" pos="1003" userDrawn="1">
          <p15:clr>
            <a:srgbClr val="FBAE40"/>
          </p15:clr>
        </p15:guide>
        <p15:guide id="3" pos="288" userDrawn="1">
          <p15:clr>
            <a:srgbClr val="FBAE40"/>
          </p15:clr>
        </p15:guide>
        <p15:guide id="4" pos="5269" userDrawn="1">
          <p15:clr>
            <a:srgbClr val="FBAE40"/>
          </p15:clr>
        </p15:guide>
        <p15:guide id="5" orient="horz" pos="3317"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Kapitelfolie l Unternehmen">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4CE500F7-1080-5E7B-4ABB-666E2BCA8712}"/>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1"/>
            <a:ext cx="12191155" cy="6858004"/>
          </a:xfrm>
          <a:prstGeom prst="rect">
            <a:avLst/>
          </a:prstGeom>
        </p:spPr>
      </p:pic>
      <p:sp>
        <p:nvSpPr>
          <p:cNvPr id="7" name="Rechteck 6">
            <a:extLst>
              <a:ext uri="{FF2B5EF4-FFF2-40B4-BE49-F238E27FC236}">
                <a16:creationId xmlns:a16="http://schemas.microsoft.com/office/drawing/2014/main" id="{F916DE95-E2A7-9CF9-E617-895DC111B338}"/>
              </a:ext>
            </a:extLst>
          </p:cNvPr>
          <p:cNvSpPr/>
          <p:nvPr userDrawn="1"/>
        </p:nvSpPr>
        <p:spPr>
          <a:xfrm>
            <a:off x="-18669" y="0"/>
            <a:ext cx="7712300" cy="6858000"/>
          </a:xfrm>
          <a:prstGeom prst="rect">
            <a:avLst/>
          </a:prstGeom>
          <a:solidFill>
            <a:srgbClr val="0B152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9" name="Rechteck: obere Ecken abgerundet 8">
            <a:extLst>
              <a:ext uri="{FF2B5EF4-FFF2-40B4-BE49-F238E27FC236}">
                <a16:creationId xmlns:a16="http://schemas.microsoft.com/office/drawing/2014/main" id="{7D8E7483-59EC-182F-D394-A71FEC67AE25}"/>
              </a:ext>
            </a:extLst>
          </p:cNvPr>
          <p:cNvSpPr/>
          <p:nvPr userDrawn="1"/>
        </p:nvSpPr>
        <p:spPr>
          <a:xfrm rot="5400000">
            <a:off x="3241106" y="-756603"/>
            <a:ext cx="1862456" cy="8381999"/>
          </a:xfrm>
          <a:prstGeom prst="round2SameRect">
            <a:avLst>
              <a:gd name="adj1" fmla="val 8345"/>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Textplatzhalter 10">
            <a:extLst>
              <a:ext uri="{FF2B5EF4-FFF2-40B4-BE49-F238E27FC236}">
                <a16:creationId xmlns:a16="http://schemas.microsoft.com/office/drawing/2014/main" id="{BBDE05CA-308C-332D-1499-CAADEA9AC4CA}"/>
              </a:ext>
            </a:extLst>
          </p:cNvPr>
          <p:cNvSpPr>
            <a:spLocks noGrp="1"/>
          </p:cNvSpPr>
          <p:nvPr userDrawn="1">
            <p:ph type="body" sz="quarter" idx="10" hasCustomPrompt="1"/>
          </p:nvPr>
        </p:nvSpPr>
        <p:spPr>
          <a:xfrm>
            <a:off x="465138" y="2976510"/>
            <a:ext cx="7094537" cy="552780"/>
          </a:xfrm>
        </p:spPr>
        <p:txBody>
          <a:bodyPr/>
          <a:lstStyle>
            <a:lvl1pPr marL="0" indent="0">
              <a:buFontTx/>
              <a:buNone/>
              <a:defRPr sz="3600" b="1" cap="all" baseline="0">
                <a:solidFill>
                  <a:schemeClr val="tx1"/>
                </a:solidFill>
              </a:defRPr>
            </a:lvl1pPr>
          </a:lstStyle>
          <a:p>
            <a:pPr lvl="0"/>
            <a:r>
              <a:rPr lang="de-DE" dirty="0"/>
              <a:t>Kapitel Überschrift</a:t>
            </a:r>
          </a:p>
        </p:txBody>
      </p:sp>
      <p:sp>
        <p:nvSpPr>
          <p:cNvPr id="12" name="Textplatzhalter 10">
            <a:extLst>
              <a:ext uri="{FF2B5EF4-FFF2-40B4-BE49-F238E27FC236}">
                <a16:creationId xmlns:a16="http://schemas.microsoft.com/office/drawing/2014/main" id="{68D10F4E-CABA-ECA7-DA1E-6DF10D443430}"/>
              </a:ext>
            </a:extLst>
          </p:cNvPr>
          <p:cNvSpPr>
            <a:spLocks noGrp="1"/>
          </p:cNvSpPr>
          <p:nvPr userDrawn="1">
            <p:ph type="body" sz="quarter" idx="11" hasCustomPrompt="1"/>
          </p:nvPr>
        </p:nvSpPr>
        <p:spPr>
          <a:xfrm>
            <a:off x="465138" y="3590124"/>
            <a:ext cx="7094537" cy="276358"/>
          </a:xfrm>
        </p:spPr>
        <p:txBody>
          <a:bodyPr/>
          <a:lstStyle>
            <a:lvl1pPr marL="0" indent="0">
              <a:buFontTx/>
              <a:buNone/>
              <a:defRPr sz="1800" b="0" cap="none" baseline="0">
                <a:solidFill>
                  <a:schemeClr val="tx1"/>
                </a:solidFill>
              </a:defRPr>
            </a:lvl1pPr>
          </a:lstStyle>
          <a:p>
            <a:pPr lvl="0"/>
            <a:r>
              <a:rPr lang="de-DE"/>
              <a:t>Ergänzung zum Inhalt des kommenden Kapitels</a:t>
            </a:r>
          </a:p>
        </p:txBody>
      </p:sp>
      <p:pic>
        <p:nvPicPr>
          <p:cNvPr id="6" name="Grafik 5" descr="Ein Bild, das Text, ClipArt enthält.&#10;&#10;Automatisch generierte Beschreibung">
            <a:extLst>
              <a:ext uri="{FF2B5EF4-FFF2-40B4-BE49-F238E27FC236}">
                <a16:creationId xmlns:a16="http://schemas.microsoft.com/office/drawing/2014/main" id="{47C1508B-CBD2-47F0-BCD1-CC804F74603A}"/>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3631" t="11965" r="4453" b="11785"/>
          <a:stretch/>
        </p:blipFill>
        <p:spPr>
          <a:xfrm>
            <a:off x="218602" y="114137"/>
            <a:ext cx="1540885" cy="418546"/>
          </a:xfrm>
          <a:prstGeom prst="rect">
            <a:avLst/>
          </a:prstGeom>
        </p:spPr>
      </p:pic>
    </p:spTree>
    <p:extLst>
      <p:ext uri="{BB962C8B-B14F-4D97-AF65-F5344CB8AC3E}">
        <p14:creationId xmlns:p14="http://schemas.microsoft.com/office/powerpoint/2010/main" val="1013748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additive="base">
                                        <p:cTn id="7" dur="1750" fill="hold"/>
                                        <p:tgtEl>
                                          <p:spTgt spid="11">
                                            <p:txEl>
                                              <p:pRg st="0" end="0"/>
                                            </p:txEl>
                                          </p:spTgt>
                                        </p:tgtEl>
                                        <p:attrNameLst>
                                          <p:attrName>ppt_x</p:attrName>
                                        </p:attrNameLst>
                                      </p:cBhvr>
                                      <p:tavLst>
                                        <p:tav tm="0">
                                          <p:val>
                                            <p:strVal val="0-#ppt_w/2"/>
                                          </p:val>
                                        </p:tav>
                                        <p:tav tm="100000">
                                          <p:val>
                                            <p:strVal val="#ppt_x"/>
                                          </p:val>
                                        </p:tav>
                                      </p:tavLst>
                                    </p:anim>
                                    <p:anim calcmode="lin" valueType="num">
                                      <p:cBhvr additive="base">
                                        <p:cTn id="8" dur="1750" fill="hold"/>
                                        <p:tgtEl>
                                          <p:spTgt spid="11">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anim calcmode="lin" valueType="num">
                                      <p:cBhvr additive="base">
                                        <p:cTn id="11" dur="1750" fill="hold"/>
                                        <p:tgtEl>
                                          <p:spTgt spid="12">
                                            <p:txEl>
                                              <p:pRg st="0" end="0"/>
                                            </p:txEl>
                                          </p:spTgt>
                                        </p:tgtEl>
                                        <p:attrNameLst>
                                          <p:attrName>ppt_x</p:attrName>
                                        </p:attrNameLst>
                                      </p:cBhvr>
                                      <p:tavLst>
                                        <p:tav tm="0">
                                          <p:val>
                                            <p:strVal val="0-#ppt_w/2"/>
                                          </p:val>
                                        </p:tav>
                                        <p:tav tm="100000">
                                          <p:val>
                                            <p:strVal val="#ppt_x"/>
                                          </p:val>
                                        </p:tav>
                                      </p:tavLst>
                                    </p:anim>
                                    <p:anim calcmode="lin" valueType="num">
                                      <p:cBhvr additive="base">
                                        <p:cTn id="12" dur="1750" fill="hold"/>
                                        <p:tgtEl>
                                          <p:spTgt spid="12">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tmplLst>
          <p:tmpl lvl="1">
            <p:tnLst>
              <p:par>
                <p:cTn presetID="2" presetClass="entr" presetSubtype="8" decel="100000" fill="hold" nodeType="withEffect">
                  <p:stCondLst>
                    <p:cond delay="0"/>
                  </p:stCondLst>
                  <p:childTnLst>
                    <p:set>
                      <p:cBhvr>
                        <p:cTn dur="1" fill="hold">
                          <p:stCondLst>
                            <p:cond delay="0"/>
                          </p:stCondLst>
                        </p:cTn>
                        <p:tgtEl>
                          <p:spTgt spid="11"/>
                        </p:tgtEl>
                        <p:attrNameLst>
                          <p:attrName>style.visibility</p:attrName>
                        </p:attrNameLst>
                      </p:cBhvr>
                      <p:to>
                        <p:strVal val="visible"/>
                      </p:to>
                    </p:set>
                    <p:anim calcmode="lin" valueType="num">
                      <p:cBhvr additive="base">
                        <p:cTn dur="1750" fill="hold"/>
                        <p:tgtEl>
                          <p:spTgt spid="11"/>
                        </p:tgtEl>
                        <p:attrNameLst>
                          <p:attrName>ppt_x</p:attrName>
                        </p:attrNameLst>
                      </p:cBhvr>
                      <p:tavLst>
                        <p:tav tm="0">
                          <p:val>
                            <p:strVal val="0-#ppt_w/2"/>
                          </p:val>
                        </p:tav>
                        <p:tav tm="100000">
                          <p:val>
                            <p:strVal val="#ppt_x"/>
                          </p:val>
                        </p:tav>
                      </p:tavLst>
                    </p:anim>
                    <p:anim calcmode="lin" valueType="num">
                      <p:cBhvr additive="base">
                        <p:cTn dur="1750" fill="hold"/>
                        <p:tgtEl>
                          <p:spTgt spid="11"/>
                        </p:tgtEl>
                        <p:attrNameLst>
                          <p:attrName>ppt_y</p:attrName>
                        </p:attrNameLst>
                      </p:cBhvr>
                      <p:tavLst>
                        <p:tav tm="0">
                          <p:val>
                            <p:strVal val="#ppt_y"/>
                          </p:val>
                        </p:tav>
                        <p:tav tm="100000">
                          <p:val>
                            <p:strVal val="#ppt_y"/>
                          </p:val>
                        </p:tav>
                      </p:tavLst>
                    </p:anim>
                  </p:childTnLst>
                </p:cTn>
              </p:par>
            </p:tnLst>
          </p:tmpl>
        </p:tmplLst>
      </p:bldP>
      <p:bldP spid="12" grpId="0" build="p"/>
    </p:bldLst>
  </p:timing>
  <p:extLst>
    <p:ext uri="{DCECCB84-F9BA-43D5-87BE-67443E8EF086}">
      <p15:sldGuideLst xmlns:p15="http://schemas.microsoft.com/office/powerpoint/2012/main">
        <p15:guide id="2" orient="horz" pos="1570" userDrawn="1">
          <p15:clr>
            <a:srgbClr val="FBAE40"/>
          </p15:clr>
        </p15:guide>
        <p15:guide id="3" pos="288" userDrawn="1">
          <p15:clr>
            <a:srgbClr val="FBAE40"/>
          </p15:clr>
        </p15:guide>
        <p15:guide id="4" orient="horz" pos="2750" userDrawn="1">
          <p15:clr>
            <a:srgbClr val="FBAE40"/>
          </p15:clr>
        </p15:guide>
        <p15:guide id="5" pos="5269"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Präsentationstitel Unternehmen">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E01DFDD5-F20F-1327-387E-0C253357F209}"/>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1"/>
            <a:ext cx="12191155" cy="6858004"/>
          </a:xfrm>
          <a:prstGeom prst="rect">
            <a:avLst/>
          </a:prstGeom>
        </p:spPr>
      </p:pic>
      <p:sp>
        <p:nvSpPr>
          <p:cNvPr id="4" name="Rechteck 3">
            <a:extLst>
              <a:ext uri="{FF2B5EF4-FFF2-40B4-BE49-F238E27FC236}">
                <a16:creationId xmlns:a16="http://schemas.microsoft.com/office/drawing/2014/main" id="{0B7EE3DB-3C84-482F-8ADC-45F0C61E3BC6}"/>
              </a:ext>
            </a:extLst>
          </p:cNvPr>
          <p:cNvSpPr/>
          <p:nvPr userDrawn="1"/>
        </p:nvSpPr>
        <p:spPr>
          <a:xfrm>
            <a:off x="-18669" y="0"/>
            <a:ext cx="7712300" cy="6858000"/>
          </a:xfrm>
          <a:prstGeom prst="rect">
            <a:avLst/>
          </a:prstGeom>
          <a:solidFill>
            <a:srgbClr val="0B152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Rechteck: obere Ecken abgerundet 5">
            <a:extLst>
              <a:ext uri="{FF2B5EF4-FFF2-40B4-BE49-F238E27FC236}">
                <a16:creationId xmlns:a16="http://schemas.microsoft.com/office/drawing/2014/main" id="{E0DC623E-B3DE-3043-CC35-83F89693DE9F}"/>
              </a:ext>
            </a:extLst>
          </p:cNvPr>
          <p:cNvSpPr/>
          <p:nvPr userDrawn="1"/>
        </p:nvSpPr>
        <p:spPr>
          <a:xfrm rot="5400000">
            <a:off x="3241106" y="-756603"/>
            <a:ext cx="1862456" cy="8381999"/>
          </a:xfrm>
          <a:prstGeom prst="round2SameRect">
            <a:avLst>
              <a:gd name="adj1" fmla="val 8345"/>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Textplatzhalter 10">
            <a:extLst>
              <a:ext uri="{FF2B5EF4-FFF2-40B4-BE49-F238E27FC236}">
                <a16:creationId xmlns:a16="http://schemas.microsoft.com/office/drawing/2014/main" id="{BBDE05CA-308C-332D-1499-CAADEA9AC4CA}"/>
              </a:ext>
            </a:extLst>
          </p:cNvPr>
          <p:cNvSpPr>
            <a:spLocks noGrp="1"/>
          </p:cNvSpPr>
          <p:nvPr userDrawn="1">
            <p:ph type="body" sz="quarter" idx="10" hasCustomPrompt="1"/>
          </p:nvPr>
        </p:nvSpPr>
        <p:spPr>
          <a:xfrm>
            <a:off x="465138" y="2976510"/>
            <a:ext cx="7094537" cy="552780"/>
          </a:xfrm>
        </p:spPr>
        <p:txBody>
          <a:bodyPr/>
          <a:lstStyle>
            <a:lvl1pPr marL="0" indent="0">
              <a:buFontTx/>
              <a:buNone/>
              <a:defRPr sz="3600" b="1" cap="all" baseline="0">
                <a:solidFill>
                  <a:schemeClr val="tx1"/>
                </a:solidFill>
              </a:defRPr>
            </a:lvl1pPr>
          </a:lstStyle>
          <a:p>
            <a:pPr lvl="0"/>
            <a:r>
              <a:rPr lang="de-DE" dirty="0"/>
              <a:t>TITEL DER PRÄSENTATION</a:t>
            </a:r>
          </a:p>
        </p:txBody>
      </p:sp>
      <p:sp>
        <p:nvSpPr>
          <p:cNvPr id="12" name="Textplatzhalter 10">
            <a:extLst>
              <a:ext uri="{FF2B5EF4-FFF2-40B4-BE49-F238E27FC236}">
                <a16:creationId xmlns:a16="http://schemas.microsoft.com/office/drawing/2014/main" id="{68D10F4E-CABA-ECA7-DA1E-6DF10D443430}"/>
              </a:ext>
            </a:extLst>
          </p:cNvPr>
          <p:cNvSpPr>
            <a:spLocks noGrp="1"/>
          </p:cNvSpPr>
          <p:nvPr userDrawn="1">
            <p:ph type="body" sz="quarter" idx="11" hasCustomPrompt="1"/>
          </p:nvPr>
        </p:nvSpPr>
        <p:spPr>
          <a:xfrm>
            <a:off x="465138" y="3590124"/>
            <a:ext cx="7094537" cy="276358"/>
          </a:xfrm>
        </p:spPr>
        <p:txBody>
          <a:bodyPr/>
          <a:lstStyle>
            <a:lvl1pPr marL="0" indent="0">
              <a:buFontTx/>
              <a:buNone/>
              <a:defRPr sz="1800" b="0" cap="none" baseline="0">
                <a:solidFill>
                  <a:schemeClr val="tx1"/>
                </a:solidFill>
              </a:defRPr>
            </a:lvl1pPr>
          </a:lstStyle>
          <a:p>
            <a:pPr lvl="0"/>
            <a:r>
              <a:rPr lang="de-DE" dirty="0"/>
              <a:t>Ergänzung der Inhalte zur folgenden Präsentation Liner</a:t>
            </a:r>
          </a:p>
        </p:txBody>
      </p:sp>
      <p:pic>
        <p:nvPicPr>
          <p:cNvPr id="7" name="Grafik 6" descr="Ein Bild, das Text, ClipArt enthält.&#10;&#10;Automatisch generierte Beschreibung">
            <a:extLst>
              <a:ext uri="{FF2B5EF4-FFF2-40B4-BE49-F238E27FC236}">
                <a16:creationId xmlns:a16="http://schemas.microsoft.com/office/drawing/2014/main" id="{B2158CBF-CB4A-7416-C6BE-20E50917C91F}"/>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3631" t="11965" r="4453" b="11785"/>
          <a:stretch/>
        </p:blipFill>
        <p:spPr>
          <a:xfrm>
            <a:off x="218602" y="114137"/>
            <a:ext cx="1540885" cy="418546"/>
          </a:xfrm>
          <a:prstGeom prst="rect">
            <a:avLst/>
          </a:prstGeom>
        </p:spPr>
      </p:pic>
    </p:spTree>
    <p:extLst>
      <p:ext uri="{BB962C8B-B14F-4D97-AF65-F5344CB8AC3E}">
        <p14:creationId xmlns:p14="http://schemas.microsoft.com/office/powerpoint/2010/main" val="1590535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additive="base">
                                        <p:cTn id="7" dur="1750" fill="hold"/>
                                        <p:tgtEl>
                                          <p:spTgt spid="11">
                                            <p:txEl>
                                              <p:pRg st="0" end="0"/>
                                            </p:txEl>
                                          </p:spTgt>
                                        </p:tgtEl>
                                        <p:attrNameLst>
                                          <p:attrName>ppt_x</p:attrName>
                                        </p:attrNameLst>
                                      </p:cBhvr>
                                      <p:tavLst>
                                        <p:tav tm="0">
                                          <p:val>
                                            <p:strVal val="0-#ppt_w/2"/>
                                          </p:val>
                                        </p:tav>
                                        <p:tav tm="100000">
                                          <p:val>
                                            <p:strVal val="#ppt_x"/>
                                          </p:val>
                                        </p:tav>
                                      </p:tavLst>
                                    </p:anim>
                                    <p:anim calcmode="lin" valueType="num">
                                      <p:cBhvr additive="base">
                                        <p:cTn id="8" dur="1750" fill="hold"/>
                                        <p:tgtEl>
                                          <p:spTgt spid="11">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anim calcmode="lin" valueType="num">
                                      <p:cBhvr additive="base">
                                        <p:cTn id="11" dur="1750" fill="hold"/>
                                        <p:tgtEl>
                                          <p:spTgt spid="12">
                                            <p:txEl>
                                              <p:pRg st="0" end="0"/>
                                            </p:txEl>
                                          </p:spTgt>
                                        </p:tgtEl>
                                        <p:attrNameLst>
                                          <p:attrName>ppt_x</p:attrName>
                                        </p:attrNameLst>
                                      </p:cBhvr>
                                      <p:tavLst>
                                        <p:tav tm="0">
                                          <p:val>
                                            <p:strVal val="0-#ppt_w/2"/>
                                          </p:val>
                                        </p:tav>
                                        <p:tav tm="100000">
                                          <p:val>
                                            <p:strVal val="#ppt_x"/>
                                          </p:val>
                                        </p:tav>
                                      </p:tavLst>
                                    </p:anim>
                                    <p:anim calcmode="lin" valueType="num">
                                      <p:cBhvr additive="base">
                                        <p:cTn id="12" dur="1750" fill="hold"/>
                                        <p:tgtEl>
                                          <p:spTgt spid="12">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tmplLst>
          <p:tmpl lvl="1">
            <p:tnLst>
              <p:par>
                <p:cTn presetID="2" presetClass="entr" presetSubtype="8" decel="100000" fill="hold" nodeType="withEffect">
                  <p:stCondLst>
                    <p:cond delay="0"/>
                  </p:stCondLst>
                  <p:childTnLst>
                    <p:set>
                      <p:cBhvr>
                        <p:cTn dur="1" fill="hold">
                          <p:stCondLst>
                            <p:cond delay="0"/>
                          </p:stCondLst>
                        </p:cTn>
                        <p:tgtEl>
                          <p:spTgt spid="11"/>
                        </p:tgtEl>
                        <p:attrNameLst>
                          <p:attrName>style.visibility</p:attrName>
                        </p:attrNameLst>
                      </p:cBhvr>
                      <p:to>
                        <p:strVal val="visible"/>
                      </p:to>
                    </p:set>
                    <p:anim calcmode="lin" valueType="num">
                      <p:cBhvr additive="base">
                        <p:cTn dur="1750" fill="hold"/>
                        <p:tgtEl>
                          <p:spTgt spid="11"/>
                        </p:tgtEl>
                        <p:attrNameLst>
                          <p:attrName>ppt_x</p:attrName>
                        </p:attrNameLst>
                      </p:cBhvr>
                      <p:tavLst>
                        <p:tav tm="0">
                          <p:val>
                            <p:strVal val="0-#ppt_w/2"/>
                          </p:val>
                        </p:tav>
                        <p:tav tm="100000">
                          <p:val>
                            <p:strVal val="#ppt_x"/>
                          </p:val>
                        </p:tav>
                      </p:tavLst>
                    </p:anim>
                    <p:anim calcmode="lin" valueType="num">
                      <p:cBhvr additive="base">
                        <p:cTn dur="1750" fill="hold"/>
                        <p:tgtEl>
                          <p:spTgt spid="11"/>
                        </p:tgtEl>
                        <p:attrNameLst>
                          <p:attrName>ppt_y</p:attrName>
                        </p:attrNameLst>
                      </p:cBhvr>
                      <p:tavLst>
                        <p:tav tm="0">
                          <p:val>
                            <p:strVal val="#ppt_y"/>
                          </p:val>
                        </p:tav>
                        <p:tav tm="100000">
                          <p:val>
                            <p:strVal val="#ppt_y"/>
                          </p:val>
                        </p:tav>
                      </p:tavLst>
                    </p:anim>
                  </p:childTnLst>
                </p:cTn>
              </p:par>
            </p:tnLst>
          </p:tmpl>
        </p:tmplLst>
      </p:bldP>
      <p:bldP spid="12" grpId="0" build="p"/>
    </p:bldLst>
  </p:timing>
  <p:extLst>
    <p:ext uri="{DCECCB84-F9BA-43D5-87BE-67443E8EF086}">
      <p15:sldGuideLst xmlns:p15="http://schemas.microsoft.com/office/powerpoint/2012/main">
        <p15:guide id="2" orient="horz" pos="1570" userDrawn="1">
          <p15:clr>
            <a:srgbClr val="FBAE40"/>
          </p15:clr>
        </p15:guide>
        <p15:guide id="3" pos="288" userDrawn="1">
          <p15:clr>
            <a:srgbClr val="FBAE40"/>
          </p15:clr>
        </p15:guide>
        <p15:guide id="4" orient="horz" pos="2750" userDrawn="1">
          <p15:clr>
            <a:srgbClr val="FBAE40"/>
          </p15:clr>
        </p15:guide>
        <p15:guide id="5" pos="5269"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Agenda l Unternehmen">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76B4F447-2802-7496-9AA5-AE6B6B28E60E}"/>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1"/>
            <a:ext cx="12191155" cy="6858004"/>
          </a:xfrm>
          <a:prstGeom prst="rect">
            <a:avLst/>
          </a:prstGeom>
        </p:spPr>
      </p:pic>
      <p:sp>
        <p:nvSpPr>
          <p:cNvPr id="13" name="Rechteck 12">
            <a:extLst>
              <a:ext uri="{FF2B5EF4-FFF2-40B4-BE49-F238E27FC236}">
                <a16:creationId xmlns:a16="http://schemas.microsoft.com/office/drawing/2014/main" id="{E246D109-AC55-2592-C4B3-FB700F7D5AFB}"/>
              </a:ext>
            </a:extLst>
          </p:cNvPr>
          <p:cNvSpPr/>
          <p:nvPr userDrawn="1"/>
        </p:nvSpPr>
        <p:spPr>
          <a:xfrm>
            <a:off x="-18669" y="0"/>
            <a:ext cx="7712300" cy="6858000"/>
          </a:xfrm>
          <a:prstGeom prst="rect">
            <a:avLst/>
          </a:prstGeom>
          <a:solidFill>
            <a:srgbClr val="0B152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3" name="Rechteck: obere Ecken abgerundet 2">
            <a:extLst>
              <a:ext uri="{FF2B5EF4-FFF2-40B4-BE49-F238E27FC236}">
                <a16:creationId xmlns:a16="http://schemas.microsoft.com/office/drawing/2014/main" id="{99A95DDE-1817-5840-35E3-5BB16EFCFD6D}"/>
              </a:ext>
            </a:extLst>
          </p:cNvPr>
          <p:cNvSpPr/>
          <p:nvPr userDrawn="1"/>
        </p:nvSpPr>
        <p:spPr>
          <a:xfrm rot="5400000">
            <a:off x="2336138" y="-754799"/>
            <a:ext cx="3672000" cy="8381999"/>
          </a:xfrm>
          <a:prstGeom prst="round2SameRect">
            <a:avLst>
              <a:gd name="adj1" fmla="val 8345"/>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5" name="Grafik 14" descr="Ein Bild, das Text, ClipArt enthält.&#10;&#10;Automatisch generierte Beschreibung">
            <a:extLst>
              <a:ext uri="{FF2B5EF4-FFF2-40B4-BE49-F238E27FC236}">
                <a16:creationId xmlns:a16="http://schemas.microsoft.com/office/drawing/2014/main" id="{61A98CFA-BA6A-F90B-96FB-466E358EAC8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3631" t="11965" r="4453" b="11785"/>
          <a:stretch/>
        </p:blipFill>
        <p:spPr>
          <a:xfrm>
            <a:off x="218602" y="114137"/>
            <a:ext cx="1540885" cy="418546"/>
          </a:xfrm>
          <a:prstGeom prst="rect">
            <a:avLst/>
          </a:prstGeom>
        </p:spPr>
      </p:pic>
      <p:sp>
        <p:nvSpPr>
          <p:cNvPr id="18" name="Textplatzhalter 10">
            <a:extLst>
              <a:ext uri="{FF2B5EF4-FFF2-40B4-BE49-F238E27FC236}">
                <a16:creationId xmlns:a16="http://schemas.microsoft.com/office/drawing/2014/main" id="{E27E888E-5FFA-9B5F-80BD-66C1627BDDA7}"/>
              </a:ext>
            </a:extLst>
          </p:cNvPr>
          <p:cNvSpPr>
            <a:spLocks noGrp="1"/>
          </p:cNvSpPr>
          <p:nvPr>
            <p:ph type="body" sz="quarter" idx="11" hasCustomPrompt="1"/>
          </p:nvPr>
        </p:nvSpPr>
        <p:spPr>
          <a:xfrm>
            <a:off x="465138" y="2717465"/>
            <a:ext cx="7094537" cy="2021451"/>
          </a:xfrm>
        </p:spPr>
        <p:txBody>
          <a:bodyPr/>
          <a:lstStyle>
            <a:lvl1pPr marL="285750" indent="-285750">
              <a:lnSpc>
                <a:spcPct val="150000"/>
              </a:lnSpc>
              <a:spcBef>
                <a:spcPts val="0"/>
              </a:spcBef>
              <a:spcAft>
                <a:spcPts val="0"/>
              </a:spcAft>
              <a:buClr>
                <a:schemeClr val="accent2"/>
              </a:buClr>
              <a:buFont typeface="Wingdings" panose="05000000000000000000" pitchFamily="2" charset="2"/>
              <a:buChar char="§"/>
              <a:defRPr sz="1800" b="0" cap="none" baseline="0">
                <a:solidFill>
                  <a:schemeClr val="tx1"/>
                </a:solidFill>
              </a:defRPr>
            </a:lvl1pPr>
          </a:lstStyle>
          <a:p>
            <a:pPr lvl="0"/>
            <a:r>
              <a:rPr lang="de-DE" dirty="0"/>
              <a:t>Agenda</a:t>
            </a:r>
          </a:p>
          <a:p>
            <a:pPr lvl="0"/>
            <a:r>
              <a:rPr lang="de-DE" dirty="0"/>
              <a:t>Agenda</a:t>
            </a:r>
          </a:p>
          <a:p>
            <a:pPr lvl="0"/>
            <a:r>
              <a:rPr lang="de-DE" dirty="0"/>
              <a:t>Agenda</a:t>
            </a:r>
          </a:p>
          <a:p>
            <a:pPr lvl="0"/>
            <a:r>
              <a:rPr lang="de-DE" dirty="0"/>
              <a:t>Agenda</a:t>
            </a:r>
          </a:p>
          <a:p>
            <a:pPr lvl="0"/>
            <a:r>
              <a:rPr lang="de-DE" dirty="0"/>
              <a:t>Agenda</a:t>
            </a:r>
          </a:p>
        </p:txBody>
      </p:sp>
      <p:sp>
        <p:nvSpPr>
          <p:cNvPr id="19" name="Textplatzhalter 10">
            <a:extLst>
              <a:ext uri="{FF2B5EF4-FFF2-40B4-BE49-F238E27FC236}">
                <a16:creationId xmlns:a16="http://schemas.microsoft.com/office/drawing/2014/main" id="{1D3BE811-ADA8-AD62-83E2-66F473476372}"/>
              </a:ext>
            </a:extLst>
          </p:cNvPr>
          <p:cNvSpPr>
            <a:spLocks noGrp="1"/>
          </p:cNvSpPr>
          <p:nvPr>
            <p:ph type="body" sz="quarter" idx="10" hasCustomPrompt="1"/>
          </p:nvPr>
        </p:nvSpPr>
        <p:spPr>
          <a:xfrm>
            <a:off x="465138" y="2126585"/>
            <a:ext cx="7094537" cy="552780"/>
          </a:xfrm>
        </p:spPr>
        <p:txBody>
          <a:bodyPr/>
          <a:lstStyle>
            <a:lvl1pPr marL="0" indent="0">
              <a:buFontTx/>
              <a:buNone/>
              <a:defRPr sz="3600" b="1" cap="all" baseline="0">
                <a:solidFill>
                  <a:schemeClr val="tx1"/>
                </a:solidFill>
              </a:defRPr>
            </a:lvl1pPr>
          </a:lstStyle>
          <a:p>
            <a:pPr lvl="0"/>
            <a:r>
              <a:rPr lang="de-DE" dirty="0"/>
              <a:t>UNSERE THEMEN Liner</a:t>
            </a:r>
          </a:p>
        </p:txBody>
      </p:sp>
    </p:spTree>
    <p:extLst>
      <p:ext uri="{BB962C8B-B14F-4D97-AF65-F5344CB8AC3E}">
        <p14:creationId xmlns:p14="http://schemas.microsoft.com/office/powerpoint/2010/main" val="1840480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 calcmode="lin" valueType="num">
                                      <p:cBhvr additive="base">
                                        <p:cTn id="7" dur="1750" fill="hold"/>
                                        <p:tgtEl>
                                          <p:spTgt spid="19">
                                            <p:txEl>
                                              <p:pRg st="0" end="0"/>
                                            </p:txEl>
                                          </p:spTgt>
                                        </p:tgtEl>
                                        <p:attrNameLst>
                                          <p:attrName>ppt_x</p:attrName>
                                        </p:attrNameLst>
                                      </p:cBhvr>
                                      <p:tavLst>
                                        <p:tav tm="0">
                                          <p:val>
                                            <p:strVal val="0-#ppt_w/2"/>
                                          </p:val>
                                        </p:tav>
                                        <p:tav tm="100000">
                                          <p:val>
                                            <p:strVal val="#ppt_x"/>
                                          </p:val>
                                        </p:tav>
                                      </p:tavLst>
                                    </p:anim>
                                    <p:anim calcmode="lin" valueType="num">
                                      <p:cBhvr additive="base">
                                        <p:cTn id="8" dur="1750" fill="hold"/>
                                        <p:tgtEl>
                                          <p:spTgt spid="19">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18">
                                            <p:txEl>
                                              <p:pRg st="0" end="0"/>
                                            </p:txEl>
                                          </p:spTgt>
                                        </p:tgtEl>
                                        <p:attrNameLst>
                                          <p:attrName>style.visibility</p:attrName>
                                        </p:attrNameLst>
                                      </p:cBhvr>
                                      <p:to>
                                        <p:strVal val="visible"/>
                                      </p:to>
                                    </p:set>
                                    <p:anim calcmode="lin" valueType="num">
                                      <p:cBhvr additive="base">
                                        <p:cTn id="11" dur="1750" fill="hold"/>
                                        <p:tgtEl>
                                          <p:spTgt spid="18">
                                            <p:txEl>
                                              <p:pRg st="0" end="0"/>
                                            </p:txEl>
                                          </p:spTgt>
                                        </p:tgtEl>
                                        <p:attrNameLst>
                                          <p:attrName>ppt_x</p:attrName>
                                        </p:attrNameLst>
                                      </p:cBhvr>
                                      <p:tavLst>
                                        <p:tav tm="0">
                                          <p:val>
                                            <p:strVal val="0-#ppt_w/2"/>
                                          </p:val>
                                        </p:tav>
                                        <p:tav tm="100000">
                                          <p:val>
                                            <p:strVal val="#ppt_x"/>
                                          </p:val>
                                        </p:tav>
                                      </p:tavLst>
                                    </p:anim>
                                    <p:anim calcmode="lin" valueType="num">
                                      <p:cBhvr additive="base">
                                        <p:cTn id="12" dur="1750" fill="hold"/>
                                        <p:tgtEl>
                                          <p:spTgt spid="18">
                                            <p:txEl>
                                              <p:pRg st="0" end="0"/>
                                            </p:txEl>
                                          </p:spTgt>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0"/>
                                  </p:stCondLst>
                                  <p:childTnLst>
                                    <p:set>
                                      <p:cBhvr>
                                        <p:cTn id="14" dur="1" fill="hold">
                                          <p:stCondLst>
                                            <p:cond delay="0"/>
                                          </p:stCondLst>
                                        </p:cTn>
                                        <p:tgtEl>
                                          <p:spTgt spid="18">
                                            <p:txEl>
                                              <p:pRg st="1" end="1"/>
                                            </p:txEl>
                                          </p:spTgt>
                                        </p:tgtEl>
                                        <p:attrNameLst>
                                          <p:attrName>style.visibility</p:attrName>
                                        </p:attrNameLst>
                                      </p:cBhvr>
                                      <p:to>
                                        <p:strVal val="visible"/>
                                      </p:to>
                                    </p:set>
                                    <p:anim calcmode="lin" valueType="num">
                                      <p:cBhvr additive="base">
                                        <p:cTn id="15" dur="1750" fill="hold"/>
                                        <p:tgtEl>
                                          <p:spTgt spid="18">
                                            <p:txEl>
                                              <p:pRg st="1" end="1"/>
                                            </p:txEl>
                                          </p:spTgt>
                                        </p:tgtEl>
                                        <p:attrNameLst>
                                          <p:attrName>ppt_x</p:attrName>
                                        </p:attrNameLst>
                                      </p:cBhvr>
                                      <p:tavLst>
                                        <p:tav tm="0">
                                          <p:val>
                                            <p:strVal val="0-#ppt_w/2"/>
                                          </p:val>
                                        </p:tav>
                                        <p:tav tm="100000">
                                          <p:val>
                                            <p:strVal val="#ppt_x"/>
                                          </p:val>
                                        </p:tav>
                                      </p:tavLst>
                                    </p:anim>
                                    <p:anim calcmode="lin" valueType="num">
                                      <p:cBhvr additive="base">
                                        <p:cTn id="16" dur="1750" fill="hold"/>
                                        <p:tgtEl>
                                          <p:spTgt spid="18">
                                            <p:txEl>
                                              <p:pRg st="1" end="1"/>
                                            </p:txEl>
                                          </p:spTgt>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0"/>
                                  </p:stCondLst>
                                  <p:childTnLst>
                                    <p:set>
                                      <p:cBhvr>
                                        <p:cTn id="18" dur="1" fill="hold">
                                          <p:stCondLst>
                                            <p:cond delay="0"/>
                                          </p:stCondLst>
                                        </p:cTn>
                                        <p:tgtEl>
                                          <p:spTgt spid="18">
                                            <p:txEl>
                                              <p:pRg st="2" end="2"/>
                                            </p:txEl>
                                          </p:spTgt>
                                        </p:tgtEl>
                                        <p:attrNameLst>
                                          <p:attrName>style.visibility</p:attrName>
                                        </p:attrNameLst>
                                      </p:cBhvr>
                                      <p:to>
                                        <p:strVal val="visible"/>
                                      </p:to>
                                    </p:set>
                                    <p:anim calcmode="lin" valueType="num">
                                      <p:cBhvr additive="base">
                                        <p:cTn id="19" dur="1750" fill="hold"/>
                                        <p:tgtEl>
                                          <p:spTgt spid="18">
                                            <p:txEl>
                                              <p:pRg st="2" end="2"/>
                                            </p:txEl>
                                          </p:spTgt>
                                        </p:tgtEl>
                                        <p:attrNameLst>
                                          <p:attrName>ppt_x</p:attrName>
                                        </p:attrNameLst>
                                      </p:cBhvr>
                                      <p:tavLst>
                                        <p:tav tm="0">
                                          <p:val>
                                            <p:strVal val="0-#ppt_w/2"/>
                                          </p:val>
                                        </p:tav>
                                        <p:tav tm="100000">
                                          <p:val>
                                            <p:strVal val="#ppt_x"/>
                                          </p:val>
                                        </p:tav>
                                      </p:tavLst>
                                    </p:anim>
                                    <p:anim calcmode="lin" valueType="num">
                                      <p:cBhvr additive="base">
                                        <p:cTn id="20" dur="1750" fill="hold"/>
                                        <p:tgtEl>
                                          <p:spTgt spid="18">
                                            <p:txEl>
                                              <p:pRg st="2" end="2"/>
                                            </p:txEl>
                                          </p:spTgt>
                                        </p:tgtEl>
                                        <p:attrNameLst>
                                          <p:attrName>ppt_y</p:attrName>
                                        </p:attrNameLst>
                                      </p:cBhvr>
                                      <p:tavLst>
                                        <p:tav tm="0">
                                          <p:val>
                                            <p:strVal val="#ppt_y"/>
                                          </p:val>
                                        </p:tav>
                                        <p:tav tm="100000">
                                          <p:val>
                                            <p:strVal val="#ppt_y"/>
                                          </p:val>
                                        </p:tav>
                                      </p:tavLst>
                                    </p:anim>
                                  </p:childTnLst>
                                </p:cTn>
                              </p:par>
                              <p:par>
                                <p:cTn id="21" presetID="2" presetClass="entr" presetSubtype="8" decel="100000" fill="hold" grpId="0" nodeType="withEffect">
                                  <p:stCondLst>
                                    <p:cond delay="0"/>
                                  </p:stCondLst>
                                  <p:childTnLst>
                                    <p:set>
                                      <p:cBhvr>
                                        <p:cTn id="22" dur="1" fill="hold">
                                          <p:stCondLst>
                                            <p:cond delay="0"/>
                                          </p:stCondLst>
                                        </p:cTn>
                                        <p:tgtEl>
                                          <p:spTgt spid="18">
                                            <p:txEl>
                                              <p:pRg st="3" end="3"/>
                                            </p:txEl>
                                          </p:spTgt>
                                        </p:tgtEl>
                                        <p:attrNameLst>
                                          <p:attrName>style.visibility</p:attrName>
                                        </p:attrNameLst>
                                      </p:cBhvr>
                                      <p:to>
                                        <p:strVal val="visible"/>
                                      </p:to>
                                    </p:set>
                                    <p:anim calcmode="lin" valueType="num">
                                      <p:cBhvr additive="base">
                                        <p:cTn id="23" dur="1750" fill="hold"/>
                                        <p:tgtEl>
                                          <p:spTgt spid="18">
                                            <p:txEl>
                                              <p:pRg st="3" end="3"/>
                                            </p:txEl>
                                          </p:spTgt>
                                        </p:tgtEl>
                                        <p:attrNameLst>
                                          <p:attrName>ppt_x</p:attrName>
                                        </p:attrNameLst>
                                      </p:cBhvr>
                                      <p:tavLst>
                                        <p:tav tm="0">
                                          <p:val>
                                            <p:strVal val="0-#ppt_w/2"/>
                                          </p:val>
                                        </p:tav>
                                        <p:tav tm="100000">
                                          <p:val>
                                            <p:strVal val="#ppt_x"/>
                                          </p:val>
                                        </p:tav>
                                      </p:tavLst>
                                    </p:anim>
                                    <p:anim calcmode="lin" valueType="num">
                                      <p:cBhvr additive="base">
                                        <p:cTn id="24" dur="1750" fill="hold"/>
                                        <p:tgtEl>
                                          <p:spTgt spid="18">
                                            <p:txEl>
                                              <p:pRg st="3" end="3"/>
                                            </p:txEl>
                                          </p:spTgt>
                                        </p:tgtEl>
                                        <p:attrNameLst>
                                          <p:attrName>ppt_y</p:attrName>
                                        </p:attrNameLst>
                                      </p:cBhvr>
                                      <p:tavLst>
                                        <p:tav tm="0">
                                          <p:val>
                                            <p:strVal val="#ppt_y"/>
                                          </p:val>
                                        </p:tav>
                                        <p:tav tm="100000">
                                          <p:val>
                                            <p:strVal val="#ppt_y"/>
                                          </p:val>
                                        </p:tav>
                                      </p:tavLst>
                                    </p:anim>
                                  </p:childTnLst>
                                </p:cTn>
                              </p:par>
                              <p:par>
                                <p:cTn id="25" presetID="2" presetClass="entr" presetSubtype="8" decel="100000" fill="hold" grpId="0" nodeType="withEffect">
                                  <p:stCondLst>
                                    <p:cond delay="0"/>
                                  </p:stCondLst>
                                  <p:childTnLst>
                                    <p:set>
                                      <p:cBhvr>
                                        <p:cTn id="26" dur="1" fill="hold">
                                          <p:stCondLst>
                                            <p:cond delay="0"/>
                                          </p:stCondLst>
                                        </p:cTn>
                                        <p:tgtEl>
                                          <p:spTgt spid="18">
                                            <p:txEl>
                                              <p:pRg st="4" end="4"/>
                                            </p:txEl>
                                          </p:spTgt>
                                        </p:tgtEl>
                                        <p:attrNameLst>
                                          <p:attrName>style.visibility</p:attrName>
                                        </p:attrNameLst>
                                      </p:cBhvr>
                                      <p:to>
                                        <p:strVal val="visible"/>
                                      </p:to>
                                    </p:set>
                                    <p:anim calcmode="lin" valueType="num">
                                      <p:cBhvr additive="base">
                                        <p:cTn id="27" dur="1750" fill="hold"/>
                                        <p:tgtEl>
                                          <p:spTgt spid="18">
                                            <p:txEl>
                                              <p:pRg st="4" end="4"/>
                                            </p:txEl>
                                          </p:spTgt>
                                        </p:tgtEl>
                                        <p:attrNameLst>
                                          <p:attrName>ppt_x</p:attrName>
                                        </p:attrNameLst>
                                      </p:cBhvr>
                                      <p:tavLst>
                                        <p:tav tm="0">
                                          <p:val>
                                            <p:strVal val="0-#ppt_w/2"/>
                                          </p:val>
                                        </p:tav>
                                        <p:tav tm="100000">
                                          <p:val>
                                            <p:strVal val="#ppt_x"/>
                                          </p:val>
                                        </p:tav>
                                      </p:tavLst>
                                    </p:anim>
                                    <p:anim calcmode="lin" valueType="num">
                                      <p:cBhvr additive="base">
                                        <p:cTn id="28" dur="1750" fill="hold"/>
                                        <p:tgtEl>
                                          <p:spTgt spid="18">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uiExpand="1" build="p">
        <p:tmplLst>
          <p:tmpl lvl="1">
            <p:tnLst>
              <p:par>
                <p:cTn presetID="2" presetClass="entr" presetSubtype="8"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1750" fill="hold"/>
                        <p:tgtEl>
                          <p:spTgt spid="18"/>
                        </p:tgtEl>
                        <p:attrNameLst>
                          <p:attrName>ppt_x</p:attrName>
                        </p:attrNameLst>
                      </p:cBhvr>
                      <p:tavLst>
                        <p:tav tm="0">
                          <p:val>
                            <p:strVal val="0-#ppt_w/2"/>
                          </p:val>
                        </p:tav>
                        <p:tav tm="100000">
                          <p:val>
                            <p:strVal val="#ppt_x"/>
                          </p:val>
                        </p:tav>
                      </p:tavLst>
                    </p:anim>
                    <p:anim calcmode="lin" valueType="num">
                      <p:cBhvr additive="base">
                        <p:cTn dur="1750" fill="hold"/>
                        <p:tgtEl>
                          <p:spTgt spid="18"/>
                        </p:tgtEl>
                        <p:attrNameLst>
                          <p:attrName>ppt_y</p:attrName>
                        </p:attrNameLst>
                      </p:cBhvr>
                      <p:tavLst>
                        <p:tav tm="0">
                          <p:val>
                            <p:strVal val="#ppt_y"/>
                          </p:val>
                        </p:tav>
                        <p:tav tm="100000">
                          <p:val>
                            <p:strVal val="#ppt_y"/>
                          </p:val>
                        </p:tav>
                      </p:tavLst>
                    </p:anim>
                  </p:childTnLst>
                </p:cTn>
              </p:par>
            </p:tnLst>
          </p:tmpl>
        </p:tmplLst>
      </p:bldP>
      <p:bldP spid="19" grpId="0" build="p">
        <p:tmplLst>
          <p:tmpl lvl="1">
            <p:tnLst>
              <p:par>
                <p:cTn presetID="2" presetClass="entr" presetSubtype="8" decel="100000" fill="hold" nodeType="withEffect">
                  <p:stCondLst>
                    <p:cond delay="0"/>
                  </p:stCondLst>
                  <p:childTnLst>
                    <p:set>
                      <p:cBhvr>
                        <p:cTn dur="1" fill="hold">
                          <p:stCondLst>
                            <p:cond delay="0"/>
                          </p:stCondLst>
                        </p:cTn>
                        <p:tgtEl>
                          <p:spTgt spid="19"/>
                        </p:tgtEl>
                        <p:attrNameLst>
                          <p:attrName>style.visibility</p:attrName>
                        </p:attrNameLst>
                      </p:cBhvr>
                      <p:to>
                        <p:strVal val="visible"/>
                      </p:to>
                    </p:set>
                    <p:anim calcmode="lin" valueType="num">
                      <p:cBhvr additive="base">
                        <p:cTn dur="1750" fill="hold"/>
                        <p:tgtEl>
                          <p:spTgt spid="19"/>
                        </p:tgtEl>
                        <p:attrNameLst>
                          <p:attrName>ppt_x</p:attrName>
                        </p:attrNameLst>
                      </p:cBhvr>
                      <p:tavLst>
                        <p:tav tm="0">
                          <p:val>
                            <p:strVal val="0-#ppt_w/2"/>
                          </p:val>
                        </p:tav>
                        <p:tav tm="100000">
                          <p:val>
                            <p:strVal val="#ppt_x"/>
                          </p:val>
                        </p:tav>
                      </p:tavLst>
                    </p:anim>
                    <p:anim calcmode="lin" valueType="num">
                      <p:cBhvr additive="base">
                        <p:cTn dur="1750" fill="hold"/>
                        <p:tgtEl>
                          <p:spTgt spid="19"/>
                        </p:tgtEl>
                        <p:attrNameLst>
                          <p:attrName>ppt_y</p:attrName>
                        </p:attrNameLst>
                      </p:cBhvr>
                      <p:tavLst>
                        <p:tav tm="0">
                          <p:val>
                            <p:strVal val="#ppt_y"/>
                          </p:val>
                        </p:tav>
                        <p:tav tm="100000">
                          <p:val>
                            <p:strVal val="#ppt_y"/>
                          </p:val>
                        </p:tav>
                      </p:tavLst>
                    </p:anim>
                  </p:childTnLst>
                </p:cTn>
              </p:par>
            </p:tnLst>
          </p:tmpl>
        </p:tmplLst>
      </p:bldP>
    </p:bldLst>
  </p:timing>
  <p:extLst>
    <p:ext uri="{DCECCB84-F9BA-43D5-87BE-67443E8EF086}">
      <p15:sldGuideLst xmlns:p15="http://schemas.microsoft.com/office/powerpoint/2012/main">
        <p15:guide id="2" orient="horz" pos="1003" userDrawn="1">
          <p15:clr>
            <a:srgbClr val="FBAE40"/>
          </p15:clr>
        </p15:guide>
        <p15:guide id="3" pos="288" userDrawn="1">
          <p15:clr>
            <a:srgbClr val="FBAE40"/>
          </p15:clr>
        </p15:guide>
        <p15:guide id="4" pos="5269" userDrawn="1">
          <p15:clr>
            <a:srgbClr val="FBAE40"/>
          </p15:clr>
        </p15:guide>
        <p15:guide id="5" orient="horz" pos="3317"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Kapitelfolie l Unternehmen">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F82A9C9C-8E03-8E13-19DF-550BED00B1C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1"/>
            <a:ext cx="12191155" cy="6858004"/>
          </a:xfrm>
          <a:prstGeom prst="rect">
            <a:avLst/>
          </a:prstGeom>
        </p:spPr>
      </p:pic>
      <p:sp>
        <p:nvSpPr>
          <p:cNvPr id="7" name="Rechteck 6">
            <a:extLst>
              <a:ext uri="{FF2B5EF4-FFF2-40B4-BE49-F238E27FC236}">
                <a16:creationId xmlns:a16="http://schemas.microsoft.com/office/drawing/2014/main" id="{F916DE95-E2A7-9CF9-E617-895DC111B338}"/>
              </a:ext>
            </a:extLst>
          </p:cNvPr>
          <p:cNvSpPr/>
          <p:nvPr userDrawn="1"/>
        </p:nvSpPr>
        <p:spPr>
          <a:xfrm>
            <a:off x="-18669" y="0"/>
            <a:ext cx="7712300" cy="6858000"/>
          </a:xfrm>
          <a:prstGeom prst="rect">
            <a:avLst/>
          </a:prstGeom>
          <a:solidFill>
            <a:srgbClr val="0B152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9" name="Rechteck: obere Ecken abgerundet 8">
            <a:extLst>
              <a:ext uri="{FF2B5EF4-FFF2-40B4-BE49-F238E27FC236}">
                <a16:creationId xmlns:a16="http://schemas.microsoft.com/office/drawing/2014/main" id="{7D8E7483-59EC-182F-D394-A71FEC67AE25}"/>
              </a:ext>
            </a:extLst>
          </p:cNvPr>
          <p:cNvSpPr/>
          <p:nvPr userDrawn="1"/>
        </p:nvSpPr>
        <p:spPr>
          <a:xfrm rot="5400000">
            <a:off x="3241106" y="-756603"/>
            <a:ext cx="1862456" cy="8381999"/>
          </a:xfrm>
          <a:prstGeom prst="round2SameRect">
            <a:avLst>
              <a:gd name="adj1" fmla="val 8345"/>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Textplatzhalter 10">
            <a:extLst>
              <a:ext uri="{FF2B5EF4-FFF2-40B4-BE49-F238E27FC236}">
                <a16:creationId xmlns:a16="http://schemas.microsoft.com/office/drawing/2014/main" id="{BBDE05CA-308C-332D-1499-CAADEA9AC4CA}"/>
              </a:ext>
            </a:extLst>
          </p:cNvPr>
          <p:cNvSpPr>
            <a:spLocks noGrp="1"/>
          </p:cNvSpPr>
          <p:nvPr userDrawn="1">
            <p:ph type="body" sz="quarter" idx="10" hasCustomPrompt="1"/>
          </p:nvPr>
        </p:nvSpPr>
        <p:spPr>
          <a:xfrm>
            <a:off x="465138" y="2976510"/>
            <a:ext cx="7094537" cy="552780"/>
          </a:xfrm>
        </p:spPr>
        <p:txBody>
          <a:bodyPr/>
          <a:lstStyle>
            <a:lvl1pPr marL="0" indent="0">
              <a:buFontTx/>
              <a:buNone/>
              <a:defRPr sz="3600" b="1" cap="all" baseline="0">
                <a:solidFill>
                  <a:schemeClr val="tx1"/>
                </a:solidFill>
              </a:defRPr>
            </a:lvl1pPr>
          </a:lstStyle>
          <a:p>
            <a:pPr lvl="0"/>
            <a:r>
              <a:rPr lang="de-DE" dirty="0"/>
              <a:t>Kapitel Überschrift</a:t>
            </a:r>
          </a:p>
        </p:txBody>
      </p:sp>
      <p:sp>
        <p:nvSpPr>
          <p:cNvPr id="12" name="Textplatzhalter 10">
            <a:extLst>
              <a:ext uri="{FF2B5EF4-FFF2-40B4-BE49-F238E27FC236}">
                <a16:creationId xmlns:a16="http://schemas.microsoft.com/office/drawing/2014/main" id="{68D10F4E-CABA-ECA7-DA1E-6DF10D443430}"/>
              </a:ext>
            </a:extLst>
          </p:cNvPr>
          <p:cNvSpPr>
            <a:spLocks noGrp="1"/>
          </p:cNvSpPr>
          <p:nvPr userDrawn="1">
            <p:ph type="body" sz="quarter" idx="11" hasCustomPrompt="1"/>
          </p:nvPr>
        </p:nvSpPr>
        <p:spPr>
          <a:xfrm>
            <a:off x="465138" y="3590124"/>
            <a:ext cx="7094537" cy="276358"/>
          </a:xfrm>
        </p:spPr>
        <p:txBody>
          <a:bodyPr/>
          <a:lstStyle>
            <a:lvl1pPr marL="0" indent="0">
              <a:buFontTx/>
              <a:buNone/>
              <a:defRPr sz="1800" b="0" cap="none" baseline="0">
                <a:solidFill>
                  <a:schemeClr val="tx1"/>
                </a:solidFill>
              </a:defRPr>
            </a:lvl1pPr>
          </a:lstStyle>
          <a:p>
            <a:pPr lvl="0"/>
            <a:r>
              <a:rPr lang="de-DE" dirty="0"/>
              <a:t>Ergänzung zum Inhalt des kommenden Kapitels | Liner</a:t>
            </a:r>
          </a:p>
        </p:txBody>
      </p:sp>
      <p:pic>
        <p:nvPicPr>
          <p:cNvPr id="6" name="Grafik 5" descr="Ein Bild, das Text, ClipArt enthält.&#10;&#10;Automatisch generierte Beschreibung">
            <a:extLst>
              <a:ext uri="{FF2B5EF4-FFF2-40B4-BE49-F238E27FC236}">
                <a16:creationId xmlns:a16="http://schemas.microsoft.com/office/drawing/2014/main" id="{47C1508B-CBD2-47F0-BCD1-CC804F74603A}"/>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3631" t="11965" r="4453" b="11785"/>
          <a:stretch/>
        </p:blipFill>
        <p:spPr>
          <a:xfrm>
            <a:off x="218602" y="114137"/>
            <a:ext cx="1540885" cy="418546"/>
          </a:xfrm>
          <a:prstGeom prst="rect">
            <a:avLst/>
          </a:prstGeom>
        </p:spPr>
      </p:pic>
    </p:spTree>
    <p:extLst>
      <p:ext uri="{BB962C8B-B14F-4D97-AF65-F5344CB8AC3E}">
        <p14:creationId xmlns:p14="http://schemas.microsoft.com/office/powerpoint/2010/main" val="1873174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additive="base">
                                        <p:cTn id="7" dur="1750" fill="hold"/>
                                        <p:tgtEl>
                                          <p:spTgt spid="11">
                                            <p:txEl>
                                              <p:pRg st="0" end="0"/>
                                            </p:txEl>
                                          </p:spTgt>
                                        </p:tgtEl>
                                        <p:attrNameLst>
                                          <p:attrName>ppt_x</p:attrName>
                                        </p:attrNameLst>
                                      </p:cBhvr>
                                      <p:tavLst>
                                        <p:tav tm="0">
                                          <p:val>
                                            <p:strVal val="0-#ppt_w/2"/>
                                          </p:val>
                                        </p:tav>
                                        <p:tav tm="100000">
                                          <p:val>
                                            <p:strVal val="#ppt_x"/>
                                          </p:val>
                                        </p:tav>
                                      </p:tavLst>
                                    </p:anim>
                                    <p:anim calcmode="lin" valueType="num">
                                      <p:cBhvr additive="base">
                                        <p:cTn id="8" dur="1750" fill="hold"/>
                                        <p:tgtEl>
                                          <p:spTgt spid="11">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anim calcmode="lin" valueType="num">
                                      <p:cBhvr additive="base">
                                        <p:cTn id="11" dur="1750" fill="hold"/>
                                        <p:tgtEl>
                                          <p:spTgt spid="12">
                                            <p:txEl>
                                              <p:pRg st="0" end="0"/>
                                            </p:txEl>
                                          </p:spTgt>
                                        </p:tgtEl>
                                        <p:attrNameLst>
                                          <p:attrName>ppt_x</p:attrName>
                                        </p:attrNameLst>
                                      </p:cBhvr>
                                      <p:tavLst>
                                        <p:tav tm="0">
                                          <p:val>
                                            <p:strVal val="0-#ppt_w/2"/>
                                          </p:val>
                                        </p:tav>
                                        <p:tav tm="100000">
                                          <p:val>
                                            <p:strVal val="#ppt_x"/>
                                          </p:val>
                                        </p:tav>
                                      </p:tavLst>
                                    </p:anim>
                                    <p:anim calcmode="lin" valueType="num">
                                      <p:cBhvr additive="base">
                                        <p:cTn id="12" dur="1750" fill="hold"/>
                                        <p:tgtEl>
                                          <p:spTgt spid="12">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tmplLst>
          <p:tmpl lvl="1">
            <p:tnLst>
              <p:par>
                <p:cTn presetID="2" presetClass="entr" presetSubtype="8" decel="100000" fill="hold" nodeType="withEffect">
                  <p:stCondLst>
                    <p:cond delay="0"/>
                  </p:stCondLst>
                  <p:childTnLst>
                    <p:set>
                      <p:cBhvr>
                        <p:cTn dur="1" fill="hold">
                          <p:stCondLst>
                            <p:cond delay="0"/>
                          </p:stCondLst>
                        </p:cTn>
                        <p:tgtEl>
                          <p:spTgt spid="11"/>
                        </p:tgtEl>
                        <p:attrNameLst>
                          <p:attrName>style.visibility</p:attrName>
                        </p:attrNameLst>
                      </p:cBhvr>
                      <p:to>
                        <p:strVal val="visible"/>
                      </p:to>
                    </p:set>
                    <p:anim calcmode="lin" valueType="num">
                      <p:cBhvr additive="base">
                        <p:cTn dur="1750" fill="hold"/>
                        <p:tgtEl>
                          <p:spTgt spid="11"/>
                        </p:tgtEl>
                        <p:attrNameLst>
                          <p:attrName>ppt_x</p:attrName>
                        </p:attrNameLst>
                      </p:cBhvr>
                      <p:tavLst>
                        <p:tav tm="0">
                          <p:val>
                            <p:strVal val="0-#ppt_w/2"/>
                          </p:val>
                        </p:tav>
                        <p:tav tm="100000">
                          <p:val>
                            <p:strVal val="#ppt_x"/>
                          </p:val>
                        </p:tav>
                      </p:tavLst>
                    </p:anim>
                    <p:anim calcmode="lin" valueType="num">
                      <p:cBhvr additive="base">
                        <p:cTn dur="1750" fill="hold"/>
                        <p:tgtEl>
                          <p:spTgt spid="11"/>
                        </p:tgtEl>
                        <p:attrNameLst>
                          <p:attrName>ppt_y</p:attrName>
                        </p:attrNameLst>
                      </p:cBhvr>
                      <p:tavLst>
                        <p:tav tm="0">
                          <p:val>
                            <p:strVal val="#ppt_y"/>
                          </p:val>
                        </p:tav>
                        <p:tav tm="100000">
                          <p:val>
                            <p:strVal val="#ppt_y"/>
                          </p:val>
                        </p:tav>
                      </p:tavLst>
                    </p:anim>
                  </p:childTnLst>
                </p:cTn>
              </p:par>
            </p:tnLst>
          </p:tmpl>
        </p:tmplLst>
      </p:bldP>
      <p:bldP spid="12" grpId="0" build="p"/>
    </p:bldLst>
  </p:timing>
  <p:extLst>
    <p:ext uri="{DCECCB84-F9BA-43D5-87BE-67443E8EF086}">
      <p15:sldGuideLst xmlns:p15="http://schemas.microsoft.com/office/powerpoint/2012/main">
        <p15:guide id="2" orient="horz" pos="1570" userDrawn="1">
          <p15:clr>
            <a:srgbClr val="FBAE40"/>
          </p15:clr>
        </p15:guide>
        <p15:guide id="3" pos="288" userDrawn="1">
          <p15:clr>
            <a:srgbClr val="FBAE40"/>
          </p15:clr>
        </p15:guide>
        <p15:guide id="4" orient="horz" pos="2750" userDrawn="1">
          <p15:clr>
            <a:srgbClr val="FBAE40"/>
          </p15:clr>
        </p15:guide>
        <p15:guide id="5" pos="5269"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Präsentationstitel Unternehmen">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9A882BE3-0CA8-C4BB-A74D-66239FA03749}"/>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1"/>
            <a:ext cx="12191155" cy="6858004"/>
          </a:xfrm>
          <a:prstGeom prst="rect">
            <a:avLst/>
          </a:prstGeom>
        </p:spPr>
      </p:pic>
      <p:sp>
        <p:nvSpPr>
          <p:cNvPr id="4" name="Rechteck 3">
            <a:extLst>
              <a:ext uri="{FF2B5EF4-FFF2-40B4-BE49-F238E27FC236}">
                <a16:creationId xmlns:a16="http://schemas.microsoft.com/office/drawing/2014/main" id="{0B7EE3DB-3C84-482F-8ADC-45F0C61E3BC6}"/>
              </a:ext>
            </a:extLst>
          </p:cNvPr>
          <p:cNvSpPr/>
          <p:nvPr userDrawn="1"/>
        </p:nvSpPr>
        <p:spPr>
          <a:xfrm>
            <a:off x="-18669" y="0"/>
            <a:ext cx="7712300" cy="6858000"/>
          </a:xfrm>
          <a:prstGeom prst="rect">
            <a:avLst/>
          </a:prstGeom>
          <a:solidFill>
            <a:srgbClr val="0B152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Rechteck: obere Ecken abgerundet 5">
            <a:extLst>
              <a:ext uri="{FF2B5EF4-FFF2-40B4-BE49-F238E27FC236}">
                <a16:creationId xmlns:a16="http://schemas.microsoft.com/office/drawing/2014/main" id="{E0DC623E-B3DE-3043-CC35-83F89693DE9F}"/>
              </a:ext>
            </a:extLst>
          </p:cNvPr>
          <p:cNvSpPr/>
          <p:nvPr userDrawn="1"/>
        </p:nvSpPr>
        <p:spPr>
          <a:xfrm rot="5400000">
            <a:off x="3241106" y="-756603"/>
            <a:ext cx="1862456" cy="8381999"/>
          </a:xfrm>
          <a:prstGeom prst="round2SameRect">
            <a:avLst>
              <a:gd name="adj1" fmla="val 8345"/>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Textplatzhalter 10">
            <a:extLst>
              <a:ext uri="{FF2B5EF4-FFF2-40B4-BE49-F238E27FC236}">
                <a16:creationId xmlns:a16="http://schemas.microsoft.com/office/drawing/2014/main" id="{BBDE05CA-308C-332D-1499-CAADEA9AC4CA}"/>
              </a:ext>
            </a:extLst>
          </p:cNvPr>
          <p:cNvSpPr>
            <a:spLocks noGrp="1"/>
          </p:cNvSpPr>
          <p:nvPr userDrawn="1">
            <p:ph type="body" sz="quarter" idx="10" hasCustomPrompt="1"/>
          </p:nvPr>
        </p:nvSpPr>
        <p:spPr>
          <a:xfrm>
            <a:off x="465138" y="2976510"/>
            <a:ext cx="7094537" cy="552780"/>
          </a:xfrm>
        </p:spPr>
        <p:txBody>
          <a:bodyPr/>
          <a:lstStyle>
            <a:lvl1pPr marL="0" indent="0">
              <a:buFontTx/>
              <a:buNone/>
              <a:defRPr sz="3600" b="1" cap="all" baseline="0">
                <a:solidFill>
                  <a:schemeClr val="tx1"/>
                </a:solidFill>
              </a:defRPr>
            </a:lvl1pPr>
          </a:lstStyle>
          <a:p>
            <a:pPr lvl="0"/>
            <a:r>
              <a:rPr lang="de-DE" dirty="0"/>
              <a:t>TITEL DER PRÄSENTATION</a:t>
            </a:r>
          </a:p>
        </p:txBody>
      </p:sp>
      <p:sp>
        <p:nvSpPr>
          <p:cNvPr id="12" name="Textplatzhalter 10">
            <a:extLst>
              <a:ext uri="{FF2B5EF4-FFF2-40B4-BE49-F238E27FC236}">
                <a16:creationId xmlns:a16="http://schemas.microsoft.com/office/drawing/2014/main" id="{68D10F4E-CABA-ECA7-DA1E-6DF10D443430}"/>
              </a:ext>
            </a:extLst>
          </p:cNvPr>
          <p:cNvSpPr>
            <a:spLocks noGrp="1"/>
          </p:cNvSpPr>
          <p:nvPr userDrawn="1">
            <p:ph type="body" sz="quarter" idx="11" hasCustomPrompt="1"/>
          </p:nvPr>
        </p:nvSpPr>
        <p:spPr>
          <a:xfrm>
            <a:off x="465138" y="3590124"/>
            <a:ext cx="7094537" cy="276358"/>
          </a:xfrm>
        </p:spPr>
        <p:txBody>
          <a:bodyPr/>
          <a:lstStyle>
            <a:lvl1pPr marL="0" indent="0">
              <a:buFontTx/>
              <a:buNone/>
              <a:defRPr sz="1800" b="0" cap="none" baseline="0">
                <a:solidFill>
                  <a:schemeClr val="tx1"/>
                </a:solidFill>
              </a:defRPr>
            </a:lvl1pPr>
          </a:lstStyle>
          <a:p>
            <a:pPr lvl="0"/>
            <a:r>
              <a:rPr lang="de-DE" dirty="0"/>
              <a:t>Ergänzung der Inhalte zur folgenden Präsentation EQ</a:t>
            </a:r>
          </a:p>
        </p:txBody>
      </p:sp>
      <p:pic>
        <p:nvPicPr>
          <p:cNvPr id="7" name="Grafik 6" descr="Ein Bild, das Text, ClipArt enthält.&#10;&#10;Automatisch generierte Beschreibung">
            <a:extLst>
              <a:ext uri="{FF2B5EF4-FFF2-40B4-BE49-F238E27FC236}">
                <a16:creationId xmlns:a16="http://schemas.microsoft.com/office/drawing/2014/main" id="{B2158CBF-CB4A-7416-C6BE-20E50917C91F}"/>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3631" t="11965" r="4453" b="11785"/>
          <a:stretch/>
        </p:blipFill>
        <p:spPr>
          <a:xfrm>
            <a:off x="218602" y="114137"/>
            <a:ext cx="1540885" cy="418546"/>
          </a:xfrm>
          <a:prstGeom prst="rect">
            <a:avLst/>
          </a:prstGeom>
        </p:spPr>
      </p:pic>
    </p:spTree>
    <p:extLst>
      <p:ext uri="{BB962C8B-B14F-4D97-AF65-F5344CB8AC3E}">
        <p14:creationId xmlns:p14="http://schemas.microsoft.com/office/powerpoint/2010/main" val="2095342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additive="base">
                                        <p:cTn id="7" dur="1750" fill="hold"/>
                                        <p:tgtEl>
                                          <p:spTgt spid="11">
                                            <p:txEl>
                                              <p:pRg st="0" end="0"/>
                                            </p:txEl>
                                          </p:spTgt>
                                        </p:tgtEl>
                                        <p:attrNameLst>
                                          <p:attrName>ppt_x</p:attrName>
                                        </p:attrNameLst>
                                      </p:cBhvr>
                                      <p:tavLst>
                                        <p:tav tm="0">
                                          <p:val>
                                            <p:strVal val="0-#ppt_w/2"/>
                                          </p:val>
                                        </p:tav>
                                        <p:tav tm="100000">
                                          <p:val>
                                            <p:strVal val="#ppt_x"/>
                                          </p:val>
                                        </p:tav>
                                      </p:tavLst>
                                    </p:anim>
                                    <p:anim calcmode="lin" valueType="num">
                                      <p:cBhvr additive="base">
                                        <p:cTn id="8" dur="1750" fill="hold"/>
                                        <p:tgtEl>
                                          <p:spTgt spid="11">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anim calcmode="lin" valueType="num">
                                      <p:cBhvr additive="base">
                                        <p:cTn id="11" dur="1750" fill="hold"/>
                                        <p:tgtEl>
                                          <p:spTgt spid="12">
                                            <p:txEl>
                                              <p:pRg st="0" end="0"/>
                                            </p:txEl>
                                          </p:spTgt>
                                        </p:tgtEl>
                                        <p:attrNameLst>
                                          <p:attrName>ppt_x</p:attrName>
                                        </p:attrNameLst>
                                      </p:cBhvr>
                                      <p:tavLst>
                                        <p:tav tm="0">
                                          <p:val>
                                            <p:strVal val="0-#ppt_w/2"/>
                                          </p:val>
                                        </p:tav>
                                        <p:tav tm="100000">
                                          <p:val>
                                            <p:strVal val="#ppt_x"/>
                                          </p:val>
                                        </p:tav>
                                      </p:tavLst>
                                    </p:anim>
                                    <p:anim calcmode="lin" valueType="num">
                                      <p:cBhvr additive="base">
                                        <p:cTn id="12" dur="1750" fill="hold"/>
                                        <p:tgtEl>
                                          <p:spTgt spid="12">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tmplLst>
          <p:tmpl lvl="1">
            <p:tnLst>
              <p:par>
                <p:cTn presetID="2" presetClass="entr" presetSubtype="8" decel="100000" fill="hold" nodeType="withEffect">
                  <p:stCondLst>
                    <p:cond delay="0"/>
                  </p:stCondLst>
                  <p:childTnLst>
                    <p:set>
                      <p:cBhvr>
                        <p:cTn dur="1" fill="hold">
                          <p:stCondLst>
                            <p:cond delay="0"/>
                          </p:stCondLst>
                        </p:cTn>
                        <p:tgtEl>
                          <p:spTgt spid="11"/>
                        </p:tgtEl>
                        <p:attrNameLst>
                          <p:attrName>style.visibility</p:attrName>
                        </p:attrNameLst>
                      </p:cBhvr>
                      <p:to>
                        <p:strVal val="visible"/>
                      </p:to>
                    </p:set>
                    <p:anim calcmode="lin" valueType="num">
                      <p:cBhvr additive="base">
                        <p:cTn dur="1750" fill="hold"/>
                        <p:tgtEl>
                          <p:spTgt spid="11"/>
                        </p:tgtEl>
                        <p:attrNameLst>
                          <p:attrName>ppt_x</p:attrName>
                        </p:attrNameLst>
                      </p:cBhvr>
                      <p:tavLst>
                        <p:tav tm="0">
                          <p:val>
                            <p:strVal val="0-#ppt_w/2"/>
                          </p:val>
                        </p:tav>
                        <p:tav tm="100000">
                          <p:val>
                            <p:strVal val="#ppt_x"/>
                          </p:val>
                        </p:tav>
                      </p:tavLst>
                    </p:anim>
                    <p:anim calcmode="lin" valueType="num">
                      <p:cBhvr additive="base">
                        <p:cTn dur="1750" fill="hold"/>
                        <p:tgtEl>
                          <p:spTgt spid="11"/>
                        </p:tgtEl>
                        <p:attrNameLst>
                          <p:attrName>ppt_y</p:attrName>
                        </p:attrNameLst>
                      </p:cBhvr>
                      <p:tavLst>
                        <p:tav tm="0">
                          <p:val>
                            <p:strVal val="#ppt_y"/>
                          </p:val>
                        </p:tav>
                        <p:tav tm="100000">
                          <p:val>
                            <p:strVal val="#ppt_y"/>
                          </p:val>
                        </p:tav>
                      </p:tavLst>
                    </p:anim>
                  </p:childTnLst>
                </p:cTn>
              </p:par>
            </p:tnLst>
          </p:tmpl>
        </p:tmplLst>
      </p:bldP>
      <p:bldP spid="12" grpId="0" build="p"/>
    </p:bldLst>
  </p:timing>
  <p:extLst>
    <p:ext uri="{DCECCB84-F9BA-43D5-87BE-67443E8EF086}">
      <p15:sldGuideLst xmlns:p15="http://schemas.microsoft.com/office/powerpoint/2012/main">
        <p15:guide id="2" orient="horz" pos="1570" userDrawn="1">
          <p15:clr>
            <a:srgbClr val="FBAE40"/>
          </p15:clr>
        </p15:guide>
        <p15:guide id="3" pos="288" userDrawn="1">
          <p15:clr>
            <a:srgbClr val="FBAE40"/>
          </p15:clr>
        </p15:guide>
        <p15:guide id="4" orient="horz" pos="2750" userDrawn="1">
          <p15:clr>
            <a:srgbClr val="FBAE40"/>
          </p15:clr>
        </p15:guide>
        <p15:guide id="5" pos="5269"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Agenda l Unternehmen">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6423D749-368F-FB56-5AC9-A1AB266C8AB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1"/>
            <a:ext cx="12191155" cy="6858004"/>
          </a:xfrm>
          <a:prstGeom prst="rect">
            <a:avLst/>
          </a:prstGeom>
        </p:spPr>
      </p:pic>
      <p:sp>
        <p:nvSpPr>
          <p:cNvPr id="13" name="Rechteck 12">
            <a:extLst>
              <a:ext uri="{FF2B5EF4-FFF2-40B4-BE49-F238E27FC236}">
                <a16:creationId xmlns:a16="http://schemas.microsoft.com/office/drawing/2014/main" id="{E246D109-AC55-2592-C4B3-FB700F7D5AFB}"/>
              </a:ext>
            </a:extLst>
          </p:cNvPr>
          <p:cNvSpPr/>
          <p:nvPr userDrawn="1"/>
        </p:nvSpPr>
        <p:spPr>
          <a:xfrm>
            <a:off x="-18669" y="0"/>
            <a:ext cx="7712300" cy="6858000"/>
          </a:xfrm>
          <a:prstGeom prst="rect">
            <a:avLst/>
          </a:prstGeom>
          <a:solidFill>
            <a:srgbClr val="0B152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pic>
        <p:nvPicPr>
          <p:cNvPr id="15" name="Grafik 14" descr="Ein Bild, das Text, ClipArt enthält.&#10;&#10;Automatisch generierte Beschreibung">
            <a:extLst>
              <a:ext uri="{FF2B5EF4-FFF2-40B4-BE49-F238E27FC236}">
                <a16:creationId xmlns:a16="http://schemas.microsoft.com/office/drawing/2014/main" id="{61A98CFA-BA6A-F90B-96FB-466E358EAC8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3631" t="11965" r="4453" b="11785"/>
          <a:stretch/>
        </p:blipFill>
        <p:spPr>
          <a:xfrm>
            <a:off x="218602" y="114137"/>
            <a:ext cx="1540885" cy="418546"/>
          </a:xfrm>
          <a:prstGeom prst="rect">
            <a:avLst/>
          </a:prstGeom>
        </p:spPr>
      </p:pic>
      <p:sp>
        <p:nvSpPr>
          <p:cNvPr id="16" name="Rechteck: obere Ecken abgerundet 15">
            <a:extLst>
              <a:ext uri="{FF2B5EF4-FFF2-40B4-BE49-F238E27FC236}">
                <a16:creationId xmlns:a16="http://schemas.microsoft.com/office/drawing/2014/main" id="{C6FBCC79-A2EE-7CA8-8712-87D871F793D3}"/>
              </a:ext>
            </a:extLst>
          </p:cNvPr>
          <p:cNvSpPr/>
          <p:nvPr userDrawn="1"/>
        </p:nvSpPr>
        <p:spPr>
          <a:xfrm rot="5400000">
            <a:off x="2336138" y="-754799"/>
            <a:ext cx="3672000" cy="8381999"/>
          </a:xfrm>
          <a:prstGeom prst="round2SameRect">
            <a:avLst>
              <a:gd name="adj1" fmla="val 8345"/>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Textplatzhalter 10">
            <a:extLst>
              <a:ext uri="{FF2B5EF4-FFF2-40B4-BE49-F238E27FC236}">
                <a16:creationId xmlns:a16="http://schemas.microsoft.com/office/drawing/2014/main" id="{E27E888E-5FFA-9B5F-80BD-66C1627BDDA7}"/>
              </a:ext>
            </a:extLst>
          </p:cNvPr>
          <p:cNvSpPr>
            <a:spLocks noGrp="1"/>
          </p:cNvSpPr>
          <p:nvPr>
            <p:ph type="body" sz="quarter" idx="11" hasCustomPrompt="1"/>
          </p:nvPr>
        </p:nvSpPr>
        <p:spPr>
          <a:xfrm>
            <a:off x="465138" y="2717465"/>
            <a:ext cx="7094537" cy="2021451"/>
          </a:xfrm>
        </p:spPr>
        <p:txBody>
          <a:bodyPr/>
          <a:lstStyle>
            <a:lvl1pPr marL="285750" indent="-285750">
              <a:lnSpc>
                <a:spcPct val="150000"/>
              </a:lnSpc>
              <a:spcBef>
                <a:spcPts val="0"/>
              </a:spcBef>
              <a:spcAft>
                <a:spcPts val="0"/>
              </a:spcAft>
              <a:buClr>
                <a:schemeClr val="accent2"/>
              </a:buClr>
              <a:buFont typeface="Wingdings" panose="05000000000000000000" pitchFamily="2" charset="2"/>
              <a:buChar char="§"/>
              <a:defRPr sz="1800" b="0" cap="none" baseline="0">
                <a:solidFill>
                  <a:schemeClr val="tx1"/>
                </a:solidFill>
              </a:defRPr>
            </a:lvl1pPr>
          </a:lstStyle>
          <a:p>
            <a:pPr lvl="0"/>
            <a:r>
              <a:rPr lang="de-DE" dirty="0"/>
              <a:t>Agenda</a:t>
            </a:r>
          </a:p>
          <a:p>
            <a:pPr lvl="0"/>
            <a:r>
              <a:rPr lang="de-DE" dirty="0"/>
              <a:t>Agenda</a:t>
            </a:r>
          </a:p>
          <a:p>
            <a:pPr lvl="0"/>
            <a:r>
              <a:rPr lang="de-DE" dirty="0"/>
              <a:t>Agenda</a:t>
            </a:r>
          </a:p>
          <a:p>
            <a:pPr lvl="0"/>
            <a:r>
              <a:rPr lang="de-DE" dirty="0"/>
              <a:t>Agenda</a:t>
            </a:r>
          </a:p>
          <a:p>
            <a:pPr lvl="0"/>
            <a:r>
              <a:rPr lang="de-DE" dirty="0"/>
              <a:t>Agenda</a:t>
            </a:r>
          </a:p>
        </p:txBody>
      </p:sp>
      <p:sp>
        <p:nvSpPr>
          <p:cNvPr id="19" name="Textplatzhalter 10">
            <a:extLst>
              <a:ext uri="{FF2B5EF4-FFF2-40B4-BE49-F238E27FC236}">
                <a16:creationId xmlns:a16="http://schemas.microsoft.com/office/drawing/2014/main" id="{1D3BE811-ADA8-AD62-83E2-66F473476372}"/>
              </a:ext>
            </a:extLst>
          </p:cNvPr>
          <p:cNvSpPr>
            <a:spLocks noGrp="1"/>
          </p:cNvSpPr>
          <p:nvPr>
            <p:ph type="body" sz="quarter" idx="10" hasCustomPrompt="1"/>
          </p:nvPr>
        </p:nvSpPr>
        <p:spPr>
          <a:xfrm>
            <a:off x="465138" y="2126585"/>
            <a:ext cx="7094537" cy="552780"/>
          </a:xfrm>
        </p:spPr>
        <p:txBody>
          <a:bodyPr/>
          <a:lstStyle>
            <a:lvl1pPr marL="0" indent="0">
              <a:buFontTx/>
              <a:buNone/>
              <a:defRPr sz="3600" b="1" cap="all" baseline="0">
                <a:solidFill>
                  <a:schemeClr val="tx1"/>
                </a:solidFill>
              </a:defRPr>
            </a:lvl1pPr>
          </a:lstStyle>
          <a:p>
            <a:pPr lvl="0"/>
            <a:r>
              <a:rPr lang="de-DE" dirty="0"/>
              <a:t>UNSERE THEMEN EQ</a:t>
            </a:r>
          </a:p>
        </p:txBody>
      </p:sp>
    </p:spTree>
    <p:extLst>
      <p:ext uri="{BB962C8B-B14F-4D97-AF65-F5344CB8AC3E}">
        <p14:creationId xmlns:p14="http://schemas.microsoft.com/office/powerpoint/2010/main" val="1054120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 calcmode="lin" valueType="num">
                                      <p:cBhvr additive="base">
                                        <p:cTn id="7" dur="1750" fill="hold"/>
                                        <p:tgtEl>
                                          <p:spTgt spid="19">
                                            <p:txEl>
                                              <p:pRg st="0" end="0"/>
                                            </p:txEl>
                                          </p:spTgt>
                                        </p:tgtEl>
                                        <p:attrNameLst>
                                          <p:attrName>ppt_x</p:attrName>
                                        </p:attrNameLst>
                                      </p:cBhvr>
                                      <p:tavLst>
                                        <p:tav tm="0">
                                          <p:val>
                                            <p:strVal val="0-#ppt_w/2"/>
                                          </p:val>
                                        </p:tav>
                                        <p:tav tm="100000">
                                          <p:val>
                                            <p:strVal val="#ppt_x"/>
                                          </p:val>
                                        </p:tav>
                                      </p:tavLst>
                                    </p:anim>
                                    <p:anim calcmode="lin" valueType="num">
                                      <p:cBhvr additive="base">
                                        <p:cTn id="8" dur="1750" fill="hold"/>
                                        <p:tgtEl>
                                          <p:spTgt spid="19">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18">
                                            <p:txEl>
                                              <p:pRg st="0" end="0"/>
                                            </p:txEl>
                                          </p:spTgt>
                                        </p:tgtEl>
                                        <p:attrNameLst>
                                          <p:attrName>style.visibility</p:attrName>
                                        </p:attrNameLst>
                                      </p:cBhvr>
                                      <p:to>
                                        <p:strVal val="visible"/>
                                      </p:to>
                                    </p:set>
                                    <p:anim calcmode="lin" valueType="num">
                                      <p:cBhvr additive="base">
                                        <p:cTn id="11" dur="1750" fill="hold"/>
                                        <p:tgtEl>
                                          <p:spTgt spid="18">
                                            <p:txEl>
                                              <p:pRg st="0" end="0"/>
                                            </p:txEl>
                                          </p:spTgt>
                                        </p:tgtEl>
                                        <p:attrNameLst>
                                          <p:attrName>ppt_x</p:attrName>
                                        </p:attrNameLst>
                                      </p:cBhvr>
                                      <p:tavLst>
                                        <p:tav tm="0">
                                          <p:val>
                                            <p:strVal val="0-#ppt_w/2"/>
                                          </p:val>
                                        </p:tav>
                                        <p:tav tm="100000">
                                          <p:val>
                                            <p:strVal val="#ppt_x"/>
                                          </p:val>
                                        </p:tav>
                                      </p:tavLst>
                                    </p:anim>
                                    <p:anim calcmode="lin" valueType="num">
                                      <p:cBhvr additive="base">
                                        <p:cTn id="12" dur="1750" fill="hold"/>
                                        <p:tgtEl>
                                          <p:spTgt spid="18">
                                            <p:txEl>
                                              <p:pRg st="0" end="0"/>
                                            </p:txEl>
                                          </p:spTgt>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0"/>
                                  </p:stCondLst>
                                  <p:childTnLst>
                                    <p:set>
                                      <p:cBhvr>
                                        <p:cTn id="14" dur="1" fill="hold">
                                          <p:stCondLst>
                                            <p:cond delay="0"/>
                                          </p:stCondLst>
                                        </p:cTn>
                                        <p:tgtEl>
                                          <p:spTgt spid="18">
                                            <p:txEl>
                                              <p:pRg st="1" end="1"/>
                                            </p:txEl>
                                          </p:spTgt>
                                        </p:tgtEl>
                                        <p:attrNameLst>
                                          <p:attrName>style.visibility</p:attrName>
                                        </p:attrNameLst>
                                      </p:cBhvr>
                                      <p:to>
                                        <p:strVal val="visible"/>
                                      </p:to>
                                    </p:set>
                                    <p:anim calcmode="lin" valueType="num">
                                      <p:cBhvr additive="base">
                                        <p:cTn id="15" dur="1750" fill="hold"/>
                                        <p:tgtEl>
                                          <p:spTgt spid="18">
                                            <p:txEl>
                                              <p:pRg st="1" end="1"/>
                                            </p:txEl>
                                          </p:spTgt>
                                        </p:tgtEl>
                                        <p:attrNameLst>
                                          <p:attrName>ppt_x</p:attrName>
                                        </p:attrNameLst>
                                      </p:cBhvr>
                                      <p:tavLst>
                                        <p:tav tm="0">
                                          <p:val>
                                            <p:strVal val="0-#ppt_w/2"/>
                                          </p:val>
                                        </p:tav>
                                        <p:tav tm="100000">
                                          <p:val>
                                            <p:strVal val="#ppt_x"/>
                                          </p:val>
                                        </p:tav>
                                      </p:tavLst>
                                    </p:anim>
                                    <p:anim calcmode="lin" valueType="num">
                                      <p:cBhvr additive="base">
                                        <p:cTn id="16" dur="1750" fill="hold"/>
                                        <p:tgtEl>
                                          <p:spTgt spid="18">
                                            <p:txEl>
                                              <p:pRg st="1" end="1"/>
                                            </p:txEl>
                                          </p:spTgt>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0"/>
                                  </p:stCondLst>
                                  <p:childTnLst>
                                    <p:set>
                                      <p:cBhvr>
                                        <p:cTn id="18" dur="1" fill="hold">
                                          <p:stCondLst>
                                            <p:cond delay="0"/>
                                          </p:stCondLst>
                                        </p:cTn>
                                        <p:tgtEl>
                                          <p:spTgt spid="18">
                                            <p:txEl>
                                              <p:pRg st="2" end="2"/>
                                            </p:txEl>
                                          </p:spTgt>
                                        </p:tgtEl>
                                        <p:attrNameLst>
                                          <p:attrName>style.visibility</p:attrName>
                                        </p:attrNameLst>
                                      </p:cBhvr>
                                      <p:to>
                                        <p:strVal val="visible"/>
                                      </p:to>
                                    </p:set>
                                    <p:anim calcmode="lin" valueType="num">
                                      <p:cBhvr additive="base">
                                        <p:cTn id="19" dur="1750" fill="hold"/>
                                        <p:tgtEl>
                                          <p:spTgt spid="18">
                                            <p:txEl>
                                              <p:pRg st="2" end="2"/>
                                            </p:txEl>
                                          </p:spTgt>
                                        </p:tgtEl>
                                        <p:attrNameLst>
                                          <p:attrName>ppt_x</p:attrName>
                                        </p:attrNameLst>
                                      </p:cBhvr>
                                      <p:tavLst>
                                        <p:tav tm="0">
                                          <p:val>
                                            <p:strVal val="0-#ppt_w/2"/>
                                          </p:val>
                                        </p:tav>
                                        <p:tav tm="100000">
                                          <p:val>
                                            <p:strVal val="#ppt_x"/>
                                          </p:val>
                                        </p:tav>
                                      </p:tavLst>
                                    </p:anim>
                                    <p:anim calcmode="lin" valueType="num">
                                      <p:cBhvr additive="base">
                                        <p:cTn id="20" dur="1750" fill="hold"/>
                                        <p:tgtEl>
                                          <p:spTgt spid="18">
                                            <p:txEl>
                                              <p:pRg st="2" end="2"/>
                                            </p:txEl>
                                          </p:spTgt>
                                        </p:tgtEl>
                                        <p:attrNameLst>
                                          <p:attrName>ppt_y</p:attrName>
                                        </p:attrNameLst>
                                      </p:cBhvr>
                                      <p:tavLst>
                                        <p:tav tm="0">
                                          <p:val>
                                            <p:strVal val="#ppt_y"/>
                                          </p:val>
                                        </p:tav>
                                        <p:tav tm="100000">
                                          <p:val>
                                            <p:strVal val="#ppt_y"/>
                                          </p:val>
                                        </p:tav>
                                      </p:tavLst>
                                    </p:anim>
                                  </p:childTnLst>
                                </p:cTn>
                              </p:par>
                              <p:par>
                                <p:cTn id="21" presetID="2" presetClass="entr" presetSubtype="8" decel="100000" fill="hold" grpId="0" nodeType="withEffect">
                                  <p:stCondLst>
                                    <p:cond delay="0"/>
                                  </p:stCondLst>
                                  <p:childTnLst>
                                    <p:set>
                                      <p:cBhvr>
                                        <p:cTn id="22" dur="1" fill="hold">
                                          <p:stCondLst>
                                            <p:cond delay="0"/>
                                          </p:stCondLst>
                                        </p:cTn>
                                        <p:tgtEl>
                                          <p:spTgt spid="18">
                                            <p:txEl>
                                              <p:pRg st="3" end="3"/>
                                            </p:txEl>
                                          </p:spTgt>
                                        </p:tgtEl>
                                        <p:attrNameLst>
                                          <p:attrName>style.visibility</p:attrName>
                                        </p:attrNameLst>
                                      </p:cBhvr>
                                      <p:to>
                                        <p:strVal val="visible"/>
                                      </p:to>
                                    </p:set>
                                    <p:anim calcmode="lin" valueType="num">
                                      <p:cBhvr additive="base">
                                        <p:cTn id="23" dur="1750" fill="hold"/>
                                        <p:tgtEl>
                                          <p:spTgt spid="18">
                                            <p:txEl>
                                              <p:pRg st="3" end="3"/>
                                            </p:txEl>
                                          </p:spTgt>
                                        </p:tgtEl>
                                        <p:attrNameLst>
                                          <p:attrName>ppt_x</p:attrName>
                                        </p:attrNameLst>
                                      </p:cBhvr>
                                      <p:tavLst>
                                        <p:tav tm="0">
                                          <p:val>
                                            <p:strVal val="0-#ppt_w/2"/>
                                          </p:val>
                                        </p:tav>
                                        <p:tav tm="100000">
                                          <p:val>
                                            <p:strVal val="#ppt_x"/>
                                          </p:val>
                                        </p:tav>
                                      </p:tavLst>
                                    </p:anim>
                                    <p:anim calcmode="lin" valueType="num">
                                      <p:cBhvr additive="base">
                                        <p:cTn id="24" dur="1750" fill="hold"/>
                                        <p:tgtEl>
                                          <p:spTgt spid="18">
                                            <p:txEl>
                                              <p:pRg st="3" end="3"/>
                                            </p:txEl>
                                          </p:spTgt>
                                        </p:tgtEl>
                                        <p:attrNameLst>
                                          <p:attrName>ppt_y</p:attrName>
                                        </p:attrNameLst>
                                      </p:cBhvr>
                                      <p:tavLst>
                                        <p:tav tm="0">
                                          <p:val>
                                            <p:strVal val="#ppt_y"/>
                                          </p:val>
                                        </p:tav>
                                        <p:tav tm="100000">
                                          <p:val>
                                            <p:strVal val="#ppt_y"/>
                                          </p:val>
                                        </p:tav>
                                      </p:tavLst>
                                    </p:anim>
                                  </p:childTnLst>
                                </p:cTn>
                              </p:par>
                              <p:par>
                                <p:cTn id="25" presetID="2" presetClass="entr" presetSubtype="8" decel="100000" fill="hold" grpId="0" nodeType="withEffect">
                                  <p:stCondLst>
                                    <p:cond delay="0"/>
                                  </p:stCondLst>
                                  <p:childTnLst>
                                    <p:set>
                                      <p:cBhvr>
                                        <p:cTn id="26" dur="1" fill="hold">
                                          <p:stCondLst>
                                            <p:cond delay="0"/>
                                          </p:stCondLst>
                                        </p:cTn>
                                        <p:tgtEl>
                                          <p:spTgt spid="18">
                                            <p:txEl>
                                              <p:pRg st="4" end="4"/>
                                            </p:txEl>
                                          </p:spTgt>
                                        </p:tgtEl>
                                        <p:attrNameLst>
                                          <p:attrName>style.visibility</p:attrName>
                                        </p:attrNameLst>
                                      </p:cBhvr>
                                      <p:to>
                                        <p:strVal val="visible"/>
                                      </p:to>
                                    </p:set>
                                    <p:anim calcmode="lin" valueType="num">
                                      <p:cBhvr additive="base">
                                        <p:cTn id="27" dur="1750" fill="hold"/>
                                        <p:tgtEl>
                                          <p:spTgt spid="18">
                                            <p:txEl>
                                              <p:pRg st="4" end="4"/>
                                            </p:txEl>
                                          </p:spTgt>
                                        </p:tgtEl>
                                        <p:attrNameLst>
                                          <p:attrName>ppt_x</p:attrName>
                                        </p:attrNameLst>
                                      </p:cBhvr>
                                      <p:tavLst>
                                        <p:tav tm="0">
                                          <p:val>
                                            <p:strVal val="0-#ppt_w/2"/>
                                          </p:val>
                                        </p:tav>
                                        <p:tav tm="100000">
                                          <p:val>
                                            <p:strVal val="#ppt_x"/>
                                          </p:val>
                                        </p:tav>
                                      </p:tavLst>
                                    </p:anim>
                                    <p:anim calcmode="lin" valueType="num">
                                      <p:cBhvr additive="base">
                                        <p:cTn id="28" dur="1750" fill="hold"/>
                                        <p:tgtEl>
                                          <p:spTgt spid="18">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uiExpand="1" build="p">
        <p:tmplLst>
          <p:tmpl lvl="1">
            <p:tnLst>
              <p:par>
                <p:cTn presetID="2" presetClass="entr" presetSubtype="8"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1750" fill="hold"/>
                        <p:tgtEl>
                          <p:spTgt spid="18"/>
                        </p:tgtEl>
                        <p:attrNameLst>
                          <p:attrName>ppt_x</p:attrName>
                        </p:attrNameLst>
                      </p:cBhvr>
                      <p:tavLst>
                        <p:tav tm="0">
                          <p:val>
                            <p:strVal val="0-#ppt_w/2"/>
                          </p:val>
                        </p:tav>
                        <p:tav tm="100000">
                          <p:val>
                            <p:strVal val="#ppt_x"/>
                          </p:val>
                        </p:tav>
                      </p:tavLst>
                    </p:anim>
                    <p:anim calcmode="lin" valueType="num">
                      <p:cBhvr additive="base">
                        <p:cTn dur="1750" fill="hold"/>
                        <p:tgtEl>
                          <p:spTgt spid="18"/>
                        </p:tgtEl>
                        <p:attrNameLst>
                          <p:attrName>ppt_y</p:attrName>
                        </p:attrNameLst>
                      </p:cBhvr>
                      <p:tavLst>
                        <p:tav tm="0">
                          <p:val>
                            <p:strVal val="#ppt_y"/>
                          </p:val>
                        </p:tav>
                        <p:tav tm="100000">
                          <p:val>
                            <p:strVal val="#ppt_y"/>
                          </p:val>
                        </p:tav>
                      </p:tavLst>
                    </p:anim>
                  </p:childTnLst>
                </p:cTn>
              </p:par>
            </p:tnLst>
          </p:tmpl>
        </p:tmplLst>
      </p:bldP>
      <p:bldP spid="19" grpId="0" build="p">
        <p:tmplLst>
          <p:tmpl lvl="1">
            <p:tnLst>
              <p:par>
                <p:cTn presetID="2" presetClass="entr" presetSubtype="8" decel="100000" fill="hold" nodeType="withEffect">
                  <p:stCondLst>
                    <p:cond delay="0"/>
                  </p:stCondLst>
                  <p:childTnLst>
                    <p:set>
                      <p:cBhvr>
                        <p:cTn dur="1" fill="hold">
                          <p:stCondLst>
                            <p:cond delay="0"/>
                          </p:stCondLst>
                        </p:cTn>
                        <p:tgtEl>
                          <p:spTgt spid="19"/>
                        </p:tgtEl>
                        <p:attrNameLst>
                          <p:attrName>style.visibility</p:attrName>
                        </p:attrNameLst>
                      </p:cBhvr>
                      <p:to>
                        <p:strVal val="visible"/>
                      </p:to>
                    </p:set>
                    <p:anim calcmode="lin" valueType="num">
                      <p:cBhvr additive="base">
                        <p:cTn dur="1750" fill="hold"/>
                        <p:tgtEl>
                          <p:spTgt spid="19"/>
                        </p:tgtEl>
                        <p:attrNameLst>
                          <p:attrName>ppt_x</p:attrName>
                        </p:attrNameLst>
                      </p:cBhvr>
                      <p:tavLst>
                        <p:tav tm="0">
                          <p:val>
                            <p:strVal val="0-#ppt_w/2"/>
                          </p:val>
                        </p:tav>
                        <p:tav tm="100000">
                          <p:val>
                            <p:strVal val="#ppt_x"/>
                          </p:val>
                        </p:tav>
                      </p:tavLst>
                    </p:anim>
                    <p:anim calcmode="lin" valueType="num">
                      <p:cBhvr additive="base">
                        <p:cTn dur="1750" fill="hold"/>
                        <p:tgtEl>
                          <p:spTgt spid="19"/>
                        </p:tgtEl>
                        <p:attrNameLst>
                          <p:attrName>ppt_y</p:attrName>
                        </p:attrNameLst>
                      </p:cBhvr>
                      <p:tavLst>
                        <p:tav tm="0">
                          <p:val>
                            <p:strVal val="#ppt_y"/>
                          </p:val>
                        </p:tav>
                        <p:tav tm="100000">
                          <p:val>
                            <p:strVal val="#ppt_y"/>
                          </p:val>
                        </p:tav>
                      </p:tavLst>
                    </p:anim>
                  </p:childTnLst>
                </p:cTn>
              </p:par>
            </p:tnLst>
          </p:tmpl>
        </p:tmplLst>
      </p:bldP>
    </p:bldLst>
  </p:timing>
  <p:extLst>
    <p:ext uri="{DCECCB84-F9BA-43D5-87BE-67443E8EF086}">
      <p15:sldGuideLst xmlns:p15="http://schemas.microsoft.com/office/powerpoint/2012/main">
        <p15:guide id="2" orient="horz" pos="1003" userDrawn="1">
          <p15:clr>
            <a:srgbClr val="FBAE40"/>
          </p15:clr>
        </p15:guide>
        <p15:guide id="3" pos="288" userDrawn="1">
          <p15:clr>
            <a:srgbClr val="FBAE40"/>
          </p15:clr>
        </p15:guide>
        <p15:guide id="4" pos="5269" userDrawn="1">
          <p15:clr>
            <a:srgbClr val="FBAE40"/>
          </p15:clr>
        </p15:guide>
        <p15:guide id="5" orient="horz" pos="3317"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Kapitelfolie l Unternehmen">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D23E8B03-D047-91B5-38A1-270145021E6E}"/>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1"/>
            <a:ext cx="12191155" cy="6858004"/>
          </a:xfrm>
          <a:prstGeom prst="rect">
            <a:avLst/>
          </a:prstGeom>
        </p:spPr>
      </p:pic>
      <p:sp>
        <p:nvSpPr>
          <p:cNvPr id="7" name="Rechteck 6">
            <a:extLst>
              <a:ext uri="{FF2B5EF4-FFF2-40B4-BE49-F238E27FC236}">
                <a16:creationId xmlns:a16="http://schemas.microsoft.com/office/drawing/2014/main" id="{F916DE95-E2A7-9CF9-E617-895DC111B338}"/>
              </a:ext>
            </a:extLst>
          </p:cNvPr>
          <p:cNvSpPr/>
          <p:nvPr userDrawn="1"/>
        </p:nvSpPr>
        <p:spPr>
          <a:xfrm>
            <a:off x="-18669" y="0"/>
            <a:ext cx="7712300" cy="6858000"/>
          </a:xfrm>
          <a:prstGeom prst="rect">
            <a:avLst/>
          </a:prstGeom>
          <a:solidFill>
            <a:srgbClr val="0B152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9" name="Rechteck: obere Ecken abgerundet 8">
            <a:extLst>
              <a:ext uri="{FF2B5EF4-FFF2-40B4-BE49-F238E27FC236}">
                <a16:creationId xmlns:a16="http://schemas.microsoft.com/office/drawing/2014/main" id="{7D8E7483-59EC-182F-D394-A71FEC67AE25}"/>
              </a:ext>
            </a:extLst>
          </p:cNvPr>
          <p:cNvSpPr/>
          <p:nvPr userDrawn="1"/>
        </p:nvSpPr>
        <p:spPr>
          <a:xfrm rot="5400000">
            <a:off x="3241106" y="-756603"/>
            <a:ext cx="1862456" cy="8381999"/>
          </a:xfrm>
          <a:prstGeom prst="round2SameRect">
            <a:avLst>
              <a:gd name="adj1" fmla="val 8345"/>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Textplatzhalter 10">
            <a:extLst>
              <a:ext uri="{FF2B5EF4-FFF2-40B4-BE49-F238E27FC236}">
                <a16:creationId xmlns:a16="http://schemas.microsoft.com/office/drawing/2014/main" id="{BBDE05CA-308C-332D-1499-CAADEA9AC4CA}"/>
              </a:ext>
            </a:extLst>
          </p:cNvPr>
          <p:cNvSpPr>
            <a:spLocks noGrp="1"/>
          </p:cNvSpPr>
          <p:nvPr userDrawn="1">
            <p:ph type="body" sz="quarter" idx="10" hasCustomPrompt="1"/>
          </p:nvPr>
        </p:nvSpPr>
        <p:spPr>
          <a:xfrm>
            <a:off x="465138" y="2976510"/>
            <a:ext cx="7094537" cy="552780"/>
          </a:xfrm>
        </p:spPr>
        <p:txBody>
          <a:bodyPr/>
          <a:lstStyle>
            <a:lvl1pPr marL="0" indent="0">
              <a:buFontTx/>
              <a:buNone/>
              <a:defRPr sz="3600" b="1" cap="all" baseline="0">
                <a:solidFill>
                  <a:schemeClr val="tx1"/>
                </a:solidFill>
              </a:defRPr>
            </a:lvl1pPr>
          </a:lstStyle>
          <a:p>
            <a:pPr lvl="0"/>
            <a:r>
              <a:rPr lang="de-DE" dirty="0"/>
              <a:t>Kapitel Überschrift</a:t>
            </a:r>
          </a:p>
        </p:txBody>
      </p:sp>
      <p:sp>
        <p:nvSpPr>
          <p:cNvPr id="12" name="Textplatzhalter 10">
            <a:extLst>
              <a:ext uri="{FF2B5EF4-FFF2-40B4-BE49-F238E27FC236}">
                <a16:creationId xmlns:a16="http://schemas.microsoft.com/office/drawing/2014/main" id="{68D10F4E-CABA-ECA7-DA1E-6DF10D443430}"/>
              </a:ext>
            </a:extLst>
          </p:cNvPr>
          <p:cNvSpPr>
            <a:spLocks noGrp="1"/>
          </p:cNvSpPr>
          <p:nvPr userDrawn="1">
            <p:ph type="body" sz="quarter" idx="11" hasCustomPrompt="1"/>
          </p:nvPr>
        </p:nvSpPr>
        <p:spPr>
          <a:xfrm>
            <a:off x="465138" y="3590124"/>
            <a:ext cx="7094537" cy="276358"/>
          </a:xfrm>
        </p:spPr>
        <p:txBody>
          <a:bodyPr/>
          <a:lstStyle>
            <a:lvl1pPr marL="0" indent="0">
              <a:buFontTx/>
              <a:buNone/>
              <a:defRPr sz="1800" b="0" cap="none" baseline="0">
                <a:solidFill>
                  <a:schemeClr val="tx1"/>
                </a:solidFill>
              </a:defRPr>
            </a:lvl1pPr>
          </a:lstStyle>
          <a:p>
            <a:pPr lvl="0"/>
            <a:r>
              <a:rPr lang="de-DE" dirty="0"/>
              <a:t>Ergänzung zum Inhalt des kommenden Kapitels | EQ</a:t>
            </a:r>
          </a:p>
        </p:txBody>
      </p:sp>
      <p:pic>
        <p:nvPicPr>
          <p:cNvPr id="6" name="Grafik 5" descr="Ein Bild, das Text, ClipArt enthält.&#10;&#10;Automatisch generierte Beschreibung">
            <a:extLst>
              <a:ext uri="{FF2B5EF4-FFF2-40B4-BE49-F238E27FC236}">
                <a16:creationId xmlns:a16="http://schemas.microsoft.com/office/drawing/2014/main" id="{47C1508B-CBD2-47F0-BCD1-CC804F74603A}"/>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3631" t="11965" r="4453" b="11785"/>
          <a:stretch/>
        </p:blipFill>
        <p:spPr>
          <a:xfrm>
            <a:off x="218602" y="114137"/>
            <a:ext cx="1540885" cy="418546"/>
          </a:xfrm>
          <a:prstGeom prst="rect">
            <a:avLst/>
          </a:prstGeom>
        </p:spPr>
      </p:pic>
    </p:spTree>
    <p:extLst>
      <p:ext uri="{BB962C8B-B14F-4D97-AF65-F5344CB8AC3E}">
        <p14:creationId xmlns:p14="http://schemas.microsoft.com/office/powerpoint/2010/main" val="2443207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additive="base">
                                        <p:cTn id="7" dur="1750" fill="hold"/>
                                        <p:tgtEl>
                                          <p:spTgt spid="11">
                                            <p:txEl>
                                              <p:pRg st="0" end="0"/>
                                            </p:txEl>
                                          </p:spTgt>
                                        </p:tgtEl>
                                        <p:attrNameLst>
                                          <p:attrName>ppt_x</p:attrName>
                                        </p:attrNameLst>
                                      </p:cBhvr>
                                      <p:tavLst>
                                        <p:tav tm="0">
                                          <p:val>
                                            <p:strVal val="0-#ppt_w/2"/>
                                          </p:val>
                                        </p:tav>
                                        <p:tav tm="100000">
                                          <p:val>
                                            <p:strVal val="#ppt_x"/>
                                          </p:val>
                                        </p:tav>
                                      </p:tavLst>
                                    </p:anim>
                                    <p:anim calcmode="lin" valueType="num">
                                      <p:cBhvr additive="base">
                                        <p:cTn id="8" dur="1750" fill="hold"/>
                                        <p:tgtEl>
                                          <p:spTgt spid="11">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anim calcmode="lin" valueType="num">
                                      <p:cBhvr additive="base">
                                        <p:cTn id="11" dur="1750" fill="hold"/>
                                        <p:tgtEl>
                                          <p:spTgt spid="12">
                                            <p:txEl>
                                              <p:pRg st="0" end="0"/>
                                            </p:txEl>
                                          </p:spTgt>
                                        </p:tgtEl>
                                        <p:attrNameLst>
                                          <p:attrName>ppt_x</p:attrName>
                                        </p:attrNameLst>
                                      </p:cBhvr>
                                      <p:tavLst>
                                        <p:tav tm="0">
                                          <p:val>
                                            <p:strVal val="0-#ppt_w/2"/>
                                          </p:val>
                                        </p:tav>
                                        <p:tav tm="100000">
                                          <p:val>
                                            <p:strVal val="#ppt_x"/>
                                          </p:val>
                                        </p:tav>
                                      </p:tavLst>
                                    </p:anim>
                                    <p:anim calcmode="lin" valueType="num">
                                      <p:cBhvr additive="base">
                                        <p:cTn id="12" dur="1750" fill="hold"/>
                                        <p:tgtEl>
                                          <p:spTgt spid="12">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tmplLst>
          <p:tmpl lvl="1">
            <p:tnLst>
              <p:par>
                <p:cTn presetID="2" presetClass="entr" presetSubtype="8" decel="100000" fill="hold" nodeType="withEffect">
                  <p:stCondLst>
                    <p:cond delay="0"/>
                  </p:stCondLst>
                  <p:childTnLst>
                    <p:set>
                      <p:cBhvr>
                        <p:cTn dur="1" fill="hold">
                          <p:stCondLst>
                            <p:cond delay="0"/>
                          </p:stCondLst>
                        </p:cTn>
                        <p:tgtEl>
                          <p:spTgt spid="11"/>
                        </p:tgtEl>
                        <p:attrNameLst>
                          <p:attrName>style.visibility</p:attrName>
                        </p:attrNameLst>
                      </p:cBhvr>
                      <p:to>
                        <p:strVal val="visible"/>
                      </p:to>
                    </p:set>
                    <p:anim calcmode="lin" valueType="num">
                      <p:cBhvr additive="base">
                        <p:cTn dur="1750" fill="hold"/>
                        <p:tgtEl>
                          <p:spTgt spid="11"/>
                        </p:tgtEl>
                        <p:attrNameLst>
                          <p:attrName>ppt_x</p:attrName>
                        </p:attrNameLst>
                      </p:cBhvr>
                      <p:tavLst>
                        <p:tav tm="0">
                          <p:val>
                            <p:strVal val="0-#ppt_w/2"/>
                          </p:val>
                        </p:tav>
                        <p:tav tm="100000">
                          <p:val>
                            <p:strVal val="#ppt_x"/>
                          </p:val>
                        </p:tav>
                      </p:tavLst>
                    </p:anim>
                    <p:anim calcmode="lin" valueType="num">
                      <p:cBhvr additive="base">
                        <p:cTn dur="1750" fill="hold"/>
                        <p:tgtEl>
                          <p:spTgt spid="11"/>
                        </p:tgtEl>
                        <p:attrNameLst>
                          <p:attrName>ppt_y</p:attrName>
                        </p:attrNameLst>
                      </p:cBhvr>
                      <p:tavLst>
                        <p:tav tm="0">
                          <p:val>
                            <p:strVal val="#ppt_y"/>
                          </p:val>
                        </p:tav>
                        <p:tav tm="100000">
                          <p:val>
                            <p:strVal val="#ppt_y"/>
                          </p:val>
                        </p:tav>
                      </p:tavLst>
                    </p:anim>
                  </p:childTnLst>
                </p:cTn>
              </p:par>
            </p:tnLst>
          </p:tmpl>
        </p:tmplLst>
      </p:bldP>
      <p:bldP spid="12" grpId="0" build="p"/>
    </p:bldLst>
  </p:timing>
  <p:extLst>
    <p:ext uri="{DCECCB84-F9BA-43D5-87BE-67443E8EF086}">
      <p15:sldGuideLst xmlns:p15="http://schemas.microsoft.com/office/powerpoint/2012/main">
        <p15:guide id="2" orient="horz" pos="1570" userDrawn="1">
          <p15:clr>
            <a:srgbClr val="FBAE40"/>
          </p15:clr>
        </p15:guide>
        <p15:guide id="3" pos="288" userDrawn="1">
          <p15:clr>
            <a:srgbClr val="FBAE40"/>
          </p15:clr>
        </p15:guide>
        <p15:guide id="4" orient="horz" pos="2750" userDrawn="1">
          <p15:clr>
            <a:srgbClr val="FBAE40"/>
          </p15:clr>
        </p15:guide>
        <p15:guide id="5" pos="5269"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ild+Text links Highligh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FC9509B-BEC5-6271-09A4-B90F8EC562C3}"/>
              </a:ext>
            </a:extLst>
          </p:cNvPr>
          <p:cNvSpPr>
            <a:spLocks noGrp="1"/>
          </p:cNvSpPr>
          <p:nvPr>
            <p:ph type="title" hasCustomPrompt="1"/>
          </p:nvPr>
        </p:nvSpPr>
        <p:spPr>
          <a:xfrm>
            <a:off x="233365" y="923908"/>
            <a:ext cx="11721306" cy="332399"/>
          </a:xfrm>
        </p:spPr>
        <p:txBody>
          <a:bodyPr/>
          <a:lstStyle>
            <a:lvl1pPr>
              <a:defRPr sz="2400" cap="all" baseline="0"/>
            </a:lvl1pPr>
          </a:lstStyle>
          <a:p>
            <a:r>
              <a:rPr lang="de-DE" dirty="0"/>
              <a:t>Hier steht die Headline</a:t>
            </a:r>
          </a:p>
        </p:txBody>
      </p:sp>
      <p:sp>
        <p:nvSpPr>
          <p:cNvPr id="8" name="Textplatzhalter 9">
            <a:extLst>
              <a:ext uri="{FF2B5EF4-FFF2-40B4-BE49-F238E27FC236}">
                <a16:creationId xmlns:a16="http://schemas.microsoft.com/office/drawing/2014/main" id="{AA234A89-5D67-BDB1-A8A4-D6D9E605DA8D}"/>
              </a:ext>
            </a:extLst>
          </p:cNvPr>
          <p:cNvSpPr>
            <a:spLocks noGrp="1"/>
          </p:cNvSpPr>
          <p:nvPr>
            <p:ph type="body" sz="quarter" idx="14" hasCustomPrompt="1"/>
          </p:nvPr>
        </p:nvSpPr>
        <p:spPr>
          <a:xfrm>
            <a:off x="234157" y="1340517"/>
            <a:ext cx="11721306" cy="184281"/>
          </a:xfrm>
        </p:spPr>
        <p:txBody>
          <a:bodyPr/>
          <a:lstStyle>
            <a:lvl1pPr marL="0" indent="0">
              <a:buNone/>
              <a:defRPr sz="1200" cap="none" baseline="0"/>
            </a:lvl1pPr>
          </a:lstStyle>
          <a:p>
            <a:pPr lvl="0"/>
            <a:r>
              <a:rPr lang="de-DE" dirty="0"/>
              <a:t>Hier steht die </a:t>
            </a:r>
            <a:r>
              <a:rPr lang="de-DE" dirty="0" err="1"/>
              <a:t>Subline</a:t>
            </a:r>
            <a:endParaRPr lang="de-DE" dirty="0"/>
          </a:p>
        </p:txBody>
      </p:sp>
      <p:sp>
        <p:nvSpPr>
          <p:cNvPr id="15" name="Foliennummernplatzhalter 4">
            <a:extLst>
              <a:ext uri="{FF2B5EF4-FFF2-40B4-BE49-F238E27FC236}">
                <a16:creationId xmlns:a16="http://schemas.microsoft.com/office/drawing/2014/main" id="{6972F46F-B7EC-6977-4DA5-E5560F0E715A}"/>
              </a:ext>
            </a:extLst>
          </p:cNvPr>
          <p:cNvSpPr>
            <a:spLocks noGrp="1"/>
          </p:cNvSpPr>
          <p:nvPr>
            <p:ph type="sldNum" sz="quarter" idx="4"/>
          </p:nvPr>
        </p:nvSpPr>
        <p:spPr>
          <a:xfrm>
            <a:off x="11593513" y="6600825"/>
            <a:ext cx="361950" cy="257176"/>
          </a:xfrm>
          <a:prstGeom prst="rect">
            <a:avLst/>
          </a:prstGeom>
        </p:spPr>
        <p:txBody>
          <a:bodyPr lIns="0" rIns="0" anchor="ctr"/>
          <a:lstStyle>
            <a:lvl1pPr algn="r">
              <a:defRPr sz="600" b="1"/>
            </a:lvl1pPr>
          </a:lstStyle>
          <a:p>
            <a:fld id="{70AC78CC-C529-47E7-A9D5-30BF1F95C35E}" type="slidenum">
              <a:rPr lang="de-DE" smtClean="0"/>
              <a:pPr/>
              <a:t>‹Nr.›</a:t>
            </a:fld>
            <a:endParaRPr lang="de-DE"/>
          </a:p>
        </p:txBody>
      </p:sp>
      <p:sp>
        <p:nvSpPr>
          <p:cNvPr id="16" name="Fußzeilenplatzhalter 3">
            <a:extLst>
              <a:ext uri="{FF2B5EF4-FFF2-40B4-BE49-F238E27FC236}">
                <a16:creationId xmlns:a16="http://schemas.microsoft.com/office/drawing/2014/main" id="{DAA9CC3B-A8B9-354F-DE64-62D2E648EBB4}"/>
              </a:ext>
            </a:extLst>
          </p:cNvPr>
          <p:cNvSpPr>
            <a:spLocks noGrp="1"/>
          </p:cNvSpPr>
          <p:nvPr>
            <p:ph type="ftr" sz="quarter" idx="3"/>
          </p:nvPr>
        </p:nvSpPr>
        <p:spPr>
          <a:xfrm>
            <a:off x="1395280" y="6600825"/>
            <a:ext cx="10122125" cy="257176"/>
          </a:xfrm>
          <a:prstGeom prst="rect">
            <a:avLst/>
          </a:prstGeom>
        </p:spPr>
        <p:txBody>
          <a:bodyPr lIns="0" anchor="ctr"/>
          <a:lstStyle>
            <a:lvl1pPr>
              <a:defRPr sz="600" b="0">
                <a:latin typeface="+mn-lt"/>
              </a:defRPr>
            </a:lvl1pPr>
          </a:lstStyle>
          <a:p>
            <a:r>
              <a:rPr lang="de-DE" dirty="0"/>
              <a:t>Titel hinzufügen - Referent</a:t>
            </a:r>
          </a:p>
        </p:txBody>
      </p:sp>
      <p:sp>
        <p:nvSpPr>
          <p:cNvPr id="18" name="Textfeld 17">
            <a:extLst>
              <a:ext uri="{FF2B5EF4-FFF2-40B4-BE49-F238E27FC236}">
                <a16:creationId xmlns:a16="http://schemas.microsoft.com/office/drawing/2014/main" id="{54EBA23E-5AB8-DC91-1368-9EA0816F0AA7}"/>
              </a:ext>
            </a:extLst>
          </p:cNvPr>
          <p:cNvSpPr txBox="1"/>
          <p:nvPr userDrawn="1"/>
        </p:nvSpPr>
        <p:spPr>
          <a:xfrm>
            <a:off x="233364" y="6637080"/>
            <a:ext cx="1145856" cy="184666"/>
          </a:xfrm>
          <a:prstGeom prst="rect">
            <a:avLst/>
          </a:prstGeom>
          <a:noFill/>
        </p:spPr>
        <p:txBody>
          <a:bodyPr wrap="square" lIns="0" rIns="0">
            <a:spAutoFit/>
          </a:bodyPr>
          <a:lstStyle/>
          <a:p>
            <a:r>
              <a:rPr lang="en-US" sz="600" b="1" kern="0" noProof="1">
                <a:solidFill>
                  <a:srgbClr val="0B1522"/>
                </a:solidFill>
                <a:latin typeface="Verdana" panose="020B0604030504040204" pitchFamily="34" charset="0"/>
                <a:ea typeface="Verdana" panose="020B0604030504040204" pitchFamily="34" charset="0"/>
              </a:rPr>
              <a:t>RELINE UV TECHNOLOGY </a:t>
            </a:r>
            <a:r>
              <a:rPr lang="en-US" sz="600" kern="0" noProof="1">
                <a:solidFill>
                  <a:srgbClr val="0B1522"/>
                </a:solidFill>
                <a:latin typeface="Verdana" panose="020B0604030504040204" pitchFamily="34" charset="0"/>
                <a:ea typeface="Verdana" panose="020B0604030504040204" pitchFamily="34" charset="0"/>
              </a:rPr>
              <a:t>| </a:t>
            </a:r>
            <a:endParaRPr lang="de-DE" sz="1400"/>
          </a:p>
        </p:txBody>
      </p:sp>
      <p:cxnSp>
        <p:nvCxnSpPr>
          <p:cNvPr id="19" name="Gerader Verbinder 18">
            <a:extLst>
              <a:ext uri="{FF2B5EF4-FFF2-40B4-BE49-F238E27FC236}">
                <a16:creationId xmlns:a16="http://schemas.microsoft.com/office/drawing/2014/main" id="{191FE227-C1A2-B7C9-27EE-23B1D291CBBB}"/>
              </a:ext>
            </a:extLst>
          </p:cNvPr>
          <p:cNvCxnSpPr>
            <a:cxnSpLocks/>
          </p:cNvCxnSpPr>
          <p:nvPr userDrawn="1"/>
        </p:nvCxnSpPr>
        <p:spPr>
          <a:xfrm>
            <a:off x="233363" y="6592888"/>
            <a:ext cx="11722100" cy="0"/>
          </a:xfrm>
          <a:prstGeom prst="line">
            <a:avLst/>
          </a:prstGeom>
          <a:ln w="28575">
            <a:solidFill>
              <a:srgbClr val="FBB21B"/>
            </a:solidFill>
          </a:ln>
        </p:spPr>
        <p:style>
          <a:lnRef idx="1">
            <a:schemeClr val="accent1"/>
          </a:lnRef>
          <a:fillRef idx="0">
            <a:schemeClr val="accent1"/>
          </a:fillRef>
          <a:effectRef idx="0">
            <a:schemeClr val="accent1"/>
          </a:effectRef>
          <a:fontRef idx="minor">
            <a:schemeClr val="tx1"/>
          </a:fontRef>
        </p:style>
      </p:cxnSp>
      <p:sp>
        <p:nvSpPr>
          <p:cNvPr id="3" name="Rechteck 2">
            <a:extLst>
              <a:ext uri="{FF2B5EF4-FFF2-40B4-BE49-F238E27FC236}">
                <a16:creationId xmlns:a16="http://schemas.microsoft.com/office/drawing/2014/main" id="{E33A1A72-71FB-D650-7C66-0CDCCD6EC6F6}"/>
              </a:ext>
            </a:extLst>
          </p:cNvPr>
          <p:cNvSpPr/>
          <p:nvPr userDrawn="1"/>
        </p:nvSpPr>
        <p:spPr>
          <a:xfrm>
            <a:off x="0" y="0"/>
            <a:ext cx="12192000" cy="646820"/>
          </a:xfrm>
          <a:prstGeom prst="rect">
            <a:avLst/>
          </a:prstGeom>
          <a:solidFill>
            <a:srgbClr val="0B15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4" name="Gerader Verbinder 3">
            <a:extLst>
              <a:ext uri="{FF2B5EF4-FFF2-40B4-BE49-F238E27FC236}">
                <a16:creationId xmlns:a16="http://schemas.microsoft.com/office/drawing/2014/main" id="{C1420159-EAE5-8ABC-E3E0-E560F261C785}"/>
              </a:ext>
            </a:extLst>
          </p:cNvPr>
          <p:cNvCxnSpPr>
            <a:cxnSpLocks/>
          </p:cNvCxnSpPr>
          <p:nvPr userDrawn="1"/>
        </p:nvCxnSpPr>
        <p:spPr>
          <a:xfrm>
            <a:off x="227013" y="628153"/>
            <a:ext cx="11737975" cy="0"/>
          </a:xfrm>
          <a:prstGeom prst="line">
            <a:avLst/>
          </a:prstGeom>
          <a:ln w="28575">
            <a:solidFill>
              <a:srgbClr val="0F1623"/>
            </a:solidFill>
          </a:ln>
        </p:spPr>
        <p:style>
          <a:lnRef idx="1">
            <a:schemeClr val="accent1"/>
          </a:lnRef>
          <a:fillRef idx="0">
            <a:schemeClr val="accent1"/>
          </a:fillRef>
          <a:effectRef idx="0">
            <a:schemeClr val="accent1"/>
          </a:effectRef>
          <a:fontRef idx="minor">
            <a:schemeClr val="tx1"/>
          </a:fontRef>
        </p:style>
      </p:cxnSp>
      <p:sp>
        <p:nvSpPr>
          <p:cNvPr id="5" name="Rechteck 4">
            <a:extLst>
              <a:ext uri="{FF2B5EF4-FFF2-40B4-BE49-F238E27FC236}">
                <a16:creationId xmlns:a16="http://schemas.microsoft.com/office/drawing/2014/main" id="{8FEDA81A-98C1-082A-0AA9-FAB3D1ACDD7E}"/>
              </a:ext>
            </a:extLst>
          </p:cNvPr>
          <p:cNvSpPr/>
          <p:nvPr userDrawn="1"/>
        </p:nvSpPr>
        <p:spPr>
          <a:xfrm>
            <a:off x="227013" y="646824"/>
            <a:ext cx="1519236" cy="51732"/>
          </a:xfrm>
          <a:prstGeom prst="rect">
            <a:avLst/>
          </a:prstGeom>
          <a:solidFill>
            <a:srgbClr val="FCAF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Grafik 6" descr="Ein Bild, das Text, ClipArt enthält.&#10;&#10;Automatisch generierte Beschreibung">
            <a:extLst>
              <a:ext uri="{FF2B5EF4-FFF2-40B4-BE49-F238E27FC236}">
                <a16:creationId xmlns:a16="http://schemas.microsoft.com/office/drawing/2014/main" id="{93824E7F-3A11-AC03-F936-3E3B00C9C27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631" t="11965" r="4453" b="11785"/>
          <a:stretch/>
        </p:blipFill>
        <p:spPr>
          <a:xfrm>
            <a:off x="218602" y="114137"/>
            <a:ext cx="1540885" cy="418546"/>
          </a:xfrm>
          <a:prstGeom prst="rect">
            <a:avLst/>
          </a:prstGeom>
        </p:spPr>
      </p:pic>
      <p:pic>
        <p:nvPicPr>
          <p:cNvPr id="9" name="Grafik 8">
            <a:extLst>
              <a:ext uri="{FF2B5EF4-FFF2-40B4-BE49-F238E27FC236}">
                <a16:creationId xmlns:a16="http://schemas.microsoft.com/office/drawing/2014/main" id="{AA864CA0-C12A-E09E-A61A-B92D2BAB37CB}"/>
              </a:ext>
            </a:extLst>
          </p:cNvPr>
          <p:cNvPicPr>
            <a:picLocks noChangeAspect="1"/>
          </p:cNvPicPr>
          <p:nvPr userDrawn="1"/>
        </p:nvPicPr>
        <p:blipFill rotWithShape="1">
          <a:blip r:embed="rId3" cstate="screen">
            <a:alphaModFix amt="50000"/>
            <a:extLst>
              <a:ext uri="{28A0092B-C50C-407E-A947-70E740481C1C}">
                <a14:useLocalDpi xmlns:a14="http://schemas.microsoft.com/office/drawing/2010/main"/>
              </a:ext>
            </a:extLst>
          </a:blip>
          <a:srcRect/>
          <a:stretch/>
        </p:blipFill>
        <p:spPr>
          <a:xfrm>
            <a:off x="11437653" y="0"/>
            <a:ext cx="754348" cy="646611"/>
          </a:xfrm>
          <a:prstGeom prst="rect">
            <a:avLst/>
          </a:prstGeom>
        </p:spPr>
      </p:pic>
      <p:sp>
        <p:nvSpPr>
          <p:cNvPr id="52" name="Textplatzhalter 10">
            <a:extLst>
              <a:ext uri="{FF2B5EF4-FFF2-40B4-BE49-F238E27FC236}">
                <a16:creationId xmlns:a16="http://schemas.microsoft.com/office/drawing/2014/main" id="{406504DC-770F-E7A9-B588-09F00F036C0C}"/>
              </a:ext>
            </a:extLst>
          </p:cNvPr>
          <p:cNvSpPr>
            <a:spLocks noGrp="1"/>
          </p:cNvSpPr>
          <p:nvPr>
            <p:ph type="body" sz="quarter" idx="10" hasCustomPrompt="1"/>
          </p:nvPr>
        </p:nvSpPr>
        <p:spPr>
          <a:xfrm>
            <a:off x="238679" y="1927464"/>
            <a:ext cx="11716783" cy="307777"/>
          </a:xfrm>
        </p:spPr>
        <p:txBody>
          <a:bodyPr wrap="square" anchor="b" anchorCtr="0">
            <a:spAutoFit/>
          </a:bodyPr>
          <a:lstStyle>
            <a:lvl1pPr marL="0" indent="0" algn="l">
              <a:lnSpc>
                <a:spcPct val="100000"/>
              </a:lnSpc>
              <a:spcBef>
                <a:spcPts val="0"/>
              </a:spcBef>
              <a:spcAft>
                <a:spcPts val="0"/>
              </a:spcAft>
              <a:buFontTx/>
              <a:buNone/>
              <a:defRPr sz="2000" b="1" cap="all" baseline="0">
                <a:solidFill>
                  <a:schemeClr val="tx1"/>
                </a:solidFill>
              </a:defRPr>
            </a:lvl1pPr>
          </a:lstStyle>
          <a:p>
            <a:pPr lvl="0"/>
            <a:r>
              <a:rPr lang="de-DE" dirty="0"/>
              <a:t>Hier steht Die Überschrift</a:t>
            </a:r>
          </a:p>
        </p:txBody>
      </p:sp>
      <p:sp>
        <p:nvSpPr>
          <p:cNvPr id="54" name="Textplatzhalter 10">
            <a:extLst>
              <a:ext uri="{FF2B5EF4-FFF2-40B4-BE49-F238E27FC236}">
                <a16:creationId xmlns:a16="http://schemas.microsoft.com/office/drawing/2014/main" id="{5513C62D-52F2-58C7-A794-810D98C17C4A}"/>
              </a:ext>
            </a:extLst>
          </p:cNvPr>
          <p:cNvSpPr>
            <a:spLocks noGrp="1"/>
          </p:cNvSpPr>
          <p:nvPr>
            <p:ph type="body" sz="quarter" idx="16"/>
          </p:nvPr>
        </p:nvSpPr>
        <p:spPr>
          <a:xfrm>
            <a:off x="245639" y="2654736"/>
            <a:ext cx="11700936" cy="184666"/>
          </a:xfrm>
        </p:spPr>
        <p:txBody>
          <a:bodyPr wrap="square">
            <a:spAutoFit/>
          </a:bodyPr>
          <a:lstStyle>
            <a:lvl1pPr marL="0" indent="0" algn="l">
              <a:lnSpc>
                <a:spcPct val="100000"/>
              </a:lnSpc>
              <a:spcBef>
                <a:spcPts val="0"/>
              </a:spcBef>
              <a:spcAft>
                <a:spcPts val="0"/>
              </a:spcAft>
              <a:buFontTx/>
              <a:buNone/>
              <a:defRPr sz="1200" b="0" cap="none" baseline="0">
                <a:solidFill>
                  <a:schemeClr val="tx1"/>
                </a:solidFill>
              </a:defRPr>
            </a:lvl1pPr>
          </a:lstStyle>
          <a:p>
            <a:pPr lvl="0"/>
            <a:endParaRPr lang="de-DE" dirty="0"/>
          </a:p>
        </p:txBody>
      </p:sp>
      <p:sp>
        <p:nvSpPr>
          <p:cNvPr id="10" name="Textplatzhalter 10">
            <a:extLst>
              <a:ext uri="{FF2B5EF4-FFF2-40B4-BE49-F238E27FC236}">
                <a16:creationId xmlns:a16="http://schemas.microsoft.com/office/drawing/2014/main" id="{54179F28-3033-874B-8667-D370AF13F9A0}"/>
              </a:ext>
            </a:extLst>
          </p:cNvPr>
          <p:cNvSpPr>
            <a:spLocks noGrp="1"/>
          </p:cNvSpPr>
          <p:nvPr>
            <p:ph type="body" sz="quarter" idx="18" hasCustomPrompt="1"/>
          </p:nvPr>
        </p:nvSpPr>
        <p:spPr>
          <a:xfrm>
            <a:off x="238679" y="2315737"/>
            <a:ext cx="11716783" cy="246221"/>
          </a:xfrm>
        </p:spPr>
        <p:txBody>
          <a:bodyPr wrap="square" anchor="b" anchorCtr="0">
            <a:spAutoFit/>
          </a:bodyPr>
          <a:lstStyle>
            <a:lvl1pPr marL="0" indent="0" algn="l">
              <a:lnSpc>
                <a:spcPct val="100000"/>
              </a:lnSpc>
              <a:spcBef>
                <a:spcPts val="0"/>
              </a:spcBef>
              <a:spcAft>
                <a:spcPts val="0"/>
              </a:spcAft>
              <a:buFontTx/>
              <a:buNone/>
              <a:defRPr sz="1600" b="0" cap="none" baseline="0">
                <a:solidFill>
                  <a:schemeClr val="accent4"/>
                </a:solidFill>
              </a:defRPr>
            </a:lvl1pPr>
          </a:lstStyle>
          <a:p>
            <a:pPr lvl="0"/>
            <a:r>
              <a:rPr lang="de-DE"/>
              <a:t>Hier steht die Unterüberschrift</a:t>
            </a:r>
          </a:p>
        </p:txBody>
      </p:sp>
    </p:spTree>
    <p:extLst>
      <p:ext uri="{BB962C8B-B14F-4D97-AF65-F5344CB8AC3E}">
        <p14:creationId xmlns:p14="http://schemas.microsoft.com/office/powerpoint/2010/main" val="2610032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1284" userDrawn="1">
          <p15:clr>
            <a:srgbClr val="FBAE40"/>
          </p15:clr>
        </p15:guide>
        <p15:guide id="3" orient="horz" pos="3822" userDrawn="1">
          <p15:clr>
            <a:srgbClr val="FBAE40"/>
          </p15:clr>
        </p15:guide>
        <p15:guide id="4" orient="horz" pos="1175" userDrawn="1">
          <p15:clr>
            <a:srgbClr val="FBAE40"/>
          </p15:clr>
        </p15:guide>
        <p15:guide id="5" orient="horz" pos="3933"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Bild+Text links Highligh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FC9509B-BEC5-6271-09A4-B90F8EC562C3}"/>
              </a:ext>
            </a:extLst>
          </p:cNvPr>
          <p:cNvSpPr>
            <a:spLocks noGrp="1"/>
          </p:cNvSpPr>
          <p:nvPr>
            <p:ph type="title" hasCustomPrompt="1"/>
          </p:nvPr>
        </p:nvSpPr>
        <p:spPr>
          <a:xfrm>
            <a:off x="233364" y="923908"/>
            <a:ext cx="11722099" cy="332399"/>
          </a:xfrm>
        </p:spPr>
        <p:txBody>
          <a:bodyPr/>
          <a:lstStyle>
            <a:lvl1pPr>
              <a:defRPr sz="2400" cap="all" baseline="0"/>
            </a:lvl1pPr>
          </a:lstStyle>
          <a:p>
            <a:r>
              <a:rPr lang="de-DE" dirty="0"/>
              <a:t>Hier steht die Headline</a:t>
            </a:r>
          </a:p>
        </p:txBody>
      </p:sp>
      <p:sp>
        <p:nvSpPr>
          <p:cNvPr id="8" name="Textplatzhalter 9">
            <a:extLst>
              <a:ext uri="{FF2B5EF4-FFF2-40B4-BE49-F238E27FC236}">
                <a16:creationId xmlns:a16="http://schemas.microsoft.com/office/drawing/2014/main" id="{AA234A89-5D67-BDB1-A8A4-D6D9E605DA8D}"/>
              </a:ext>
            </a:extLst>
          </p:cNvPr>
          <p:cNvSpPr>
            <a:spLocks noGrp="1"/>
          </p:cNvSpPr>
          <p:nvPr>
            <p:ph type="body" sz="quarter" idx="14" hasCustomPrompt="1"/>
          </p:nvPr>
        </p:nvSpPr>
        <p:spPr>
          <a:xfrm>
            <a:off x="234157" y="1340517"/>
            <a:ext cx="11721306" cy="184281"/>
          </a:xfrm>
        </p:spPr>
        <p:txBody>
          <a:bodyPr/>
          <a:lstStyle>
            <a:lvl1pPr marL="0" indent="0">
              <a:buNone/>
              <a:defRPr sz="1200" cap="none" baseline="0"/>
            </a:lvl1pPr>
          </a:lstStyle>
          <a:p>
            <a:pPr lvl="0"/>
            <a:r>
              <a:rPr lang="de-DE" dirty="0"/>
              <a:t>Hier steht die </a:t>
            </a:r>
            <a:r>
              <a:rPr lang="de-DE" dirty="0" err="1"/>
              <a:t>Subline</a:t>
            </a:r>
            <a:endParaRPr lang="de-DE" dirty="0"/>
          </a:p>
        </p:txBody>
      </p:sp>
      <p:sp>
        <p:nvSpPr>
          <p:cNvPr id="15" name="Foliennummernplatzhalter 4">
            <a:extLst>
              <a:ext uri="{FF2B5EF4-FFF2-40B4-BE49-F238E27FC236}">
                <a16:creationId xmlns:a16="http://schemas.microsoft.com/office/drawing/2014/main" id="{6972F46F-B7EC-6977-4DA5-E5560F0E715A}"/>
              </a:ext>
            </a:extLst>
          </p:cNvPr>
          <p:cNvSpPr>
            <a:spLocks noGrp="1"/>
          </p:cNvSpPr>
          <p:nvPr>
            <p:ph type="sldNum" sz="quarter" idx="4"/>
          </p:nvPr>
        </p:nvSpPr>
        <p:spPr>
          <a:xfrm>
            <a:off x="11593513" y="6600825"/>
            <a:ext cx="361950" cy="257176"/>
          </a:xfrm>
          <a:prstGeom prst="rect">
            <a:avLst/>
          </a:prstGeom>
        </p:spPr>
        <p:txBody>
          <a:bodyPr lIns="0" rIns="0" anchor="ctr"/>
          <a:lstStyle>
            <a:lvl1pPr algn="r">
              <a:defRPr sz="600" b="1"/>
            </a:lvl1pPr>
          </a:lstStyle>
          <a:p>
            <a:fld id="{70AC78CC-C529-47E7-A9D5-30BF1F95C35E}" type="slidenum">
              <a:rPr lang="de-DE" smtClean="0"/>
              <a:pPr/>
              <a:t>‹Nr.›</a:t>
            </a:fld>
            <a:endParaRPr lang="de-DE"/>
          </a:p>
        </p:txBody>
      </p:sp>
      <p:sp>
        <p:nvSpPr>
          <p:cNvPr id="16" name="Fußzeilenplatzhalter 3">
            <a:extLst>
              <a:ext uri="{FF2B5EF4-FFF2-40B4-BE49-F238E27FC236}">
                <a16:creationId xmlns:a16="http://schemas.microsoft.com/office/drawing/2014/main" id="{DAA9CC3B-A8B9-354F-DE64-62D2E648EBB4}"/>
              </a:ext>
            </a:extLst>
          </p:cNvPr>
          <p:cNvSpPr>
            <a:spLocks noGrp="1"/>
          </p:cNvSpPr>
          <p:nvPr>
            <p:ph type="ftr" sz="quarter" idx="3"/>
          </p:nvPr>
        </p:nvSpPr>
        <p:spPr>
          <a:xfrm>
            <a:off x="1395280" y="6600825"/>
            <a:ext cx="10122125" cy="257176"/>
          </a:xfrm>
          <a:prstGeom prst="rect">
            <a:avLst/>
          </a:prstGeom>
        </p:spPr>
        <p:txBody>
          <a:bodyPr lIns="0" anchor="ctr"/>
          <a:lstStyle>
            <a:lvl1pPr>
              <a:defRPr sz="600" b="0">
                <a:latin typeface="+mn-lt"/>
              </a:defRPr>
            </a:lvl1pPr>
          </a:lstStyle>
          <a:p>
            <a:r>
              <a:rPr lang="de-DE"/>
              <a:t>Titel hinzufügen - Referent</a:t>
            </a:r>
            <a:endParaRPr lang="de-DE" dirty="0"/>
          </a:p>
        </p:txBody>
      </p:sp>
      <p:sp>
        <p:nvSpPr>
          <p:cNvPr id="18" name="Textfeld 17">
            <a:extLst>
              <a:ext uri="{FF2B5EF4-FFF2-40B4-BE49-F238E27FC236}">
                <a16:creationId xmlns:a16="http://schemas.microsoft.com/office/drawing/2014/main" id="{54EBA23E-5AB8-DC91-1368-9EA0816F0AA7}"/>
              </a:ext>
            </a:extLst>
          </p:cNvPr>
          <p:cNvSpPr txBox="1"/>
          <p:nvPr userDrawn="1"/>
        </p:nvSpPr>
        <p:spPr>
          <a:xfrm>
            <a:off x="233364" y="6637080"/>
            <a:ext cx="1145856" cy="184666"/>
          </a:xfrm>
          <a:prstGeom prst="rect">
            <a:avLst/>
          </a:prstGeom>
          <a:noFill/>
        </p:spPr>
        <p:txBody>
          <a:bodyPr wrap="square" lIns="0" rIns="0">
            <a:spAutoFit/>
          </a:bodyPr>
          <a:lstStyle/>
          <a:p>
            <a:r>
              <a:rPr lang="en-US" sz="600" b="1" kern="0" noProof="1">
                <a:solidFill>
                  <a:srgbClr val="0B1522"/>
                </a:solidFill>
                <a:latin typeface="Verdana" panose="020B0604030504040204" pitchFamily="34" charset="0"/>
                <a:ea typeface="Verdana" panose="020B0604030504040204" pitchFamily="34" charset="0"/>
              </a:rPr>
              <a:t>RELINE UV TECHNOLOGY </a:t>
            </a:r>
            <a:r>
              <a:rPr lang="en-US" sz="600" kern="0" noProof="1">
                <a:solidFill>
                  <a:srgbClr val="0B1522"/>
                </a:solidFill>
                <a:latin typeface="Verdana" panose="020B0604030504040204" pitchFamily="34" charset="0"/>
                <a:ea typeface="Verdana" panose="020B0604030504040204" pitchFamily="34" charset="0"/>
              </a:rPr>
              <a:t>| </a:t>
            </a:r>
            <a:endParaRPr lang="de-DE" sz="1400" dirty="0"/>
          </a:p>
        </p:txBody>
      </p:sp>
      <p:cxnSp>
        <p:nvCxnSpPr>
          <p:cNvPr id="19" name="Gerader Verbinder 18">
            <a:extLst>
              <a:ext uri="{FF2B5EF4-FFF2-40B4-BE49-F238E27FC236}">
                <a16:creationId xmlns:a16="http://schemas.microsoft.com/office/drawing/2014/main" id="{191FE227-C1A2-B7C9-27EE-23B1D291CBBB}"/>
              </a:ext>
            </a:extLst>
          </p:cNvPr>
          <p:cNvCxnSpPr>
            <a:cxnSpLocks/>
          </p:cNvCxnSpPr>
          <p:nvPr userDrawn="1"/>
        </p:nvCxnSpPr>
        <p:spPr>
          <a:xfrm>
            <a:off x="233363" y="6592888"/>
            <a:ext cx="11722100" cy="0"/>
          </a:xfrm>
          <a:prstGeom prst="line">
            <a:avLst/>
          </a:prstGeom>
          <a:ln w="28575">
            <a:solidFill>
              <a:srgbClr val="FBB21B"/>
            </a:solidFill>
          </a:ln>
        </p:spPr>
        <p:style>
          <a:lnRef idx="1">
            <a:schemeClr val="accent1"/>
          </a:lnRef>
          <a:fillRef idx="0">
            <a:schemeClr val="accent1"/>
          </a:fillRef>
          <a:effectRef idx="0">
            <a:schemeClr val="accent1"/>
          </a:effectRef>
          <a:fontRef idx="minor">
            <a:schemeClr val="tx1"/>
          </a:fontRef>
        </p:style>
      </p:cxnSp>
      <p:sp>
        <p:nvSpPr>
          <p:cNvPr id="3" name="Rechteck 2">
            <a:extLst>
              <a:ext uri="{FF2B5EF4-FFF2-40B4-BE49-F238E27FC236}">
                <a16:creationId xmlns:a16="http://schemas.microsoft.com/office/drawing/2014/main" id="{E33A1A72-71FB-D650-7C66-0CDCCD6EC6F6}"/>
              </a:ext>
            </a:extLst>
          </p:cNvPr>
          <p:cNvSpPr/>
          <p:nvPr userDrawn="1"/>
        </p:nvSpPr>
        <p:spPr>
          <a:xfrm>
            <a:off x="0" y="0"/>
            <a:ext cx="12192000" cy="646820"/>
          </a:xfrm>
          <a:prstGeom prst="rect">
            <a:avLst/>
          </a:prstGeom>
          <a:solidFill>
            <a:srgbClr val="0B15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4" name="Gerader Verbinder 3">
            <a:extLst>
              <a:ext uri="{FF2B5EF4-FFF2-40B4-BE49-F238E27FC236}">
                <a16:creationId xmlns:a16="http://schemas.microsoft.com/office/drawing/2014/main" id="{C1420159-EAE5-8ABC-E3E0-E560F261C785}"/>
              </a:ext>
            </a:extLst>
          </p:cNvPr>
          <p:cNvCxnSpPr>
            <a:cxnSpLocks/>
          </p:cNvCxnSpPr>
          <p:nvPr userDrawn="1"/>
        </p:nvCxnSpPr>
        <p:spPr>
          <a:xfrm>
            <a:off x="227013" y="628153"/>
            <a:ext cx="11737975" cy="0"/>
          </a:xfrm>
          <a:prstGeom prst="line">
            <a:avLst/>
          </a:prstGeom>
          <a:ln w="28575">
            <a:solidFill>
              <a:srgbClr val="0F1623"/>
            </a:solidFill>
          </a:ln>
        </p:spPr>
        <p:style>
          <a:lnRef idx="1">
            <a:schemeClr val="accent1"/>
          </a:lnRef>
          <a:fillRef idx="0">
            <a:schemeClr val="accent1"/>
          </a:fillRef>
          <a:effectRef idx="0">
            <a:schemeClr val="accent1"/>
          </a:effectRef>
          <a:fontRef idx="minor">
            <a:schemeClr val="tx1"/>
          </a:fontRef>
        </p:style>
      </p:cxnSp>
      <p:sp>
        <p:nvSpPr>
          <p:cNvPr id="5" name="Rechteck 4">
            <a:extLst>
              <a:ext uri="{FF2B5EF4-FFF2-40B4-BE49-F238E27FC236}">
                <a16:creationId xmlns:a16="http://schemas.microsoft.com/office/drawing/2014/main" id="{8FEDA81A-98C1-082A-0AA9-FAB3D1ACDD7E}"/>
              </a:ext>
            </a:extLst>
          </p:cNvPr>
          <p:cNvSpPr/>
          <p:nvPr userDrawn="1"/>
        </p:nvSpPr>
        <p:spPr>
          <a:xfrm>
            <a:off x="227013" y="646824"/>
            <a:ext cx="1519236" cy="51732"/>
          </a:xfrm>
          <a:prstGeom prst="rect">
            <a:avLst/>
          </a:prstGeom>
          <a:solidFill>
            <a:srgbClr val="FCAF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Grafik 6" descr="Ein Bild, das Text, ClipArt enthält.&#10;&#10;Automatisch generierte Beschreibung">
            <a:extLst>
              <a:ext uri="{FF2B5EF4-FFF2-40B4-BE49-F238E27FC236}">
                <a16:creationId xmlns:a16="http://schemas.microsoft.com/office/drawing/2014/main" id="{93824E7F-3A11-AC03-F936-3E3B00C9C27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631" t="11965" r="4453" b="11785"/>
          <a:stretch/>
        </p:blipFill>
        <p:spPr>
          <a:xfrm>
            <a:off x="218602" y="114137"/>
            <a:ext cx="1540885" cy="418546"/>
          </a:xfrm>
          <a:prstGeom prst="rect">
            <a:avLst/>
          </a:prstGeom>
        </p:spPr>
      </p:pic>
      <p:pic>
        <p:nvPicPr>
          <p:cNvPr id="9" name="Grafik 8">
            <a:extLst>
              <a:ext uri="{FF2B5EF4-FFF2-40B4-BE49-F238E27FC236}">
                <a16:creationId xmlns:a16="http://schemas.microsoft.com/office/drawing/2014/main" id="{AA864CA0-C12A-E09E-A61A-B92D2BAB37CB}"/>
              </a:ext>
            </a:extLst>
          </p:cNvPr>
          <p:cNvPicPr>
            <a:picLocks noChangeAspect="1"/>
          </p:cNvPicPr>
          <p:nvPr userDrawn="1"/>
        </p:nvPicPr>
        <p:blipFill rotWithShape="1">
          <a:blip r:embed="rId3" cstate="screen">
            <a:alphaModFix amt="50000"/>
            <a:extLst>
              <a:ext uri="{28A0092B-C50C-407E-A947-70E740481C1C}">
                <a14:useLocalDpi xmlns:a14="http://schemas.microsoft.com/office/drawing/2010/main"/>
              </a:ext>
            </a:extLst>
          </a:blip>
          <a:srcRect/>
          <a:stretch/>
        </p:blipFill>
        <p:spPr>
          <a:xfrm>
            <a:off x="11437653" y="0"/>
            <a:ext cx="754348" cy="646611"/>
          </a:xfrm>
          <a:prstGeom prst="rect">
            <a:avLst/>
          </a:prstGeom>
        </p:spPr>
      </p:pic>
      <p:sp>
        <p:nvSpPr>
          <p:cNvPr id="52" name="Textplatzhalter 10">
            <a:extLst>
              <a:ext uri="{FF2B5EF4-FFF2-40B4-BE49-F238E27FC236}">
                <a16:creationId xmlns:a16="http://schemas.microsoft.com/office/drawing/2014/main" id="{406504DC-770F-E7A9-B588-09F00F036C0C}"/>
              </a:ext>
            </a:extLst>
          </p:cNvPr>
          <p:cNvSpPr>
            <a:spLocks noGrp="1"/>
          </p:cNvSpPr>
          <p:nvPr>
            <p:ph type="body" sz="quarter" idx="10" hasCustomPrompt="1"/>
          </p:nvPr>
        </p:nvSpPr>
        <p:spPr>
          <a:xfrm>
            <a:off x="238679" y="1927464"/>
            <a:ext cx="11716783" cy="307777"/>
          </a:xfrm>
        </p:spPr>
        <p:txBody>
          <a:bodyPr wrap="square" anchor="b" anchorCtr="0">
            <a:spAutoFit/>
          </a:bodyPr>
          <a:lstStyle>
            <a:lvl1pPr marL="0" indent="0" algn="l">
              <a:lnSpc>
                <a:spcPct val="100000"/>
              </a:lnSpc>
              <a:spcBef>
                <a:spcPts val="0"/>
              </a:spcBef>
              <a:spcAft>
                <a:spcPts val="0"/>
              </a:spcAft>
              <a:buFontTx/>
              <a:buNone/>
              <a:defRPr sz="2000" b="1" cap="all" baseline="0">
                <a:solidFill>
                  <a:schemeClr val="tx1"/>
                </a:solidFill>
              </a:defRPr>
            </a:lvl1pPr>
          </a:lstStyle>
          <a:p>
            <a:pPr lvl="0"/>
            <a:r>
              <a:rPr lang="de-DE" dirty="0"/>
              <a:t>Hier steht Die Überschrift</a:t>
            </a:r>
          </a:p>
        </p:txBody>
      </p:sp>
      <p:sp>
        <p:nvSpPr>
          <p:cNvPr id="10" name="Textplatzhalter 10">
            <a:extLst>
              <a:ext uri="{FF2B5EF4-FFF2-40B4-BE49-F238E27FC236}">
                <a16:creationId xmlns:a16="http://schemas.microsoft.com/office/drawing/2014/main" id="{54179F28-3033-874B-8667-D370AF13F9A0}"/>
              </a:ext>
            </a:extLst>
          </p:cNvPr>
          <p:cNvSpPr>
            <a:spLocks noGrp="1"/>
          </p:cNvSpPr>
          <p:nvPr>
            <p:ph type="body" sz="quarter" idx="18" hasCustomPrompt="1"/>
          </p:nvPr>
        </p:nvSpPr>
        <p:spPr>
          <a:xfrm>
            <a:off x="238679" y="2315737"/>
            <a:ext cx="11716783" cy="246221"/>
          </a:xfrm>
        </p:spPr>
        <p:txBody>
          <a:bodyPr wrap="square" anchor="b" anchorCtr="0">
            <a:spAutoFit/>
          </a:bodyPr>
          <a:lstStyle>
            <a:lvl1pPr marL="0" indent="0" algn="l">
              <a:lnSpc>
                <a:spcPct val="100000"/>
              </a:lnSpc>
              <a:spcBef>
                <a:spcPts val="0"/>
              </a:spcBef>
              <a:spcAft>
                <a:spcPts val="0"/>
              </a:spcAft>
              <a:buFontTx/>
              <a:buNone/>
              <a:defRPr sz="1600" b="0" cap="none" baseline="0">
                <a:solidFill>
                  <a:schemeClr val="accent4"/>
                </a:solidFill>
              </a:defRPr>
            </a:lvl1pPr>
          </a:lstStyle>
          <a:p>
            <a:pPr lvl="0"/>
            <a:r>
              <a:rPr lang="de-DE"/>
              <a:t>Hier steht die Unterüberschrift</a:t>
            </a:r>
          </a:p>
        </p:txBody>
      </p:sp>
      <p:sp>
        <p:nvSpPr>
          <p:cNvPr id="6" name="Inhaltsplatzhalter 2">
            <a:extLst>
              <a:ext uri="{FF2B5EF4-FFF2-40B4-BE49-F238E27FC236}">
                <a16:creationId xmlns:a16="http://schemas.microsoft.com/office/drawing/2014/main" id="{398A15C5-3F61-BA10-91F5-F024B60AAEBC}"/>
              </a:ext>
            </a:extLst>
          </p:cNvPr>
          <p:cNvSpPr>
            <a:spLocks noGrp="1"/>
          </p:cNvSpPr>
          <p:nvPr>
            <p:ph idx="1"/>
          </p:nvPr>
        </p:nvSpPr>
        <p:spPr>
          <a:xfrm>
            <a:off x="243436" y="2660287"/>
            <a:ext cx="11694934" cy="1232132"/>
          </a:xfrm>
        </p:spPr>
        <p:txBody>
          <a:bodyPr rtlCol="0"/>
          <a:lstStyle>
            <a:lvl2pPr>
              <a:buClr>
                <a:schemeClr val="accent1"/>
              </a:buClr>
              <a:defRPr/>
            </a:lvl2pPr>
            <a:lvl3pPr>
              <a:buClr>
                <a:schemeClr val="accent4"/>
              </a:buClr>
              <a:defRPr/>
            </a:lvl3pPr>
            <a:lvl4pPr>
              <a:buClr>
                <a:schemeClr val="accent3"/>
              </a:buClr>
              <a:defRPr/>
            </a:lvl4pPr>
            <a:lvl5pPr>
              <a:buClr>
                <a:schemeClr val="bg2"/>
              </a:buClr>
              <a:defRPr/>
            </a:lvl5pPr>
          </a:lstStyle>
          <a:p>
            <a:pPr lvl="0" rtl="0"/>
            <a:r>
              <a:rPr lang="de-DE" noProof="0" dirty="0"/>
              <a:t>Mastertextformat bearbeiten</a:t>
            </a:r>
          </a:p>
          <a:p>
            <a:pPr lvl="1" rtl="0"/>
            <a:r>
              <a:rPr lang="de-DE" noProof="0" dirty="0"/>
              <a:t>Zweite Ebene</a:t>
            </a:r>
          </a:p>
          <a:p>
            <a:pPr lvl="2" rtl="0"/>
            <a:r>
              <a:rPr lang="de-DE" noProof="0" dirty="0"/>
              <a:t>Dritte Ebene</a:t>
            </a:r>
          </a:p>
          <a:p>
            <a:pPr lvl="3" rtl="0"/>
            <a:r>
              <a:rPr lang="de-DE" noProof="0" dirty="0"/>
              <a:t>Vierte Ebene</a:t>
            </a:r>
          </a:p>
          <a:p>
            <a:pPr lvl="4" rtl="0"/>
            <a:r>
              <a:rPr lang="de-DE" noProof="0" dirty="0"/>
              <a:t>Fünfte Ebene</a:t>
            </a:r>
          </a:p>
        </p:txBody>
      </p:sp>
    </p:spTree>
    <p:extLst>
      <p:ext uri="{BB962C8B-B14F-4D97-AF65-F5344CB8AC3E}">
        <p14:creationId xmlns:p14="http://schemas.microsoft.com/office/powerpoint/2010/main" val="3446801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4" orient="horz" pos="1049" userDrawn="1">
          <p15:clr>
            <a:srgbClr val="FBAE40"/>
          </p15:clr>
        </p15:guide>
        <p15:guide id="5" orient="horz" pos="4065"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Bild+Text links Highligh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FC9509B-BEC5-6271-09A4-B90F8EC562C3}"/>
              </a:ext>
            </a:extLst>
          </p:cNvPr>
          <p:cNvSpPr>
            <a:spLocks noGrp="1"/>
          </p:cNvSpPr>
          <p:nvPr>
            <p:ph type="title" hasCustomPrompt="1"/>
          </p:nvPr>
        </p:nvSpPr>
        <p:spPr>
          <a:xfrm>
            <a:off x="233364" y="923908"/>
            <a:ext cx="11722099" cy="332399"/>
          </a:xfrm>
        </p:spPr>
        <p:txBody>
          <a:bodyPr/>
          <a:lstStyle>
            <a:lvl1pPr>
              <a:defRPr sz="2400" cap="all" baseline="0"/>
            </a:lvl1pPr>
          </a:lstStyle>
          <a:p>
            <a:r>
              <a:rPr lang="de-DE" dirty="0"/>
              <a:t>Hier steht die Headline</a:t>
            </a:r>
          </a:p>
        </p:txBody>
      </p:sp>
      <p:sp>
        <p:nvSpPr>
          <p:cNvPr id="8" name="Textplatzhalter 9">
            <a:extLst>
              <a:ext uri="{FF2B5EF4-FFF2-40B4-BE49-F238E27FC236}">
                <a16:creationId xmlns:a16="http://schemas.microsoft.com/office/drawing/2014/main" id="{AA234A89-5D67-BDB1-A8A4-D6D9E605DA8D}"/>
              </a:ext>
            </a:extLst>
          </p:cNvPr>
          <p:cNvSpPr>
            <a:spLocks noGrp="1"/>
          </p:cNvSpPr>
          <p:nvPr>
            <p:ph type="body" sz="quarter" idx="14" hasCustomPrompt="1"/>
          </p:nvPr>
        </p:nvSpPr>
        <p:spPr>
          <a:xfrm>
            <a:off x="234157" y="1340517"/>
            <a:ext cx="11721306" cy="184281"/>
          </a:xfrm>
        </p:spPr>
        <p:txBody>
          <a:bodyPr/>
          <a:lstStyle>
            <a:lvl1pPr marL="0" indent="0">
              <a:buNone/>
              <a:defRPr sz="1200" cap="none" baseline="0"/>
            </a:lvl1pPr>
          </a:lstStyle>
          <a:p>
            <a:pPr lvl="0"/>
            <a:r>
              <a:rPr lang="de-DE" dirty="0"/>
              <a:t>Hier steht die </a:t>
            </a:r>
            <a:r>
              <a:rPr lang="de-DE" dirty="0" err="1"/>
              <a:t>Subline</a:t>
            </a:r>
            <a:endParaRPr lang="de-DE" dirty="0"/>
          </a:p>
        </p:txBody>
      </p:sp>
      <p:sp>
        <p:nvSpPr>
          <p:cNvPr id="15" name="Foliennummernplatzhalter 4">
            <a:extLst>
              <a:ext uri="{FF2B5EF4-FFF2-40B4-BE49-F238E27FC236}">
                <a16:creationId xmlns:a16="http://schemas.microsoft.com/office/drawing/2014/main" id="{6972F46F-B7EC-6977-4DA5-E5560F0E715A}"/>
              </a:ext>
            </a:extLst>
          </p:cNvPr>
          <p:cNvSpPr>
            <a:spLocks noGrp="1"/>
          </p:cNvSpPr>
          <p:nvPr>
            <p:ph type="sldNum" sz="quarter" idx="4"/>
          </p:nvPr>
        </p:nvSpPr>
        <p:spPr>
          <a:xfrm>
            <a:off x="11593513" y="6600825"/>
            <a:ext cx="361950" cy="257176"/>
          </a:xfrm>
          <a:prstGeom prst="rect">
            <a:avLst/>
          </a:prstGeom>
        </p:spPr>
        <p:txBody>
          <a:bodyPr lIns="0" rIns="0" anchor="ctr"/>
          <a:lstStyle>
            <a:lvl1pPr algn="r">
              <a:defRPr sz="600" b="1"/>
            </a:lvl1pPr>
          </a:lstStyle>
          <a:p>
            <a:fld id="{70AC78CC-C529-47E7-A9D5-30BF1F95C35E}" type="slidenum">
              <a:rPr lang="de-DE" smtClean="0"/>
              <a:pPr/>
              <a:t>‹Nr.›</a:t>
            </a:fld>
            <a:endParaRPr lang="de-DE"/>
          </a:p>
        </p:txBody>
      </p:sp>
      <p:sp>
        <p:nvSpPr>
          <p:cNvPr id="16" name="Fußzeilenplatzhalter 3">
            <a:extLst>
              <a:ext uri="{FF2B5EF4-FFF2-40B4-BE49-F238E27FC236}">
                <a16:creationId xmlns:a16="http://schemas.microsoft.com/office/drawing/2014/main" id="{DAA9CC3B-A8B9-354F-DE64-62D2E648EBB4}"/>
              </a:ext>
            </a:extLst>
          </p:cNvPr>
          <p:cNvSpPr>
            <a:spLocks noGrp="1"/>
          </p:cNvSpPr>
          <p:nvPr>
            <p:ph type="ftr" sz="quarter" idx="3"/>
          </p:nvPr>
        </p:nvSpPr>
        <p:spPr>
          <a:xfrm>
            <a:off x="1395280" y="6600825"/>
            <a:ext cx="10122125" cy="257176"/>
          </a:xfrm>
          <a:prstGeom prst="rect">
            <a:avLst/>
          </a:prstGeom>
        </p:spPr>
        <p:txBody>
          <a:bodyPr lIns="0" anchor="ctr"/>
          <a:lstStyle>
            <a:lvl1pPr>
              <a:defRPr sz="600" b="0">
                <a:latin typeface="+mn-lt"/>
              </a:defRPr>
            </a:lvl1pPr>
          </a:lstStyle>
          <a:p>
            <a:r>
              <a:rPr lang="de-DE"/>
              <a:t>Titel hinzufügen - Referent</a:t>
            </a:r>
            <a:endParaRPr lang="de-DE" dirty="0"/>
          </a:p>
        </p:txBody>
      </p:sp>
      <p:sp>
        <p:nvSpPr>
          <p:cNvPr id="18" name="Textfeld 17">
            <a:extLst>
              <a:ext uri="{FF2B5EF4-FFF2-40B4-BE49-F238E27FC236}">
                <a16:creationId xmlns:a16="http://schemas.microsoft.com/office/drawing/2014/main" id="{54EBA23E-5AB8-DC91-1368-9EA0816F0AA7}"/>
              </a:ext>
            </a:extLst>
          </p:cNvPr>
          <p:cNvSpPr txBox="1"/>
          <p:nvPr userDrawn="1"/>
        </p:nvSpPr>
        <p:spPr>
          <a:xfrm>
            <a:off x="233364" y="6637080"/>
            <a:ext cx="1145856" cy="184666"/>
          </a:xfrm>
          <a:prstGeom prst="rect">
            <a:avLst/>
          </a:prstGeom>
          <a:noFill/>
        </p:spPr>
        <p:txBody>
          <a:bodyPr wrap="square" lIns="0" rIns="0">
            <a:spAutoFit/>
          </a:bodyPr>
          <a:lstStyle/>
          <a:p>
            <a:r>
              <a:rPr lang="en-US" sz="600" b="1" kern="0" noProof="1">
                <a:solidFill>
                  <a:srgbClr val="0B1522"/>
                </a:solidFill>
                <a:latin typeface="Verdana" panose="020B0604030504040204" pitchFamily="34" charset="0"/>
                <a:ea typeface="Verdana" panose="020B0604030504040204" pitchFamily="34" charset="0"/>
              </a:rPr>
              <a:t>RELINE UV TECHNOLOGY </a:t>
            </a:r>
            <a:r>
              <a:rPr lang="en-US" sz="600" kern="0" noProof="1">
                <a:solidFill>
                  <a:srgbClr val="0B1522"/>
                </a:solidFill>
                <a:latin typeface="Verdana" panose="020B0604030504040204" pitchFamily="34" charset="0"/>
                <a:ea typeface="Verdana" panose="020B0604030504040204" pitchFamily="34" charset="0"/>
              </a:rPr>
              <a:t>| </a:t>
            </a:r>
            <a:endParaRPr lang="de-DE" sz="1400"/>
          </a:p>
        </p:txBody>
      </p:sp>
      <p:cxnSp>
        <p:nvCxnSpPr>
          <p:cNvPr id="19" name="Gerader Verbinder 18">
            <a:extLst>
              <a:ext uri="{FF2B5EF4-FFF2-40B4-BE49-F238E27FC236}">
                <a16:creationId xmlns:a16="http://schemas.microsoft.com/office/drawing/2014/main" id="{191FE227-C1A2-B7C9-27EE-23B1D291CBBB}"/>
              </a:ext>
            </a:extLst>
          </p:cNvPr>
          <p:cNvCxnSpPr>
            <a:cxnSpLocks/>
          </p:cNvCxnSpPr>
          <p:nvPr userDrawn="1"/>
        </p:nvCxnSpPr>
        <p:spPr>
          <a:xfrm>
            <a:off x="233363" y="6592888"/>
            <a:ext cx="11722100" cy="0"/>
          </a:xfrm>
          <a:prstGeom prst="line">
            <a:avLst/>
          </a:prstGeom>
          <a:ln w="28575">
            <a:solidFill>
              <a:srgbClr val="FBB21B"/>
            </a:solidFill>
          </a:ln>
        </p:spPr>
        <p:style>
          <a:lnRef idx="1">
            <a:schemeClr val="accent1"/>
          </a:lnRef>
          <a:fillRef idx="0">
            <a:schemeClr val="accent1"/>
          </a:fillRef>
          <a:effectRef idx="0">
            <a:schemeClr val="accent1"/>
          </a:effectRef>
          <a:fontRef idx="minor">
            <a:schemeClr val="tx1"/>
          </a:fontRef>
        </p:style>
      </p:cxnSp>
      <p:sp>
        <p:nvSpPr>
          <p:cNvPr id="3" name="Rechteck 2">
            <a:extLst>
              <a:ext uri="{FF2B5EF4-FFF2-40B4-BE49-F238E27FC236}">
                <a16:creationId xmlns:a16="http://schemas.microsoft.com/office/drawing/2014/main" id="{E33A1A72-71FB-D650-7C66-0CDCCD6EC6F6}"/>
              </a:ext>
            </a:extLst>
          </p:cNvPr>
          <p:cNvSpPr/>
          <p:nvPr userDrawn="1"/>
        </p:nvSpPr>
        <p:spPr>
          <a:xfrm>
            <a:off x="0" y="0"/>
            <a:ext cx="12192000" cy="646820"/>
          </a:xfrm>
          <a:prstGeom prst="rect">
            <a:avLst/>
          </a:prstGeom>
          <a:solidFill>
            <a:srgbClr val="0B15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4" name="Gerader Verbinder 3">
            <a:extLst>
              <a:ext uri="{FF2B5EF4-FFF2-40B4-BE49-F238E27FC236}">
                <a16:creationId xmlns:a16="http://schemas.microsoft.com/office/drawing/2014/main" id="{C1420159-EAE5-8ABC-E3E0-E560F261C785}"/>
              </a:ext>
            </a:extLst>
          </p:cNvPr>
          <p:cNvCxnSpPr>
            <a:cxnSpLocks/>
          </p:cNvCxnSpPr>
          <p:nvPr userDrawn="1"/>
        </p:nvCxnSpPr>
        <p:spPr>
          <a:xfrm>
            <a:off x="227013" y="628153"/>
            <a:ext cx="11737975" cy="0"/>
          </a:xfrm>
          <a:prstGeom prst="line">
            <a:avLst/>
          </a:prstGeom>
          <a:ln w="28575">
            <a:solidFill>
              <a:srgbClr val="0F1623"/>
            </a:solidFill>
          </a:ln>
        </p:spPr>
        <p:style>
          <a:lnRef idx="1">
            <a:schemeClr val="accent1"/>
          </a:lnRef>
          <a:fillRef idx="0">
            <a:schemeClr val="accent1"/>
          </a:fillRef>
          <a:effectRef idx="0">
            <a:schemeClr val="accent1"/>
          </a:effectRef>
          <a:fontRef idx="minor">
            <a:schemeClr val="tx1"/>
          </a:fontRef>
        </p:style>
      </p:cxnSp>
      <p:sp>
        <p:nvSpPr>
          <p:cNvPr id="5" name="Rechteck 4">
            <a:extLst>
              <a:ext uri="{FF2B5EF4-FFF2-40B4-BE49-F238E27FC236}">
                <a16:creationId xmlns:a16="http://schemas.microsoft.com/office/drawing/2014/main" id="{8FEDA81A-98C1-082A-0AA9-FAB3D1ACDD7E}"/>
              </a:ext>
            </a:extLst>
          </p:cNvPr>
          <p:cNvSpPr/>
          <p:nvPr userDrawn="1"/>
        </p:nvSpPr>
        <p:spPr>
          <a:xfrm>
            <a:off x="227013" y="646824"/>
            <a:ext cx="1519236" cy="51732"/>
          </a:xfrm>
          <a:prstGeom prst="rect">
            <a:avLst/>
          </a:prstGeom>
          <a:solidFill>
            <a:srgbClr val="FCAF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Grafik 6" descr="Ein Bild, das Text, ClipArt enthält.&#10;&#10;Automatisch generierte Beschreibung">
            <a:extLst>
              <a:ext uri="{FF2B5EF4-FFF2-40B4-BE49-F238E27FC236}">
                <a16:creationId xmlns:a16="http://schemas.microsoft.com/office/drawing/2014/main" id="{93824E7F-3A11-AC03-F936-3E3B00C9C27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631" t="11965" r="4453" b="11785"/>
          <a:stretch/>
        </p:blipFill>
        <p:spPr>
          <a:xfrm>
            <a:off x="218602" y="114137"/>
            <a:ext cx="1540885" cy="418546"/>
          </a:xfrm>
          <a:prstGeom prst="rect">
            <a:avLst/>
          </a:prstGeom>
        </p:spPr>
      </p:pic>
      <p:pic>
        <p:nvPicPr>
          <p:cNvPr id="9" name="Grafik 8">
            <a:extLst>
              <a:ext uri="{FF2B5EF4-FFF2-40B4-BE49-F238E27FC236}">
                <a16:creationId xmlns:a16="http://schemas.microsoft.com/office/drawing/2014/main" id="{AA864CA0-C12A-E09E-A61A-B92D2BAB37CB}"/>
              </a:ext>
            </a:extLst>
          </p:cNvPr>
          <p:cNvPicPr>
            <a:picLocks noChangeAspect="1"/>
          </p:cNvPicPr>
          <p:nvPr userDrawn="1"/>
        </p:nvPicPr>
        <p:blipFill rotWithShape="1">
          <a:blip r:embed="rId3" cstate="screen">
            <a:alphaModFix amt="50000"/>
            <a:extLst>
              <a:ext uri="{28A0092B-C50C-407E-A947-70E740481C1C}">
                <a14:useLocalDpi xmlns:a14="http://schemas.microsoft.com/office/drawing/2010/main"/>
              </a:ext>
            </a:extLst>
          </a:blip>
          <a:srcRect/>
          <a:stretch/>
        </p:blipFill>
        <p:spPr>
          <a:xfrm>
            <a:off x="11437653" y="0"/>
            <a:ext cx="754348" cy="646611"/>
          </a:xfrm>
          <a:prstGeom prst="rect">
            <a:avLst/>
          </a:prstGeom>
        </p:spPr>
      </p:pic>
      <p:sp>
        <p:nvSpPr>
          <p:cNvPr id="10" name="Inhaltsplatzhalter 2">
            <a:extLst>
              <a:ext uri="{FF2B5EF4-FFF2-40B4-BE49-F238E27FC236}">
                <a16:creationId xmlns:a16="http://schemas.microsoft.com/office/drawing/2014/main" id="{42D6058F-9D8B-7E96-07EF-68711366E04B}"/>
              </a:ext>
            </a:extLst>
          </p:cNvPr>
          <p:cNvSpPr>
            <a:spLocks noGrp="1"/>
          </p:cNvSpPr>
          <p:nvPr>
            <p:ph idx="1"/>
          </p:nvPr>
        </p:nvSpPr>
        <p:spPr>
          <a:xfrm>
            <a:off x="243436" y="1939897"/>
            <a:ext cx="11694934" cy="4481282"/>
          </a:xfrm>
        </p:spPr>
        <p:txBody>
          <a:bodyPr rtlCol="0"/>
          <a:lstStyle/>
          <a:p>
            <a:pPr lvl="0" rtl="0"/>
            <a:r>
              <a:rPr lang="de-DE" noProof="0" dirty="0"/>
              <a:t>Mastertextformat bearbeiten</a:t>
            </a:r>
          </a:p>
          <a:p>
            <a:pPr lvl="1" rtl="0"/>
            <a:r>
              <a:rPr lang="de-DE" noProof="0" dirty="0"/>
              <a:t>Zweite Ebene</a:t>
            </a:r>
          </a:p>
          <a:p>
            <a:pPr lvl="2" rtl="0"/>
            <a:r>
              <a:rPr lang="de-DE" noProof="0" dirty="0"/>
              <a:t>Dritte Ebene</a:t>
            </a:r>
          </a:p>
          <a:p>
            <a:pPr lvl="3" rtl="0"/>
            <a:r>
              <a:rPr lang="de-DE" noProof="0" dirty="0"/>
              <a:t>Vierte Ebene</a:t>
            </a:r>
          </a:p>
          <a:p>
            <a:pPr lvl="4" rtl="0"/>
            <a:r>
              <a:rPr lang="de-DE" noProof="0" dirty="0"/>
              <a:t>Fünfte Ebene</a:t>
            </a:r>
          </a:p>
        </p:txBody>
      </p:sp>
    </p:spTree>
    <p:extLst>
      <p:ext uri="{BB962C8B-B14F-4D97-AF65-F5344CB8AC3E}">
        <p14:creationId xmlns:p14="http://schemas.microsoft.com/office/powerpoint/2010/main" val="2324199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1284" userDrawn="1">
          <p15:clr>
            <a:srgbClr val="FBAE40"/>
          </p15:clr>
        </p15:guide>
        <p15:guide id="3" orient="horz" pos="3822" userDrawn="1">
          <p15:clr>
            <a:srgbClr val="FBAE40"/>
          </p15:clr>
        </p15:guide>
        <p15:guide id="4" orient="horz" pos="1175" userDrawn="1">
          <p15:clr>
            <a:srgbClr val="FBAE40"/>
          </p15:clr>
        </p15:guide>
        <p15:guide id="5" orient="horz" pos="3933"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9_Bild+Text links Highligh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FC9509B-BEC5-6271-09A4-B90F8EC562C3}"/>
              </a:ext>
            </a:extLst>
          </p:cNvPr>
          <p:cNvSpPr>
            <a:spLocks noGrp="1"/>
          </p:cNvSpPr>
          <p:nvPr>
            <p:ph type="title" hasCustomPrompt="1"/>
          </p:nvPr>
        </p:nvSpPr>
        <p:spPr>
          <a:xfrm>
            <a:off x="233364" y="923908"/>
            <a:ext cx="11722099" cy="332399"/>
          </a:xfrm>
        </p:spPr>
        <p:txBody>
          <a:bodyPr/>
          <a:lstStyle>
            <a:lvl1pPr>
              <a:defRPr sz="2400" cap="all" baseline="0"/>
            </a:lvl1pPr>
          </a:lstStyle>
          <a:p>
            <a:r>
              <a:rPr lang="de-DE" dirty="0"/>
              <a:t>Hier steht die Headline</a:t>
            </a:r>
          </a:p>
        </p:txBody>
      </p:sp>
      <p:sp>
        <p:nvSpPr>
          <p:cNvPr id="8" name="Textplatzhalter 9">
            <a:extLst>
              <a:ext uri="{FF2B5EF4-FFF2-40B4-BE49-F238E27FC236}">
                <a16:creationId xmlns:a16="http://schemas.microsoft.com/office/drawing/2014/main" id="{AA234A89-5D67-BDB1-A8A4-D6D9E605DA8D}"/>
              </a:ext>
            </a:extLst>
          </p:cNvPr>
          <p:cNvSpPr>
            <a:spLocks noGrp="1"/>
          </p:cNvSpPr>
          <p:nvPr>
            <p:ph type="body" sz="quarter" idx="14" hasCustomPrompt="1"/>
          </p:nvPr>
        </p:nvSpPr>
        <p:spPr>
          <a:xfrm>
            <a:off x="234157" y="1340517"/>
            <a:ext cx="11721306" cy="184281"/>
          </a:xfrm>
        </p:spPr>
        <p:txBody>
          <a:bodyPr/>
          <a:lstStyle>
            <a:lvl1pPr marL="0" indent="0">
              <a:buNone/>
              <a:defRPr sz="1200" cap="none" baseline="0"/>
            </a:lvl1pPr>
          </a:lstStyle>
          <a:p>
            <a:pPr lvl="0"/>
            <a:r>
              <a:rPr lang="de-DE" dirty="0"/>
              <a:t>Hier steht die </a:t>
            </a:r>
            <a:r>
              <a:rPr lang="de-DE" dirty="0" err="1"/>
              <a:t>Subline</a:t>
            </a:r>
            <a:endParaRPr lang="de-DE" dirty="0"/>
          </a:p>
        </p:txBody>
      </p:sp>
      <p:sp>
        <p:nvSpPr>
          <p:cNvPr id="15" name="Foliennummernplatzhalter 4">
            <a:extLst>
              <a:ext uri="{FF2B5EF4-FFF2-40B4-BE49-F238E27FC236}">
                <a16:creationId xmlns:a16="http://schemas.microsoft.com/office/drawing/2014/main" id="{6972F46F-B7EC-6977-4DA5-E5560F0E715A}"/>
              </a:ext>
            </a:extLst>
          </p:cNvPr>
          <p:cNvSpPr>
            <a:spLocks noGrp="1"/>
          </p:cNvSpPr>
          <p:nvPr>
            <p:ph type="sldNum" sz="quarter" idx="4"/>
          </p:nvPr>
        </p:nvSpPr>
        <p:spPr>
          <a:xfrm>
            <a:off x="11593513" y="6600825"/>
            <a:ext cx="361950" cy="257176"/>
          </a:xfrm>
          <a:prstGeom prst="rect">
            <a:avLst/>
          </a:prstGeom>
        </p:spPr>
        <p:txBody>
          <a:bodyPr lIns="0" rIns="0" anchor="ctr"/>
          <a:lstStyle>
            <a:lvl1pPr algn="r">
              <a:defRPr sz="600" b="1"/>
            </a:lvl1pPr>
          </a:lstStyle>
          <a:p>
            <a:fld id="{70AC78CC-C529-47E7-A9D5-30BF1F95C35E}" type="slidenum">
              <a:rPr lang="de-DE" smtClean="0"/>
              <a:pPr/>
              <a:t>‹Nr.›</a:t>
            </a:fld>
            <a:endParaRPr lang="de-DE"/>
          </a:p>
        </p:txBody>
      </p:sp>
      <p:sp>
        <p:nvSpPr>
          <p:cNvPr id="16" name="Fußzeilenplatzhalter 3">
            <a:extLst>
              <a:ext uri="{FF2B5EF4-FFF2-40B4-BE49-F238E27FC236}">
                <a16:creationId xmlns:a16="http://schemas.microsoft.com/office/drawing/2014/main" id="{DAA9CC3B-A8B9-354F-DE64-62D2E648EBB4}"/>
              </a:ext>
            </a:extLst>
          </p:cNvPr>
          <p:cNvSpPr>
            <a:spLocks noGrp="1"/>
          </p:cNvSpPr>
          <p:nvPr>
            <p:ph type="ftr" sz="quarter" idx="3"/>
          </p:nvPr>
        </p:nvSpPr>
        <p:spPr>
          <a:xfrm>
            <a:off x="1395280" y="6600825"/>
            <a:ext cx="10122125" cy="257176"/>
          </a:xfrm>
          <a:prstGeom prst="rect">
            <a:avLst/>
          </a:prstGeom>
        </p:spPr>
        <p:txBody>
          <a:bodyPr lIns="0" anchor="ctr"/>
          <a:lstStyle>
            <a:lvl1pPr>
              <a:defRPr sz="600" b="0">
                <a:latin typeface="+mn-lt"/>
              </a:defRPr>
            </a:lvl1pPr>
          </a:lstStyle>
          <a:p>
            <a:r>
              <a:rPr lang="de-DE"/>
              <a:t>Titel hinzufügen - Referent</a:t>
            </a:r>
            <a:endParaRPr lang="de-DE" dirty="0"/>
          </a:p>
        </p:txBody>
      </p:sp>
      <p:sp>
        <p:nvSpPr>
          <p:cNvPr id="18" name="Textfeld 17">
            <a:extLst>
              <a:ext uri="{FF2B5EF4-FFF2-40B4-BE49-F238E27FC236}">
                <a16:creationId xmlns:a16="http://schemas.microsoft.com/office/drawing/2014/main" id="{54EBA23E-5AB8-DC91-1368-9EA0816F0AA7}"/>
              </a:ext>
            </a:extLst>
          </p:cNvPr>
          <p:cNvSpPr txBox="1"/>
          <p:nvPr userDrawn="1"/>
        </p:nvSpPr>
        <p:spPr>
          <a:xfrm>
            <a:off x="233364" y="6637080"/>
            <a:ext cx="1145856" cy="184666"/>
          </a:xfrm>
          <a:prstGeom prst="rect">
            <a:avLst/>
          </a:prstGeom>
          <a:noFill/>
        </p:spPr>
        <p:txBody>
          <a:bodyPr wrap="square" lIns="0" rIns="0">
            <a:spAutoFit/>
          </a:bodyPr>
          <a:lstStyle/>
          <a:p>
            <a:r>
              <a:rPr lang="en-US" sz="600" b="1" kern="0" noProof="1">
                <a:solidFill>
                  <a:srgbClr val="0B1522"/>
                </a:solidFill>
                <a:latin typeface="Verdana" panose="020B0604030504040204" pitchFamily="34" charset="0"/>
                <a:ea typeface="Verdana" panose="020B0604030504040204" pitchFamily="34" charset="0"/>
              </a:rPr>
              <a:t>RELINE UV TECHNOLOGY </a:t>
            </a:r>
            <a:r>
              <a:rPr lang="en-US" sz="600" kern="0" noProof="1">
                <a:solidFill>
                  <a:srgbClr val="0B1522"/>
                </a:solidFill>
                <a:latin typeface="Verdana" panose="020B0604030504040204" pitchFamily="34" charset="0"/>
                <a:ea typeface="Verdana" panose="020B0604030504040204" pitchFamily="34" charset="0"/>
              </a:rPr>
              <a:t>| </a:t>
            </a:r>
            <a:endParaRPr lang="de-DE" sz="1400"/>
          </a:p>
        </p:txBody>
      </p:sp>
      <p:cxnSp>
        <p:nvCxnSpPr>
          <p:cNvPr id="19" name="Gerader Verbinder 18">
            <a:extLst>
              <a:ext uri="{FF2B5EF4-FFF2-40B4-BE49-F238E27FC236}">
                <a16:creationId xmlns:a16="http://schemas.microsoft.com/office/drawing/2014/main" id="{191FE227-C1A2-B7C9-27EE-23B1D291CBBB}"/>
              </a:ext>
            </a:extLst>
          </p:cNvPr>
          <p:cNvCxnSpPr>
            <a:cxnSpLocks/>
          </p:cNvCxnSpPr>
          <p:nvPr userDrawn="1"/>
        </p:nvCxnSpPr>
        <p:spPr>
          <a:xfrm>
            <a:off x="233363" y="6592888"/>
            <a:ext cx="11722100" cy="0"/>
          </a:xfrm>
          <a:prstGeom prst="line">
            <a:avLst/>
          </a:prstGeom>
          <a:ln w="28575">
            <a:solidFill>
              <a:srgbClr val="FBB21B"/>
            </a:solidFill>
          </a:ln>
        </p:spPr>
        <p:style>
          <a:lnRef idx="1">
            <a:schemeClr val="accent1"/>
          </a:lnRef>
          <a:fillRef idx="0">
            <a:schemeClr val="accent1"/>
          </a:fillRef>
          <a:effectRef idx="0">
            <a:schemeClr val="accent1"/>
          </a:effectRef>
          <a:fontRef idx="minor">
            <a:schemeClr val="tx1"/>
          </a:fontRef>
        </p:style>
      </p:cxnSp>
      <p:sp>
        <p:nvSpPr>
          <p:cNvPr id="3" name="Rechteck 2">
            <a:extLst>
              <a:ext uri="{FF2B5EF4-FFF2-40B4-BE49-F238E27FC236}">
                <a16:creationId xmlns:a16="http://schemas.microsoft.com/office/drawing/2014/main" id="{E33A1A72-71FB-D650-7C66-0CDCCD6EC6F6}"/>
              </a:ext>
            </a:extLst>
          </p:cNvPr>
          <p:cNvSpPr/>
          <p:nvPr userDrawn="1"/>
        </p:nvSpPr>
        <p:spPr>
          <a:xfrm>
            <a:off x="0" y="0"/>
            <a:ext cx="12192000" cy="646820"/>
          </a:xfrm>
          <a:prstGeom prst="rect">
            <a:avLst/>
          </a:prstGeom>
          <a:solidFill>
            <a:srgbClr val="0B15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4" name="Gerader Verbinder 3">
            <a:extLst>
              <a:ext uri="{FF2B5EF4-FFF2-40B4-BE49-F238E27FC236}">
                <a16:creationId xmlns:a16="http://schemas.microsoft.com/office/drawing/2014/main" id="{C1420159-EAE5-8ABC-E3E0-E560F261C785}"/>
              </a:ext>
            </a:extLst>
          </p:cNvPr>
          <p:cNvCxnSpPr>
            <a:cxnSpLocks/>
          </p:cNvCxnSpPr>
          <p:nvPr userDrawn="1"/>
        </p:nvCxnSpPr>
        <p:spPr>
          <a:xfrm>
            <a:off x="227013" y="628153"/>
            <a:ext cx="11737975" cy="0"/>
          </a:xfrm>
          <a:prstGeom prst="line">
            <a:avLst/>
          </a:prstGeom>
          <a:ln w="28575">
            <a:solidFill>
              <a:srgbClr val="0F1623"/>
            </a:solidFill>
          </a:ln>
        </p:spPr>
        <p:style>
          <a:lnRef idx="1">
            <a:schemeClr val="accent1"/>
          </a:lnRef>
          <a:fillRef idx="0">
            <a:schemeClr val="accent1"/>
          </a:fillRef>
          <a:effectRef idx="0">
            <a:schemeClr val="accent1"/>
          </a:effectRef>
          <a:fontRef idx="minor">
            <a:schemeClr val="tx1"/>
          </a:fontRef>
        </p:style>
      </p:cxnSp>
      <p:sp>
        <p:nvSpPr>
          <p:cNvPr id="5" name="Rechteck 4">
            <a:extLst>
              <a:ext uri="{FF2B5EF4-FFF2-40B4-BE49-F238E27FC236}">
                <a16:creationId xmlns:a16="http://schemas.microsoft.com/office/drawing/2014/main" id="{8FEDA81A-98C1-082A-0AA9-FAB3D1ACDD7E}"/>
              </a:ext>
            </a:extLst>
          </p:cNvPr>
          <p:cNvSpPr/>
          <p:nvPr userDrawn="1"/>
        </p:nvSpPr>
        <p:spPr>
          <a:xfrm>
            <a:off x="227013" y="646824"/>
            <a:ext cx="1519236" cy="51732"/>
          </a:xfrm>
          <a:prstGeom prst="rect">
            <a:avLst/>
          </a:prstGeom>
          <a:solidFill>
            <a:srgbClr val="FCAF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Grafik 6" descr="Ein Bild, das Text, ClipArt enthält.&#10;&#10;Automatisch generierte Beschreibung">
            <a:extLst>
              <a:ext uri="{FF2B5EF4-FFF2-40B4-BE49-F238E27FC236}">
                <a16:creationId xmlns:a16="http://schemas.microsoft.com/office/drawing/2014/main" id="{93824E7F-3A11-AC03-F936-3E3B00C9C27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631" t="11965" r="4453" b="11785"/>
          <a:stretch/>
        </p:blipFill>
        <p:spPr>
          <a:xfrm>
            <a:off x="218602" y="114137"/>
            <a:ext cx="1540885" cy="418546"/>
          </a:xfrm>
          <a:prstGeom prst="rect">
            <a:avLst/>
          </a:prstGeom>
        </p:spPr>
      </p:pic>
      <p:pic>
        <p:nvPicPr>
          <p:cNvPr id="9" name="Grafik 8">
            <a:extLst>
              <a:ext uri="{FF2B5EF4-FFF2-40B4-BE49-F238E27FC236}">
                <a16:creationId xmlns:a16="http://schemas.microsoft.com/office/drawing/2014/main" id="{AA864CA0-C12A-E09E-A61A-B92D2BAB37CB}"/>
              </a:ext>
            </a:extLst>
          </p:cNvPr>
          <p:cNvPicPr>
            <a:picLocks noChangeAspect="1"/>
          </p:cNvPicPr>
          <p:nvPr userDrawn="1"/>
        </p:nvPicPr>
        <p:blipFill rotWithShape="1">
          <a:blip r:embed="rId3" cstate="screen">
            <a:alphaModFix amt="50000"/>
            <a:extLst>
              <a:ext uri="{28A0092B-C50C-407E-A947-70E740481C1C}">
                <a14:useLocalDpi xmlns:a14="http://schemas.microsoft.com/office/drawing/2010/main"/>
              </a:ext>
            </a:extLst>
          </a:blip>
          <a:srcRect/>
          <a:stretch/>
        </p:blipFill>
        <p:spPr>
          <a:xfrm>
            <a:off x="11437653" y="0"/>
            <a:ext cx="754348" cy="646611"/>
          </a:xfrm>
          <a:prstGeom prst="rect">
            <a:avLst/>
          </a:prstGeom>
        </p:spPr>
      </p:pic>
      <p:sp>
        <p:nvSpPr>
          <p:cNvPr id="6" name="Inhaltsplatzhalter 2">
            <a:extLst>
              <a:ext uri="{FF2B5EF4-FFF2-40B4-BE49-F238E27FC236}">
                <a16:creationId xmlns:a16="http://schemas.microsoft.com/office/drawing/2014/main" id="{4C5581F0-109E-B8E8-E52A-44208807775A}"/>
              </a:ext>
            </a:extLst>
          </p:cNvPr>
          <p:cNvSpPr>
            <a:spLocks noGrp="1"/>
          </p:cNvSpPr>
          <p:nvPr>
            <p:ph idx="1" hasCustomPrompt="1"/>
          </p:nvPr>
        </p:nvSpPr>
        <p:spPr>
          <a:xfrm>
            <a:off x="243986" y="1931351"/>
            <a:ext cx="5760000" cy="4486542"/>
          </a:xfrm>
        </p:spPr>
        <p:txBody>
          <a:bodyPr rtlCol="0"/>
          <a:lstStyle>
            <a:lvl1pPr>
              <a:defRPr>
                <a:solidFill>
                  <a:srgbClr val="0B1522"/>
                </a:solidFill>
              </a:defRPr>
            </a:lvl1pPr>
            <a:lvl2pPr>
              <a:defRPr>
                <a:solidFill>
                  <a:srgbClr val="0B1522"/>
                </a:solidFill>
              </a:defRPr>
            </a:lvl2pPr>
            <a:lvl3pPr>
              <a:defRPr>
                <a:solidFill>
                  <a:srgbClr val="0B1522"/>
                </a:solidFill>
              </a:defRPr>
            </a:lvl3pPr>
            <a:lvl4pPr>
              <a:defRPr>
                <a:solidFill>
                  <a:srgbClr val="0B1522"/>
                </a:solidFill>
              </a:defRPr>
            </a:lvl4pPr>
            <a:lvl5pPr>
              <a:defRPr>
                <a:solidFill>
                  <a:srgbClr val="0B1522"/>
                </a:solidFill>
              </a:defRPr>
            </a:lvl5pPr>
          </a:lstStyle>
          <a:p>
            <a:pPr lvl="0" rtl="0"/>
            <a:r>
              <a:rPr lang="de-DE" noProof="0" dirty="0"/>
              <a:t>Textmasterformate bearbeiten</a:t>
            </a:r>
          </a:p>
          <a:p>
            <a:pPr lvl="1" rtl="0"/>
            <a:r>
              <a:rPr lang="de-DE" noProof="0" dirty="0"/>
              <a:t>Zweite Ebene</a:t>
            </a:r>
          </a:p>
          <a:p>
            <a:pPr lvl="2" rtl="0"/>
            <a:r>
              <a:rPr lang="de-DE" noProof="0" dirty="0"/>
              <a:t>Dritte Ebene</a:t>
            </a:r>
          </a:p>
          <a:p>
            <a:pPr lvl="3" rtl="0"/>
            <a:r>
              <a:rPr lang="de-DE" noProof="0" dirty="0"/>
              <a:t>Vierte Ebene</a:t>
            </a:r>
          </a:p>
          <a:p>
            <a:pPr lvl="4" rtl="0"/>
            <a:r>
              <a:rPr lang="de-DE" noProof="0" dirty="0"/>
              <a:t>Fünfte Ebene</a:t>
            </a:r>
          </a:p>
        </p:txBody>
      </p:sp>
      <p:sp>
        <p:nvSpPr>
          <p:cNvPr id="21" name="Inhaltsplatzhalter 2">
            <a:extLst>
              <a:ext uri="{FF2B5EF4-FFF2-40B4-BE49-F238E27FC236}">
                <a16:creationId xmlns:a16="http://schemas.microsoft.com/office/drawing/2014/main" id="{4E4CAFC1-13CE-F546-87EB-D205E7D54720}"/>
              </a:ext>
            </a:extLst>
          </p:cNvPr>
          <p:cNvSpPr>
            <a:spLocks noGrp="1"/>
          </p:cNvSpPr>
          <p:nvPr>
            <p:ph idx="18" hasCustomPrompt="1"/>
          </p:nvPr>
        </p:nvSpPr>
        <p:spPr>
          <a:xfrm>
            <a:off x="6195463" y="1931351"/>
            <a:ext cx="5760000" cy="4486542"/>
          </a:xfrm>
        </p:spPr>
        <p:txBody>
          <a:bodyPr rtlCol="0"/>
          <a:lstStyle>
            <a:lvl1pPr>
              <a:defRPr>
                <a:solidFill>
                  <a:srgbClr val="0B1522"/>
                </a:solidFill>
              </a:defRPr>
            </a:lvl1pPr>
            <a:lvl2pPr>
              <a:defRPr>
                <a:solidFill>
                  <a:srgbClr val="0B1522"/>
                </a:solidFill>
              </a:defRPr>
            </a:lvl2pPr>
            <a:lvl3pPr>
              <a:defRPr>
                <a:solidFill>
                  <a:srgbClr val="0B1522"/>
                </a:solidFill>
              </a:defRPr>
            </a:lvl3pPr>
            <a:lvl4pPr>
              <a:defRPr>
                <a:solidFill>
                  <a:srgbClr val="0B1522"/>
                </a:solidFill>
              </a:defRPr>
            </a:lvl4pPr>
            <a:lvl5pPr>
              <a:defRPr>
                <a:solidFill>
                  <a:srgbClr val="0B1522"/>
                </a:solidFill>
              </a:defRPr>
            </a:lvl5pPr>
          </a:lstStyle>
          <a:p>
            <a:pPr lvl="0" rtl="0"/>
            <a:r>
              <a:rPr lang="de-DE" noProof="0" dirty="0"/>
              <a:t>Textmasterformate bearbeiten</a:t>
            </a:r>
          </a:p>
          <a:p>
            <a:pPr lvl="1" rtl="0"/>
            <a:r>
              <a:rPr lang="de-DE" noProof="0" dirty="0"/>
              <a:t>Zweite Ebene</a:t>
            </a:r>
          </a:p>
          <a:p>
            <a:pPr lvl="2" rtl="0"/>
            <a:r>
              <a:rPr lang="de-DE" noProof="0" dirty="0"/>
              <a:t>Dritte Ebene</a:t>
            </a:r>
          </a:p>
          <a:p>
            <a:pPr lvl="3" rtl="0"/>
            <a:r>
              <a:rPr lang="de-DE" noProof="0" dirty="0"/>
              <a:t>Vierte Ebene</a:t>
            </a:r>
          </a:p>
          <a:p>
            <a:pPr lvl="4" rtl="0"/>
            <a:r>
              <a:rPr lang="de-DE" noProof="0" dirty="0"/>
              <a:t>Fünfte Ebene</a:t>
            </a:r>
          </a:p>
        </p:txBody>
      </p:sp>
    </p:spTree>
    <p:extLst>
      <p:ext uri="{BB962C8B-B14F-4D97-AF65-F5344CB8AC3E}">
        <p14:creationId xmlns:p14="http://schemas.microsoft.com/office/powerpoint/2010/main" val="1020687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1284" userDrawn="1">
          <p15:clr>
            <a:srgbClr val="FBAE40"/>
          </p15:clr>
        </p15:guide>
        <p15:guide id="3" orient="horz" pos="3822" userDrawn="1">
          <p15:clr>
            <a:srgbClr val="FBAE40"/>
          </p15:clr>
        </p15:guide>
        <p15:guide id="4" orient="horz" pos="1175" userDrawn="1">
          <p15:clr>
            <a:srgbClr val="FBAE40"/>
          </p15:clr>
        </p15:guide>
        <p15:guide id="5" orient="horz" pos="3933"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7_Bild+Text links Highligh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FC9509B-BEC5-6271-09A4-B90F8EC562C3}"/>
              </a:ext>
            </a:extLst>
          </p:cNvPr>
          <p:cNvSpPr>
            <a:spLocks noGrp="1"/>
          </p:cNvSpPr>
          <p:nvPr>
            <p:ph type="title" hasCustomPrompt="1"/>
          </p:nvPr>
        </p:nvSpPr>
        <p:spPr>
          <a:xfrm>
            <a:off x="233364" y="923908"/>
            <a:ext cx="11722099" cy="332399"/>
          </a:xfrm>
        </p:spPr>
        <p:txBody>
          <a:bodyPr/>
          <a:lstStyle>
            <a:lvl1pPr>
              <a:defRPr sz="2400" cap="all" baseline="0"/>
            </a:lvl1pPr>
          </a:lstStyle>
          <a:p>
            <a:r>
              <a:rPr lang="de-DE" dirty="0"/>
              <a:t>Hier steht die Headline</a:t>
            </a:r>
          </a:p>
        </p:txBody>
      </p:sp>
      <p:sp>
        <p:nvSpPr>
          <p:cNvPr id="8" name="Textplatzhalter 9">
            <a:extLst>
              <a:ext uri="{FF2B5EF4-FFF2-40B4-BE49-F238E27FC236}">
                <a16:creationId xmlns:a16="http://schemas.microsoft.com/office/drawing/2014/main" id="{AA234A89-5D67-BDB1-A8A4-D6D9E605DA8D}"/>
              </a:ext>
            </a:extLst>
          </p:cNvPr>
          <p:cNvSpPr>
            <a:spLocks noGrp="1"/>
          </p:cNvSpPr>
          <p:nvPr>
            <p:ph type="body" sz="quarter" idx="14" hasCustomPrompt="1"/>
          </p:nvPr>
        </p:nvSpPr>
        <p:spPr>
          <a:xfrm>
            <a:off x="234157" y="1340517"/>
            <a:ext cx="11721306" cy="184281"/>
          </a:xfrm>
        </p:spPr>
        <p:txBody>
          <a:bodyPr/>
          <a:lstStyle>
            <a:lvl1pPr marL="0" indent="0">
              <a:buNone/>
              <a:defRPr sz="1200" cap="none" baseline="0"/>
            </a:lvl1pPr>
          </a:lstStyle>
          <a:p>
            <a:pPr lvl="0"/>
            <a:r>
              <a:rPr lang="de-DE" dirty="0"/>
              <a:t>Hier steht die </a:t>
            </a:r>
            <a:r>
              <a:rPr lang="de-DE" dirty="0" err="1"/>
              <a:t>Subline</a:t>
            </a:r>
            <a:endParaRPr lang="de-DE" dirty="0"/>
          </a:p>
        </p:txBody>
      </p:sp>
      <p:sp>
        <p:nvSpPr>
          <p:cNvPr id="15" name="Foliennummernplatzhalter 4">
            <a:extLst>
              <a:ext uri="{FF2B5EF4-FFF2-40B4-BE49-F238E27FC236}">
                <a16:creationId xmlns:a16="http://schemas.microsoft.com/office/drawing/2014/main" id="{6972F46F-B7EC-6977-4DA5-E5560F0E715A}"/>
              </a:ext>
            </a:extLst>
          </p:cNvPr>
          <p:cNvSpPr>
            <a:spLocks noGrp="1"/>
          </p:cNvSpPr>
          <p:nvPr>
            <p:ph type="sldNum" sz="quarter" idx="4"/>
          </p:nvPr>
        </p:nvSpPr>
        <p:spPr>
          <a:xfrm>
            <a:off x="11593513" y="6600825"/>
            <a:ext cx="361950" cy="257176"/>
          </a:xfrm>
          <a:prstGeom prst="rect">
            <a:avLst/>
          </a:prstGeom>
        </p:spPr>
        <p:txBody>
          <a:bodyPr lIns="0" rIns="0" anchor="ctr"/>
          <a:lstStyle>
            <a:lvl1pPr algn="r">
              <a:defRPr sz="600" b="1"/>
            </a:lvl1pPr>
          </a:lstStyle>
          <a:p>
            <a:fld id="{70AC78CC-C529-47E7-A9D5-30BF1F95C35E}" type="slidenum">
              <a:rPr lang="de-DE" smtClean="0"/>
              <a:pPr/>
              <a:t>‹Nr.›</a:t>
            </a:fld>
            <a:endParaRPr lang="de-DE"/>
          </a:p>
        </p:txBody>
      </p:sp>
      <p:sp>
        <p:nvSpPr>
          <p:cNvPr id="16" name="Fußzeilenplatzhalter 3">
            <a:extLst>
              <a:ext uri="{FF2B5EF4-FFF2-40B4-BE49-F238E27FC236}">
                <a16:creationId xmlns:a16="http://schemas.microsoft.com/office/drawing/2014/main" id="{DAA9CC3B-A8B9-354F-DE64-62D2E648EBB4}"/>
              </a:ext>
            </a:extLst>
          </p:cNvPr>
          <p:cNvSpPr>
            <a:spLocks noGrp="1"/>
          </p:cNvSpPr>
          <p:nvPr>
            <p:ph type="ftr" sz="quarter" idx="3"/>
          </p:nvPr>
        </p:nvSpPr>
        <p:spPr>
          <a:xfrm>
            <a:off x="1395280" y="6600825"/>
            <a:ext cx="10122125" cy="257176"/>
          </a:xfrm>
          <a:prstGeom prst="rect">
            <a:avLst/>
          </a:prstGeom>
        </p:spPr>
        <p:txBody>
          <a:bodyPr lIns="0" anchor="ctr"/>
          <a:lstStyle>
            <a:lvl1pPr>
              <a:defRPr sz="600" b="0">
                <a:latin typeface="+mn-lt"/>
              </a:defRPr>
            </a:lvl1pPr>
          </a:lstStyle>
          <a:p>
            <a:r>
              <a:rPr lang="de-DE"/>
              <a:t>Titel hinzufügen - Referent</a:t>
            </a:r>
            <a:endParaRPr lang="de-DE" dirty="0"/>
          </a:p>
        </p:txBody>
      </p:sp>
      <p:sp>
        <p:nvSpPr>
          <p:cNvPr id="18" name="Textfeld 17">
            <a:extLst>
              <a:ext uri="{FF2B5EF4-FFF2-40B4-BE49-F238E27FC236}">
                <a16:creationId xmlns:a16="http://schemas.microsoft.com/office/drawing/2014/main" id="{54EBA23E-5AB8-DC91-1368-9EA0816F0AA7}"/>
              </a:ext>
            </a:extLst>
          </p:cNvPr>
          <p:cNvSpPr txBox="1"/>
          <p:nvPr userDrawn="1"/>
        </p:nvSpPr>
        <p:spPr>
          <a:xfrm>
            <a:off x="233364" y="6637080"/>
            <a:ext cx="1145856" cy="184666"/>
          </a:xfrm>
          <a:prstGeom prst="rect">
            <a:avLst/>
          </a:prstGeom>
          <a:noFill/>
        </p:spPr>
        <p:txBody>
          <a:bodyPr wrap="square" lIns="0" rIns="0">
            <a:spAutoFit/>
          </a:bodyPr>
          <a:lstStyle/>
          <a:p>
            <a:r>
              <a:rPr lang="en-US" sz="600" b="1" kern="0" noProof="1">
                <a:solidFill>
                  <a:srgbClr val="0B1522"/>
                </a:solidFill>
                <a:latin typeface="Verdana" panose="020B0604030504040204" pitchFamily="34" charset="0"/>
                <a:ea typeface="Verdana" panose="020B0604030504040204" pitchFamily="34" charset="0"/>
              </a:rPr>
              <a:t>RELINE UV TECHNOLOGY </a:t>
            </a:r>
            <a:r>
              <a:rPr lang="en-US" sz="600" kern="0" noProof="1">
                <a:solidFill>
                  <a:srgbClr val="0B1522"/>
                </a:solidFill>
                <a:latin typeface="Verdana" panose="020B0604030504040204" pitchFamily="34" charset="0"/>
                <a:ea typeface="Verdana" panose="020B0604030504040204" pitchFamily="34" charset="0"/>
              </a:rPr>
              <a:t>| </a:t>
            </a:r>
            <a:endParaRPr lang="de-DE" sz="1400"/>
          </a:p>
        </p:txBody>
      </p:sp>
      <p:cxnSp>
        <p:nvCxnSpPr>
          <p:cNvPr id="19" name="Gerader Verbinder 18">
            <a:extLst>
              <a:ext uri="{FF2B5EF4-FFF2-40B4-BE49-F238E27FC236}">
                <a16:creationId xmlns:a16="http://schemas.microsoft.com/office/drawing/2014/main" id="{191FE227-C1A2-B7C9-27EE-23B1D291CBBB}"/>
              </a:ext>
            </a:extLst>
          </p:cNvPr>
          <p:cNvCxnSpPr>
            <a:cxnSpLocks/>
          </p:cNvCxnSpPr>
          <p:nvPr userDrawn="1"/>
        </p:nvCxnSpPr>
        <p:spPr>
          <a:xfrm>
            <a:off x="233363" y="6592888"/>
            <a:ext cx="11722100" cy="0"/>
          </a:xfrm>
          <a:prstGeom prst="line">
            <a:avLst/>
          </a:prstGeom>
          <a:ln w="28575">
            <a:solidFill>
              <a:srgbClr val="FBB21B"/>
            </a:solidFill>
          </a:ln>
        </p:spPr>
        <p:style>
          <a:lnRef idx="1">
            <a:schemeClr val="accent1"/>
          </a:lnRef>
          <a:fillRef idx="0">
            <a:schemeClr val="accent1"/>
          </a:fillRef>
          <a:effectRef idx="0">
            <a:schemeClr val="accent1"/>
          </a:effectRef>
          <a:fontRef idx="minor">
            <a:schemeClr val="tx1"/>
          </a:fontRef>
        </p:style>
      </p:cxnSp>
      <p:sp>
        <p:nvSpPr>
          <p:cNvPr id="3" name="Rechteck 2">
            <a:extLst>
              <a:ext uri="{FF2B5EF4-FFF2-40B4-BE49-F238E27FC236}">
                <a16:creationId xmlns:a16="http://schemas.microsoft.com/office/drawing/2014/main" id="{E33A1A72-71FB-D650-7C66-0CDCCD6EC6F6}"/>
              </a:ext>
            </a:extLst>
          </p:cNvPr>
          <p:cNvSpPr/>
          <p:nvPr userDrawn="1"/>
        </p:nvSpPr>
        <p:spPr>
          <a:xfrm>
            <a:off x="0" y="0"/>
            <a:ext cx="12192000" cy="646820"/>
          </a:xfrm>
          <a:prstGeom prst="rect">
            <a:avLst/>
          </a:prstGeom>
          <a:solidFill>
            <a:srgbClr val="0B15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4" name="Gerader Verbinder 3">
            <a:extLst>
              <a:ext uri="{FF2B5EF4-FFF2-40B4-BE49-F238E27FC236}">
                <a16:creationId xmlns:a16="http://schemas.microsoft.com/office/drawing/2014/main" id="{C1420159-EAE5-8ABC-E3E0-E560F261C785}"/>
              </a:ext>
            </a:extLst>
          </p:cNvPr>
          <p:cNvCxnSpPr>
            <a:cxnSpLocks/>
          </p:cNvCxnSpPr>
          <p:nvPr userDrawn="1"/>
        </p:nvCxnSpPr>
        <p:spPr>
          <a:xfrm>
            <a:off x="227013" y="628153"/>
            <a:ext cx="11737975" cy="0"/>
          </a:xfrm>
          <a:prstGeom prst="line">
            <a:avLst/>
          </a:prstGeom>
          <a:ln w="28575">
            <a:solidFill>
              <a:srgbClr val="0F1623"/>
            </a:solidFill>
          </a:ln>
        </p:spPr>
        <p:style>
          <a:lnRef idx="1">
            <a:schemeClr val="accent1"/>
          </a:lnRef>
          <a:fillRef idx="0">
            <a:schemeClr val="accent1"/>
          </a:fillRef>
          <a:effectRef idx="0">
            <a:schemeClr val="accent1"/>
          </a:effectRef>
          <a:fontRef idx="minor">
            <a:schemeClr val="tx1"/>
          </a:fontRef>
        </p:style>
      </p:cxnSp>
      <p:sp>
        <p:nvSpPr>
          <p:cNvPr id="5" name="Rechteck 4">
            <a:extLst>
              <a:ext uri="{FF2B5EF4-FFF2-40B4-BE49-F238E27FC236}">
                <a16:creationId xmlns:a16="http://schemas.microsoft.com/office/drawing/2014/main" id="{8FEDA81A-98C1-082A-0AA9-FAB3D1ACDD7E}"/>
              </a:ext>
            </a:extLst>
          </p:cNvPr>
          <p:cNvSpPr/>
          <p:nvPr userDrawn="1"/>
        </p:nvSpPr>
        <p:spPr>
          <a:xfrm>
            <a:off x="227013" y="646824"/>
            <a:ext cx="1519236" cy="51732"/>
          </a:xfrm>
          <a:prstGeom prst="rect">
            <a:avLst/>
          </a:prstGeom>
          <a:solidFill>
            <a:srgbClr val="FCAF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Grafik 6" descr="Ein Bild, das Text, ClipArt enthält.&#10;&#10;Automatisch generierte Beschreibung">
            <a:extLst>
              <a:ext uri="{FF2B5EF4-FFF2-40B4-BE49-F238E27FC236}">
                <a16:creationId xmlns:a16="http://schemas.microsoft.com/office/drawing/2014/main" id="{93824E7F-3A11-AC03-F936-3E3B00C9C27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631" t="11965" r="4453" b="11785"/>
          <a:stretch/>
        </p:blipFill>
        <p:spPr>
          <a:xfrm>
            <a:off x="218602" y="114137"/>
            <a:ext cx="1540885" cy="418546"/>
          </a:xfrm>
          <a:prstGeom prst="rect">
            <a:avLst/>
          </a:prstGeom>
        </p:spPr>
      </p:pic>
      <p:pic>
        <p:nvPicPr>
          <p:cNvPr id="9" name="Grafik 8">
            <a:extLst>
              <a:ext uri="{FF2B5EF4-FFF2-40B4-BE49-F238E27FC236}">
                <a16:creationId xmlns:a16="http://schemas.microsoft.com/office/drawing/2014/main" id="{AA864CA0-C12A-E09E-A61A-B92D2BAB37CB}"/>
              </a:ext>
            </a:extLst>
          </p:cNvPr>
          <p:cNvPicPr>
            <a:picLocks noChangeAspect="1"/>
          </p:cNvPicPr>
          <p:nvPr userDrawn="1"/>
        </p:nvPicPr>
        <p:blipFill rotWithShape="1">
          <a:blip r:embed="rId3" cstate="screen">
            <a:alphaModFix amt="50000"/>
            <a:extLst>
              <a:ext uri="{28A0092B-C50C-407E-A947-70E740481C1C}">
                <a14:useLocalDpi xmlns:a14="http://schemas.microsoft.com/office/drawing/2010/main"/>
              </a:ext>
            </a:extLst>
          </a:blip>
          <a:srcRect/>
          <a:stretch/>
        </p:blipFill>
        <p:spPr>
          <a:xfrm>
            <a:off x="11437653" y="0"/>
            <a:ext cx="754348" cy="646611"/>
          </a:xfrm>
          <a:prstGeom prst="rect">
            <a:avLst/>
          </a:prstGeom>
        </p:spPr>
      </p:pic>
      <p:sp>
        <p:nvSpPr>
          <p:cNvPr id="6" name="Inhaltsplatzhalter 2">
            <a:extLst>
              <a:ext uri="{FF2B5EF4-FFF2-40B4-BE49-F238E27FC236}">
                <a16:creationId xmlns:a16="http://schemas.microsoft.com/office/drawing/2014/main" id="{4C5581F0-109E-B8E8-E52A-44208807775A}"/>
              </a:ext>
            </a:extLst>
          </p:cNvPr>
          <p:cNvSpPr>
            <a:spLocks noGrp="1"/>
          </p:cNvSpPr>
          <p:nvPr>
            <p:ph idx="1" hasCustomPrompt="1"/>
          </p:nvPr>
        </p:nvSpPr>
        <p:spPr>
          <a:xfrm>
            <a:off x="243986" y="1931351"/>
            <a:ext cx="3780000" cy="4486542"/>
          </a:xfrm>
        </p:spPr>
        <p:txBody>
          <a:bodyPr rtlCol="0"/>
          <a:lstStyle>
            <a:lvl1pPr>
              <a:defRPr>
                <a:solidFill>
                  <a:srgbClr val="0B1522"/>
                </a:solidFill>
              </a:defRPr>
            </a:lvl1pPr>
            <a:lvl2pPr>
              <a:defRPr>
                <a:solidFill>
                  <a:srgbClr val="0B1522"/>
                </a:solidFill>
              </a:defRPr>
            </a:lvl2pPr>
            <a:lvl3pPr>
              <a:defRPr>
                <a:solidFill>
                  <a:srgbClr val="0B1522"/>
                </a:solidFill>
              </a:defRPr>
            </a:lvl3pPr>
            <a:lvl4pPr>
              <a:defRPr>
                <a:solidFill>
                  <a:srgbClr val="0B1522"/>
                </a:solidFill>
              </a:defRPr>
            </a:lvl4pPr>
            <a:lvl5pPr>
              <a:defRPr>
                <a:solidFill>
                  <a:srgbClr val="0B1522"/>
                </a:solidFill>
              </a:defRPr>
            </a:lvl5pPr>
          </a:lstStyle>
          <a:p>
            <a:pPr lvl="0" rtl="0"/>
            <a:r>
              <a:rPr lang="de-DE" noProof="0" dirty="0"/>
              <a:t>Textmasterformate bearbeiten</a:t>
            </a:r>
          </a:p>
          <a:p>
            <a:pPr lvl="1" rtl="0"/>
            <a:r>
              <a:rPr lang="de-DE" noProof="0" dirty="0"/>
              <a:t>Zweite Ebene</a:t>
            </a:r>
          </a:p>
          <a:p>
            <a:pPr lvl="2" rtl="0"/>
            <a:r>
              <a:rPr lang="de-DE" noProof="0" dirty="0"/>
              <a:t>Dritte Ebene</a:t>
            </a:r>
          </a:p>
          <a:p>
            <a:pPr lvl="3" rtl="0"/>
            <a:r>
              <a:rPr lang="de-DE" noProof="0" dirty="0"/>
              <a:t>Vierte Ebene</a:t>
            </a:r>
          </a:p>
          <a:p>
            <a:pPr lvl="4" rtl="0"/>
            <a:r>
              <a:rPr lang="de-DE" noProof="0" dirty="0"/>
              <a:t>Fünfte Ebene</a:t>
            </a:r>
          </a:p>
        </p:txBody>
      </p:sp>
      <p:sp>
        <p:nvSpPr>
          <p:cNvPr id="10" name="Inhaltsplatzhalter 2">
            <a:extLst>
              <a:ext uri="{FF2B5EF4-FFF2-40B4-BE49-F238E27FC236}">
                <a16:creationId xmlns:a16="http://schemas.microsoft.com/office/drawing/2014/main" id="{7BA1A220-C65A-13B2-69ED-0EBB0E96A323}"/>
              </a:ext>
            </a:extLst>
          </p:cNvPr>
          <p:cNvSpPr>
            <a:spLocks noGrp="1"/>
          </p:cNvSpPr>
          <p:nvPr>
            <p:ph idx="17" hasCustomPrompt="1"/>
          </p:nvPr>
        </p:nvSpPr>
        <p:spPr>
          <a:xfrm>
            <a:off x="4204953" y="1931351"/>
            <a:ext cx="3780000" cy="4486542"/>
          </a:xfrm>
        </p:spPr>
        <p:txBody>
          <a:bodyPr rtlCol="0"/>
          <a:lstStyle>
            <a:lvl1pPr>
              <a:defRPr>
                <a:solidFill>
                  <a:srgbClr val="0B1522"/>
                </a:solidFill>
              </a:defRPr>
            </a:lvl1pPr>
            <a:lvl2pPr>
              <a:defRPr>
                <a:solidFill>
                  <a:srgbClr val="0B1522"/>
                </a:solidFill>
              </a:defRPr>
            </a:lvl2pPr>
            <a:lvl3pPr>
              <a:defRPr>
                <a:solidFill>
                  <a:srgbClr val="0B1522"/>
                </a:solidFill>
              </a:defRPr>
            </a:lvl3pPr>
            <a:lvl4pPr>
              <a:defRPr>
                <a:solidFill>
                  <a:srgbClr val="0B1522"/>
                </a:solidFill>
              </a:defRPr>
            </a:lvl4pPr>
            <a:lvl5pPr>
              <a:defRPr>
                <a:solidFill>
                  <a:srgbClr val="0B1522"/>
                </a:solidFill>
              </a:defRPr>
            </a:lvl5pPr>
          </a:lstStyle>
          <a:p>
            <a:pPr lvl="0" rtl="0"/>
            <a:r>
              <a:rPr lang="de-DE" noProof="0" dirty="0"/>
              <a:t>Textmasterformate bearbeiten</a:t>
            </a:r>
          </a:p>
          <a:p>
            <a:pPr lvl="1" rtl="0"/>
            <a:r>
              <a:rPr lang="de-DE" noProof="0" dirty="0"/>
              <a:t>Zweite Ebene</a:t>
            </a:r>
          </a:p>
          <a:p>
            <a:pPr lvl="2" rtl="0"/>
            <a:r>
              <a:rPr lang="de-DE" noProof="0" dirty="0"/>
              <a:t>Dritte Ebene</a:t>
            </a:r>
          </a:p>
          <a:p>
            <a:pPr lvl="3" rtl="0"/>
            <a:r>
              <a:rPr lang="de-DE" noProof="0" dirty="0"/>
              <a:t>Vierte Ebene</a:t>
            </a:r>
          </a:p>
          <a:p>
            <a:pPr lvl="4" rtl="0"/>
            <a:r>
              <a:rPr lang="de-DE" noProof="0" dirty="0"/>
              <a:t>Fünfte Ebene</a:t>
            </a:r>
          </a:p>
        </p:txBody>
      </p:sp>
      <p:sp>
        <p:nvSpPr>
          <p:cNvPr id="21" name="Inhaltsplatzhalter 2">
            <a:extLst>
              <a:ext uri="{FF2B5EF4-FFF2-40B4-BE49-F238E27FC236}">
                <a16:creationId xmlns:a16="http://schemas.microsoft.com/office/drawing/2014/main" id="{4E4CAFC1-13CE-F546-87EB-D205E7D54720}"/>
              </a:ext>
            </a:extLst>
          </p:cNvPr>
          <p:cNvSpPr>
            <a:spLocks noGrp="1"/>
          </p:cNvSpPr>
          <p:nvPr>
            <p:ph idx="18" hasCustomPrompt="1"/>
          </p:nvPr>
        </p:nvSpPr>
        <p:spPr>
          <a:xfrm>
            <a:off x="8184988" y="1931351"/>
            <a:ext cx="3780000" cy="4486542"/>
          </a:xfrm>
        </p:spPr>
        <p:txBody>
          <a:bodyPr rtlCol="0"/>
          <a:lstStyle>
            <a:lvl1pPr>
              <a:defRPr>
                <a:solidFill>
                  <a:srgbClr val="0B1522"/>
                </a:solidFill>
              </a:defRPr>
            </a:lvl1pPr>
            <a:lvl2pPr>
              <a:defRPr>
                <a:solidFill>
                  <a:srgbClr val="0B1522"/>
                </a:solidFill>
              </a:defRPr>
            </a:lvl2pPr>
            <a:lvl3pPr>
              <a:defRPr>
                <a:solidFill>
                  <a:srgbClr val="0B1522"/>
                </a:solidFill>
              </a:defRPr>
            </a:lvl3pPr>
            <a:lvl4pPr>
              <a:defRPr>
                <a:solidFill>
                  <a:srgbClr val="0B1522"/>
                </a:solidFill>
              </a:defRPr>
            </a:lvl4pPr>
            <a:lvl5pPr>
              <a:defRPr>
                <a:solidFill>
                  <a:srgbClr val="0B1522"/>
                </a:solidFill>
              </a:defRPr>
            </a:lvl5pPr>
          </a:lstStyle>
          <a:p>
            <a:pPr lvl="0" rtl="0"/>
            <a:r>
              <a:rPr lang="de-DE" noProof="0" dirty="0"/>
              <a:t>Textmasterformate bearbeiten</a:t>
            </a:r>
          </a:p>
          <a:p>
            <a:pPr lvl="1" rtl="0"/>
            <a:r>
              <a:rPr lang="de-DE" noProof="0" dirty="0"/>
              <a:t>Zweite Ebene</a:t>
            </a:r>
          </a:p>
          <a:p>
            <a:pPr lvl="2" rtl="0"/>
            <a:r>
              <a:rPr lang="de-DE" noProof="0" dirty="0"/>
              <a:t>Dritte Ebene</a:t>
            </a:r>
          </a:p>
          <a:p>
            <a:pPr lvl="3" rtl="0"/>
            <a:r>
              <a:rPr lang="de-DE" noProof="0" dirty="0"/>
              <a:t>Vierte Ebene</a:t>
            </a:r>
          </a:p>
          <a:p>
            <a:pPr lvl="4" rtl="0"/>
            <a:r>
              <a:rPr lang="de-DE" noProof="0" dirty="0"/>
              <a:t>Fünfte Ebene</a:t>
            </a:r>
          </a:p>
        </p:txBody>
      </p:sp>
    </p:spTree>
    <p:extLst>
      <p:ext uri="{BB962C8B-B14F-4D97-AF65-F5344CB8AC3E}">
        <p14:creationId xmlns:p14="http://schemas.microsoft.com/office/powerpoint/2010/main" val="131104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1284" userDrawn="1">
          <p15:clr>
            <a:srgbClr val="FBAE40"/>
          </p15:clr>
        </p15:guide>
        <p15:guide id="3" orient="horz" pos="3822" userDrawn="1">
          <p15:clr>
            <a:srgbClr val="FBAE40"/>
          </p15:clr>
        </p15:guide>
        <p15:guide id="4" orient="horz" pos="1175" userDrawn="1">
          <p15:clr>
            <a:srgbClr val="FBAE40"/>
          </p15:clr>
        </p15:guide>
        <p15:guide id="5" orient="horz" pos="3933"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8_Bild+Text links Highligh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FC9509B-BEC5-6271-09A4-B90F8EC562C3}"/>
              </a:ext>
            </a:extLst>
          </p:cNvPr>
          <p:cNvSpPr>
            <a:spLocks noGrp="1"/>
          </p:cNvSpPr>
          <p:nvPr>
            <p:ph type="title" hasCustomPrompt="1"/>
          </p:nvPr>
        </p:nvSpPr>
        <p:spPr>
          <a:xfrm>
            <a:off x="233364" y="923908"/>
            <a:ext cx="11722099" cy="332399"/>
          </a:xfrm>
        </p:spPr>
        <p:txBody>
          <a:bodyPr/>
          <a:lstStyle>
            <a:lvl1pPr>
              <a:defRPr sz="2400" cap="all" baseline="0"/>
            </a:lvl1pPr>
          </a:lstStyle>
          <a:p>
            <a:r>
              <a:rPr lang="de-DE" dirty="0"/>
              <a:t>Hier steht die Headline</a:t>
            </a:r>
          </a:p>
        </p:txBody>
      </p:sp>
      <p:sp>
        <p:nvSpPr>
          <p:cNvPr id="8" name="Textplatzhalter 9">
            <a:extLst>
              <a:ext uri="{FF2B5EF4-FFF2-40B4-BE49-F238E27FC236}">
                <a16:creationId xmlns:a16="http://schemas.microsoft.com/office/drawing/2014/main" id="{AA234A89-5D67-BDB1-A8A4-D6D9E605DA8D}"/>
              </a:ext>
            </a:extLst>
          </p:cNvPr>
          <p:cNvSpPr>
            <a:spLocks noGrp="1"/>
          </p:cNvSpPr>
          <p:nvPr>
            <p:ph type="body" sz="quarter" idx="14" hasCustomPrompt="1"/>
          </p:nvPr>
        </p:nvSpPr>
        <p:spPr>
          <a:xfrm>
            <a:off x="234157" y="1340517"/>
            <a:ext cx="11721306" cy="184281"/>
          </a:xfrm>
        </p:spPr>
        <p:txBody>
          <a:bodyPr/>
          <a:lstStyle>
            <a:lvl1pPr marL="0" indent="0">
              <a:buNone/>
              <a:defRPr sz="1200" cap="none" baseline="0"/>
            </a:lvl1pPr>
          </a:lstStyle>
          <a:p>
            <a:pPr lvl="0"/>
            <a:r>
              <a:rPr lang="de-DE" dirty="0"/>
              <a:t>Hier steht die </a:t>
            </a:r>
            <a:r>
              <a:rPr lang="de-DE" dirty="0" err="1"/>
              <a:t>Subline</a:t>
            </a:r>
            <a:endParaRPr lang="de-DE" dirty="0"/>
          </a:p>
        </p:txBody>
      </p:sp>
      <p:sp>
        <p:nvSpPr>
          <p:cNvPr id="15" name="Foliennummernplatzhalter 4">
            <a:extLst>
              <a:ext uri="{FF2B5EF4-FFF2-40B4-BE49-F238E27FC236}">
                <a16:creationId xmlns:a16="http://schemas.microsoft.com/office/drawing/2014/main" id="{6972F46F-B7EC-6977-4DA5-E5560F0E715A}"/>
              </a:ext>
            </a:extLst>
          </p:cNvPr>
          <p:cNvSpPr>
            <a:spLocks noGrp="1"/>
          </p:cNvSpPr>
          <p:nvPr>
            <p:ph type="sldNum" sz="quarter" idx="4"/>
          </p:nvPr>
        </p:nvSpPr>
        <p:spPr>
          <a:xfrm>
            <a:off x="11593513" y="6600825"/>
            <a:ext cx="361950" cy="257176"/>
          </a:xfrm>
          <a:prstGeom prst="rect">
            <a:avLst/>
          </a:prstGeom>
        </p:spPr>
        <p:txBody>
          <a:bodyPr lIns="0" rIns="0" anchor="ctr"/>
          <a:lstStyle>
            <a:lvl1pPr algn="r">
              <a:defRPr sz="600" b="1"/>
            </a:lvl1pPr>
          </a:lstStyle>
          <a:p>
            <a:fld id="{70AC78CC-C529-47E7-A9D5-30BF1F95C35E}" type="slidenum">
              <a:rPr lang="de-DE" smtClean="0"/>
              <a:pPr/>
              <a:t>‹Nr.›</a:t>
            </a:fld>
            <a:endParaRPr lang="de-DE"/>
          </a:p>
        </p:txBody>
      </p:sp>
      <p:sp>
        <p:nvSpPr>
          <p:cNvPr id="16" name="Fußzeilenplatzhalter 3">
            <a:extLst>
              <a:ext uri="{FF2B5EF4-FFF2-40B4-BE49-F238E27FC236}">
                <a16:creationId xmlns:a16="http://schemas.microsoft.com/office/drawing/2014/main" id="{DAA9CC3B-A8B9-354F-DE64-62D2E648EBB4}"/>
              </a:ext>
            </a:extLst>
          </p:cNvPr>
          <p:cNvSpPr>
            <a:spLocks noGrp="1"/>
          </p:cNvSpPr>
          <p:nvPr>
            <p:ph type="ftr" sz="quarter" idx="3"/>
          </p:nvPr>
        </p:nvSpPr>
        <p:spPr>
          <a:xfrm>
            <a:off x="1395280" y="6600825"/>
            <a:ext cx="10122125" cy="257176"/>
          </a:xfrm>
          <a:prstGeom prst="rect">
            <a:avLst/>
          </a:prstGeom>
        </p:spPr>
        <p:txBody>
          <a:bodyPr lIns="0" anchor="ctr"/>
          <a:lstStyle>
            <a:lvl1pPr>
              <a:defRPr sz="600" b="0">
                <a:latin typeface="+mn-lt"/>
              </a:defRPr>
            </a:lvl1pPr>
          </a:lstStyle>
          <a:p>
            <a:r>
              <a:rPr lang="de-DE"/>
              <a:t>Titel hinzufügen - Referent</a:t>
            </a:r>
            <a:endParaRPr lang="de-DE" dirty="0"/>
          </a:p>
        </p:txBody>
      </p:sp>
      <p:sp>
        <p:nvSpPr>
          <p:cNvPr id="18" name="Textfeld 17">
            <a:extLst>
              <a:ext uri="{FF2B5EF4-FFF2-40B4-BE49-F238E27FC236}">
                <a16:creationId xmlns:a16="http://schemas.microsoft.com/office/drawing/2014/main" id="{54EBA23E-5AB8-DC91-1368-9EA0816F0AA7}"/>
              </a:ext>
            </a:extLst>
          </p:cNvPr>
          <p:cNvSpPr txBox="1"/>
          <p:nvPr userDrawn="1"/>
        </p:nvSpPr>
        <p:spPr>
          <a:xfrm>
            <a:off x="233364" y="6637080"/>
            <a:ext cx="1145856" cy="184666"/>
          </a:xfrm>
          <a:prstGeom prst="rect">
            <a:avLst/>
          </a:prstGeom>
          <a:noFill/>
        </p:spPr>
        <p:txBody>
          <a:bodyPr wrap="square" lIns="0" rIns="0">
            <a:spAutoFit/>
          </a:bodyPr>
          <a:lstStyle/>
          <a:p>
            <a:r>
              <a:rPr lang="en-US" sz="600" b="1" kern="0" noProof="1">
                <a:solidFill>
                  <a:srgbClr val="0B1522"/>
                </a:solidFill>
                <a:latin typeface="Verdana" panose="020B0604030504040204" pitchFamily="34" charset="0"/>
                <a:ea typeface="Verdana" panose="020B0604030504040204" pitchFamily="34" charset="0"/>
              </a:rPr>
              <a:t>RELINE UV TECHNOLOGY </a:t>
            </a:r>
            <a:r>
              <a:rPr lang="en-US" sz="600" kern="0" noProof="1">
                <a:solidFill>
                  <a:srgbClr val="0B1522"/>
                </a:solidFill>
                <a:latin typeface="Verdana" panose="020B0604030504040204" pitchFamily="34" charset="0"/>
                <a:ea typeface="Verdana" panose="020B0604030504040204" pitchFamily="34" charset="0"/>
              </a:rPr>
              <a:t>| </a:t>
            </a:r>
            <a:endParaRPr lang="de-DE" sz="1400"/>
          </a:p>
        </p:txBody>
      </p:sp>
      <p:cxnSp>
        <p:nvCxnSpPr>
          <p:cNvPr id="19" name="Gerader Verbinder 18">
            <a:extLst>
              <a:ext uri="{FF2B5EF4-FFF2-40B4-BE49-F238E27FC236}">
                <a16:creationId xmlns:a16="http://schemas.microsoft.com/office/drawing/2014/main" id="{191FE227-C1A2-B7C9-27EE-23B1D291CBBB}"/>
              </a:ext>
            </a:extLst>
          </p:cNvPr>
          <p:cNvCxnSpPr>
            <a:cxnSpLocks/>
          </p:cNvCxnSpPr>
          <p:nvPr userDrawn="1"/>
        </p:nvCxnSpPr>
        <p:spPr>
          <a:xfrm>
            <a:off x="233363" y="6592888"/>
            <a:ext cx="11722100" cy="0"/>
          </a:xfrm>
          <a:prstGeom prst="line">
            <a:avLst/>
          </a:prstGeom>
          <a:ln w="28575">
            <a:solidFill>
              <a:srgbClr val="FBB21B"/>
            </a:solidFill>
          </a:ln>
        </p:spPr>
        <p:style>
          <a:lnRef idx="1">
            <a:schemeClr val="accent1"/>
          </a:lnRef>
          <a:fillRef idx="0">
            <a:schemeClr val="accent1"/>
          </a:fillRef>
          <a:effectRef idx="0">
            <a:schemeClr val="accent1"/>
          </a:effectRef>
          <a:fontRef idx="minor">
            <a:schemeClr val="tx1"/>
          </a:fontRef>
        </p:style>
      </p:cxnSp>
      <p:sp>
        <p:nvSpPr>
          <p:cNvPr id="3" name="Rechteck 2">
            <a:extLst>
              <a:ext uri="{FF2B5EF4-FFF2-40B4-BE49-F238E27FC236}">
                <a16:creationId xmlns:a16="http://schemas.microsoft.com/office/drawing/2014/main" id="{E33A1A72-71FB-D650-7C66-0CDCCD6EC6F6}"/>
              </a:ext>
            </a:extLst>
          </p:cNvPr>
          <p:cNvSpPr/>
          <p:nvPr userDrawn="1"/>
        </p:nvSpPr>
        <p:spPr>
          <a:xfrm>
            <a:off x="0" y="0"/>
            <a:ext cx="12192000" cy="646820"/>
          </a:xfrm>
          <a:prstGeom prst="rect">
            <a:avLst/>
          </a:prstGeom>
          <a:solidFill>
            <a:srgbClr val="0B15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4" name="Gerader Verbinder 3">
            <a:extLst>
              <a:ext uri="{FF2B5EF4-FFF2-40B4-BE49-F238E27FC236}">
                <a16:creationId xmlns:a16="http://schemas.microsoft.com/office/drawing/2014/main" id="{C1420159-EAE5-8ABC-E3E0-E560F261C785}"/>
              </a:ext>
            </a:extLst>
          </p:cNvPr>
          <p:cNvCxnSpPr>
            <a:cxnSpLocks/>
          </p:cNvCxnSpPr>
          <p:nvPr userDrawn="1"/>
        </p:nvCxnSpPr>
        <p:spPr>
          <a:xfrm>
            <a:off x="227013" y="628153"/>
            <a:ext cx="11737975" cy="0"/>
          </a:xfrm>
          <a:prstGeom prst="line">
            <a:avLst/>
          </a:prstGeom>
          <a:ln w="28575">
            <a:solidFill>
              <a:srgbClr val="0F1623"/>
            </a:solidFill>
          </a:ln>
        </p:spPr>
        <p:style>
          <a:lnRef idx="1">
            <a:schemeClr val="accent1"/>
          </a:lnRef>
          <a:fillRef idx="0">
            <a:schemeClr val="accent1"/>
          </a:fillRef>
          <a:effectRef idx="0">
            <a:schemeClr val="accent1"/>
          </a:effectRef>
          <a:fontRef idx="minor">
            <a:schemeClr val="tx1"/>
          </a:fontRef>
        </p:style>
      </p:cxnSp>
      <p:sp>
        <p:nvSpPr>
          <p:cNvPr id="5" name="Rechteck 4">
            <a:extLst>
              <a:ext uri="{FF2B5EF4-FFF2-40B4-BE49-F238E27FC236}">
                <a16:creationId xmlns:a16="http://schemas.microsoft.com/office/drawing/2014/main" id="{8FEDA81A-98C1-082A-0AA9-FAB3D1ACDD7E}"/>
              </a:ext>
            </a:extLst>
          </p:cNvPr>
          <p:cNvSpPr/>
          <p:nvPr userDrawn="1"/>
        </p:nvSpPr>
        <p:spPr>
          <a:xfrm>
            <a:off x="227013" y="646824"/>
            <a:ext cx="1519236" cy="51732"/>
          </a:xfrm>
          <a:prstGeom prst="rect">
            <a:avLst/>
          </a:prstGeom>
          <a:solidFill>
            <a:srgbClr val="FCAF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Grafik 6" descr="Ein Bild, das Text, ClipArt enthält.&#10;&#10;Automatisch generierte Beschreibung">
            <a:extLst>
              <a:ext uri="{FF2B5EF4-FFF2-40B4-BE49-F238E27FC236}">
                <a16:creationId xmlns:a16="http://schemas.microsoft.com/office/drawing/2014/main" id="{93824E7F-3A11-AC03-F936-3E3B00C9C27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631" t="11965" r="4453" b="11785"/>
          <a:stretch/>
        </p:blipFill>
        <p:spPr>
          <a:xfrm>
            <a:off x="218602" y="114137"/>
            <a:ext cx="1540885" cy="418546"/>
          </a:xfrm>
          <a:prstGeom prst="rect">
            <a:avLst/>
          </a:prstGeom>
        </p:spPr>
      </p:pic>
      <p:pic>
        <p:nvPicPr>
          <p:cNvPr id="9" name="Grafik 8">
            <a:extLst>
              <a:ext uri="{FF2B5EF4-FFF2-40B4-BE49-F238E27FC236}">
                <a16:creationId xmlns:a16="http://schemas.microsoft.com/office/drawing/2014/main" id="{AA864CA0-C12A-E09E-A61A-B92D2BAB37CB}"/>
              </a:ext>
            </a:extLst>
          </p:cNvPr>
          <p:cNvPicPr>
            <a:picLocks noChangeAspect="1"/>
          </p:cNvPicPr>
          <p:nvPr userDrawn="1"/>
        </p:nvPicPr>
        <p:blipFill rotWithShape="1">
          <a:blip r:embed="rId3" cstate="screen">
            <a:alphaModFix amt="50000"/>
            <a:extLst>
              <a:ext uri="{28A0092B-C50C-407E-A947-70E740481C1C}">
                <a14:useLocalDpi xmlns:a14="http://schemas.microsoft.com/office/drawing/2010/main"/>
              </a:ext>
            </a:extLst>
          </a:blip>
          <a:srcRect/>
          <a:stretch/>
        </p:blipFill>
        <p:spPr>
          <a:xfrm>
            <a:off x="11437653" y="0"/>
            <a:ext cx="754348" cy="646611"/>
          </a:xfrm>
          <a:prstGeom prst="rect">
            <a:avLst/>
          </a:prstGeom>
        </p:spPr>
      </p:pic>
      <p:sp>
        <p:nvSpPr>
          <p:cNvPr id="6" name="Inhaltsplatzhalter 2">
            <a:extLst>
              <a:ext uri="{FF2B5EF4-FFF2-40B4-BE49-F238E27FC236}">
                <a16:creationId xmlns:a16="http://schemas.microsoft.com/office/drawing/2014/main" id="{9586EB4A-8B4E-8CE9-B9A6-65D16FA8C772}"/>
              </a:ext>
            </a:extLst>
          </p:cNvPr>
          <p:cNvSpPr>
            <a:spLocks noGrp="1"/>
          </p:cNvSpPr>
          <p:nvPr>
            <p:ph idx="1" hasCustomPrompt="1"/>
          </p:nvPr>
        </p:nvSpPr>
        <p:spPr>
          <a:xfrm>
            <a:off x="243988" y="1931351"/>
            <a:ext cx="2160000" cy="4486542"/>
          </a:xfrm>
        </p:spPr>
        <p:txBody>
          <a:bodyPr rtlCol="0"/>
          <a:lstStyle>
            <a:lvl1pPr>
              <a:defRPr>
                <a:solidFill>
                  <a:srgbClr val="0B1522"/>
                </a:solidFill>
              </a:defRPr>
            </a:lvl1pPr>
            <a:lvl2pPr>
              <a:defRPr>
                <a:solidFill>
                  <a:srgbClr val="0B1522"/>
                </a:solidFill>
              </a:defRPr>
            </a:lvl2pPr>
            <a:lvl3pPr>
              <a:defRPr>
                <a:solidFill>
                  <a:srgbClr val="0B1522"/>
                </a:solidFill>
              </a:defRPr>
            </a:lvl3pPr>
            <a:lvl4pPr>
              <a:defRPr>
                <a:solidFill>
                  <a:srgbClr val="0B1522"/>
                </a:solidFill>
              </a:defRPr>
            </a:lvl4pPr>
            <a:lvl5pPr>
              <a:defRPr>
                <a:solidFill>
                  <a:srgbClr val="0B1522"/>
                </a:solidFill>
              </a:defRPr>
            </a:lvl5pPr>
          </a:lstStyle>
          <a:p>
            <a:pPr lvl="0" rtl="0"/>
            <a:r>
              <a:rPr lang="de-DE" noProof="0" dirty="0"/>
              <a:t>Textmasterformate bearbeiten</a:t>
            </a:r>
          </a:p>
          <a:p>
            <a:pPr lvl="1" rtl="0"/>
            <a:r>
              <a:rPr lang="de-DE" noProof="0" dirty="0"/>
              <a:t>Zweite Ebene</a:t>
            </a:r>
          </a:p>
          <a:p>
            <a:pPr lvl="2" rtl="0"/>
            <a:r>
              <a:rPr lang="de-DE" noProof="0" dirty="0"/>
              <a:t>Dritte Ebene</a:t>
            </a:r>
          </a:p>
          <a:p>
            <a:pPr lvl="3" rtl="0"/>
            <a:r>
              <a:rPr lang="de-DE" noProof="0" dirty="0"/>
              <a:t>Vierte Ebene</a:t>
            </a:r>
          </a:p>
          <a:p>
            <a:pPr lvl="4" rtl="0"/>
            <a:r>
              <a:rPr lang="de-DE" noProof="0" dirty="0"/>
              <a:t>Fünfte Ebene</a:t>
            </a:r>
          </a:p>
        </p:txBody>
      </p:sp>
      <p:sp>
        <p:nvSpPr>
          <p:cNvPr id="20" name="Inhaltsplatzhalter 2">
            <a:extLst>
              <a:ext uri="{FF2B5EF4-FFF2-40B4-BE49-F238E27FC236}">
                <a16:creationId xmlns:a16="http://schemas.microsoft.com/office/drawing/2014/main" id="{6EE0CC5D-9F93-9526-6873-95EC811ADCAE}"/>
              </a:ext>
            </a:extLst>
          </p:cNvPr>
          <p:cNvSpPr>
            <a:spLocks noGrp="1"/>
          </p:cNvSpPr>
          <p:nvPr>
            <p:ph idx="17" hasCustomPrompt="1"/>
          </p:nvPr>
        </p:nvSpPr>
        <p:spPr>
          <a:xfrm>
            <a:off x="5029369" y="1926991"/>
            <a:ext cx="2160000" cy="4486542"/>
          </a:xfrm>
        </p:spPr>
        <p:txBody>
          <a:bodyPr rtlCol="0"/>
          <a:lstStyle>
            <a:lvl1pPr>
              <a:defRPr>
                <a:solidFill>
                  <a:srgbClr val="0B1522"/>
                </a:solidFill>
              </a:defRPr>
            </a:lvl1pPr>
            <a:lvl2pPr>
              <a:defRPr>
                <a:solidFill>
                  <a:srgbClr val="0B1522"/>
                </a:solidFill>
              </a:defRPr>
            </a:lvl2pPr>
            <a:lvl3pPr>
              <a:defRPr>
                <a:solidFill>
                  <a:srgbClr val="0B1522"/>
                </a:solidFill>
              </a:defRPr>
            </a:lvl3pPr>
            <a:lvl4pPr>
              <a:defRPr>
                <a:solidFill>
                  <a:srgbClr val="0B1522"/>
                </a:solidFill>
              </a:defRPr>
            </a:lvl4pPr>
            <a:lvl5pPr>
              <a:defRPr>
                <a:solidFill>
                  <a:srgbClr val="0B1522"/>
                </a:solidFill>
              </a:defRPr>
            </a:lvl5pPr>
          </a:lstStyle>
          <a:p>
            <a:pPr lvl="0" rtl="0"/>
            <a:r>
              <a:rPr lang="de-DE" noProof="0" dirty="0"/>
              <a:t>Textmasterformate bearbeiten</a:t>
            </a:r>
          </a:p>
          <a:p>
            <a:pPr lvl="1" rtl="0"/>
            <a:r>
              <a:rPr lang="de-DE" noProof="0" dirty="0"/>
              <a:t>Zweite Ebene</a:t>
            </a:r>
          </a:p>
          <a:p>
            <a:pPr lvl="2" rtl="0"/>
            <a:r>
              <a:rPr lang="de-DE" noProof="0" dirty="0"/>
              <a:t>Dritte Ebene</a:t>
            </a:r>
          </a:p>
          <a:p>
            <a:pPr lvl="3" rtl="0"/>
            <a:r>
              <a:rPr lang="de-DE" noProof="0" dirty="0"/>
              <a:t>Vierte Ebene</a:t>
            </a:r>
          </a:p>
          <a:p>
            <a:pPr lvl="4" rtl="0"/>
            <a:r>
              <a:rPr lang="de-DE" noProof="0" dirty="0"/>
              <a:t>Fünfte Ebene</a:t>
            </a:r>
          </a:p>
        </p:txBody>
      </p:sp>
      <p:sp>
        <p:nvSpPr>
          <p:cNvPr id="21" name="Inhaltsplatzhalter 2">
            <a:extLst>
              <a:ext uri="{FF2B5EF4-FFF2-40B4-BE49-F238E27FC236}">
                <a16:creationId xmlns:a16="http://schemas.microsoft.com/office/drawing/2014/main" id="{24550AFD-68B5-DAB9-B4D7-F9645A727FD4}"/>
              </a:ext>
            </a:extLst>
          </p:cNvPr>
          <p:cNvSpPr>
            <a:spLocks noGrp="1"/>
          </p:cNvSpPr>
          <p:nvPr>
            <p:ph idx="18" hasCustomPrompt="1"/>
          </p:nvPr>
        </p:nvSpPr>
        <p:spPr>
          <a:xfrm>
            <a:off x="9788012" y="1935700"/>
            <a:ext cx="2160000" cy="4486542"/>
          </a:xfrm>
        </p:spPr>
        <p:txBody>
          <a:bodyPr rtlCol="0"/>
          <a:lstStyle>
            <a:lvl1pPr>
              <a:defRPr>
                <a:solidFill>
                  <a:srgbClr val="0B1522"/>
                </a:solidFill>
              </a:defRPr>
            </a:lvl1pPr>
            <a:lvl2pPr>
              <a:defRPr>
                <a:solidFill>
                  <a:srgbClr val="0B1522"/>
                </a:solidFill>
              </a:defRPr>
            </a:lvl2pPr>
            <a:lvl3pPr>
              <a:defRPr>
                <a:solidFill>
                  <a:srgbClr val="0B1522"/>
                </a:solidFill>
              </a:defRPr>
            </a:lvl3pPr>
            <a:lvl4pPr>
              <a:defRPr>
                <a:solidFill>
                  <a:srgbClr val="0B1522"/>
                </a:solidFill>
              </a:defRPr>
            </a:lvl4pPr>
            <a:lvl5pPr>
              <a:defRPr>
                <a:solidFill>
                  <a:srgbClr val="0B1522"/>
                </a:solidFill>
              </a:defRPr>
            </a:lvl5pPr>
          </a:lstStyle>
          <a:p>
            <a:pPr lvl="0" rtl="0"/>
            <a:r>
              <a:rPr lang="de-DE" noProof="0" dirty="0"/>
              <a:t>Textmasterformate bearbeiten</a:t>
            </a:r>
          </a:p>
          <a:p>
            <a:pPr lvl="1" rtl="0"/>
            <a:r>
              <a:rPr lang="de-DE" noProof="0" dirty="0"/>
              <a:t>Zweite Ebene</a:t>
            </a:r>
          </a:p>
          <a:p>
            <a:pPr lvl="2" rtl="0"/>
            <a:r>
              <a:rPr lang="de-DE" noProof="0" dirty="0"/>
              <a:t>Dritte Ebene</a:t>
            </a:r>
          </a:p>
          <a:p>
            <a:pPr lvl="3" rtl="0"/>
            <a:r>
              <a:rPr lang="de-DE" noProof="0" dirty="0"/>
              <a:t>Vierte Ebene</a:t>
            </a:r>
          </a:p>
          <a:p>
            <a:pPr lvl="4" rtl="0"/>
            <a:r>
              <a:rPr lang="de-DE" noProof="0" dirty="0"/>
              <a:t>Fünfte Ebene</a:t>
            </a:r>
          </a:p>
        </p:txBody>
      </p:sp>
      <p:sp>
        <p:nvSpPr>
          <p:cNvPr id="22" name="Inhaltsplatzhalter 2">
            <a:extLst>
              <a:ext uri="{FF2B5EF4-FFF2-40B4-BE49-F238E27FC236}">
                <a16:creationId xmlns:a16="http://schemas.microsoft.com/office/drawing/2014/main" id="{2F0CF908-CAD6-8CA9-2B1D-B12FD53D44FA}"/>
              </a:ext>
            </a:extLst>
          </p:cNvPr>
          <p:cNvSpPr>
            <a:spLocks noGrp="1"/>
          </p:cNvSpPr>
          <p:nvPr>
            <p:ph idx="19" hasCustomPrompt="1"/>
          </p:nvPr>
        </p:nvSpPr>
        <p:spPr>
          <a:xfrm>
            <a:off x="2641339" y="1926991"/>
            <a:ext cx="2160000" cy="4486542"/>
          </a:xfrm>
        </p:spPr>
        <p:txBody>
          <a:bodyPr rtlCol="0"/>
          <a:lstStyle>
            <a:lvl1pPr>
              <a:defRPr>
                <a:solidFill>
                  <a:srgbClr val="0B1522"/>
                </a:solidFill>
              </a:defRPr>
            </a:lvl1pPr>
            <a:lvl2pPr>
              <a:defRPr>
                <a:solidFill>
                  <a:srgbClr val="0B1522"/>
                </a:solidFill>
              </a:defRPr>
            </a:lvl2pPr>
            <a:lvl3pPr>
              <a:defRPr>
                <a:solidFill>
                  <a:srgbClr val="0B1522"/>
                </a:solidFill>
              </a:defRPr>
            </a:lvl3pPr>
            <a:lvl4pPr>
              <a:defRPr>
                <a:solidFill>
                  <a:srgbClr val="0B1522"/>
                </a:solidFill>
              </a:defRPr>
            </a:lvl4pPr>
            <a:lvl5pPr>
              <a:defRPr>
                <a:solidFill>
                  <a:srgbClr val="0B1522"/>
                </a:solidFill>
              </a:defRPr>
            </a:lvl5pPr>
          </a:lstStyle>
          <a:p>
            <a:pPr lvl="0" rtl="0"/>
            <a:r>
              <a:rPr lang="de-DE" noProof="0" dirty="0"/>
              <a:t>Textmasterformate bearbeiten</a:t>
            </a:r>
          </a:p>
          <a:p>
            <a:pPr lvl="1" rtl="0"/>
            <a:r>
              <a:rPr lang="de-DE" noProof="0" dirty="0"/>
              <a:t>Zweite Ebene</a:t>
            </a:r>
          </a:p>
          <a:p>
            <a:pPr lvl="2" rtl="0"/>
            <a:r>
              <a:rPr lang="de-DE" noProof="0" dirty="0"/>
              <a:t>Dritte Ebene</a:t>
            </a:r>
          </a:p>
          <a:p>
            <a:pPr lvl="3" rtl="0"/>
            <a:r>
              <a:rPr lang="de-DE" noProof="0" dirty="0"/>
              <a:t>Vierte Ebene</a:t>
            </a:r>
          </a:p>
          <a:p>
            <a:pPr lvl="4" rtl="0"/>
            <a:r>
              <a:rPr lang="de-DE" noProof="0" dirty="0"/>
              <a:t>Fünfte Ebene</a:t>
            </a:r>
          </a:p>
        </p:txBody>
      </p:sp>
      <p:sp>
        <p:nvSpPr>
          <p:cNvPr id="23" name="Inhaltsplatzhalter 2">
            <a:extLst>
              <a:ext uri="{FF2B5EF4-FFF2-40B4-BE49-F238E27FC236}">
                <a16:creationId xmlns:a16="http://schemas.microsoft.com/office/drawing/2014/main" id="{37C4BCB0-A267-C6EA-69E6-E69010415591}"/>
              </a:ext>
            </a:extLst>
          </p:cNvPr>
          <p:cNvSpPr>
            <a:spLocks noGrp="1"/>
          </p:cNvSpPr>
          <p:nvPr>
            <p:ph idx="20" hasCustomPrompt="1"/>
          </p:nvPr>
        </p:nvSpPr>
        <p:spPr>
          <a:xfrm>
            <a:off x="7408690" y="1926991"/>
            <a:ext cx="2160000" cy="4486542"/>
          </a:xfrm>
        </p:spPr>
        <p:txBody>
          <a:bodyPr rtlCol="0"/>
          <a:lstStyle>
            <a:lvl1pPr>
              <a:defRPr>
                <a:solidFill>
                  <a:srgbClr val="0B1522"/>
                </a:solidFill>
              </a:defRPr>
            </a:lvl1pPr>
            <a:lvl2pPr>
              <a:defRPr>
                <a:solidFill>
                  <a:srgbClr val="0B1522"/>
                </a:solidFill>
              </a:defRPr>
            </a:lvl2pPr>
            <a:lvl3pPr>
              <a:defRPr>
                <a:solidFill>
                  <a:srgbClr val="0B1522"/>
                </a:solidFill>
              </a:defRPr>
            </a:lvl3pPr>
            <a:lvl4pPr>
              <a:defRPr>
                <a:solidFill>
                  <a:srgbClr val="0B1522"/>
                </a:solidFill>
              </a:defRPr>
            </a:lvl4pPr>
            <a:lvl5pPr>
              <a:defRPr>
                <a:solidFill>
                  <a:srgbClr val="0B1522"/>
                </a:solidFill>
              </a:defRPr>
            </a:lvl5pPr>
          </a:lstStyle>
          <a:p>
            <a:pPr lvl="0" rtl="0"/>
            <a:r>
              <a:rPr lang="de-DE" noProof="0" dirty="0"/>
              <a:t>Textmasterformate bearbeiten</a:t>
            </a:r>
          </a:p>
          <a:p>
            <a:pPr lvl="1" rtl="0"/>
            <a:r>
              <a:rPr lang="de-DE" noProof="0" dirty="0"/>
              <a:t>Zweite Ebene</a:t>
            </a:r>
          </a:p>
          <a:p>
            <a:pPr lvl="2" rtl="0"/>
            <a:r>
              <a:rPr lang="de-DE" noProof="0" dirty="0"/>
              <a:t>Dritte Ebene</a:t>
            </a:r>
          </a:p>
          <a:p>
            <a:pPr lvl="3" rtl="0"/>
            <a:r>
              <a:rPr lang="de-DE" noProof="0" dirty="0"/>
              <a:t>Vierte Ebene</a:t>
            </a:r>
          </a:p>
          <a:p>
            <a:pPr lvl="4" rtl="0"/>
            <a:r>
              <a:rPr lang="de-DE" noProof="0" dirty="0"/>
              <a:t>Fünfte Ebene</a:t>
            </a:r>
          </a:p>
        </p:txBody>
      </p:sp>
    </p:spTree>
    <p:extLst>
      <p:ext uri="{BB962C8B-B14F-4D97-AF65-F5344CB8AC3E}">
        <p14:creationId xmlns:p14="http://schemas.microsoft.com/office/powerpoint/2010/main" val="110478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1284" userDrawn="1">
          <p15:clr>
            <a:srgbClr val="FBAE40"/>
          </p15:clr>
        </p15:guide>
        <p15:guide id="3" orient="horz" pos="3822" userDrawn="1">
          <p15:clr>
            <a:srgbClr val="FBAE40"/>
          </p15:clr>
        </p15:guide>
        <p15:guide id="4" orient="horz" pos="1175" userDrawn="1">
          <p15:clr>
            <a:srgbClr val="FBAE40"/>
          </p15:clr>
        </p15:guide>
        <p15:guide id="5" orient="horz" pos="3933"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Bild+Text links Highlight">
    <p:spTree>
      <p:nvGrpSpPr>
        <p:cNvPr id="1" name=""/>
        <p:cNvGrpSpPr/>
        <p:nvPr/>
      </p:nvGrpSpPr>
      <p:grpSpPr>
        <a:xfrm>
          <a:off x="0" y="0"/>
          <a:ext cx="0" cy="0"/>
          <a:chOff x="0" y="0"/>
          <a:chExt cx="0" cy="0"/>
        </a:xfrm>
      </p:grpSpPr>
      <p:pic>
        <p:nvPicPr>
          <p:cNvPr id="11" name="Grafik 10">
            <a:extLst>
              <a:ext uri="{FF2B5EF4-FFF2-40B4-BE49-F238E27FC236}">
                <a16:creationId xmlns:a16="http://schemas.microsoft.com/office/drawing/2014/main" id="{383420B7-5D8B-23B7-105B-79440470F4B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
          <a:stretch/>
        </p:blipFill>
        <p:spPr>
          <a:xfrm>
            <a:off x="482793" y="1875102"/>
            <a:ext cx="5374036" cy="4365361"/>
          </a:xfrm>
          <a:prstGeom prst="roundRect">
            <a:avLst>
              <a:gd name="adj" fmla="val 3231"/>
            </a:avLst>
          </a:prstGeom>
        </p:spPr>
      </p:pic>
      <p:sp>
        <p:nvSpPr>
          <p:cNvPr id="2" name="Titel 1">
            <a:extLst>
              <a:ext uri="{FF2B5EF4-FFF2-40B4-BE49-F238E27FC236}">
                <a16:creationId xmlns:a16="http://schemas.microsoft.com/office/drawing/2014/main" id="{EFC9509B-BEC5-6271-09A4-B90F8EC562C3}"/>
              </a:ext>
            </a:extLst>
          </p:cNvPr>
          <p:cNvSpPr>
            <a:spLocks noGrp="1"/>
          </p:cNvSpPr>
          <p:nvPr>
            <p:ph type="title" hasCustomPrompt="1"/>
          </p:nvPr>
        </p:nvSpPr>
        <p:spPr>
          <a:xfrm>
            <a:off x="233364" y="923908"/>
            <a:ext cx="11722099" cy="332399"/>
          </a:xfrm>
        </p:spPr>
        <p:txBody>
          <a:bodyPr/>
          <a:lstStyle>
            <a:lvl1pPr>
              <a:defRPr sz="2400" cap="all" baseline="0"/>
            </a:lvl1pPr>
          </a:lstStyle>
          <a:p>
            <a:r>
              <a:rPr lang="de-DE" dirty="0"/>
              <a:t>Hier steht die Headline</a:t>
            </a:r>
          </a:p>
        </p:txBody>
      </p:sp>
      <p:sp>
        <p:nvSpPr>
          <p:cNvPr id="8" name="Textplatzhalter 9">
            <a:extLst>
              <a:ext uri="{FF2B5EF4-FFF2-40B4-BE49-F238E27FC236}">
                <a16:creationId xmlns:a16="http://schemas.microsoft.com/office/drawing/2014/main" id="{AA234A89-5D67-BDB1-A8A4-D6D9E605DA8D}"/>
              </a:ext>
            </a:extLst>
          </p:cNvPr>
          <p:cNvSpPr>
            <a:spLocks noGrp="1"/>
          </p:cNvSpPr>
          <p:nvPr>
            <p:ph type="body" sz="quarter" idx="14" hasCustomPrompt="1"/>
          </p:nvPr>
        </p:nvSpPr>
        <p:spPr>
          <a:xfrm>
            <a:off x="234157" y="1340517"/>
            <a:ext cx="11721306" cy="184281"/>
          </a:xfrm>
        </p:spPr>
        <p:txBody>
          <a:bodyPr/>
          <a:lstStyle>
            <a:lvl1pPr marL="0" indent="0">
              <a:buNone/>
              <a:defRPr sz="1200" cap="none" baseline="0"/>
            </a:lvl1pPr>
          </a:lstStyle>
          <a:p>
            <a:pPr lvl="0"/>
            <a:r>
              <a:rPr lang="de-DE" dirty="0"/>
              <a:t>Hier steht die </a:t>
            </a:r>
            <a:r>
              <a:rPr lang="de-DE" dirty="0" err="1"/>
              <a:t>Subline</a:t>
            </a:r>
            <a:endParaRPr lang="de-DE" dirty="0"/>
          </a:p>
        </p:txBody>
      </p:sp>
      <p:sp>
        <p:nvSpPr>
          <p:cNvPr id="15" name="Foliennummernplatzhalter 4">
            <a:extLst>
              <a:ext uri="{FF2B5EF4-FFF2-40B4-BE49-F238E27FC236}">
                <a16:creationId xmlns:a16="http://schemas.microsoft.com/office/drawing/2014/main" id="{6972F46F-B7EC-6977-4DA5-E5560F0E715A}"/>
              </a:ext>
            </a:extLst>
          </p:cNvPr>
          <p:cNvSpPr>
            <a:spLocks noGrp="1"/>
          </p:cNvSpPr>
          <p:nvPr>
            <p:ph type="sldNum" sz="quarter" idx="4"/>
          </p:nvPr>
        </p:nvSpPr>
        <p:spPr>
          <a:xfrm>
            <a:off x="11593513" y="6600825"/>
            <a:ext cx="361950" cy="257176"/>
          </a:xfrm>
          <a:prstGeom prst="rect">
            <a:avLst/>
          </a:prstGeom>
        </p:spPr>
        <p:txBody>
          <a:bodyPr lIns="0" rIns="0" anchor="ctr"/>
          <a:lstStyle>
            <a:lvl1pPr algn="r">
              <a:defRPr sz="600" b="1"/>
            </a:lvl1pPr>
          </a:lstStyle>
          <a:p>
            <a:fld id="{70AC78CC-C529-47E7-A9D5-30BF1F95C35E}" type="slidenum">
              <a:rPr lang="de-DE" smtClean="0"/>
              <a:pPr/>
              <a:t>‹Nr.›</a:t>
            </a:fld>
            <a:endParaRPr lang="de-DE"/>
          </a:p>
        </p:txBody>
      </p:sp>
      <p:sp>
        <p:nvSpPr>
          <p:cNvPr id="16" name="Fußzeilenplatzhalter 3">
            <a:extLst>
              <a:ext uri="{FF2B5EF4-FFF2-40B4-BE49-F238E27FC236}">
                <a16:creationId xmlns:a16="http://schemas.microsoft.com/office/drawing/2014/main" id="{DAA9CC3B-A8B9-354F-DE64-62D2E648EBB4}"/>
              </a:ext>
            </a:extLst>
          </p:cNvPr>
          <p:cNvSpPr>
            <a:spLocks noGrp="1"/>
          </p:cNvSpPr>
          <p:nvPr>
            <p:ph type="ftr" sz="quarter" idx="3"/>
          </p:nvPr>
        </p:nvSpPr>
        <p:spPr>
          <a:xfrm>
            <a:off x="1395280" y="6600825"/>
            <a:ext cx="10122125" cy="257176"/>
          </a:xfrm>
          <a:prstGeom prst="rect">
            <a:avLst/>
          </a:prstGeom>
        </p:spPr>
        <p:txBody>
          <a:bodyPr lIns="0" anchor="ctr"/>
          <a:lstStyle>
            <a:lvl1pPr>
              <a:defRPr sz="600" b="0">
                <a:latin typeface="+mn-lt"/>
              </a:defRPr>
            </a:lvl1pPr>
          </a:lstStyle>
          <a:p>
            <a:r>
              <a:rPr lang="de-DE"/>
              <a:t>Titel hinzufügen - Referent</a:t>
            </a:r>
            <a:endParaRPr lang="de-DE" dirty="0"/>
          </a:p>
        </p:txBody>
      </p:sp>
      <p:sp>
        <p:nvSpPr>
          <p:cNvPr id="18" name="Textfeld 17">
            <a:extLst>
              <a:ext uri="{FF2B5EF4-FFF2-40B4-BE49-F238E27FC236}">
                <a16:creationId xmlns:a16="http://schemas.microsoft.com/office/drawing/2014/main" id="{54EBA23E-5AB8-DC91-1368-9EA0816F0AA7}"/>
              </a:ext>
            </a:extLst>
          </p:cNvPr>
          <p:cNvSpPr txBox="1"/>
          <p:nvPr userDrawn="1"/>
        </p:nvSpPr>
        <p:spPr>
          <a:xfrm>
            <a:off x="233364" y="6637080"/>
            <a:ext cx="1145856" cy="184666"/>
          </a:xfrm>
          <a:prstGeom prst="rect">
            <a:avLst/>
          </a:prstGeom>
          <a:noFill/>
        </p:spPr>
        <p:txBody>
          <a:bodyPr wrap="square" lIns="0" rIns="0">
            <a:spAutoFit/>
          </a:bodyPr>
          <a:lstStyle/>
          <a:p>
            <a:r>
              <a:rPr lang="en-US" sz="600" b="1" kern="0" noProof="1">
                <a:solidFill>
                  <a:srgbClr val="0B1522"/>
                </a:solidFill>
                <a:latin typeface="Verdana" panose="020B0604030504040204" pitchFamily="34" charset="0"/>
                <a:ea typeface="Verdana" panose="020B0604030504040204" pitchFamily="34" charset="0"/>
              </a:rPr>
              <a:t>RELINE UV TECHNOLOGY </a:t>
            </a:r>
            <a:r>
              <a:rPr lang="en-US" sz="600" kern="0" noProof="1">
                <a:solidFill>
                  <a:srgbClr val="0B1522"/>
                </a:solidFill>
                <a:latin typeface="Verdana" panose="020B0604030504040204" pitchFamily="34" charset="0"/>
                <a:ea typeface="Verdana" panose="020B0604030504040204" pitchFamily="34" charset="0"/>
              </a:rPr>
              <a:t>| </a:t>
            </a:r>
            <a:endParaRPr lang="de-DE" sz="1400"/>
          </a:p>
        </p:txBody>
      </p:sp>
      <p:cxnSp>
        <p:nvCxnSpPr>
          <p:cNvPr id="19" name="Gerader Verbinder 18">
            <a:extLst>
              <a:ext uri="{FF2B5EF4-FFF2-40B4-BE49-F238E27FC236}">
                <a16:creationId xmlns:a16="http://schemas.microsoft.com/office/drawing/2014/main" id="{191FE227-C1A2-B7C9-27EE-23B1D291CBBB}"/>
              </a:ext>
            </a:extLst>
          </p:cNvPr>
          <p:cNvCxnSpPr>
            <a:cxnSpLocks/>
          </p:cNvCxnSpPr>
          <p:nvPr userDrawn="1"/>
        </p:nvCxnSpPr>
        <p:spPr>
          <a:xfrm>
            <a:off x="233363" y="6592888"/>
            <a:ext cx="11722100" cy="0"/>
          </a:xfrm>
          <a:prstGeom prst="line">
            <a:avLst/>
          </a:prstGeom>
          <a:ln w="28575">
            <a:solidFill>
              <a:srgbClr val="FBB21B"/>
            </a:solidFill>
          </a:ln>
        </p:spPr>
        <p:style>
          <a:lnRef idx="1">
            <a:schemeClr val="accent1"/>
          </a:lnRef>
          <a:fillRef idx="0">
            <a:schemeClr val="accent1"/>
          </a:fillRef>
          <a:effectRef idx="0">
            <a:schemeClr val="accent1"/>
          </a:effectRef>
          <a:fontRef idx="minor">
            <a:schemeClr val="tx1"/>
          </a:fontRef>
        </p:style>
      </p:cxnSp>
      <p:sp>
        <p:nvSpPr>
          <p:cNvPr id="3" name="Rechteck 2">
            <a:extLst>
              <a:ext uri="{FF2B5EF4-FFF2-40B4-BE49-F238E27FC236}">
                <a16:creationId xmlns:a16="http://schemas.microsoft.com/office/drawing/2014/main" id="{E33A1A72-71FB-D650-7C66-0CDCCD6EC6F6}"/>
              </a:ext>
            </a:extLst>
          </p:cNvPr>
          <p:cNvSpPr/>
          <p:nvPr userDrawn="1"/>
        </p:nvSpPr>
        <p:spPr>
          <a:xfrm>
            <a:off x="0" y="0"/>
            <a:ext cx="12192000" cy="646820"/>
          </a:xfrm>
          <a:prstGeom prst="rect">
            <a:avLst/>
          </a:prstGeom>
          <a:solidFill>
            <a:srgbClr val="0B15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4" name="Gerader Verbinder 3">
            <a:extLst>
              <a:ext uri="{FF2B5EF4-FFF2-40B4-BE49-F238E27FC236}">
                <a16:creationId xmlns:a16="http://schemas.microsoft.com/office/drawing/2014/main" id="{C1420159-EAE5-8ABC-E3E0-E560F261C785}"/>
              </a:ext>
            </a:extLst>
          </p:cNvPr>
          <p:cNvCxnSpPr>
            <a:cxnSpLocks/>
          </p:cNvCxnSpPr>
          <p:nvPr userDrawn="1"/>
        </p:nvCxnSpPr>
        <p:spPr>
          <a:xfrm>
            <a:off x="227013" y="628153"/>
            <a:ext cx="11737975" cy="0"/>
          </a:xfrm>
          <a:prstGeom prst="line">
            <a:avLst/>
          </a:prstGeom>
          <a:ln w="28575">
            <a:solidFill>
              <a:srgbClr val="0F1623"/>
            </a:solidFill>
          </a:ln>
        </p:spPr>
        <p:style>
          <a:lnRef idx="1">
            <a:schemeClr val="accent1"/>
          </a:lnRef>
          <a:fillRef idx="0">
            <a:schemeClr val="accent1"/>
          </a:fillRef>
          <a:effectRef idx="0">
            <a:schemeClr val="accent1"/>
          </a:effectRef>
          <a:fontRef idx="minor">
            <a:schemeClr val="tx1"/>
          </a:fontRef>
        </p:style>
      </p:cxnSp>
      <p:sp>
        <p:nvSpPr>
          <p:cNvPr id="5" name="Rechteck 4">
            <a:extLst>
              <a:ext uri="{FF2B5EF4-FFF2-40B4-BE49-F238E27FC236}">
                <a16:creationId xmlns:a16="http://schemas.microsoft.com/office/drawing/2014/main" id="{8FEDA81A-98C1-082A-0AA9-FAB3D1ACDD7E}"/>
              </a:ext>
            </a:extLst>
          </p:cNvPr>
          <p:cNvSpPr/>
          <p:nvPr userDrawn="1"/>
        </p:nvSpPr>
        <p:spPr>
          <a:xfrm>
            <a:off x="227013" y="646824"/>
            <a:ext cx="1519236" cy="51732"/>
          </a:xfrm>
          <a:prstGeom prst="rect">
            <a:avLst/>
          </a:prstGeom>
          <a:solidFill>
            <a:srgbClr val="FCAF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Grafik 6" descr="Ein Bild, das Text, ClipArt enthält.&#10;&#10;Automatisch generierte Beschreibung">
            <a:extLst>
              <a:ext uri="{FF2B5EF4-FFF2-40B4-BE49-F238E27FC236}">
                <a16:creationId xmlns:a16="http://schemas.microsoft.com/office/drawing/2014/main" id="{93824E7F-3A11-AC03-F936-3E3B00C9C27D}"/>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3631" t="11965" r="4453" b="11785"/>
          <a:stretch/>
        </p:blipFill>
        <p:spPr>
          <a:xfrm>
            <a:off x="218602" y="114137"/>
            <a:ext cx="1540885" cy="418546"/>
          </a:xfrm>
          <a:prstGeom prst="rect">
            <a:avLst/>
          </a:prstGeom>
        </p:spPr>
      </p:pic>
      <p:pic>
        <p:nvPicPr>
          <p:cNvPr id="9" name="Grafik 8">
            <a:extLst>
              <a:ext uri="{FF2B5EF4-FFF2-40B4-BE49-F238E27FC236}">
                <a16:creationId xmlns:a16="http://schemas.microsoft.com/office/drawing/2014/main" id="{AA864CA0-C12A-E09E-A61A-B92D2BAB37CB}"/>
              </a:ext>
            </a:extLst>
          </p:cNvPr>
          <p:cNvPicPr>
            <a:picLocks noChangeAspect="1"/>
          </p:cNvPicPr>
          <p:nvPr userDrawn="1"/>
        </p:nvPicPr>
        <p:blipFill rotWithShape="1">
          <a:blip r:embed="rId4" cstate="screen">
            <a:alphaModFix amt="50000"/>
            <a:extLst>
              <a:ext uri="{28A0092B-C50C-407E-A947-70E740481C1C}">
                <a14:useLocalDpi xmlns:a14="http://schemas.microsoft.com/office/drawing/2010/main"/>
              </a:ext>
            </a:extLst>
          </a:blip>
          <a:srcRect/>
          <a:stretch/>
        </p:blipFill>
        <p:spPr>
          <a:xfrm>
            <a:off x="11437653" y="0"/>
            <a:ext cx="754348" cy="646611"/>
          </a:xfrm>
          <a:prstGeom prst="rect">
            <a:avLst/>
          </a:prstGeom>
        </p:spPr>
      </p:pic>
      <p:sp>
        <p:nvSpPr>
          <p:cNvPr id="52" name="Textplatzhalter 10">
            <a:extLst>
              <a:ext uri="{FF2B5EF4-FFF2-40B4-BE49-F238E27FC236}">
                <a16:creationId xmlns:a16="http://schemas.microsoft.com/office/drawing/2014/main" id="{406504DC-770F-E7A9-B588-09F00F036C0C}"/>
              </a:ext>
            </a:extLst>
          </p:cNvPr>
          <p:cNvSpPr>
            <a:spLocks noGrp="1"/>
          </p:cNvSpPr>
          <p:nvPr>
            <p:ph type="body" sz="quarter" idx="10" hasCustomPrompt="1"/>
          </p:nvPr>
        </p:nvSpPr>
        <p:spPr>
          <a:xfrm>
            <a:off x="6096000" y="2048226"/>
            <a:ext cx="5868988" cy="307777"/>
          </a:xfrm>
        </p:spPr>
        <p:txBody>
          <a:bodyPr anchor="b" anchorCtr="0">
            <a:spAutoFit/>
          </a:bodyPr>
          <a:lstStyle>
            <a:lvl1pPr marL="0" indent="0" algn="l">
              <a:lnSpc>
                <a:spcPct val="100000"/>
              </a:lnSpc>
              <a:spcBef>
                <a:spcPts val="0"/>
              </a:spcBef>
              <a:spcAft>
                <a:spcPts val="0"/>
              </a:spcAft>
              <a:buFontTx/>
              <a:buNone/>
              <a:defRPr sz="2000" b="1" cap="all" baseline="0">
                <a:solidFill>
                  <a:schemeClr val="tx1"/>
                </a:solidFill>
              </a:defRPr>
            </a:lvl1pPr>
          </a:lstStyle>
          <a:p>
            <a:pPr lvl="0"/>
            <a:r>
              <a:rPr lang="de-DE"/>
              <a:t>Hier steht Die Überschrift</a:t>
            </a:r>
          </a:p>
        </p:txBody>
      </p:sp>
      <p:sp>
        <p:nvSpPr>
          <p:cNvPr id="53" name="Textplatzhalter 10">
            <a:extLst>
              <a:ext uri="{FF2B5EF4-FFF2-40B4-BE49-F238E27FC236}">
                <a16:creationId xmlns:a16="http://schemas.microsoft.com/office/drawing/2014/main" id="{39D2E669-5D3B-31DC-95F7-39D97898B0BE}"/>
              </a:ext>
            </a:extLst>
          </p:cNvPr>
          <p:cNvSpPr>
            <a:spLocks noGrp="1"/>
          </p:cNvSpPr>
          <p:nvPr>
            <p:ph type="body" sz="quarter" idx="11" hasCustomPrompt="1"/>
          </p:nvPr>
        </p:nvSpPr>
        <p:spPr>
          <a:xfrm>
            <a:off x="6094413" y="5213179"/>
            <a:ext cx="5868988" cy="854246"/>
          </a:xfrm>
          <a:prstGeom prst="roundRect">
            <a:avLst/>
          </a:prstGeom>
          <a:solidFill>
            <a:schemeClr val="accent2"/>
          </a:solidFill>
        </p:spPr>
        <p:txBody>
          <a:bodyPr tIns="108000" bIns="108000" anchor="ctr">
            <a:spAutoFit/>
          </a:bodyPr>
          <a:lstStyle>
            <a:lvl1pPr marL="0" indent="0" algn="ctr">
              <a:lnSpc>
                <a:spcPct val="100000"/>
              </a:lnSpc>
              <a:spcBef>
                <a:spcPts val="0"/>
              </a:spcBef>
              <a:spcAft>
                <a:spcPts val="0"/>
              </a:spcAft>
              <a:buFontTx/>
              <a:buNone/>
              <a:defRPr sz="1200" b="1" cap="none" baseline="0">
                <a:solidFill>
                  <a:schemeClr val="bg1"/>
                </a:solidFill>
              </a:defRPr>
            </a:lvl1pPr>
          </a:lstStyle>
          <a:p>
            <a:pPr lvl="0"/>
            <a:r>
              <a:rPr lang="de-DE"/>
              <a:t>-</a:t>
            </a:r>
            <a:br>
              <a:rPr lang="de-DE"/>
            </a:br>
            <a:r>
              <a:rPr lang="de-DE"/>
              <a:t>Highlight Bereich</a:t>
            </a:r>
            <a:br>
              <a:rPr lang="de-DE"/>
            </a:br>
            <a:r>
              <a:rPr lang="de-DE"/>
              <a:t>-</a:t>
            </a:r>
          </a:p>
        </p:txBody>
      </p:sp>
      <p:sp>
        <p:nvSpPr>
          <p:cNvPr id="54" name="Textplatzhalter 10">
            <a:extLst>
              <a:ext uri="{FF2B5EF4-FFF2-40B4-BE49-F238E27FC236}">
                <a16:creationId xmlns:a16="http://schemas.microsoft.com/office/drawing/2014/main" id="{5513C62D-52F2-58C7-A794-810D98C17C4A}"/>
              </a:ext>
            </a:extLst>
          </p:cNvPr>
          <p:cNvSpPr>
            <a:spLocks noGrp="1"/>
          </p:cNvSpPr>
          <p:nvPr>
            <p:ph type="body" sz="quarter" idx="16"/>
          </p:nvPr>
        </p:nvSpPr>
        <p:spPr>
          <a:xfrm>
            <a:off x="6094413" y="2920780"/>
            <a:ext cx="5861050" cy="184666"/>
          </a:xfrm>
        </p:spPr>
        <p:txBody>
          <a:bodyPr wrap="square">
            <a:spAutoFit/>
          </a:bodyPr>
          <a:lstStyle>
            <a:lvl1pPr marL="0" indent="0" algn="l">
              <a:lnSpc>
                <a:spcPct val="100000"/>
              </a:lnSpc>
              <a:spcBef>
                <a:spcPts val="0"/>
              </a:spcBef>
              <a:spcAft>
                <a:spcPts val="0"/>
              </a:spcAft>
              <a:buFontTx/>
              <a:buNone/>
              <a:defRPr sz="1200" b="0" cap="none" baseline="0">
                <a:solidFill>
                  <a:schemeClr val="tx1"/>
                </a:solidFill>
              </a:defRPr>
            </a:lvl1pPr>
          </a:lstStyle>
          <a:p>
            <a:pPr lvl="0"/>
            <a:endParaRPr lang="de-DE" dirty="0"/>
          </a:p>
        </p:txBody>
      </p:sp>
      <p:sp>
        <p:nvSpPr>
          <p:cNvPr id="10" name="Textplatzhalter 10">
            <a:extLst>
              <a:ext uri="{FF2B5EF4-FFF2-40B4-BE49-F238E27FC236}">
                <a16:creationId xmlns:a16="http://schemas.microsoft.com/office/drawing/2014/main" id="{54179F28-3033-874B-8667-D370AF13F9A0}"/>
              </a:ext>
            </a:extLst>
          </p:cNvPr>
          <p:cNvSpPr>
            <a:spLocks noGrp="1"/>
          </p:cNvSpPr>
          <p:nvPr>
            <p:ph type="body" sz="quarter" idx="18" hasCustomPrompt="1"/>
          </p:nvPr>
        </p:nvSpPr>
        <p:spPr>
          <a:xfrm>
            <a:off x="6096000" y="2436499"/>
            <a:ext cx="5868988" cy="246221"/>
          </a:xfrm>
        </p:spPr>
        <p:txBody>
          <a:bodyPr anchor="b" anchorCtr="0">
            <a:spAutoFit/>
          </a:bodyPr>
          <a:lstStyle>
            <a:lvl1pPr marL="0" indent="0" algn="l">
              <a:lnSpc>
                <a:spcPct val="100000"/>
              </a:lnSpc>
              <a:spcBef>
                <a:spcPts val="0"/>
              </a:spcBef>
              <a:spcAft>
                <a:spcPts val="0"/>
              </a:spcAft>
              <a:buFontTx/>
              <a:buNone/>
              <a:defRPr sz="1600" b="0" cap="none" baseline="0">
                <a:solidFill>
                  <a:schemeClr val="accent4"/>
                </a:solidFill>
              </a:defRPr>
            </a:lvl1pPr>
          </a:lstStyle>
          <a:p>
            <a:pPr lvl="0"/>
            <a:r>
              <a:rPr lang="de-DE"/>
              <a:t>Hier steht die Unterüberschrift</a:t>
            </a:r>
          </a:p>
        </p:txBody>
      </p:sp>
      <p:cxnSp>
        <p:nvCxnSpPr>
          <p:cNvPr id="12" name="Gerader Verbinder 11">
            <a:extLst>
              <a:ext uri="{FF2B5EF4-FFF2-40B4-BE49-F238E27FC236}">
                <a16:creationId xmlns:a16="http://schemas.microsoft.com/office/drawing/2014/main" id="{F1F9256B-2E2F-593C-9089-570B8E057EA5}"/>
              </a:ext>
            </a:extLst>
          </p:cNvPr>
          <p:cNvCxnSpPr>
            <a:cxnSpLocks/>
          </p:cNvCxnSpPr>
          <p:nvPr userDrawn="1"/>
        </p:nvCxnSpPr>
        <p:spPr>
          <a:xfrm>
            <a:off x="247929" y="2295131"/>
            <a:ext cx="0" cy="3490913"/>
          </a:xfrm>
          <a:prstGeom prst="line">
            <a:avLst/>
          </a:prstGeom>
          <a:ln w="28575">
            <a:solidFill>
              <a:srgbClr val="0F1623"/>
            </a:solidFill>
          </a:ln>
        </p:spPr>
        <p:style>
          <a:lnRef idx="1">
            <a:schemeClr val="accent1"/>
          </a:lnRef>
          <a:fillRef idx="0">
            <a:schemeClr val="accent1"/>
          </a:fillRef>
          <a:effectRef idx="0">
            <a:schemeClr val="accent1"/>
          </a:effectRef>
          <a:fontRef idx="minor">
            <a:schemeClr val="tx1"/>
          </a:fontRef>
        </p:style>
      </p:cxnSp>
      <p:sp>
        <p:nvSpPr>
          <p:cNvPr id="13" name="Rechteck 12">
            <a:extLst>
              <a:ext uri="{FF2B5EF4-FFF2-40B4-BE49-F238E27FC236}">
                <a16:creationId xmlns:a16="http://schemas.microsoft.com/office/drawing/2014/main" id="{CEF87D81-F3A7-D42E-FF31-ADFCE1C1C44E}"/>
              </a:ext>
            </a:extLst>
          </p:cNvPr>
          <p:cNvSpPr/>
          <p:nvPr userDrawn="1"/>
        </p:nvSpPr>
        <p:spPr>
          <a:xfrm rot="16200000" flipH="1" flipV="1">
            <a:off x="-547283" y="4032977"/>
            <a:ext cx="1519236" cy="51732"/>
          </a:xfrm>
          <a:prstGeom prst="rect">
            <a:avLst/>
          </a:prstGeom>
          <a:solidFill>
            <a:srgbClr val="0D1829"/>
          </a:solidFill>
          <a:ln>
            <a:solidFill>
              <a:srgbClr val="0F16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Inhaltsplatzhalter 2">
            <a:extLst>
              <a:ext uri="{FF2B5EF4-FFF2-40B4-BE49-F238E27FC236}">
                <a16:creationId xmlns:a16="http://schemas.microsoft.com/office/drawing/2014/main" id="{D03B87FD-B704-C509-5DC6-4F2FF035B729}"/>
              </a:ext>
            </a:extLst>
          </p:cNvPr>
          <p:cNvSpPr>
            <a:spLocks noGrp="1"/>
          </p:cNvSpPr>
          <p:nvPr>
            <p:ph sz="quarter" idx="19" hasCustomPrompt="1"/>
          </p:nvPr>
        </p:nvSpPr>
        <p:spPr>
          <a:xfrm>
            <a:off x="510504" y="1875102"/>
            <a:ext cx="5346325" cy="4365362"/>
          </a:xfrm>
          <a:prstGeom prst="roundRect">
            <a:avLst>
              <a:gd name="adj" fmla="val 3129"/>
            </a:avLst>
          </a:prstGeom>
        </p:spPr>
        <p:txBody>
          <a:bodyPr vert="horz" lIns="91440" tIns="45720" rIns="91440" bIns="45720" rtlCol="0">
            <a:normAutofit/>
          </a:bodyPr>
          <a:lstStyle>
            <a:lvl1pPr>
              <a:defRPr lang="en-US" sz="1200" smtClean="0">
                <a:solidFill>
                  <a:schemeClr val="tx1">
                    <a:lumMod val="75000"/>
                    <a:lumOff val="25000"/>
                  </a:schemeClr>
                </a:solidFill>
              </a:defRPr>
            </a:lvl1pPr>
            <a:lvl2pPr>
              <a:defRPr lang="en-US" sz="1200" smtClean="0">
                <a:solidFill>
                  <a:schemeClr val="tx1">
                    <a:lumMod val="75000"/>
                    <a:lumOff val="25000"/>
                  </a:schemeClr>
                </a:solidFill>
              </a:defRPr>
            </a:lvl2pPr>
            <a:lvl3pPr>
              <a:defRPr lang="en-US" sz="1200" smtClean="0">
                <a:solidFill>
                  <a:schemeClr val="tx1">
                    <a:lumMod val="75000"/>
                    <a:lumOff val="25000"/>
                  </a:schemeClr>
                </a:solidFill>
              </a:defRPr>
            </a:lvl3pPr>
            <a:lvl4pPr>
              <a:defRPr lang="en-US" sz="1200" smtClean="0">
                <a:solidFill>
                  <a:schemeClr val="tx1">
                    <a:lumMod val="75000"/>
                    <a:lumOff val="25000"/>
                  </a:schemeClr>
                </a:solidFill>
              </a:defRPr>
            </a:lvl4pPr>
            <a:lvl5pPr>
              <a:defRPr lang="en-US" sz="1200">
                <a:solidFill>
                  <a:schemeClr val="tx1">
                    <a:lumMod val="75000"/>
                    <a:lumOff val="25000"/>
                  </a:schemeClr>
                </a:solidFill>
              </a:defRPr>
            </a:lvl5pPr>
          </a:lstStyle>
          <a:p>
            <a:pPr marL="0" lvl="1" indent="0" rtl="0">
              <a:lnSpc>
                <a:spcPct val="150000"/>
              </a:lnSpc>
              <a:spcBef>
                <a:spcPts val="1000"/>
              </a:spcBef>
              <a:spcAft>
                <a:spcPts val="1200"/>
              </a:spcAft>
              <a:buNone/>
            </a:pPr>
            <a:r>
              <a:rPr lang="de-DE" noProof="0" dirty="0"/>
              <a:t> </a:t>
            </a:r>
          </a:p>
        </p:txBody>
      </p:sp>
    </p:spTree>
    <p:extLst>
      <p:ext uri="{BB962C8B-B14F-4D97-AF65-F5344CB8AC3E}">
        <p14:creationId xmlns:p14="http://schemas.microsoft.com/office/powerpoint/2010/main" val="3890118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250"/>
                                        <p:tgtEl>
                                          <p:spTgt spid="13"/>
                                        </p:tgtEl>
                                      </p:cBhvr>
                                    </p:animEffect>
                                  </p:childTnLst>
                                </p:cTn>
                              </p:par>
                              <p:par>
                                <p:cTn id="8" presetID="64" presetClass="path" presetSubtype="0" accel="50000" decel="50000" fill="hold" grpId="1" nodeType="withEffect">
                                  <p:stCondLst>
                                    <p:cond delay="250"/>
                                  </p:stCondLst>
                                  <p:childTnLst>
                                    <p:animMotion origin="layout" path="M 2.29167E-6 0.06689 L 2.29167E-6 3.33333E-6 " pathEditMode="relative" rAng="0" ptsTypes="AA">
                                      <p:cBhvr>
                                        <p:cTn id="9" dur="1000" fill="hold"/>
                                        <p:tgtEl>
                                          <p:spTgt spid="13"/>
                                        </p:tgtEl>
                                        <p:attrNameLst>
                                          <p:attrName>ppt_x</p:attrName>
                                          <p:attrName>ppt_y</p:attrName>
                                        </p:attrNameLst>
                                      </p:cBhvr>
                                      <p:rCtr x="0" y="-335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Lst>
  </p:timing>
  <p:extLst>
    <p:ext uri="{DCECCB84-F9BA-43D5-87BE-67443E8EF086}">
      <p15:sldGuideLst xmlns:p15="http://schemas.microsoft.com/office/powerpoint/2012/main">
        <p15:guide id="2" orient="horz" pos="1284" userDrawn="1">
          <p15:clr>
            <a:srgbClr val="FBAE40"/>
          </p15:clr>
        </p15:guide>
        <p15:guide id="3" orient="horz" pos="3822" userDrawn="1">
          <p15:clr>
            <a:srgbClr val="FBAE40"/>
          </p15:clr>
        </p15:guide>
        <p15:guide id="4" orient="horz" pos="1175" userDrawn="1">
          <p15:clr>
            <a:srgbClr val="FBAE40"/>
          </p15:clr>
        </p15:guide>
        <p15:guide id="5" orient="horz" pos="3933"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Bild+Text links Highlight">
    <p:spTree>
      <p:nvGrpSpPr>
        <p:cNvPr id="1" name=""/>
        <p:cNvGrpSpPr/>
        <p:nvPr/>
      </p:nvGrpSpPr>
      <p:grpSpPr>
        <a:xfrm>
          <a:off x="0" y="0"/>
          <a:ext cx="0" cy="0"/>
          <a:chOff x="0" y="0"/>
          <a:chExt cx="0" cy="0"/>
        </a:xfrm>
      </p:grpSpPr>
      <p:pic>
        <p:nvPicPr>
          <p:cNvPr id="11" name="Grafik 10">
            <a:extLst>
              <a:ext uri="{FF2B5EF4-FFF2-40B4-BE49-F238E27FC236}">
                <a16:creationId xmlns:a16="http://schemas.microsoft.com/office/drawing/2014/main" id="{383420B7-5D8B-23B7-105B-79440470F4B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
          <a:stretch/>
        </p:blipFill>
        <p:spPr>
          <a:xfrm>
            <a:off x="482793" y="1875102"/>
            <a:ext cx="5374036" cy="4365361"/>
          </a:xfrm>
          <a:prstGeom prst="roundRect">
            <a:avLst>
              <a:gd name="adj" fmla="val 3231"/>
            </a:avLst>
          </a:prstGeom>
        </p:spPr>
      </p:pic>
      <p:sp>
        <p:nvSpPr>
          <p:cNvPr id="2" name="Titel 1">
            <a:extLst>
              <a:ext uri="{FF2B5EF4-FFF2-40B4-BE49-F238E27FC236}">
                <a16:creationId xmlns:a16="http://schemas.microsoft.com/office/drawing/2014/main" id="{EFC9509B-BEC5-6271-09A4-B90F8EC562C3}"/>
              </a:ext>
            </a:extLst>
          </p:cNvPr>
          <p:cNvSpPr>
            <a:spLocks noGrp="1"/>
          </p:cNvSpPr>
          <p:nvPr>
            <p:ph type="title" hasCustomPrompt="1"/>
          </p:nvPr>
        </p:nvSpPr>
        <p:spPr>
          <a:xfrm>
            <a:off x="233364" y="923908"/>
            <a:ext cx="11722099" cy="332399"/>
          </a:xfrm>
        </p:spPr>
        <p:txBody>
          <a:bodyPr/>
          <a:lstStyle>
            <a:lvl1pPr>
              <a:defRPr sz="2400" cap="all" baseline="0"/>
            </a:lvl1pPr>
          </a:lstStyle>
          <a:p>
            <a:r>
              <a:rPr lang="de-DE" dirty="0"/>
              <a:t>Hier steht die Headline</a:t>
            </a:r>
          </a:p>
        </p:txBody>
      </p:sp>
      <p:sp>
        <p:nvSpPr>
          <p:cNvPr id="8" name="Textplatzhalter 9">
            <a:extLst>
              <a:ext uri="{FF2B5EF4-FFF2-40B4-BE49-F238E27FC236}">
                <a16:creationId xmlns:a16="http://schemas.microsoft.com/office/drawing/2014/main" id="{AA234A89-5D67-BDB1-A8A4-D6D9E605DA8D}"/>
              </a:ext>
            </a:extLst>
          </p:cNvPr>
          <p:cNvSpPr>
            <a:spLocks noGrp="1"/>
          </p:cNvSpPr>
          <p:nvPr>
            <p:ph type="body" sz="quarter" idx="14" hasCustomPrompt="1"/>
          </p:nvPr>
        </p:nvSpPr>
        <p:spPr>
          <a:xfrm>
            <a:off x="234157" y="1340517"/>
            <a:ext cx="11721306" cy="184281"/>
          </a:xfrm>
        </p:spPr>
        <p:txBody>
          <a:bodyPr/>
          <a:lstStyle>
            <a:lvl1pPr marL="0" indent="0">
              <a:buNone/>
              <a:defRPr sz="1200" cap="none" baseline="0"/>
            </a:lvl1pPr>
          </a:lstStyle>
          <a:p>
            <a:pPr lvl="0"/>
            <a:r>
              <a:rPr lang="de-DE" dirty="0"/>
              <a:t>Hier steht die </a:t>
            </a:r>
            <a:r>
              <a:rPr lang="de-DE" dirty="0" err="1"/>
              <a:t>Subline</a:t>
            </a:r>
            <a:endParaRPr lang="de-DE" dirty="0"/>
          </a:p>
        </p:txBody>
      </p:sp>
      <p:sp>
        <p:nvSpPr>
          <p:cNvPr id="15" name="Foliennummernplatzhalter 4">
            <a:extLst>
              <a:ext uri="{FF2B5EF4-FFF2-40B4-BE49-F238E27FC236}">
                <a16:creationId xmlns:a16="http://schemas.microsoft.com/office/drawing/2014/main" id="{6972F46F-B7EC-6977-4DA5-E5560F0E715A}"/>
              </a:ext>
            </a:extLst>
          </p:cNvPr>
          <p:cNvSpPr>
            <a:spLocks noGrp="1"/>
          </p:cNvSpPr>
          <p:nvPr>
            <p:ph type="sldNum" sz="quarter" idx="4"/>
          </p:nvPr>
        </p:nvSpPr>
        <p:spPr>
          <a:xfrm>
            <a:off x="11593513" y="6600825"/>
            <a:ext cx="361950" cy="257176"/>
          </a:xfrm>
          <a:prstGeom prst="rect">
            <a:avLst/>
          </a:prstGeom>
        </p:spPr>
        <p:txBody>
          <a:bodyPr lIns="0" rIns="0" anchor="ctr"/>
          <a:lstStyle>
            <a:lvl1pPr algn="r">
              <a:defRPr sz="600" b="1"/>
            </a:lvl1pPr>
          </a:lstStyle>
          <a:p>
            <a:fld id="{70AC78CC-C529-47E7-A9D5-30BF1F95C35E}" type="slidenum">
              <a:rPr lang="de-DE" smtClean="0"/>
              <a:pPr/>
              <a:t>‹Nr.›</a:t>
            </a:fld>
            <a:endParaRPr lang="de-DE"/>
          </a:p>
        </p:txBody>
      </p:sp>
      <p:sp>
        <p:nvSpPr>
          <p:cNvPr id="16" name="Fußzeilenplatzhalter 3">
            <a:extLst>
              <a:ext uri="{FF2B5EF4-FFF2-40B4-BE49-F238E27FC236}">
                <a16:creationId xmlns:a16="http://schemas.microsoft.com/office/drawing/2014/main" id="{DAA9CC3B-A8B9-354F-DE64-62D2E648EBB4}"/>
              </a:ext>
            </a:extLst>
          </p:cNvPr>
          <p:cNvSpPr>
            <a:spLocks noGrp="1"/>
          </p:cNvSpPr>
          <p:nvPr>
            <p:ph type="ftr" sz="quarter" idx="3"/>
          </p:nvPr>
        </p:nvSpPr>
        <p:spPr>
          <a:xfrm>
            <a:off x="1395280" y="6600825"/>
            <a:ext cx="10122125" cy="257176"/>
          </a:xfrm>
          <a:prstGeom prst="rect">
            <a:avLst/>
          </a:prstGeom>
        </p:spPr>
        <p:txBody>
          <a:bodyPr lIns="0" anchor="ctr"/>
          <a:lstStyle>
            <a:lvl1pPr>
              <a:defRPr sz="600" b="0">
                <a:latin typeface="+mn-lt"/>
              </a:defRPr>
            </a:lvl1pPr>
          </a:lstStyle>
          <a:p>
            <a:r>
              <a:rPr lang="de-DE"/>
              <a:t>Titel hinzufügen - Referent</a:t>
            </a:r>
            <a:endParaRPr lang="de-DE" dirty="0"/>
          </a:p>
        </p:txBody>
      </p:sp>
      <p:sp>
        <p:nvSpPr>
          <p:cNvPr id="18" name="Textfeld 17">
            <a:extLst>
              <a:ext uri="{FF2B5EF4-FFF2-40B4-BE49-F238E27FC236}">
                <a16:creationId xmlns:a16="http://schemas.microsoft.com/office/drawing/2014/main" id="{54EBA23E-5AB8-DC91-1368-9EA0816F0AA7}"/>
              </a:ext>
            </a:extLst>
          </p:cNvPr>
          <p:cNvSpPr txBox="1"/>
          <p:nvPr userDrawn="1"/>
        </p:nvSpPr>
        <p:spPr>
          <a:xfrm>
            <a:off x="233364" y="6637080"/>
            <a:ext cx="1145856" cy="184666"/>
          </a:xfrm>
          <a:prstGeom prst="rect">
            <a:avLst/>
          </a:prstGeom>
          <a:noFill/>
        </p:spPr>
        <p:txBody>
          <a:bodyPr wrap="square" lIns="0" rIns="0">
            <a:spAutoFit/>
          </a:bodyPr>
          <a:lstStyle/>
          <a:p>
            <a:r>
              <a:rPr lang="en-US" sz="600" b="1" kern="0" noProof="1">
                <a:solidFill>
                  <a:srgbClr val="0B1522"/>
                </a:solidFill>
                <a:latin typeface="Verdana" panose="020B0604030504040204" pitchFamily="34" charset="0"/>
                <a:ea typeface="Verdana" panose="020B0604030504040204" pitchFamily="34" charset="0"/>
              </a:rPr>
              <a:t>RELINE UV TECHNOLOGY </a:t>
            </a:r>
            <a:r>
              <a:rPr lang="en-US" sz="600" kern="0" noProof="1">
                <a:solidFill>
                  <a:srgbClr val="0B1522"/>
                </a:solidFill>
                <a:latin typeface="Verdana" panose="020B0604030504040204" pitchFamily="34" charset="0"/>
                <a:ea typeface="Verdana" panose="020B0604030504040204" pitchFamily="34" charset="0"/>
              </a:rPr>
              <a:t>| </a:t>
            </a:r>
            <a:endParaRPr lang="de-DE" sz="1400"/>
          </a:p>
        </p:txBody>
      </p:sp>
      <p:cxnSp>
        <p:nvCxnSpPr>
          <p:cNvPr id="19" name="Gerader Verbinder 18">
            <a:extLst>
              <a:ext uri="{FF2B5EF4-FFF2-40B4-BE49-F238E27FC236}">
                <a16:creationId xmlns:a16="http://schemas.microsoft.com/office/drawing/2014/main" id="{191FE227-C1A2-B7C9-27EE-23B1D291CBBB}"/>
              </a:ext>
            </a:extLst>
          </p:cNvPr>
          <p:cNvCxnSpPr>
            <a:cxnSpLocks/>
          </p:cNvCxnSpPr>
          <p:nvPr userDrawn="1"/>
        </p:nvCxnSpPr>
        <p:spPr>
          <a:xfrm>
            <a:off x="233363" y="6592888"/>
            <a:ext cx="11722100" cy="0"/>
          </a:xfrm>
          <a:prstGeom prst="line">
            <a:avLst/>
          </a:prstGeom>
          <a:ln w="28575">
            <a:solidFill>
              <a:srgbClr val="FBB21B"/>
            </a:solidFill>
          </a:ln>
        </p:spPr>
        <p:style>
          <a:lnRef idx="1">
            <a:schemeClr val="accent1"/>
          </a:lnRef>
          <a:fillRef idx="0">
            <a:schemeClr val="accent1"/>
          </a:fillRef>
          <a:effectRef idx="0">
            <a:schemeClr val="accent1"/>
          </a:effectRef>
          <a:fontRef idx="minor">
            <a:schemeClr val="tx1"/>
          </a:fontRef>
        </p:style>
      </p:cxnSp>
      <p:sp>
        <p:nvSpPr>
          <p:cNvPr id="3" name="Rechteck 2">
            <a:extLst>
              <a:ext uri="{FF2B5EF4-FFF2-40B4-BE49-F238E27FC236}">
                <a16:creationId xmlns:a16="http://schemas.microsoft.com/office/drawing/2014/main" id="{E33A1A72-71FB-D650-7C66-0CDCCD6EC6F6}"/>
              </a:ext>
            </a:extLst>
          </p:cNvPr>
          <p:cNvSpPr/>
          <p:nvPr userDrawn="1"/>
        </p:nvSpPr>
        <p:spPr>
          <a:xfrm>
            <a:off x="0" y="0"/>
            <a:ext cx="12192000" cy="646820"/>
          </a:xfrm>
          <a:prstGeom prst="rect">
            <a:avLst/>
          </a:prstGeom>
          <a:solidFill>
            <a:srgbClr val="0B15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4" name="Gerader Verbinder 3">
            <a:extLst>
              <a:ext uri="{FF2B5EF4-FFF2-40B4-BE49-F238E27FC236}">
                <a16:creationId xmlns:a16="http://schemas.microsoft.com/office/drawing/2014/main" id="{C1420159-EAE5-8ABC-E3E0-E560F261C785}"/>
              </a:ext>
            </a:extLst>
          </p:cNvPr>
          <p:cNvCxnSpPr>
            <a:cxnSpLocks/>
          </p:cNvCxnSpPr>
          <p:nvPr userDrawn="1"/>
        </p:nvCxnSpPr>
        <p:spPr>
          <a:xfrm>
            <a:off x="227013" y="628153"/>
            <a:ext cx="11737975" cy="0"/>
          </a:xfrm>
          <a:prstGeom prst="line">
            <a:avLst/>
          </a:prstGeom>
          <a:ln w="28575">
            <a:solidFill>
              <a:srgbClr val="0F1623"/>
            </a:solidFill>
          </a:ln>
        </p:spPr>
        <p:style>
          <a:lnRef idx="1">
            <a:schemeClr val="accent1"/>
          </a:lnRef>
          <a:fillRef idx="0">
            <a:schemeClr val="accent1"/>
          </a:fillRef>
          <a:effectRef idx="0">
            <a:schemeClr val="accent1"/>
          </a:effectRef>
          <a:fontRef idx="minor">
            <a:schemeClr val="tx1"/>
          </a:fontRef>
        </p:style>
      </p:cxnSp>
      <p:sp>
        <p:nvSpPr>
          <p:cNvPr id="5" name="Rechteck 4">
            <a:extLst>
              <a:ext uri="{FF2B5EF4-FFF2-40B4-BE49-F238E27FC236}">
                <a16:creationId xmlns:a16="http://schemas.microsoft.com/office/drawing/2014/main" id="{8FEDA81A-98C1-082A-0AA9-FAB3D1ACDD7E}"/>
              </a:ext>
            </a:extLst>
          </p:cNvPr>
          <p:cNvSpPr/>
          <p:nvPr userDrawn="1"/>
        </p:nvSpPr>
        <p:spPr>
          <a:xfrm>
            <a:off x="227013" y="646824"/>
            <a:ext cx="1519236" cy="51732"/>
          </a:xfrm>
          <a:prstGeom prst="rect">
            <a:avLst/>
          </a:prstGeom>
          <a:solidFill>
            <a:srgbClr val="FCAF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Grafik 6" descr="Ein Bild, das Text, ClipArt enthält.&#10;&#10;Automatisch generierte Beschreibung">
            <a:extLst>
              <a:ext uri="{FF2B5EF4-FFF2-40B4-BE49-F238E27FC236}">
                <a16:creationId xmlns:a16="http://schemas.microsoft.com/office/drawing/2014/main" id="{93824E7F-3A11-AC03-F936-3E3B00C9C27D}"/>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3631" t="11965" r="4453" b="11785"/>
          <a:stretch/>
        </p:blipFill>
        <p:spPr>
          <a:xfrm>
            <a:off x="218602" y="114137"/>
            <a:ext cx="1540885" cy="418546"/>
          </a:xfrm>
          <a:prstGeom prst="rect">
            <a:avLst/>
          </a:prstGeom>
        </p:spPr>
      </p:pic>
      <p:pic>
        <p:nvPicPr>
          <p:cNvPr id="9" name="Grafik 8">
            <a:extLst>
              <a:ext uri="{FF2B5EF4-FFF2-40B4-BE49-F238E27FC236}">
                <a16:creationId xmlns:a16="http://schemas.microsoft.com/office/drawing/2014/main" id="{AA864CA0-C12A-E09E-A61A-B92D2BAB37CB}"/>
              </a:ext>
            </a:extLst>
          </p:cNvPr>
          <p:cNvPicPr>
            <a:picLocks noChangeAspect="1"/>
          </p:cNvPicPr>
          <p:nvPr userDrawn="1"/>
        </p:nvPicPr>
        <p:blipFill rotWithShape="1">
          <a:blip r:embed="rId4" cstate="screen">
            <a:alphaModFix amt="50000"/>
            <a:extLst>
              <a:ext uri="{28A0092B-C50C-407E-A947-70E740481C1C}">
                <a14:useLocalDpi xmlns:a14="http://schemas.microsoft.com/office/drawing/2010/main"/>
              </a:ext>
            </a:extLst>
          </a:blip>
          <a:srcRect/>
          <a:stretch/>
        </p:blipFill>
        <p:spPr>
          <a:xfrm>
            <a:off x="11437653" y="0"/>
            <a:ext cx="754348" cy="646611"/>
          </a:xfrm>
          <a:prstGeom prst="rect">
            <a:avLst/>
          </a:prstGeom>
        </p:spPr>
      </p:pic>
      <p:sp>
        <p:nvSpPr>
          <p:cNvPr id="53" name="Textplatzhalter 10">
            <a:extLst>
              <a:ext uri="{FF2B5EF4-FFF2-40B4-BE49-F238E27FC236}">
                <a16:creationId xmlns:a16="http://schemas.microsoft.com/office/drawing/2014/main" id="{39D2E669-5D3B-31DC-95F7-39D97898B0BE}"/>
              </a:ext>
            </a:extLst>
          </p:cNvPr>
          <p:cNvSpPr>
            <a:spLocks noGrp="1"/>
          </p:cNvSpPr>
          <p:nvPr>
            <p:ph type="body" sz="quarter" idx="11" hasCustomPrompt="1"/>
          </p:nvPr>
        </p:nvSpPr>
        <p:spPr>
          <a:xfrm>
            <a:off x="6094413" y="5213179"/>
            <a:ext cx="5868988" cy="854246"/>
          </a:xfrm>
          <a:prstGeom prst="roundRect">
            <a:avLst/>
          </a:prstGeom>
          <a:solidFill>
            <a:schemeClr val="accent2"/>
          </a:solidFill>
        </p:spPr>
        <p:txBody>
          <a:bodyPr tIns="108000" bIns="108000" anchor="ctr">
            <a:spAutoFit/>
          </a:bodyPr>
          <a:lstStyle>
            <a:lvl1pPr marL="0" indent="0" algn="ctr">
              <a:lnSpc>
                <a:spcPct val="100000"/>
              </a:lnSpc>
              <a:spcBef>
                <a:spcPts val="0"/>
              </a:spcBef>
              <a:spcAft>
                <a:spcPts val="0"/>
              </a:spcAft>
              <a:buFontTx/>
              <a:buNone/>
              <a:defRPr sz="1200" b="1" cap="none" baseline="0">
                <a:solidFill>
                  <a:schemeClr val="bg1"/>
                </a:solidFill>
              </a:defRPr>
            </a:lvl1pPr>
          </a:lstStyle>
          <a:p>
            <a:pPr lvl="0"/>
            <a:r>
              <a:rPr lang="de-DE"/>
              <a:t>-</a:t>
            </a:r>
            <a:br>
              <a:rPr lang="de-DE"/>
            </a:br>
            <a:r>
              <a:rPr lang="de-DE"/>
              <a:t>Highlight Bereich</a:t>
            </a:r>
            <a:br>
              <a:rPr lang="de-DE"/>
            </a:br>
            <a:r>
              <a:rPr lang="de-DE"/>
              <a:t>-</a:t>
            </a:r>
          </a:p>
        </p:txBody>
      </p:sp>
      <p:sp>
        <p:nvSpPr>
          <p:cNvPr id="54" name="Textplatzhalter 10">
            <a:extLst>
              <a:ext uri="{FF2B5EF4-FFF2-40B4-BE49-F238E27FC236}">
                <a16:creationId xmlns:a16="http://schemas.microsoft.com/office/drawing/2014/main" id="{5513C62D-52F2-58C7-A794-810D98C17C4A}"/>
              </a:ext>
            </a:extLst>
          </p:cNvPr>
          <p:cNvSpPr>
            <a:spLocks noGrp="1"/>
          </p:cNvSpPr>
          <p:nvPr>
            <p:ph type="body" sz="quarter" idx="16"/>
          </p:nvPr>
        </p:nvSpPr>
        <p:spPr>
          <a:xfrm>
            <a:off x="6094413" y="2101280"/>
            <a:ext cx="5861050" cy="184666"/>
          </a:xfrm>
        </p:spPr>
        <p:txBody>
          <a:bodyPr wrap="square">
            <a:spAutoFit/>
          </a:bodyPr>
          <a:lstStyle>
            <a:lvl1pPr marL="0" indent="0" algn="l">
              <a:lnSpc>
                <a:spcPct val="100000"/>
              </a:lnSpc>
              <a:spcBef>
                <a:spcPts val="0"/>
              </a:spcBef>
              <a:spcAft>
                <a:spcPts val="0"/>
              </a:spcAft>
              <a:buFontTx/>
              <a:buNone/>
              <a:defRPr sz="1200" b="0" cap="none" baseline="0">
                <a:solidFill>
                  <a:schemeClr val="tx1"/>
                </a:solidFill>
              </a:defRPr>
            </a:lvl1pPr>
          </a:lstStyle>
          <a:p>
            <a:pPr lvl="0"/>
            <a:endParaRPr lang="de-DE" dirty="0"/>
          </a:p>
        </p:txBody>
      </p:sp>
      <p:cxnSp>
        <p:nvCxnSpPr>
          <p:cNvPr id="12" name="Gerader Verbinder 11">
            <a:extLst>
              <a:ext uri="{FF2B5EF4-FFF2-40B4-BE49-F238E27FC236}">
                <a16:creationId xmlns:a16="http://schemas.microsoft.com/office/drawing/2014/main" id="{F1F9256B-2E2F-593C-9089-570B8E057EA5}"/>
              </a:ext>
            </a:extLst>
          </p:cNvPr>
          <p:cNvCxnSpPr>
            <a:cxnSpLocks/>
          </p:cNvCxnSpPr>
          <p:nvPr userDrawn="1"/>
        </p:nvCxnSpPr>
        <p:spPr>
          <a:xfrm>
            <a:off x="247929" y="2295131"/>
            <a:ext cx="0" cy="3490913"/>
          </a:xfrm>
          <a:prstGeom prst="line">
            <a:avLst/>
          </a:prstGeom>
          <a:ln w="28575">
            <a:solidFill>
              <a:srgbClr val="0F1623"/>
            </a:solidFill>
          </a:ln>
        </p:spPr>
        <p:style>
          <a:lnRef idx="1">
            <a:schemeClr val="accent1"/>
          </a:lnRef>
          <a:fillRef idx="0">
            <a:schemeClr val="accent1"/>
          </a:fillRef>
          <a:effectRef idx="0">
            <a:schemeClr val="accent1"/>
          </a:effectRef>
          <a:fontRef idx="minor">
            <a:schemeClr val="tx1"/>
          </a:fontRef>
        </p:style>
      </p:cxnSp>
      <p:sp>
        <p:nvSpPr>
          <p:cNvPr id="13" name="Rechteck 12">
            <a:extLst>
              <a:ext uri="{FF2B5EF4-FFF2-40B4-BE49-F238E27FC236}">
                <a16:creationId xmlns:a16="http://schemas.microsoft.com/office/drawing/2014/main" id="{CEF87D81-F3A7-D42E-FF31-ADFCE1C1C44E}"/>
              </a:ext>
            </a:extLst>
          </p:cNvPr>
          <p:cNvSpPr/>
          <p:nvPr userDrawn="1"/>
        </p:nvSpPr>
        <p:spPr>
          <a:xfrm rot="16200000" flipH="1" flipV="1">
            <a:off x="-547283" y="4032977"/>
            <a:ext cx="1519236" cy="51732"/>
          </a:xfrm>
          <a:prstGeom prst="rect">
            <a:avLst/>
          </a:prstGeom>
          <a:solidFill>
            <a:srgbClr val="0D1829"/>
          </a:solidFill>
          <a:ln>
            <a:solidFill>
              <a:srgbClr val="0F16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Inhaltsplatzhalter 2">
            <a:extLst>
              <a:ext uri="{FF2B5EF4-FFF2-40B4-BE49-F238E27FC236}">
                <a16:creationId xmlns:a16="http://schemas.microsoft.com/office/drawing/2014/main" id="{2BE59597-E487-3BB8-8786-53E8313C9885}"/>
              </a:ext>
            </a:extLst>
          </p:cNvPr>
          <p:cNvSpPr>
            <a:spLocks noGrp="1"/>
          </p:cNvSpPr>
          <p:nvPr>
            <p:ph sz="quarter" idx="19" hasCustomPrompt="1"/>
          </p:nvPr>
        </p:nvSpPr>
        <p:spPr>
          <a:xfrm>
            <a:off x="510504" y="1875102"/>
            <a:ext cx="5346325" cy="4365362"/>
          </a:xfrm>
          <a:prstGeom prst="roundRect">
            <a:avLst>
              <a:gd name="adj" fmla="val 3129"/>
            </a:avLst>
          </a:prstGeom>
        </p:spPr>
        <p:txBody>
          <a:bodyPr vert="horz" lIns="91440" tIns="45720" rIns="91440" bIns="45720" rtlCol="0">
            <a:normAutofit/>
          </a:bodyPr>
          <a:lstStyle>
            <a:lvl1pPr>
              <a:defRPr lang="en-US" sz="1200" smtClean="0">
                <a:solidFill>
                  <a:schemeClr val="tx1">
                    <a:lumMod val="75000"/>
                    <a:lumOff val="25000"/>
                  </a:schemeClr>
                </a:solidFill>
              </a:defRPr>
            </a:lvl1pPr>
            <a:lvl2pPr>
              <a:defRPr lang="en-US" sz="1200" smtClean="0">
                <a:solidFill>
                  <a:schemeClr val="tx1">
                    <a:lumMod val="75000"/>
                    <a:lumOff val="25000"/>
                  </a:schemeClr>
                </a:solidFill>
              </a:defRPr>
            </a:lvl2pPr>
            <a:lvl3pPr>
              <a:defRPr lang="en-US" sz="1200" smtClean="0">
                <a:solidFill>
                  <a:schemeClr val="tx1">
                    <a:lumMod val="75000"/>
                    <a:lumOff val="25000"/>
                  </a:schemeClr>
                </a:solidFill>
              </a:defRPr>
            </a:lvl3pPr>
            <a:lvl4pPr>
              <a:defRPr lang="en-US" sz="1200" smtClean="0">
                <a:solidFill>
                  <a:schemeClr val="tx1">
                    <a:lumMod val="75000"/>
                    <a:lumOff val="25000"/>
                  </a:schemeClr>
                </a:solidFill>
              </a:defRPr>
            </a:lvl4pPr>
            <a:lvl5pPr>
              <a:defRPr lang="en-US" sz="1200">
                <a:solidFill>
                  <a:schemeClr val="tx1">
                    <a:lumMod val="75000"/>
                    <a:lumOff val="25000"/>
                  </a:schemeClr>
                </a:solidFill>
              </a:defRPr>
            </a:lvl5pPr>
          </a:lstStyle>
          <a:p>
            <a:pPr marL="0" lvl="1" indent="0" rtl="0">
              <a:lnSpc>
                <a:spcPct val="150000"/>
              </a:lnSpc>
              <a:spcBef>
                <a:spcPts val="1000"/>
              </a:spcBef>
              <a:spcAft>
                <a:spcPts val="1200"/>
              </a:spcAft>
              <a:buNone/>
            </a:pPr>
            <a:r>
              <a:rPr lang="de-DE" noProof="0" dirty="0"/>
              <a:t> </a:t>
            </a:r>
          </a:p>
        </p:txBody>
      </p:sp>
    </p:spTree>
    <p:extLst>
      <p:ext uri="{BB962C8B-B14F-4D97-AF65-F5344CB8AC3E}">
        <p14:creationId xmlns:p14="http://schemas.microsoft.com/office/powerpoint/2010/main" val="2781429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250"/>
                                        <p:tgtEl>
                                          <p:spTgt spid="13"/>
                                        </p:tgtEl>
                                      </p:cBhvr>
                                    </p:animEffect>
                                  </p:childTnLst>
                                </p:cTn>
                              </p:par>
                              <p:par>
                                <p:cTn id="8" presetID="64" presetClass="path" presetSubtype="0" accel="50000" decel="50000" fill="hold" grpId="1" nodeType="withEffect">
                                  <p:stCondLst>
                                    <p:cond delay="250"/>
                                  </p:stCondLst>
                                  <p:childTnLst>
                                    <p:animMotion origin="layout" path="M 2.29167E-6 0.06689 L 2.29167E-6 3.33333E-6 " pathEditMode="relative" rAng="0" ptsTypes="AA">
                                      <p:cBhvr>
                                        <p:cTn id="9" dur="1000" fill="hold"/>
                                        <p:tgtEl>
                                          <p:spTgt spid="13"/>
                                        </p:tgtEl>
                                        <p:attrNameLst>
                                          <p:attrName>ppt_x</p:attrName>
                                          <p:attrName>ppt_y</p:attrName>
                                        </p:attrNameLst>
                                      </p:cBhvr>
                                      <p:rCtr x="0" y="-335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Lst>
  </p:timing>
  <p:extLst>
    <p:ext uri="{DCECCB84-F9BA-43D5-87BE-67443E8EF086}">
      <p15:sldGuideLst xmlns:p15="http://schemas.microsoft.com/office/powerpoint/2012/main">
        <p15:guide id="2" orient="horz" pos="1284" userDrawn="1">
          <p15:clr>
            <a:srgbClr val="FBAE40"/>
          </p15:clr>
        </p15:guide>
        <p15:guide id="3" orient="horz" pos="3822" userDrawn="1">
          <p15:clr>
            <a:srgbClr val="FBAE40"/>
          </p15:clr>
        </p15:guide>
        <p15:guide id="4" orient="horz" pos="1175" userDrawn="1">
          <p15:clr>
            <a:srgbClr val="FBAE40"/>
          </p15:clr>
        </p15:guide>
        <p15:guide id="5" orient="horz" pos="3933"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Bild rechts Highlight">
    <p:spTree>
      <p:nvGrpSpPr>
        <p:cNvPr id="1" name=""/>
        <p:cNvGrpSpPr/>
        <p:nvPr/>
      </p:nvGrpSpPr>
      <p:grpSpPr>
        <a:xfrm>
          <a:off x="0" y="0"/>
          <a:ext cx="0" cy="0"/>
          <a:chOff x="0" y="0"/>
          <a:chExt cx="0" cy="0"/>
        </a:xfrm>
      </p:grpSpPr>
      <p:pic>
        <p:nvPicPr>
          <p:cNvPr id="11" name="Grafik 10">
            <a:extLst>
              <a:ext uri="{FF2B5EF4-FFF2-40B4-BE49-F238E27FC236}">
                <a16:creationId xmlns:a16="http://schemas.microsoft.com/office/drawing/2014/main" id="{C7B4467B-890B-9C42-1D1B-62A23C1C16D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
          <a:stretch/>
        </p:blipFill>
        <p:spPr>
          <a:xfrm>
            <a:off x="6348951" y="1875102"/>
            <a:ext cx="5374036" cy="4365361"/>
          </a:xfrm>
          <a:prstGeom prst="roundRect">
            <a:avLst>
              <a:gd name="adj" fmla="val 3231"/>
            </a:avLst>
          </a:prstGeom>
        </p:spPr>
      </p:pic>
      <p:sp>
        <p:nvSpPr>
          <p:cNvPr id="2" name="Titel 1">
            <a:extLst>
              <a:ext uri="{FF2B5EF4-FFF2-40B4-BE49-F238E27FC236}">
                <a16:creationId xmlns:a16="http://schemas.microsoft.com/office/drawing/2014/main" id="{EFC9509B-BEC5-6271-09A4-B90F8EC562C3}"/>
              </a:ext>
            </a:extLst>
          </p:cNvPr>
          <p:cNvSpPr>
            <a:spLocks noGrp="1"/>
          </p:cNvSpPr>
          <p:nvPr>
            <p:ph type="title" hasCustomPrompt="1"/>
          </p:nvPr>
        </p:nvSpPr>
        <p:spPr>
          <a:xfrm>
            <a:off x="233364" y="923908"/>
            <a:ext cx="11722099" cy="332399"/>
          </a:xfrm>
        </p:spPr>
        <p:txBody>
          <a:bodyPr/>
          <a:lstStyle>
            <a:lvl1pPr>
              <a:defRPr sz="2400" cap="all" baseline="0"/>
            </a:lvl1pPr>
          </a:lstStyle>
          <a:p>
            <a:r>
              <a:rPr lang="de-DE" dirty="0"/>
              <a:t>Hier steht die Headline</a:t>
            </a:r>
          </a:p>
        </p:txBody>
      </p:sp>
      <p:sp>
        <p:nvSpPr>
          <p:cNvPr id="8" name="Textplatzhalter 9">
            <a:extLst>
              <a:ext uri="{FF2B5EF4-FFF2-40B4-BE49-F238E27FC236}">
                <a16:creationId xmlns:a16="http://schemas.microsoft.com/office/drawing/2014/main" id="{AA234A89-5D67-BDB1-A8A4-D6D9E605DA8D}"/>
              </a:ext>
            </a:extLst>
          </p:cNvPr>
          <p:cNvSpPr>
            <a:spLocks noGrp="1"/>
          </p:cNvSpPr>
          <p:nvPr>
            <p:ph type="body" sz="quarter" idx="14" hasCustomPrompt="1"/>
          </p:nvPr>
        </p:nvSpPr>
        <p:spPr>
          <a:xfrm>
            <a:off x="234157" y="1340517"/>
            <a:ext cx="11721306" cy="184281"/>
          </a:xfrm>
        </p:spPr>
        <p:txBody>
          <a:bodyPr/>
          <a:lstStyle>
            <a:lvl1pPr marL="0" indent="0">
              <a:buNone/>
              <a:defRPr sz="1200" cap="none" baseline="0"/>
            </a:lvl1pPr>
          </a:lstStyle>
          <a:p>
            <a:pPr lvl="0"/>
            <a:r>
              <a:rPr lang="de-DE" dirty="0"/>
              <a:t>Hier steht die </a:t>
            </a:r>
            <a:r>
              <a:rPr lang="de-DE" dirty="0" err="1"/>
              <a:t>Subline</a:t>
            </a:r>
            <a:endParaRPr lang="de-DE" dirty="0"/>
          </a:p>
        </p:txBody>
      </p:sp>
      <p:sp>
        <p:nvSpPr>
          <p:cNvPr id="15" name="Foliennummernplatzhalter 4">
            <a:extLst>
              <a:ext uri="{FF2B5EF4-FFF2-40B4-BE49-F238E27FC236}">
                <a16:creationId xmlns:a16="http://schemas.microsoft.com/office/drawing/2014/main" id="{6972F46F-B7EC-6977-4DA5-E5560F0E715A}"/>
              </a:ext>
            </a:extLst>
          </p:cNvPr>
          <p:cNvSpPr>
            <a:spLocks noGrp="1"/>
          </p:cNvSpPr>
          <p:nvPr>
            <p:ph type="sldNum" sz="quarter" idx="4"/>
          </p:nvPr>
        </p:nvSpPr>
        <p:spPr>
          <a:xfrm>
            <a:off x="11593513" y="6600825"/>
            <a:ext cx="361950" cy="257176"/>
          </a:xfrm>
          <a:prstGeom prst="rect">
            <a:avLst/>
          </a:prstGeom>
        </p:spPr>
        <p:txBody>
          <a:bodyPr lIns="0" rIns="0" anchor="ctr"/>
          <a:lstStyle>
            <a:lvl1pPr algn="r">
              <a:defRPr sz="600" b="1"/>
            </a:lvl1pPr>
          </a:lstStyle>
          <a:p>
            <a:fld id="{70AC78CC-C529-47E7-A9D5-30BF1F95C35E}" type="slidenum">
              <a:rPr lang="de-DE" smtClean="0"/>
              <a:pPr/>
              <a:t>‹Nr.›</a:t>
            </a:fld>
            <a:endParaRPr lang="de-DE"/>
          </a:p>
        </p:txBody>
      </p:sp>
      <p:sp>
        <p:nvSpPr>
          <p:cNvPr id="16" name="Fußzeilenplatzhalter 3">
            <a:extLst>
              <a:ext uri="{FF2B5EF4-FFF2-40B4-BE49-F238E27FC236}">
                <a16:creationId xmlns:a16="http://schemas.microsoft.com/office/drawing/2014/main" id="{DAA9CC3B-A8B9-354F-DE64-62D2E648EBB4}"/>
              </a:ext>
            </a:extLst>
          </p:cNvPr>
          <p:cNvSpPr>
            <a:spLocks noGrp="1"/>
          </p:cNvSpPr>
          <p:nvPr>
            <p:ph type="ftr" sz="quarter" idx="3"/>
          </p:nvPr>
        </p:nvSpPr>
        <p:spPr>
          <a:xfrm>
            <a:off x="1395280" y="6600825"/>
            <a:ext cx="10122125" cy="257176"/>
          </a:xfrm>
          <a:prstGeom prst="rect">
            <a:avLst/>
          </a:prstGeom>
        </p:spPr>
        <p:txBody>
          <a:bodyPr lIns="0" anchor="ctr"/>
          <a:lstStyle>
            <a:lvl1pPr>
              <a:defRPr sz="600" b="0">
                <a:latin typeface="+mn-lt"/>
              </a:defRPr>
            </a:lvl1pPr>
          </a:lstStyle>
          <a:p>
            <a:r>
              <a:rPr lang="de-DE"/>
              <a:t>Titel hinzufügen - Referent</a:t>
            </a:r>
            <a:endParaRPr lang="de-DE" dirty="0"/>
          </a:p>
        </p:txBody>
      </p:sp>
      <p:sp>
        <p:nvSpPr>
          <p:cNvPr id="18" name="Textfeld 17">
            <a:extLst>
              <a:ext uri="{FF2B5EF4-FFF2-40B4-BE49-F238E27FC236}">
                <a16:creationId xmlns:a16="http://schemas.microsoft.com/office/drawing/2014/main" id="{54EBA23E-5AB8-DC91-1368-9EA0816F0AA7}"/>
              </a:ext>
            </a:extLst>
          </p:cNvPr>
          <p:cNvSpPr txBox="1"/>
          <p:nvPr userDrawn="1"/>
        </p:nvSpPr>
        <p:spPr>
          <a:xfrm>
            <a:off x="233364" y="6637080"/>
            <a:ext cx="1145856" cy="184666"/>
          </a:xfrm>
          <a:prstGeom prst="rect">
            <a:avLst/>
          </a:prstGeom>
          <a:noFill/>
        </p:spPr>
        <p:txBody>
          <a:bodyPr wrap="square" lIns="0" rIns="0">
            <a:spAutoFit/>
          </a:bodyPr>
          <a:lstStyle/>
          <a:p>
            <a:r>
              <a:rPr lang="en-US" sz="600" b="1" kern="0" noProof="1">
                <a:solidFill>
                  <a:srgbClr val="0B1522"/>
                </a:solidFill>
                <a:latin typeface="Verdana" panose="020B0604030504040204" pitchFamily="34" charset="0"/>
                <a:ea typeface="Verdana" panose="020B0604030504040204" pitchFamily="34" charset="0"/>
              </a:rPr>
              <a:t>RELINE UV TECHNOLOGY </a:t>
            </a:r>
            <a:r>
              <a:rPr lang="en-US" sz="600" kern="0" noProof="1">
                <a:solidFill>
                  <a:srgbClr val="0B1522"/>
                </a:solidFill>
                <a:latin typeface="Verdana" panose="020B0604030504040204" pitchFamily="34" charset="0"/>
                <a:ea typeface="Verdana" panose="020B0604030504040204" pitchFamily="34" charset="0"/>
              </a:rPr>
              <a:t>| </a:t>
            </a:r>
            <a:endParaRPr lang="de-DE" sz="1400"/>
          </a:p>
        </p:txBody>
      </p:sp>
      <p:cxnSp>
        <p:nvCxnSpPr>
          <p:cNvPr id="19" name="Gerader Verbinder 18">
            <a:extLst>
              <a:ext uri="{FF2B5EF4-FFF2-40B4-BE49-F238E27FC236}">
                <a16:creationId xmlns:a16="http://schemas.microsoft.com/office/drawing/2014/main" id="{191FE227-C1A2-B7C9-27EE-23B1D291CBBB}"/>
              </a:ext>
            </a:extLst>
          </p:cNvPr>
          <p:cNvCxnSpPr>
            <a:cxnSpLocks/>
          </p:cNvCxnSpPr>
          <p:nvPr userDrawn="1"/>
        </p:nvCxnSpPr>
        <p:spPr>
          <a:xfrm>
            <a:off x="233363" y="6592888"/>
            <a:ext cx="11722100" cy="0"/>
          </a:xfrm>
          <a:prstGeom prst="line">
            <a:avLst/>
          </a:prstGeom>
          <a:ln w="28575">
            <a:solidFill>
              <a:srgbClr val="FBB21B"/>
            </a:solidFill>
          </a:ln>
        </p:spPr>
        <p:style>
          <a:lnRef idx="1">
            <a:schemeClr val="accent1"/>
          </a:lnRef>
          <a:fillRef idx="0">
            <a:schemeClr val="accent1"/>
          </a:fillRef>
          <a:effectRef idx="0">
            <a:schemeClr val="accent1"/>
          </a:effectRef>
          <a:fontRef idx="minor">
            <a:schemeClr val="tx1"/>
          </a:fontRef>
        </p:style>
      </p:cxnSp>
      <p:sp>
        <p:nvSpPr>
          <p:cNvPr id="3" name="Rechteck 2">
            <a:extLst>
              <a:ext uri="{FF2B5EF4-FFF2-40B4-BE49-F238E27FC236}">
                <a16:creationId xmlns:a16="http://schemas.microsoft.com/office/drawing/2014/main" id="{E33A1A72-71FB-D650-7C66-0CDCCD6EC6F6}"/>
              </a:ext>
            </a:extLst>
          </p:cNvPr>
          <p:cNvSpPr/>
          <p:nvPr userDrawn="1"/>
        </p:nvSpPr>
        <p:spPr>
          <a:xfrm>
            <a:off x="0" y="0"/>
            <a:ext cx="12192000" cy="646820"/>
          </a:xfrm>
          <a:prstGeom prst="rect">
            <a:avLst/>
          </a:prstGeom>
          <a:solidFill>
            <a:srgbClr val="0B15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4" name="Gerader Verbinder 3">
            <a:extLst>
              <a:ext uri="{FF2B5EF4-FFF2-40B4-BE49-F238E27FC236}">
                <a16:creationId xmlns:a16="http://schemas.microsoft.com/office/drawing/2014/main" id="{C1420159-EAE5-8ABC-E3E0-E560F261C785}"/>
              </a:ext>
            </a:extLst>
          </p:cNvPr>
          <p:cNvCxnSpPr>
            <a:cxnSpLocks/>
          </p:cNvCxnSpPr>
          <p:nvPr userDrawn="1"/>
        </p:nvCxnSpPr>
        <p:spPr>
          <a:xfrm>
            <a:off x="227013" y="628153"/>
            <a:ext cx="11737975" cy="0"/>
          </a:xfrm>
          <a:prstGeom prst="line">
            <a:avLst/>
          </a:prstGeom>
          <a:ln w="28575">
            <a:solidFill>
              <a:srgbClr val="0F1623"/>
            </a:solidFill>
          </a:ln>
        </p:spPr>
        <p:style>
          <a:lnRef idx="1">
            <a:schemeClr val="accent1"/>
          </a:lnRef>
          <a:fillRef idx="0">
            <a:schemeClr val="accent1"/>
          </a:fillRef>
          <a:effectRef idx="0">
            <a:schemeClr val="accent1"/>
          </a:effectRef>
          <a:fontRef idx="minor">
            <a:schemeClr val="tx1"/>
          </a:fontRef>
        </p:style>
      </p:cxnSp>
      <p:sp>
        <p:nvSpPr>
          <p:cNvPr id="5" name="Rechteck 4">
            <a:extLst>
              <a:ext uri="{FF2B5EF4-FFF2-40B4-BE49-F238E27FC236}">
                <a16:creationId xmlns:a16="http://schemas.microsoft.com/office/drawing/2014/main" id="{8FEDA81A-98C1-082A-0AA9-FAB3D1ACDD7E}"/>
              </a:ext>
            </a:extLst>
          </p:cNvPr>
          <p:cNvSpPr/>
          <p:nvPr userDrawn="1"/>
        </p:nvSpPr>
        <p:spPr>
          <a:xfrm>
            <a:off x="227013" y="646824"/>
            <a:ext cx="1519236" cy="51732"/>
          </a:xfrm>
          <a:prstGeom prst="rect">
            <a:avLst/>
          </a:prstGeom>
          <a:solidFill>
            <a:srgbClr val="FCAF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Grafik 6" descr="Ein Bild, das Text, ClipArt enthält.&#10;&#10;Automatisch generierte Beschreibung">
            <a:extLst>
              <a:ext uri="{FF2B5EF4-FFF2-40B4-BE49-F238E27FC236}">
                <a16:creationId xmlns:a16="http://schemas.microsoft.com/office/drawing/2014/main" id="{93824E7F-3A11-AC03-F936-3E3B00C9C27D}"/>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3631" t="11965" r="4453" b="11785"/>
          <a:stretch/>
        </p:blipFill>
        <p:spPr>
          <a:xfrm>
            <a:off x="218602" y="114137"/>
            <a:ext cx="1540885" cy="418546"/>
          </a:xfrm>
          <a:prstGeom prst="rect">
            <a:avLst/>
          </a:prstGeom>
        </p:spPr>
      </p:pic>
      <p:pic>
        <p:nvPicPr>
          <p:cNvPr id="9" name="Grafik 8">
            <a:extLst>
              <a:ext uri="{FF2B5EF4-FFF2-40B4-BE49-F238E27FC236}">
                <a16:creationId xmlns:a16="http://schemas.microsoft.com/office/drawing/2014/main" id="{AA864CA0-C12A-E09E-A61A-B92D2BAB37CB}"/>
              </a:ext>
            </a:extLst>
          </p:cNvPr>
          <p:cNvPicPr>
            <a:picLocks noChangeAspect="1"/>
          </p:cNvPicPr>
          <p:nvPr userDrawn="1"/>
        </p:nvPicPr>
        <p:blipFill rotWithShape="1">
          <a:blip r:embed="rId4" cstate="screen">
            <a:alphaModFix amt="50000"/>
            <a:extLst>
              <a:ext uri="{28A0092B-C50C-407E-A947-70E740481C1C}">
                <a14:useLocalDpi xmlns:a14="http://schemas.microsoft.com/office/drawing/2010/main"/>
              </a:ext>
            </a:extLst>
          </a:blip>
          <a:srcRect/>
          <a:stretch/>
        </p:blipFill>
        <p:spPr>
          <a:xfrm>
            <a:off x="11437653" y="0"/>
            <a:ext cx="754348" cy="646611"/>
          </a:xfrm>
          <a:prstGeom prst="rect">
            <a:avLst/>
          </a:prstGeom>
        </p:spPr>
      </p:pic>
      <p:sp>
        <p:nvSpPr>
          <p:cNvPr id="52" name="Textplatzhalter 10">
            <a:extLst>
              <a:ext uri="{FF2B5EF4-FFF2-40B4-BE49-F238E27FC236}">
                <a16:creationId xmlns:a16="http://schemas.microsoft.com/office/drawing/2014/main" id="{406504DC-770F-E7A9-B588-09F00F036C0C}"/>
              </a:ext>
            </a:extLst>
          </p:cNvPr>
          <p:cNvSpPr>
            <a:spLocks noGrp="1"/>
          </p:cNvSpPr>
          <p:nvPr>
            <p:ph type="body" sz="quarter" idx="10" hasCustomPrompt="1"/>
          </p:nvPr>
        </p:nvSpPr>
        <p:spPr>
          <a:xfrm>
            <a:off x="234950" y="2048226"/>
            <a:ext cx="5868988" cy="307777"/>
          </a:xfrm>
        </p:spPr>
        <p:txBody>
          <a:bodyPr anchor="b" anchorCtr="0">
            <a:spAutoFit/>
          </a:bodyPr>
          <a:lstStyle>
            <a:lvl1pPr marL="0" indent="0" algn="l">
              <a:lnSpc>
                <a:spcPct val="100000"/>
              </a:lnSpc>
              <a:spcBef>
                <a:spcPts val="0"/>
              </a:spcBef>
              <a:spcAft>
                <a:spcPts val="0"/>
              </a:spcAft>
              <a:buFontTx/>
              <a:buNone/>
              <a:defRPr sz="2000" b="1" cap="all" baseline="0">
                <a:solidFill>
                  <a:schemeClr val="tx1"/>
                </a:solidFill>
              </a:defRPr>
            </a:lvl1pPr>
          </a:lstStyle>
          <a:p>
            <a:pPr lvl="0"/>
            <a:r>
              <a:rPr lang="de-DE"/>
              <a:t>Hier steht Die Überschrift</a:t>
            </a:r>
          </a:p>
        </p:txBody>
      </p:sp>
      <p:sp>
        <p:nvSpPr>
          <p:cNvPr id="53" name="Textplatzhalter 10">
            <a:extLst>
              <a:ext uri="{FF2B5EF4-FFF2-40B4-BE49-F238E27FC236}">
                <a16:creationId xmlns:a16="http://schemas.microsoft.com/office/drawing/2014/main" id="{39D2E669-5D3B-31DC-95F7-39D97898B0BE}"/>
              </a:ext>
            </a:extLst>
          </p:cNvPr>
          <p:cNvSpPr>
            <a:spLocks noGrp="1"/>
          </p:cNvSpPr>
          <p:nvPr>
            <p:ph type="body" sz="quarter" idx="11" hasCustomPrompt="1"/>
          </p:nvPr>
        </p:nvSpPr>
        <p:spPr>
          <a:xfrm>
            <a:off x="233363" y="5213179"/>
            <a:ext cx="5868988" cy="854246"/>
          </a:xfrm>
          <a:prstGeom prst="roundRect">
            <a:avLst/>
          </a:prstGeom>
          <a:solidFill>
            <a:schemeClr val="accent2"/>
          </a:solidFill>
        </p:spPr>
        <p:txBody>
          <a:bodyPr tIns="108000" bIns="108000" anchor="ctr">
            <a:spAutoFit/>
          </a:bodyPr>
          <a:lstStyle>
            <a:lvl1pPr marL="0" indent="0" algn="ctr">
              <a:lnSpc>
                <a:spcPct val="100000"/>
              </a:lnSpc>
              <a:spcBef>
                <a:spcPts val="0"/>
              </a:spcBef>
              <a:spcAft>
                <a:spcPts val="0"/>
              </a:spcAft>
              <a:buFontTx/>
              <a:buNone/>
              <a:defRPr sz="1200" b="1" cap="none" baseline="0">
                <a:solidFill>
                  <a:schemeClr val="bg1"/>
                </a:solidFill>
              </a:defRPr>
            </a:lvl1pPr>
          </a:lstStyle>
          <a:p>
            <a:pPr lvl="0"/>
            <a:r>
              <a:rPr lang="de-DE"/>
              <a:t>-</a:t>
            </a:r>
            <a:br>
              <a:rPr lang="de-DE"/>
            </a:br>
            <a:r>
              <a:rPr lang="de-DE"/>
              <a:t>Highlight Bereich</a:t>
            </a:r>
            <a:br>
              <a:rPr lang="de-DE"/>
            </a:br>
            <a:r>
              <a:rPr lang="de-DE"/>
              <a:t>-</a:t>
            </a:r>
          </a:p>
        </p:txBody>
      </p:sp>
      <p:sp>
        <p:nvSpPr>
          <p:cNvPr id="54" name="Textplatzhalter 10">
            <a:extLst>
              <a:ext uri="{FF2B5EF4-FFF2-40B4-BE49-F238E27FC236}">
                <a16:creationId xmlns:a16="http://schemas.microsoft.com/office/drawing/2014/main" id="{5513C62D-52F2-58C7-A794-810D98C17C4A}"/>
              </a:ext>
            </a:extLst>
          </p:cNvPr>
          <p:cNvSpPr>
            <a:spLocks noGrp="1"/>
          </p:cNvSpPr>
          <p:nvPr>
            <p:ph type="body" sz="quarter" idx="16"/>
          </p:nvPr>
        </p:nvSpPr>
        <p:spPr>
          <a:xfrm>
            <a:off x="233363" y="2920780"/>
            <a:ext cx="5861050" cy="184666"/>
          </a:xfrm>
        </p:spPr>
        <p:txBody>
          <a:bodyPr wrap="square">
            <a:spAutoFit/>
          </a:bodyPr>
          <a:lstStyle>
            <a:lvl1pPr marL="0" indent="0" algn="l">
              <a:lnSpc>
                <a:spcPct val="100000"/>
              </a:lnSpc>
              <a:spcBef>
                <a:spcPts val="0"/>
              </a:spcBef>
              <a:spcAft>
                <a:spcPts val="0"/>
              </a:spcAft>
              <a:buFontTx/>
              <a:buNone/>
              <a:defRPr sz="1200" b="0" cap="none" baseline="0">
                <a:solidFill>
                  <a:schemeClr val="tx1"/>
                </a:solidFill>
              </a:defRPr>
            </a:lvl1pPr>
          </a:lstStyle>
          <a:p>
            <a:pPr lvl="0"/>
            <a:endParaRPr lang="de-DE" dirty="0"/>
          </a:p>
        </p:txBody>
      </p:sp>
      <p:sp>
        <p:nvSpPr>
          <p:cNvPr id="10" name="Textplatzhalter 10">
            <a:extLst>
              <a:ext uri="{FF2B5EF4-FFF2-40B4-BE49-F238E27FC236}">
                <a16:creationId xmlns:a16="http://schemas.microsoft.com/office/drawing/2014/main" id="{54179F28-3033-874B-8667-D370AF13F9A0}"/>
              </a:ext>
            </a:extLst>
          </p:cNvPr>
          <p:cNvSpPr>
            <a:spLocks noGrp="1"/>
          </p:cNvSpPr>
          <p:nvPr>
            <p:ph type="body" sz="quarter" idx="18" hasCustomPrompt="1"/>
          </p:nvPr>
        </p:nvSpPr>
        <p:spPr>
          <a:xfrm>
            <a:off x="234950" y="2436499"/>
            <a:ext cx="5868988" cy="246221"/>
          </a:xfrm>
        </p:spPr>
        <p:txBody>
          <a:bodyPr anchor="b" anchorCtr="0">
            <a:spAutoFit/>
          </a:bodyPr>
          <a:lstStyle>
            <a:lvl1pPr marL="0" indent="0" algn="l">
              <a:lnSpc>
                <a:spcPct val="100000"/>
              </a:lnSpc>
              <a:spcBef>
                <a:spcPts val="0"/>
              </a:spcBef>
              <a:spcAft>
                <a:spcPts val="0"/>
              </a:spcAft>
              <a:buFontTx/>
              <a:buNone/>
              <a:defRPr sz="1600" b="0" cap="none" baseline="0">
                <a:solidFill>
                  <a:schemeClr val="accent4"/>
                </a:solidFill>
              </a:defRPr>
            </a:lvl1pPr>
          </a:lstStyle>
          <a:p>
            <a:pPr lvl="0"/>
            <a:r>
              <a:rPr lang="de-DE"/>
              <a:t>Hier steht die Unterüberschrift</a:t>
            </a:r>
          </a:p>
        </p:txBody>
      </p:sp>
      <p:cxnSp>
        <p:nvCxnSpPr>
          <p:cNvPr id="14" name="Gerader Verbinder 13">
            <a:extLst>
              <a:ext uri="{FF2B5EF4-FFF2-40B4-BE49-F238E27FC236}">
                <a16:creationId xmlns:a16="http://schemas.microsoft.com/office/drawing/2014/main" id="{1FA499E9-ABB0-6257-F461-773E69CDB2FA}"/>
              </a:ext>
            </a:extLst>
          </p:cNvPr>
          <p:cNvCxnSpPr>
            <a:cxnSpLocks/>
          </p:cNvCxnSpPr>
          <p:nvPr userDrawn="1"/>
        </p:nvCxnSpPr>
        <p:spPr>
          <a:xfrm>
            <a:off x="11977525" y="2356003"/>
            <a:ext cx="0" cy="3490913"/>
          </a:xfrm>
          <a:prstGeom prst="line">
            <a:avLst/>
          </a:prstGeom>
          <a:ln w="28575">
            <a:solidFill>
              <a:srgbClr val="0F1623"/>
            </a:solidFill>
          </a:ln>
        </p:spPr>
        <p:style>
          <a:lnRef idx="1">
            <a:schemeClr val="accent1"/>
          </a:lnRef>
          <a:fillRef idx="0">
            <a:schemeClr val="accent1"/>
          </a:fillRef>
          <a:effectRef idx="0">
            <a:schemeClr val="accent1"/>
          </a:effectRef>
          <a:fontRef idx="minor">
            <a:schemeClr val="tx1"/>
          </a:fontRef>
        </p:style>
      </p:cxnSp>
      <p:sp>
        <p:nvSpPr>
          <p:cNvPr id="17" name="Rechteck 16">
            <a:extLst>
              <a:ext uri="{FF2B5EF4-FFF2-40B4-BE49-F238E27FC236}">
                <a16:creationId xmlns:a16="http://schemas.microsoft.com/office/drawing/2014/main" id="{3B3204D0-C530-7A80-2736-ACC572FC20A5}"/>
              </a:ext>
            </a:extLst>
          </p:cNvPr>
          <p:cNvSpPr/>
          <p:nvPr userDrawn="1"/>
        </p:nvSpPr>
        <p:spPr>
          <a:xfrm rot="16200000" flipH="1" flipV="1">
            <a:off x="11252564" y="4093849"/>
            <a:ext cx="1519236" cy="51732"/>
          </a:xfrm>
          <a:prstGeom prst="rect">
            <a:avLst/>
          </a:prstGeom>
          <a:solidFill>
            <a:srgbClr val="0D1829"/>
          </a:solidFill>
          <a:ln>
            <a:solidFill>
              <a:srgbClr val="0F16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Inhaltsplatzhalter 2">
            <a:extLst>
              <a:ext uri="{FF2B5EF4-FFF2-40B4-BE49-F238E27FC236}">
                <a16:creationId xmlns:a16="http://schemas.microsoft.com/office/drawing/2014/main" id="{E346FDB9-39E4-12C0-55DC-0E20B57F915A}"/>
              </a:ext>
            </a:extLst>
          </p:cNvPr>
          <p:cNvSpPr>
            <a:spLocks noGrp="1"/>
          </p:cNvSpPr>
          <p:nvPr>
            <p:ph sz="quarter" idx="19" hasCustomPrompt="1"/>
          </p:nvPr>
        </p:nvSpPr>
        <p:spPr>
          <a:xfrm>
            <a:off x="6369034" y="1875102"/>
            <a:ext cx="5353953" cy="4365362"/>
          </a:xfrm>
          <a:prstGeom prst="roundRect">
            <a:avLst>
              <a:gd name="adj" fmla="val 3129"/>
            </a:avLst>
          </a:prstGeom>
        </p:spPr>
        <p:txBody>
          <a:bodyPr vert="horz" lIns="91440" tIns="45720" rIns="91440" bIns="45720" rtlCol="0">
            <a:normAutofit/>
          </a:bodyPr>
          <a:lstStyle>
            <a:lvl1pPr>
              <a:defRPr lang="en-US" sz="1200" smtClean="0">
                <a:solidFill>
                  <a:schemeClr val="tx1">
                    <a:lumMod val="75000"/>
                    <a:lumOff val="25000"/>
                  </a:schemeClr>
                </a:solidFill>
              </a:defRPr>
            </a:lvl1pPr>
            <a:lvl2pPr>
              <a:defRPr lang="en-US" sz="1200" smtClean="0">
                <a:solidFill>
                  <a:schemeClr val="tx1">
                    <a:lumMod val="75000"/>
                    <a:lumOff val="25000"/>
                  </a:schemeClr>
                </a:solidFill>
              </a:defRPr>
            </a:lvl2pPr>
            <a:lvl3pPr>
              <a:defRPr lang="en-US" sz="1200" smtClean="0">
                <a:solidFill>
                  <a:schemeClr val="tx1">
                    <a:lumMod val="75000"/>
                    <a:lumOff val="25000"/>
                  </a:schemeClr>
                </a:solidFill>
              </a:defRPr>
            </a:lvl3pPr>
            <a:lvl4pPr>
              <a:defRPr lang="en-US" sz="1200" smtClean="0">
                <a:solidFill>
                  <a:schemeClr val="tx1">
                    <a:lumMod val="75000"/>
                    <a:lumOff val="25000"/>
                  </a:schemeClr>
                </a:solidFill>
              </a:defRPr>
            </a:lvl4pPr>
            <a:lvl5pPr>
              <a:defRPr lang="en-US" sz="1200">
                <a:solidFill>
                  <a:schemeClr val="tx1">
                    <a:lumMod val="75000"/>
                    <a:lumOff val="25000"/>
                  </a:schemeClr>
                </a:solidFill>
              </a:defRPr>
            </a:lvl5pPr>
          </a:lstStyle>
          <a:p>
            <a:pPr marL="0" lvl="1" indent="0" rtl="0">
              <a:lnSpc>
                <a:spcPct val="150000"/>
              </a:lnSpc>
              <a:spcBef>
                <a:spcPts val="1000"/>
              </a:spcBef>
              <a:spcAft>
                <a:spcPts val="1200"/>
              </a:spcAft>
              <a:buNone/>
            </a:pPr>
            <a:r>
              <a:rPr lang="de-DE" noProof="0" dirty="0"/>
              <a:t> </a:t>
            </a:r>
          </a:p>
        </p:txBody>
      </p:sp>
    </p:spTree>
    <p:extLst>
      <p:ext uri="{BB962C8B-B14F-4D97-AF65-F5344CB8AC3E}">
        <p14:creationId xmlns:p14="http://schemas.microsoft.com/office/powerpoint/2010/main" val="4177613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250"/>
                                        <p:tgtEl>
                                          <p:spTgt spid="17"/>
                                        </p:tgtEl>
                                      </p:cBhvr>
                                    </p:animEffect>
                                  </p:childTnLst>
                                </p:cTn>
                              </p:par>
                              <p:par>
                                <p:cTn id="8" presetID="64" presetClass="path" presetSubtype="0" accel="50000" decel="50000" fill="hold" grpId="1" nodeType="withEffect">
                                  <p:stCondLst>
                                    <p:cond delay="250"/>
                                  </p:stCondLst>
                                  <p:childTnLst>
                                    <p:animMotion origin="layout" path="M 3.75E-6 0.0669 L 3.75E-6 -4.44444E-6 " pathEditMode="relative" rAng="0" ptsTypes="AA">
                                      <p:cBhvr>
                                        <p:cTn id="9" dur="1000" fill="hold"/>
                                        <p:tgtEl>
                                          <p:spTgt spid="17"/>
                                        </p:tgtEl>
                                        <p:attrNameLst>
                                          <p:attrName>ppt_x</p:attrName>
                                          <p:attrName>ppt_y</p:attrName>
                                        </p:attrNameLst>
                                      </p:cBhvr>
                                      <p:rCtr x="0" y="-335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7" grpId="1" animBg="1"/>
    </p:bldLst>
  </p:timing>
  <p:extLst>
    <p:ext uri="{DCECCB84-F9BA-43D5-87BE-67443E8EF086}">
      <p15:sldGuideLst xmlns:p15="http://schemas.microsoft.com/office/powerpoint/2012/main">
        <p15:guide id="2" orient="horz" pos="1284" userDrawn="1">
          <p15:clr>
            <a:srgbClr val="FBAE40"/>
          </p15:clr>
        </p15:guide>
        <p15:guide id="3" orient="horz" pos="3822" userDrawn="1">
          <p15:clr>
            <a:srgbClr val="FBAE40"/>
          </p15:clr>
        </p15:guide>
        <p15:guide id="4" orient="horz" pos="1175" userDrawn="1">
          <p15:clr>
            <a:srgbClr val="FBAE40"/>
          </p15:clr>
        </p15:guide>
        <p15:guide id="5" orient="horz" pos="3933"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Text+Bild rechts Highlight">
    <p:spTree>
      <p:nvGrpSpPr>
        <p:cNvPr id="1" name=""/>
        <p:cNvGrpSpPr/>
        <p:nvPr/>
      </p:nvGrpSpPr>
      <p:grpSpPr>
        <a:xfrm>
          <a:off x="0" y="0"/>
          <a:ext cx="0" cy="0"/>
          <a:chOff x="0" y="0"/>
          <a:chExt cx="0" cy="0"/>
        </a:xfrm>
      </p:grpSpPr>
      <p:pic>
        <p:nvPicPr>
          <p:cNvPr id="11" name="Grafik 10">
            <a:extLst>
              <a:ext uri="{FF2B5EF4-FFF2-40B4-BE49-F238E27FC236}">
                <a16:creationId xmlns:a16="http://schemas.microsoft.com/office/drawing/2014/main" id="{C7B4467B-890B-9C42-1D1B-62A23C1C16D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
          <a:stretch/>
        </p:blipFill>
        <p:spPr>
          <a:xfrm>
            <a:off x="6348951" y="1875102"/>
            <a:ext cx="5374036" cy="4365361"/>
          </a:xfrm>
          <a:prstGeom prst="roundRect">
            <a:avLst>
              <a:gd name="adj" fmla="val 3231"/>
            </a:avLst>
          </a:prstGeom>
        </p:spPr>
      </p:pic>
      <p:sp>
        <p:nvSpPr>
          <p:cNvPr id="2" name="Titel 1">
            <a:extLst>
              <a:ext uri="{FF2B5EF4-FFF2-40B4-BE49-F238E27FC236}">
                <a16:creationId xmlns:a16="http://schemas.microsoft.com/office/drawing/2014/main" id="{EFC9509B-BEC5-6271-09A4-B90F8EC562C3}"/>
              </a:ext>
            </a:extLst>
          </p:cNvPr>
          <p:cNvSpPr>
            <a:spLocks noGrp="1"/>
          </p:cNvSpPr>
          <p:nvPr>
            <p:ph type="title" hasCustomPrompt="1"/>
          </p:nvPr>
        </p:nvSpPr>
        <p:spPr>
          <a:xfrm>
            <a:off x="233364" y="923908"/>
            <a:ext cx="11722099" cy="332399"/>
          </a:xfrm>
        </p:spPr>
        <p:txBody>
          <a:bodyPr/>
          <a:lstStyle>
            <a:lvl1pPr>
              <a:defRPr sz="2400" cap="all" baseline="0"/>
            </a:lvl1pPr>
          </a:lstStyle>
          <a:p>
            <a:r>
              <a:rPr lang="de-DE" dirty="0"/>
              <a:t>Hier steht die Headline</a:t>
            </a:r>
          </a:p>
        </p:txBody>
      </p:sp>
      <p:sp>
        <p:nvSpPr>
          <p:cNvPr id="8" name="Textplatzhalter 9">
            <a:extLst>
              <a:ext uri="{FF2B5EF4-FFF2-40B4-BE49-F238E27FC236}">
                <a16:creationId xmlns:a16="http://schemas.microsoft.com/office/drawing/2014/main" id="{AA234A89-5D67-BDB1-A8A4-D6D9E605DA8D}"/>
              </a:ext>
            </a:extLst>
          </p:cNvPr>
          <p:cNvSpPr>
            <a:spLocks noGrp="1"/>
          </p:cNvSpPr>
          <p:nvPr>
            <p:ph type="body" sz="quarter" idx="14" hasCustomPrompt="1"/>
          </p:nvPr>
        </p:nvSpPr>
        <p:spPr>
          <a:xfrm>
            <a:off x="234157" y="1340517"/>
            <a:ext cx="11721306" cy="184281"/>
          </a:xfrm>
        </p:spPr>
        <p:txBody>
          <a:bodyPr/>
          <a:lstStyle>
            <a:lvl1pPr marL="0" indent="0">
              <a:buNone/>
              <a:defRPr sz="1200" cap="none" baseline="0"/>
            </a:lvl1pPr>
          </a:lstStyle>
          <a:p>
            <a:pPr lvl="0"/>
            <a:r>
              <a:rPr lang="de-DE" dirty="0"/>
              <a:t>Hier steht die </a:t>
            </a:r>
            <a:r>
              <a:rPr lang="de-DE" dirty="0" err="1"/>
              <a:t>Subline</a:t>
            </a:r>
            <a:endParaRPr lang="de-DE" dirty="0"/>
          </a:p>
        </p:txBody>
      </p:sp>
      <p:sp>
        <p:nvSpPr>
          <p:cNvPr id="15" name="Foliennummernplatzhalter 4">
            <a:extLst>
              <a:ext uri="{FF2B5EF4-FFF2-40B4-BE49-F238E27FC236}">
                <a16:creationId xmlns:a16="http://schemas.microsoft.com/office/drawing/2014/main" id="{6972F46F-B7EC-6977-4DA5-E5560F0E715A}"/>
              </a:ext>
            </a:extLst>
          </p:cNvPr>
          <p:cNvSpPr>
            <a:spLocks noGrp="1"/>
          </p:cNvSpPr>
          <p:nvPr>
            <p:ph type="sldNum" sz="quarter" idx="4"/>
          </p:nvPr>
        </p:nvSpPr>
        <p:spPr>
          <a:xfrm>
            <a:off x="11593513" y="6600825"/>
            <a:ext cx="361950" cy="257176"/>
          </a:xfrm>
          <a:prstGeom prst="rect">
            <a:avLst/>
          </a:prstGeom>
        </p:spPr>
        <p:txBody>
          <a:bodyPr lIns="0" rIns="0" anchor="ctr"/>
          <a:lstStyle>
            <a:lvl1pPr algn="r">
              <a:defRPr sz="600" b="1"/>
            </a:lvl1pPr>
          </a:lstStyle>
          <a:p>
            <a:fld id="{70AC78CC-C529-47E7-A9D5-30BF1F95C35E}" type="slidenum">
              <a:rPr lang="de-DE" smtClean="0"/>
              <a:pPr/>
              <a:t>‹Nr.›</a:t>
            </a:fld>
            <a:endParaRPr lang="de-DE"/>
          </a:p>
        </p:txBody>
      </p:sp>
      <p:sp>
        <p:nvSpPr>
          <p:cNvPr id="16" name="Fußzeilenplatzhalter 3">
            <a:extLst>
              <a:ext uri="{FF2B5EF4-FFF2-40B4-BE49-F238E27FC236}">
                <a16:creationId xmlns:a16="http://schemas.microsoft.com/office/drawing/2014/main" id="{DAA9CC3B-A8B9-354F-DE64-62D2E648EBB4}"/>
              </a:ext>
            </a:extLst>
          </p:cNvPr>
          <p:cNvSpPr>
            <a:spLocks noGrp="1"/>
          </p:cNvSpPr>
          <p:nvPr>
            <p:ph type="ftr" sz="quarter" idx="3"/>
          </p:nvPr>
        </p:nvSpPr>
        <p:spPr>
          <a:xfrm>
            <a:off x="1395280" y="6600825"/>
            <a:ext cx="10122125" cy="257176"/>
          </a:xfrm>
          <a:prstGeom prst="rect">
            <a:avLst/>
          </a:prstGeom>
        </p:spPr>
        <p:txBody>
          <a:bodyPr lIns="0" anchor="ctr"/>
          <a:lstStyle>
            <a:lvl1pPr>
              <a:defRPr sz="600" b="0">
                <a:latin typeface="+mn-lt"/>
              </a:defRPr>
            </a:lvl1pPr>
          </a:lstStyle>
          <a:p>
            <a:r>
              <a:rPr lang="de-DE"/>
              <a:t>Titel hinzufügen - Referent</a:t>
            </a:r>
            <a:endParaRPr lang="de-DE" dirty="0"/>
          </a:p>
        </p:txBody>
      </p:sp>
      <p:sp>
        <p:nvSpPr>
          <p:cNvPr id="18" name="Textfeld 17">
            <a:extLst>
              <a:ext uri="{FF2B5EF4-FFF2-40B4-BE49-F238E27FC236}">
                <a16:creationId xmlns:a16="http://schemas.microsoft.com/office/drawing/2014/main" id="{54EBA23E-5AB8-DC91-1368-9EA0816F0AA7}"/>
              </a:ext>
            </a:extLst>
          </p:cNvPr>
          <p:cNvSpPr txBox="1"/>
          <p:nvPr userDrawn="1"/>
        </p:nvSpPr>
        <p:spPr>
          <a:xfrm>
            <a:off x="233364" y="6637080"/>
            <a:ext cx="1145856" cy="184666"/>
          </a:xfrm>
          <a:prstGeom prst="rect">
            <a:avLst/>
          </a:prstGeom>
          <a:noFill/>
        </p:spPr>
        <p:txBody>
          <a:bodyPr wrap="square" lIns="0" rIns="0">
            <a:spAutoFit/>
          </a:bodyPr>
          <a:lstStyle/>
          <a:p>
            <a:r>
              <a:rPr lang="en-US" sz="600" b="1" kern="0" noProof="1">
                <a:solidFill>
                  <a:srgbClr val="0B1522"/>
                </a:solidFill>
                <a:latin typeface="Verdana" panose="020B0604030504040204" pitchFamily="34" charset="0"/>
                <a:ea typeface="Verdana" panose="020B0604030504040204" pitchFamily="34" charset="0"/>
              </a:rPr>
              <a:t>RELINE UV TECHNOLOGY </a:t>
            </a:r>
            <a:r>
              <a:rPr lang="en-US" sz="600" kern="0" noProof="1">
                <a:solidFill>
                  <a:srgbClr val="0B1522"/>
                </a:solidFill>
                <a:latin typeface="Verdana" panose="020B0604030504040204" pitchFamily="34" charset="0"/>
                <a:ea typeface="Verdana" panose="020B0604030504040204" pitchFamily="34" charset="0"/>
              </a:rPr>
              <a:t>| </a:t>
            </a:r>
            <a:endParaRPr lang="de-DE" sz="1400"/>
          </a:p>
        </p:txBody>
      </p:sp>
      <p:cxnSp>
        <p:nvCxnSpPr>
          <p:cNvPr id="19" name="Gerader Verbinder 18">
            <a:extLst>
              <a:ext uri="{FF2B5EF4-FFF2-40B4-BE49-F238E27FC236}">
                <a16:creationId xmlns:a16="http://schemas.microsoft.com/office/drawing/2014/main" id="{191FE227-C1A2-B7C9-27EE-23B1D291CBBB}"/>
              </a:ext>
            </a:extLst>
          </p:cNvPr>
          <p:cNvCxnSpPr>
            <a:cxnSpLocks/>
          </p:cNvCxnSpPr>
          <p:nvPr userDrawn="1"/>
        </p:nvCxnSpPr>
        <p:spPr>
          <a:xfrm>
            <a:off x="233363" y="6592888"/>
            <a:ext cx="11722100" cy="0"/>
          </a:xfrm>
          <a:prstGeom prst="line">
            <a:avLst/>
          </a:prstGeom>
          <a:ln w="28575">
            <a:solidFill>
              <a:srgbClr val="FBB21B"/>
            </a:solidFill>
          </a:ln>
        </p:spPr>
        <p:style>
          <a:lnRef idx="1">
            <a:schemeClr val="accent1"/>
          </a:lnRef>
          <a:fillRef idx="0">
            <a:schemeClr val="accent1"/>
          </a:fillRef>
          <a:effectRef idx="0">
            <a:schemeClr val="accent1"/>
          </a:effectRef>
          <a:fontRef idx="minor">
            <a:schemeClr val="tx1"/>
          </a:fontRef>
        </p:style>
      </p:cxnSp>
      <p:sp>
        <p:nvSpPr>
          <p:cNvPr id="3" name="Rechteck 2">
            <a:extLst>
              <a:ext uri="{FF2B5EF4-FFF2-40B4-BE49-F238E27FC236}">
                <a16:creationId xmlns:a16="http://schemas.microsoft.com/office/drawing/2014/main" id="{E33A1A72-71FB-D650-7C66-0CDCCD6EC6F6}"/>
              </a:ext>
            </a:extLst>
          </p:cNvPr>
          <p:cNvSpPr/>
          <p:nvPr userDrawn="1"/>
        </p:nvSpPr>
        <p:spPr>
          <a:xfrm>
            <a:off x="0" y="0"/>
            <a:ext cx="12192000" cy="646820"/>
          </a:xfrm>
          <a:prstGeom prst="rect">
            <a:avLst/>
          </a:prstGeom>
          <a:solidFill>
            <a:srgbClr val="0B15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4" name="Gerader Verbinder 3">
            <a:extLst>
              <a:ext uri="{FF2B5EF4-FFF2-40B4-BE49-F238E27FC236}">
                <a16:creationId xmlns:a16="http://schemas.microsoft.com/office/drawing/2014/main" id="{C1420159-EAE5-8ABC-E3E0-E560F261C785}"/>
              </a:ext>
            </a:extLst>
          </p:cNvPr>
          <p:cNvCxnSpPr>
            <a:cxnSpLocks/>
          </p:cNvCxnSpPr>
          <p:nvPr userDrawn="1"/>
        </p:nvCxnSpPr>
        <p:spPr>
          <a:xfrm>
            <a:off x="227013" y="628153"/>
            <a:ext cx="11737975" cy="0"/>
          </a:xfrm>
          <a:prstGeom prst="line">
            <a:avLst/>
          </a:prstGeom>
          <a:ln w="28575">
            <a:solidFill>
              <a:srgbClr val="0F1623"/>
            </a:solidFill>
          </a:ln>
        </p:spPr>
        <p:style>
          <a:lnRef idx="1">
            <a:schemeClr val="accent1"/>
          </a:lnRef>
          <a:fillRef idx="0">
            <a:schemeClr val="accent1"/>
          </a:fillRef>
          <a:effectRef idx="0">
            <a:schemeClr val="accent1"/>
          </a:effectRef>
          <a:fontRef idx="minor">
            <a:schemeClr val="tx1"/>
          </a:fontRef>
        </p:style>
      </p:cxnSp>
      <p:sp>
        <p:nvSpPr>
          <p:cNvPr id="5" name="Rechteck 4">
            <a:extLst>
              <a:ext uri="{FF2B5EF4-FFF2-40B4-BE49-F238E27FC236}">
                <a16:creationId xmlns:a16="http://schemas.microsoft.com/office/drawing/2014/main" id="{8FEDA81A-98C1-082A-0AA9-FAB3D1ACDD7E}"/>
              </a:ext>
            </a:extLst>
          </p:cNvPr>
          <p:cNvSpPr/>
          <p:nvPr userDrawn="1"/>
        </p:nvSpPr>
        <p:spPr>
          <a:xfrm>
            <a:off x="227013" y="646824"/>
            <a:ext cx="1519236" cy="51732"/>
          </a:xfrm>
          <a:prstGeom prst="rect">
            <a:avLst/>
          </a:prstGeom>
          <a:solidFill>
            <a:srgbClr val="FCAF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Grafik 6" descr="Ein Bild, das Text, ClipArt enthält.&#10;&#10;Automatisch generierte Beschreibung">
            <a:extLst>
              <a:ext uri="{FF2B5EF4-FFF2-40B4-BE49-F238E27FC236}">
                <a16:creationId xmlns:a16="http://schemas.microsoft.com/office/drawing/2014/main" id="{93824E7F-3A11-AC03-F936-3E3B00C9C27D}"/>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3631" t="11965" r="4453" b="11785"/>
          <a:stretch/>
        </p:blipFill>
        <p:spPr>
          <a:xfrm>
            <a:off x="218602" y="114137"/>
            <a:ext cx="1540885" cy="418546"/>
          </a:xfrm>
          <a:prstGeom prst="rect">
            <a:avLst/>
          </a:prstGeom>
        </p:spPr>
      </p:pic>
      <p:pic>
        <p:nvPicPr>
          <p:cNvPr id="9" name="Grafik 8">
            <a:extLst>
              <a:ext uri="{FF2B5EF4-FFF2-40B4-BE49-F238E27FC236}">
                <a16:creationId xmlns:a16="http://schemas.microsoft.com/office/drawing/2014/main" id="{AA864CA0-C12A-E09E-A61A-B92D2BAB37CB}"/>
              </a:ext>
            </a:extLst>
          </p:cNvPr>
          <p:cNvPicPr>
            <a:picLocks noChangeAspect="1"/>
          </p:cNvPicPr>
          <p:nvPr userDrawn="1"/>
        </p:nvPicPr>
        <p:blipFill rotWithShape="1">
          <a:blip r:embed="rId4" cstate="screen">
            <a:alphaModFix amt="50000"/>
            <a:extLst>
              <a:ext uri="{28A0092B-C50C-407E-A947-70E740481C1C}">
                <a14:useLocalDpi xmlns:a14="http://schemas.microsoft.com/office/drawing/2010/main"/>
              </a:ext>
            </a:extLst>
          </a:blip>
          <a:srcRect/>
          <a:stretch/>
        </p:blipFill>
        <p:spPr>
          <a:xfrm>
            <a:off x="11437653" y="0"/>
            <a:ext cx="754348" cy="646611"/>
          </a:xfrm>
          <a:prstGeom prst="rect">
            <a:avLst/>
          </a:prstGeom>
        </p:spPr>
      </p:pic>
      <p:sp>
        <p:nvSpPr>
          <p:cNvPr id="53" name="Textplatzhalter 10">
            <a:extLst>
              <a:ext uri="{FF2B5EF4-FFF2-40B4-BE49-F238E27FC236}">
                <a16:creationId xmlns:a16="http://schemas.microsoft.com/office/drawing/2014/main" id="{39D2E669-5D3B-31DC-95F7-39D97898B0BE}"/>
              </a:ext>
            </a:extLst>
          </p:cNvPr>
          <p:cNvSpPr>
            <a:spLocks noGrp="1"/>
          </p:cNvSpPr>
          <p:nvPr>
            <p:ph type="body" sz="quarter" idx="11" hasCustomPrompt="1"/>
          </p:nvPr>
        </p:nvSpPr>
        <p:spPr>
          <a:xfrm>
            <a:off x="233363" y="5213179"/>
            <a:ext cx="5868988" cy="854246"/>
          </a:xfrm>
          <a:prstGeom prst="roundRect">
            <a:avLst/>
          </a:prstGeom>
          <a:solidFill>
            <a:schemeClr val="accent2"/>
          </a:solidFill>
        </p:spPr>
        <p:txBody>
          <a:bodyPr tIns="108000" bIns="108000" anchor="ctr">
            <a:spAutoFit/>
          </a:bodyPr>
          <a:lstStyle>
            <a:lvl1pPr marL="0" indent="0" algn="ctr">
              <a:lnSpc>
                <a:spcPct val="100000"/>
              </a:lnSpc>
              <a:spcBef>
                <a:spcPts val="0"/>
              </a:spcBef>
              <a:spcAft>
                <a:spcPts val="0"/>
              </a:spcAft>
              <a:buFontTx/>
              <a:buNone/>
              <a:defRPr sz="1200" b="1" cap="none" baseline="0">
                <a:solidFill>
                  <a:schemeClr val="bg1"/>
                </a:solidFill>
              </a:defRPr>
            </a:lvl1pPr>
          </a:lstStyle>
          <a:p>
            <a:pPr lvl="0"/>
            <a:r>
              <a:rPr lang="de-DE"/>
              <a:t>-</a:t>
            </a:r>
            <a:br>
              <a:rPr lang="de-DE"/>
            </a:br>
            <a:r>
              <a:rPr lang="de-DE"/>
              <a:t>Highlight Bereich</a:t>
            </a:r>
            <a:br>
              <a:rPr lang="de-DE"/>
            </a:br>
            <a:r>
              <a:rPr lang="de-DE"/>
              <a:t>-</a:t>
            </a:r>
          </a:p>
        </p:txBody>
      </p:sp>
      <p:sp>
        <p:nvSpPr>
          <p:cNvPr id="54" name="Textplatzhalter 10">
            <a:extLst>
              <a:ext uri="{FF2B5EF4-FFF2-40B4-BE49-F238E27FC236}">
                <a16:creationId xmlns:a16="http://schemas.microsoft.com/office/drawing/2014/main" id="{5513C62D-52F2-58C7-A794-810D98C17C4A}"/>
              </a:ext>
            </a:extLst>
          </p:cNvPr>
          <p:cNvSpPr>
            <a:spLocks noGrp="1"/>
          </p:cNvSpPr>
          <p:nvPr>
            <p:ph type="body" sz="quarter" idx="16"/>
          </p:nvPr>
        </p:nvSpPr>
        <p:spPr>
          <a:xfrm>
            <a:off x="233363" y="2049521"/>
            <a:ext cx="5861050" cy="184666"/>
          </a:xfrm>
        </p:spPr>
        <p:txBody>
          <a:bodyPr wrap="square">
            <a:spAutoFit/>
          </a:bodyPr>
          <a:lstStyle>
            <a:lvl1pPr marL="0" indent="0" algn="l">
              <a:lnSpc>
                <a:spcPct val="100000"/>
              </a:lnSpc>
              <a:spcBef>
                <a:spcPts val="0"/>
              </a:spcBef>
              <a:spcAft>
                <a:spcPts val="0"/>
              </a:spcAft>
              <a:buFontTx/>
              <a:buNone/>
              <a:defRPr sz="1200" b="0" cap="none" baseline="0">
                <a:solidFill>
                  <a:schemeClr val="tx1"/>
                </a:solidFill>
              </a:defRPr>
            </a:lvl1pPr>
          </a:lstStyle>
          <a:p>
            <a:pPr lvl="0"/>
            <a:endParaRPr lang="de-DE" dirty="0"/>
          </a:p>
        </p:txBody>
      </p:sp>
      <p:cxnSp>
        <p:nvCxnSpPr>
          <p:cNvPr id="10" name="Gerader Verbinder 9">
            <a:extLst>
              <a:ext uri="{FF2B5EF4-FFF2-40B4-BE49-F238E27FC236}">
                <a16:creationId xmlns:a16="http://schemas.microsoft.com/office/drawing/2014/main" id="{19E69408-54A3-9110-B84B-594038D65389}"/>
              </a:ext>
            </a:extLst>
          </p:cNvPr>
          <p:cNvCxnSpPr>
            <a:cxnSpLocks/>
          </p:cNvCxnSpPr>
          <p:nvPr userDrawn="1"/>
        </p:nvCxnSpPr>
        <p:spPr>
          <a:xfrm>
            <a:off x="11977525" y="2356003"/>
            <a:ext cx="0" cy="3490913"/>
          </a:xfrm>
          <a:prstGeom prst="line">
            <a:avLst/>
          </a:prstGeom>
          <a:ln w="28575">
            <a:solidFill>
              <a:srgbClr val="0F1623"/>
            </a:solidFill>
          </a:ln>
        </p:spPr>
        <p:style>
          <a:lnRef idx="1">
            <a:schemeClr val="accent1"/>
          </a:lnRef>
          <a:fillRef idx="0">
            <a:schemeClr val="accent1"/>
          </a:fillRef>
          <a:effectRef idx="0">
            <a:schemeClr val="accent1"/>
          </a:effectRef>
          <a:fontRef idx="minor">
            <a:schemeClr val="tx1"/>
          </a:fontRef>
        </p:style>
      </p:cxnSp>
      <p:sp>
        <p:nvSpPr>
          <p:cNvPr id="14" name="Rechteck 13">
            <a:extLst>
              <a:ext uri="{FF2B5EF4-FFF2-40B4-BE49-F238E27FC236}">
                <a16:creationId xmlns:a16="http://schemas.microsoft.com/office/drawing/2014/main" id="{723AC914-75FD-C666-0FA4-5933A9B05C0C}"/>
              </a:ext>
            </a:extLst>
          </p:cNvPr>
          <p:cNvSpPr/>
          <p:nvPr userDrawn="1"/>
        </p:nvSpPr>
        <p:spPr>
          <a:xfrm rot="16200000" flipH="1" flipV="1">
            <a:off x="11252564" y="4093849"/>
            <a:ext cx="1519236" cy="51732"/>
          </a:xfrm>
          <a:prstGeom prst="rect">
            <a:avLst/>
          </a:prstGeom>
          <a:solidFill>
            <a:srgbClr val="0D1829"/>
          </a:solidFill>
          <a:ln>
            <a:solidFill>
              <a:srgbClr val="0F16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Inhaltsplatzhalter 2">
            <a:extLst>
              <a:ext uri="{FF2B5EF4-FFF2-40B4-BE49-F238E27FC236}">
                <a16:creationId xmlns:a16="http://schemas.microsoft.com/office/drawing/2014/main" id="{BCE92B0A-471D-12E1-3739-299A31281DF3}"/>
              </a:ext>
            </a:extLst>
          </p:cNvPr>
          <p:cNvSpPr>
            <a:spLocks noGrp="1"/>
          </p:cNvSpPr>
          <p:nvPr>
            <p:ph sz="quarter" idx="19" hasCustomPrompt="1"/>
          </p:nvPr>
        </p:nvSpPr>
        <p:spPr>
          <a:xfrm>
            <a:off x="6369034" y="1875102"/>
            <a:ext cx="5353953" cy="4365362"/>
          </a:xfrm>
          <a:prstGeom prst="roundRect">
            <a:avLst>
              <a:gd name="adj" fmla="val 3129"/>
            </a:avLst>
          </a:prstGeom>
        </p:spPr>
        <p:txBody>
          <a:bodyPr vert="horz" lIns="91440" tIns="45720" rIns="91440" bIns="45720" rtlCol="0">
            <a:normAutofit/>
          </a:bodyPr>
          <a:lstStyle>
            <a:lvl1pPr>
              <a:defRPr lang="en-US" sz="1200" smtClean="0">
                <a:solidFill>
                  <a:schemeClr val="tx1">
                    <a:lumMod val="75000"/>
                    <a:lumOff val="25000"/>
                  </a:schemeClr>
                </a:solidFill>
              </a:defRPr>
            </a:lvl1pPr>
            <a:lvl2pPr>
              <a:defRPr lang="en-US" sz="1200" smtClean="0">
                <a:solidFill>
                  <a:schemeClr val="tx1">
                    <a:lumMod val="75000"/>
                    <a:lumOff val="25000"/>
                  </a:schemeClr>
                </a:solidFill>
              </a:defRPr>
            </a:lvl2pPr>
            <a:lvl3pPr>
              <a:defRPr lang="en-US" sz="1200" smtClean="0">
                <a:solidFill>
                  <a:schemeClr val="tx1">
                    <a:lumMod val="75000"/>
                    <a:lumOff val="25000"/>
                  </a:schemeClr>
                </a:solidFill>
              </a:defRPr>
            </a:lvl3pPr>
            <a:lvl4pPr>
              <a:defRPr lang="en-US" sz="1200" smtClean="0">
                <a:solidFill>
                  <a:schemeClr val="tx1">
                    <a:lumMod val="75000"/>
                    <a:lumOff val="25000"/>
                  </a:schemeClr>
                </a:solidFill>
              </a:defRPr>
            </a:lvl4pPr>
            <a:lvl5pPr>
              <a:defRPr lang="en-US" sz="1200">
                <a:solidFill>
                  <a:schemeClr val="tx1">
                    <a:lumMod val="75000"/>
                    <a:lumOff val="25000"/>
                  </a:schemeClr>
                </a:solidFill>
              </a:defRPr>
            </a:lvl5pPr>
          </a:lstStyle>
          <a:p>
            <a:pPr marL="0" lvl="1" indent="0" rtl="0">
              <a:lnSpc>
                <a:spcPct val="150000"/>
              </a:lnSpc>
              <a:spcBef>
                <a:spcPts val="1000"/>
              </a:spcBef>
              <a:spcAft>
                <a:spcPts val="1200"/>
              </a:spcAft>
              <a:buNone/>
            </a:pPr>
            <a:r>
              <a:rPr lang="de-DE" noProof="0" dirty="0"/>
              <a:t> </a:t>
            </a:r>
          </a:p>
        </p:txBody>
      </p:sp>
    </p:spTree>
    <p:extLst>
      <p:ext uri="{BB962C8B-B14F-4D97-AF65-F5344CB8AC3E}">
        <p14:creationId xmlns:p14="http://schemas.microsoft.com/office/powerpoint/2010/main" val="2327742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250"/>
                                        <p:tgtEl>
                                          <p:spTgt spid="14"/>
                                        </p:tgtEl>
                                      </p:cBhvr>
                                    </p:animEffect>
                                  </p:childTnLst>
                                </p:cTn>
                              </p:par>
                              <p:par>
                                <p:cTn id="8" presetID="64" presetClass="path" presetSubtype="0" accel="50000" decel="50000" fill="hold" grpId="1" nodeType="withEffect">
                                  <p:stCondLst>
                                    <p:cond delay="250"/>
                                  </p:stCondLst>
                                  <p:childTnLst>
                                    <p:animMotion origin="layout" path="M 3.75E-6 0.0669 L 3.75E-6 -4.44444E-6 " pathEditMode="relative" rAng="0" ptsTypes="AA">
                                      <p:cBhvr>
                                        <p:cTn id="9" dur="1000" fill="hold"/>
                                        <p:tgtEl>
                                          <p:spTgt spid="14"/>
                                        </p:tgtEl>
                                        <p:attrNameLst>
                                          <p:attrName>ppt_x</p:attrName>
                                          <p:attrName>ppt_y</p:attrName>
                                        </p:attrNameLst>
                                      </p:cBhvr>
                                      <p:rCtr x="0" y="-335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Lst>
  </p:timing>
  <p:extLst>
    <p:ext uri="{DCECCB84-F9BA-43D5-87BE-67443E8EF086}">
      <p15:sldGuideLst xmlns:p15="http://schemas.microsoft.com/office/powerpoint/2012/main">
        <p15:guide id="2" orient="horz" pos="1284" userDrawn="1">
          <p15:clr>
            <a:srgbClr val="FBAE40"/>
          </p15:clr>
        </p15:guide>
        <p15:guide id="3" orient="horz" pos="3822" userDrawn="1">
          <p15:clr>
            <a:srgbClr val="FBAE40"/>
          </p15:clr>
        </p15:guide>
        <p15:guide id="4" orient="horz" pos="1175" userDrawn="1">
          <p15:clr>
            <a:srgbClr val="FBAE40"/>
          </p15:clr>
        </p15:guide>
        <p15:guide id="5" orient="horz" pos="3933"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ext+Bild link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FC9509B-BEC5-6271-09A4-B90F8EC562C3}"/>
              </a:ext>
            </a:extLst>
          </p:cNvPr>
          <p:cNvSpPr>
            <a:spLocks noGrp="1"/>
          </p:cNvSpPr>
          <p:nvPr>
            <p:ph type="title" hasCustomPrompt="1"/>
          </p:nvPr>
        </p:nvSpPr>
        <p:spPr>
          <a:xfrm>
            <a:off x="233364" y="923908"/>
            <a:ext cx="11722099" cy="332399"/>
          </a:xfrm>
        </p:spPr>
        <p:txBody>
          <a:bodyPr/>
          <a:lstStyle>
            <a:lvl1pPr>
              <a:defRPr sz="2400" cap="all" baseline="0"/>
            </a:lvl1pPr>
          </a:lstStyle>
          <a:p>
            <a:r>
              <a:rPr lang="de-DE" dirty="0"/>
              <a:t>Hier steht die Headline</a:t>
            </a:r>
          </a:p>
        </p:txBody>
      </p:sp>
      <p:sp>
        <p:nvSpPr>
          <p:cNvPr id="8" name="Textplatzhalter 9">
            <a:extLst>
              <a:ext uri="{FF2B5EF4-FFF2-40B4-BE49-F238E27FC236}">
                <a16:creationId xmlns:a16="http://schemas.microsoft.com/office/drawing/2014/main" id="{AA234A89-5D67-BDB1-A8A4-D6D9E605DA8D}"/>
              </a:ext>
            </a:extLst>
          </p:cNvPr>
          <p:cNvSpPr>
            <a:spLocks noGrp="1"/>
          </p:cNvSpPr>
          <p:nvPr>
            <p:ph type="body" sz="quarter" idx="14" hasCustomPrompt="1"/>
          </p:nvPr>
        </p:nvSpPr>
        <p:spPr>
          <a:xfrm>
            <a:off x="234157" y="1340517"/>
            <a:ext cx="11721306" cy="184281"/>
          </a:xfrm>
        </p:spPr>
        <p:txBody>
          <a:bodyPr/>
          <a:lstStyle>
            <a:lvl1pPr marL="0" indent="0">
              <a:buNone/>
              <a:defRPr sz="1200" cap="none" baseline="0"/>
            </a:lvl1pPr>
          </a:lstStyle>
          <a:p>
            <a:pPr lvl="0"/>
            <a:r>
              <a:rPr lang="de-DE" dirty="0"/>
              <a:t>Hier steht die </a:t>
            </a:r>
            <a:r>
              <a:rPr lang="de-DE" dirty="0" err="1"/>
              <a:t>Subline</a:t>
            </a:r>
            <a:endParaRPr lang="de-DE" dirty="0"/>
          </a:p>
        </p:txBody>
      </p:sp>
      <p:sp>
        <p:nvSpPr>
          <p:cNvPr id="15" name="Foliennummernplatzhalter 4">
            <a:extLst>
              <a:ext uri="{FF2B5EF4-FFF2-40B4-BE49-F238E27FC236}">
                <a16:creationId xmlns:a16="http://schemas.microsoft.com/office/drawing/2014/main" id="{6972F46F-B7EC-6977-4DA5-E5560F0E715A}"/>
              </a:ext>
            </a:extLst>
          </p:cNvPr>
          <p:cNvSpPr>
            <a:spLocks noGrp="1"/>
          </p:cNvSpPr>
          <p:nvPr>
            <p:ph type="sldNum" sz="quarter" idx="4"/>
          </p:nvPr>
        </p:nvSpPr>
        <p:spPr>
          <a:xfrm>
            <a:off x="11593513" y="6600825"/>
            <a:ext cx="361950" cy="257176"/>
          </a:xfrm>
          <a:prstGeom prst="rect">
            <a:avLst/>
          </a:prstGeom>
        </p:spPr>
        <p:txBody>
          <a:bodyPr lIns="0" rIns="0" anchor="ctr"/>
          <a:lstStyle>
            <a:lvl1pPr algn="r">
              <a:defRPr sz="600" b="1"/>
            </a:lvl1pPr>
          </a:lstStyle>
          <a:p>
            <a:fld id="{70AC78CC-C529-47E7-A9D5-30BF1F95C35E}" type="slidenum">
              <a:rPr lang="de-DE" smtClean="0"/>
              <a:pPr/>
              <a:t>‹Nr.›</a:t>
            </a:fld>
            <a:endParaRPr lang="de-DE"/>
          </a:p>
        </p:txBody>
      </p:sp>
      <p:sp>
        <p:nvSpPr>
          <p:cNvPr id="16" name="Fußzeilenplatzhalter 3">
            <a:extLst>
              <a:ext uri="{FF2B5EF4-FFF2-40B4-BE49-F238E27FC236}">
                <a16:creationId xmlns:a16="http://schemas.microsoft.com/office/drawing/2014/main" id="{DAA9CC3B-A8B9-354F-DE64-62D2E648EBB4}"/>
              </a:ext>
            </a:extLst>
          </p:cNvPr>
          <p:cNvSpPr>
            <a:spLocks noGrp="1"/>
          </p:cNvSpPr>
          <p:nvPr>
            <p:ph type="ftr" sz="quarter" idx="3"/>
          </p:nvPr>
        </p:nvSpPr>
        <p:spPr>
          <a:xfrm>
            <a:off x="1395280" y="6600825"/>
            <a:ext cx="10122125" cy="257176"/>
          </a:xfrm>
          <a:prstGeom prst="rect">
            <a:avLst/>
          </a:prstGeom>
        </p:spPr>
        <p:txBody>
          <a:bodyPr lIns="0" anchor="ctr"/>
          <a:lstStyle>
            <a:lvl1pPr>
              <a:defRPr sz="600" b="0">
                <a:latin typeface="+mn-lt"/>
              </a:defRPr>
            </a:lvl1pPr>
          </a:lstStyle>
          <a:p>
            <a:r>
              <a:rPr lang="de-DE"/>
              <a:t>Titel hinzufügen - Referent</a:t>
            </a:r>
            <a:endParaRPr lang="de-DE" dirty="0"/>
          </a:p>
        </p:txBody>
      </p:sp>
      <p:sp>
        <p:nvSpPr>
          <p:cNvPr id="18" name="Textfeld 17">
            <a:extLst>
              <a:ext uri="{FF2B5EF4-FFF2-40B4-BE49-F238E27FC236}">
                <a16:creationId xmlns:a16="http://schemas.microsoft.com/office/drawing/2014/main" id="{54EBA23E-5AB8-DC91-1368-9EA0816F0AA7}"/>
              </a:ext>
            </a:extLst>
          </p:cNvPr>
          <p:cNvSpPr txBox="1"/>
          <p:nvPr userDrawn="1"/>
        </p:nvSpPr>
        <p:spPr>
          <a:xfrm>
            <a:off x="233364" y="6637080"/>
            <a:ext cx="1145856" cy="184666"/>
          </a:xfrm>
          <a:prstGeom prst="rect">
            <a:avLst/>
          </a:prstGeom>
          <a:noFill/>
        </p:spPr>
        <p:txBody>
          <a:bodyPr wrap="square" lIns="0" rIns="0">
            <a:spAutoFit/>
          </a:bodyPr>
          <a:lstStyle/>
          <a:p>
            <a:r>
              <a:rPr lang="en-US" sz="600" b="1" kern="0" noProof="1">
                <a:solidFill>
                  <a:srgbClr val="0B1522"/>
                </a:solidFill>
                <a:latin typeface="Verdana" panose="020B0604030504040204" pitchFamily="34" charset="0"/>
                <a:ea typeface="Verdana" panose="020B0604030504040204" pitchFamily="34" charset="0"/>
              </a:rPr>
              <a:t>RELINE UV TECHNOLOGY </a:t>
            </a:r>
            <a:r>
              <a:rPr lang="en-US" sz="600" kern="0" noProof="1">
                <a:solidFill>
                  <a:srgbClr val="0B1522"/>
                </a:solidFill>
                <a:latin typeface="Verdana" panose="020B0604030504040204" pitchFamily="34" charset="0"/>
                <a:ea typeface="Verdana" panose="020B0604030504040204" pitchFamily="34" charset="0"/>
              </a:rPr>
              <a:t>| </a:t>
            </a:r>
            <a:endParaRPr lang="de-DE" sz="1400"/>
          </a:p>
        </p:txBody>
      </p:sp>
      <p:cxnSp>
        <p:nvCxnSpPr>
          <p:cNvPr id="19" name="Gerader Verbinder 18">
            <a:extLst>
              <a:ext uri="{FF2B5EF4-FFF2-40B4-BE49-F238E27FC236}">
                <a16:creationId xmlns:a16="http://schemas.microsoft.com/office/drawing/2014/main" id="{191FE227-C1A2-B7C9-27EE-23B1D291CBBB}"/>
              </a:ext>
            </a:extLst>
          </p:cNvPr>
          <p:cNvCxnSpPr>
            <a:cxnSpLocks/>
          </p:cNvCxnSpPr>
          <p:nvPr userDrawn="1"/>
        </p:nvCxnSpPr>
        <p:spPr>
          <a:xfrm>
            <a:off x="233363" y="6592888"/>
            <a:ext cx="11722100" cy="0"/>
          </a:xfrm>
          <a:prstGeom prst="line">
            <a:avLst/>
          </a:prstGeom>
          <a:ln w="28575">
            <a:solidFill>
              <a:srgbClr val="FBB21B"/>
            </a:solidFill>
          </a:ln>
        </p:spPr>
        <p:style>
          <a:lnRef idx="1">
            <a:schemeClr val="accent1"/>
          </a:lnRef>
          <a:fillRef idx="0">
            <a:schemeClr val="accent1"/>
          </a:fillRef>
          <a:effectRef idx="0">
            <a:schemeClr val="accent1"/>
          </a:effectRef>
          <a:fontRef idx="minor">
            <a:schemeClr val="tx1"/>
          </a:fontRef>
        </p:style>
      </p:cxnSp>
      <p:sp>
        <p:nvSpPr>
          <p:cNvPr id="3" name="Rechteck 2">
            <a:extLst>
              <a:ext uri="{FF2B5EF4-FFF2-40B4-BE49-F238E27FC236}">
                <a16:creationId xmlns:a16="http://schemas.microsoft.com/office/drawing/2014/main" id="{E33A1A72-71FB-D650-7C66-0CDCCD6EC6F6}"/>
              </a:ext>
            </a:extLst>
          </p:cNvPr>
          <p:cNvSpPr/>
          <p:nvPr userDrawn="1"/>
        </p:nvSpPr>
        <p:spPr>
          <a:xfrm>
            <a:off x="0" y="0"/>
            <a:ext cx="12192000" cy="646820"/>
          </a:xfrm>
          <a:prstGeom prst="rect">
            <a:avLst/>
          </a:prstGeom>
          <a:solidFill>
            <a:srgbClr val="0B15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4" name="Gerader Verbinder 3">
            <a:extLst>
              <a:ext uri="{FF2B5EF4-FFF2-40B4-BE49-F238E27FC236}">
                <a16:creationId xmlns:a16="http://schemas.microsoft.com/office/drawing/2014/main" id="{C1420159-EAE5-8ABC-E3E0-E560F261C785}"/>
              </a:ext>
            </a:extLst>
          </p:cNvPr>
          <p:cNvCxnSpPr>
            <a:cxnSpLocks/>
          </p:cNvCxnSpPr>
          <p:nvPr userDrawn="1"/>
        </p:nvCxnSpPr>
        <p:spPr>
          <a:xfrm>
            <a:off x="227013" y="628153"/>
            <a:ext cx="11737975" cy="0"/>
          </a:xfrm>
          <a:prstGeom prst="line">
            <a:avLst/>
          </a:prstGeom>
          <a:ln w="28575">
            <a:solidFill>
              <a:srgbClr val="0F1623"/>
            </a:solidFill>
          </a:ln>
        </p:spPr>
        <p:style>
          <a:lnRef idx="1">
            <a:schemeClr val="accent1"/>
          </a:lnRef>
          <a:fillRef idx="0">
            <a:schemeClr val="accent1"/>
          </a:fillRef>
          <a:effectRef idx="0">
            <a:schemeClr val="accent1"/>
          </a:effectRef>
          <a:fontRef idx="minor">
            <a:schemeClr val="tx1"/>
          </a:fontRef>
        </p:style>
      </p:cxnSp>
      <p:sp>
        <p:nvSpPr>
          <p:cNvPr id="5" name="Rechteck 4">
            <a:extLst>
              <a:ext uri="{FF2B5EF4-FFF2-40B4-BE49-F238E27FC236}">
                <a16:creationId xmlns:a16="http://schemas.microsoft.com/office/drawing/2014/main" id="{8FEDA81A-98C1-082A-0AA9-FAB3D1ACDD7E}"/>
              </a:ext>
            </a:extLst>
          </p:cNvPr>
          <p:cNvSpPr/>
          <p:nvPr userDrawn="1"/>
        </p:nvSpPr>
        <p:spPr>
          <a:xfrm>
            <a:off x="227013" y="646824"/>
            <a:ext cx="1519236" cy="51732"/>
          </a:xfrm>
          <a:prstGeom prst="rect">
            <a:avLst/>
          </a:prstGeom>
          <a:solidFill>
            <a:srgbClr val="FCAF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Grafik 6" descr="Ein Bild, das Text, ClipArt enthält.&#10;&#10;Automatisch generierte Beschreibung">
            <a:extLst>
              <a:ext uri="{FF2B5EF4-FFF2-40B4-BE49-F238E27FC236}">
                <a16:creationId xmlns:a16="http://schemas.microsoft.com/office/drawing/2014/main" id="{93824E7F-3A11-AC03-F936-3E3B00C9C27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631" t="11965" r="4453" b="11785"/>
          <a:stretch/>
        </p:blipFill>
        <p:spPr>
          <a:xfrm>
            <a:off x="218602" y="114137"/>
            <a:ext cx="1540885" cy="418546"/>
          </a:xfrm>
          <a:prstGeom prst="rect">
            <a:avLst/>
          </a:prstGeom>
        </p:spPr>
      </p:pic>
      <p:pic>
        <p:nvPicPr>
          <p:cNvPr id="9" name="Grafik 8">
            <a:extLst>
              <a:ext uri="{FF2B5EF4-FFF2-40B4-BE49-F238E27FC236}">
                <a16:creationId xmlns:a16="http://schemas.microsoft.com/office/drawing/2014/main" id="{AA864CA0-C12A-E09E-A61A-B92D2BAB37CB}"/>
              </a:ext>
            </a:extLst>
          </p:cNvPr>
          <p:cNvPicPr>
            <a:picLocks noChangeAspect="1"/>
          </p:cNvPicPr>
          <p:nvPr userDrawn="1"/>
        </p:nvPicPr>
        <p:blipFill rotWithShape="1">
          <a:blip r:embed="rId3" cstate="screen">
            <a:alphaModFix amt="50000"/>
            <a:extLst>
              <a:ext uri="{28A0092B-C50C-407E-A947-70E740481C1C}">
                <a14:useLocalDpi xmlns:a14="http://schemas.microsoft.com/office/drawing/2010/main"/>
              </a:ext>
            </a:extLst>
          </a:blip>
          <a:srcRect/>
          <a:stretch/>
        </p:blipFill>
        <p:spPr>
          <a:xfrm>
            <a:off x="11437653" y="0"/>
            <a:ext cx="754348" cy="646611"/>
          </a:xfrm>
          <a:prstGeom prst="rect">
            <a:avLst/>
          </a:prstGeom>
        </p:spPr>
      </p:pic>
      <p:sp>
        <p:nvSpPr>
          <p:cNvPr id="10" name="Textplatzhalter 10">
            <a:extLst>
              <a:ext uri="{FF2B5EF4-FFF2-40B4-BE49-F238E27FC236}">
                <a16:creationId xmlns:a16="http://schemas.microsoft.com/office/drawing/2014/main" id="{7E3D747A-FE55-58EA-A4BB-FC0C63ABB315}"/>
              </a:ext>
            </a:extLst>
          </p:cNvPr>
          <p:cNvSpPr>
            <a:spLocks noGrp="1"/>
          </p:cNvSpPr>
          <p:nvPr>
            <p:ph type="body" sz="quarter" idx="10" hasCustomPrompt="1"/>
          </p:nvPr>
        </p:nvSpPr>
        <p:spPr>
          <a:xfrm>
            <a:off x="6096000" y="2048226"/>
            <a:ext cx="5868988" cy="307777"/>
          </a:xfrm>
        </p:spPr>
        <p:txBody>
          <a:bodyPr anchor="b" anchorCtr="0">
            <a:spAutoFit/>
          </a:bodyPr>
          <a:lstStyle>
            <a:lvl1pPr marL="0" indent="0" algn="l">
              <a:lnSpc>
                <a:spcPct val="100000"/>
              </a:lnSpc>
              <a:spcBef>
                <a:spcPts val="0"/>
              </a:spcBef>
              <a:spcAft>
                <a:spcPts val="0"/>
              </a:spcAft>
              <a:buFontTx/>
              <a:buNone/>
              <a:defRPr sz="2000" b="1" cap="all" baseline="0">
                <a:solidFill>
                  <a:schemeClr val="tx1"/>
                </a:solidFill>
              </a:defRPr>
            </a:lvl1pPr>
          </a:lstStyle>
          <a:p>
            <a:pPr lvl="0"/>
            <a:r>
              <a:rPr lang="de-DE"/>
              <a:t>Hier steht Die Überschrift</a:t>
            </a:r>
          </a:p>
        </p:txBody>
      </p:sp>
      <p:sp>
        <p:nvSpPr>
          <p:cNvPr id="12" name="Textplatzhalter 10">
            <a:extLst>
              <a:ext uri="{FF2B5EF4-FFF2-40B4-BE49-F238E27FC236}">
                <a16:creationId xmlns:a16="http://schemas.microsoft.com/office/drawing/2014/main" id="{FE9EFBCF-335A-04A9-2A62-64C273C43F9F}"/>
              </a:ext>
            </a:extLst>
          </p:cNvPr>
          <p:cNvSpPr>
            <a:spLocks noGrp="1"/>
          </p:cNvSpPr>
          <p:nvPr>
            <p:ph type="body" sz="quarter" idx="16"/>
          </p:nvPr>
        </p:nvSpPr>
        <p:spPr>
          <a:xfrm>
            <a:off x="6094413" y="2920780"/>
            <a:ext cx="5861050" cy="3319488"/>
          </a:xfrm>
        </p:spPr>
        <p:txBody>
          <a:bodyPr wrap="square">
            <a:noAutofit/>
          </a:bodyPr>
          <a:lstStyle>
            <a:lvl1pPr marL="0" indent="0" algn="l">
              <a:lnSpc>
                <a:spcPct val="100000"/>
              </a:lnSpc>
              <a:spcBef>
                <a:spcPts val="0"/>
              </a:spcBef>
              <a:spcAft>
                <a:spcPts val="0"/>
              </a:spcAft>
              <a:buFontTx/>
              <a:buNone/>
              <a:defRPr sz="1200" b="0" cap="none" baseline="0">
                <a:solidFill>
                  <a:schemeClr val="tx1"/>
                </a:solidFill>
              </a:defRPr>
            </a:lvl1pPr>
          </a:lstStyle>
          <a:p>
            <a:pPr lvl="0"/>
            <a:endParaRPr lang="de-DE" dirty="0"/>
          </a:p>
        </p:txBody>
      </p:sp>
      <p:sp>
        <p:nvSpPr>
          <p:cNvPr id="13" name="Textplatzhalter 10">
            <a:extLst>
              <a:ext uri="{FF2B5EF4-FFF2-40B4-BE49-F238E27FC236}">
                <a16:creationId xmlns:a16="http://schemas.microsoft.com/office/drawing/2014/main" id="{87698785-B4C0-9350-1ED3-D070ADA41BC6}"/>
              </a:ext>
            </a:extLst>
          </p:cNvPr>
          <p:cNvSpPr>
            <a:spLocks noGrp="1"/>
          </p:cNvSpPr>
          <p:nvPr>
            <p:ph type="body" sz="quarter" idx="18" hasCustomPrompt="1"/>
          </p:nvPr>
        </p:nvSpPr>
        <p:spPr>
          <a:xfrm>
            <a:off x="6096000" y="2436499"/>
            <a:ext cx="5868988" cy="246221"/>
          </a:xfrm>
        </p:spPr>
        <p:txBody>
          <a:bodyPr anchor="b" anchorCtr="0">
            <a:spAutoFit/>
          </a:bodyPr>
          <a:lstStyle>
            <a:lvl1pPr marL="0" indent="0" algn="l">
              <a:lnSpc>
                <a:spcPct val="100000"/>
              </a:lnSpc>
              <a:spcBef>
                <a:spcPts val="0"/>
              </a:spcBef>
              <a:spcAft>
                <a:spcPts val="0"/>
              </a:spcAft>
              <a:buFontTx/>
              <a:buNone/>
              <a:defRPr sz="1600" b="0" cap="none" baseline="0">
                <a:solidFill>
                  <a:schemeClr val="accent4"/>
                </a:solidFill>
              </a:defRPr>
            </a:lvl1pPr>
          </a:lstStyle>
          <a:p>
            <a:pPr lvl="0"/>
            <a:r>
              <a:rPr lang="de-DE"/>
              <a:t>Hier steht die Unterüberschrift</a:t>
            </a:r>
          </a:p>
        </p:txBody>
      </p:sp>
      <p:cxnSp>
        <p:nvCxnSpPr>
          <p:cNvPr id="20" name="Gerader Verbinder 19">
            <a:extLst>
              <a:ext uri="{FF2B5EF4-FFF2-40B4-BE49-F238E27FC236}">
                <a16:creationId xmlns:a16="http://schemas.microsoft.com/office/drawing/2014/main" id="{C6309631-2C30-9C31-DE87-BB39F2E9294A}"/>
              </a:ext>
            </a:extLst>
          </p:cNvPr>
          <p:cNvCxnSpPr>
            <a:cxnSpLocks/>
          </p:cNvCxnSpPr>
          <p:nvPr userDrawn="1"/>
        </p:nvCxnSpPr>
        <p:spPr>
          <a:xfrm>
            <a:off x="247929" y="2295131"/>
            <a:ext cx="0" cy="3490913"/>
          </a:xfrm>
          <a:prstGeom prst="line">
            <a:avLst/>
          </a:prstGeom>
          <a:ln w="28575">
            <a:solidFill>
              <a:srgbClr val="0F1623"/>
            </a:solidFill>
          </a:ln>
        </p:spPr>
        <p:style>
          <a:lnRef idx="1">
            <a:schemeClr val="accent1"/>
          </a:lnRef>
          <a:fillRef idx="0">
            <a:schemeClr val="accent1"/>
          </a:fillRef>
          <a:effectRef idx="0">
            <a:schemeClr val="accent1"/>
          </a:effectRef>
          <a:fontRef idx="minor">
            <a:schemeClr val="tx1"/>
          </a:fontRef>
        </p:style>
      </p:cxnSp>
      <p:sp>
        <p:nvSpPr>
          <p:cNvPr id="21" name="Rechteck 20">
            <a:extLst>
              <a:ext uri="{FF2B5EF4-FFF2-40B4-BE49-F238E27FC236}">
                <a16:creationId xmlns:a16="http://schemas.microsoft.com/office/drawing/2014/main" id="{2395DD4E-8231-29C0-220C-6DAC44F8CEBC}"/>
              </a:ext>
            </a:extLst>
          </p:cNvPr>
          <p:cNvSpPr/>
          <p:nvPr userDrawn="1"/>
        </p:nvSpPr>
        <p:spPr>
          <a:xfrm rot="16200000" flipH="1" flipV="1">
            <a:off x="-547283" y="4032977"/>
            <a:ext cx="1519236" cy="51732"/>
          </a:xfrm>
          <a:prstGeom prst="rect">
            <a:avLst/>
          </a:prstGeom>
          <a:solidFill>
            <a:srgbClr val="0D1829"/>
          </a:solidFill>
          <a:ln>
            <a:solidFill>
              <a:srgbClr val="0F16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2" name="Grafik 21">
            <a:extLst>
              <a:ext uri="{FF2B5EF4-FFF2-40B4-BE49-F238E27FC236}">
                <a16:creationId xmlns:a16="http://schemas.microsoft.com/office/drawing/2014/main" id="{7C364F01-A11C-6D7B-EA96-A6A346EAD3C5}"/>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l="-1"/>
          <a:stretch/>
        </p:blipFill>
        <p:spPr>
          <a:xfrm>
            <a:off x="482793" y="1875102"/>
            <a:ext cx="5374036" cy="4365361"/>
          </a:xfrm>
          <a:prstGeom prst="roundRect">
            <a:avLst>
              <a:gd name="adj" fmla="val 3231"/>
            </a:avLst>
          </a:prstGeom>
        </p:spPr>
      </p:pic>
      <p:sp>
        <p:nvSpPr>
          <p:cNvPr id="6" name="Inhaltsplatzhalter 2">
            <a:extLst>
              <a:ext uri="{FF2B5EF4-FFF2-40B4-BE49-F238E27FC236}">
                <a16:creationId xmlns:a16="http://schemas.microsoft.com/office/drawing/2014/main" id="{1B85C033-920C-2189-FD3C-BCE8EEAA3336}"/>
              </a:ext>
            </a:extLst>
          </p:cNvPr>
          <p:cNvSpPr>
            <a:spLocks noGrp="1"/>
          </p:cNvSpPr>
          <p:nvPr>
            <p:ph sz="quarter" idx="19" hasCustomPrompt="1"/>
          </p:nvPr>
        </p:nvSpPr>
        <p:spPr>
          <a:xfrm>
            <a:off x="510504" y="1875102"/>
            <a:ext cx="5346325" cy="4365362"/>
          </a:xfrm>
          <a:prstGeom prst="roundRect">
            <a:avLst>
              <a:gd name="adj" fmla="val 3129"/>
            </a:avLst>
          </a:prstGeom>
        </p:spPr>
        <p:txBody>
          <a:bodyPr vert="horz" lIns="91440" tIns="45720" rIns="91440" bIns="45720" rtlCol="0">
            <a:normAutofit/>
          </a:bodyPr>
          <a:lstStyle>
            <a:lvl1pPr>
              <a:defRPr lang="en-US" sz="1200" smtClean="0">
                <a:solidFill>
                  <a:schemeClr val="tx1">
                    <a:lumMod val="75000"/>
                    <a:lumOff val="25000"/>
                  </a:schemeClr>
                </a:solidFill>
              </a:defRPr>
            </a:lvl1pPr>
            <a:lvl2pPr>
              <a:defRPr lang="en-US" sz="1200" smtClean="0">
                <a:solidFill>
                  <a:schemeClr val="tx1">
                    <a:lumMod val="75000"/>
                    <a:lumOff val="25000"/>
                  </a:schemeClr>
                </a:solidFill>
              </a:defRPr>
            </a:lvl2pPr>
            <a:lvl3pPr>
              <a:defRPr lang="en-US" sz="1200" smtClean="0">
                <a:solidFill>
                  <a:schemeClr val="tx1">
                    <a:lumMod val="75000"/>
                    <a:lumOff val="25000"/>
                  </a:schemeClr>
                </a:solidFill>
              </a:defRPr>
            </a:lvl3pPr>
            <a:lvl4pPr>
              <a:defRPr lang="en-US" sz="1200" smtClean="0">
                <a:solidFill>
                  <a:schemeClr val="tx1">
                    <a:lumMod val="75000"/>
                    <a:lumOff val="25000"/>
                  </a:schemeClr>
                </a:solidFill>
              </a:defRPr>
            </a:lvl4pPr>
            <a:lvl5pPr>
              <a:defRPr lang="en-US" sz="1200">
                <a:solidFill>
                  <a:schemeClr val="tx1">
                    <a:lumMod val="75000"/>
                    <a:lumOff val="25000"/>
                  </a:schemeClr>
                </a:solidFill>
              </a:defRPr>
            </a:lvl5pPr>
          </a:lstStyle>
          <a:p>
            <a:pPr marL="0" lvl="1" indent="0" rtl="0">
              <a:lnSpc>
                <a:spcPct val="150000"/>
              </a:lnSpc>
              <a:spcBef>
                <a:spcPts val="1000"/>
              </a:spcBef>
              <a:spcAft>
                <a:spcPts val="1200"/>
              </a:spcAft>
              <a:buNone/>
            </a:pPr>
            <a:r>
              <a:rPr lang="de-DE" noProof="0" dirty="0"/>
              <a:t> </a:t>
            </a:r>
          </a:p>
        </p:txBody>
      </p:sp>
    </p:spTree>
    <p:extLst>
      <p:ext uri="{BB962C8B-B14F-4D97-AF65-F5344CB8AC3E}">
        <p14:creationId xmlns:p14="http://schemas.microsoft.com/office/powerpoint/2010/main" val="2892367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250"/>
                                        <p:tgtEl>
                                          <p:spTgt spid="21"/>
                                        </p:tgtEl>
                                      </p:cBhvr>
                                    </p:animEffect>
                                  </p:childTnLst>
                                </p:cTn>
                              </p:par>
                              <p:par>
                                <p:cTn id="8" presetID="64" presetClass="path" presetSubtype="0" accel="50000" decel="50000" fill="hold" grpId="1" nodeType="withEffect">
                                  <p:stCondLst>
                                    <p:cond delay="250"/>
                                  </p:stCondLst>
                                  <p:childTnLst>
                                    <p:animMotion origin="layout" path="M 2.29167E-6 0.06689 L 2.29167E-6 3.33333E-6 " pathEditMode="relative" rAng="0" ptsTypes="AA">
                                      <p:cBhvr>
                                        <p:cTn id="9" dur="1000" fill="hold"/>
                                        <p:tgtEl>
                                          <p:spTgt spid="21"/>
                                        </p:tgtEl>
                                        <p:attrNameLst>
                                          <p:attrName>ppt_x</p:attrName>
                                          <p:attrName>ppt_y</p:attrName>
                                        </p:attrNameLst>
                                      </p:cBhvr>
                                      <p:rCtr x="0" y="-335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1" grpId="1" animBg="1"/>
    </p:bldLst>
  </p:timing>
  <p:extLst>
    <p:ext uri="{DCECCB84-F9BA-43D5-87BE-67443E8EF086}">
      <p15:sldGuideLst xmlns:p15="http://schemas.microsoft.com/office/powerpoint/2012/main">
        <p15:guide id="2" orient="horz" pos="1284" userDrawn="1">
          <p15:clr>
            <a:srgbClr val="FBAE40"/>
          </p15:clr>
        </p15:guide>
        <p15:guide id="3" orient="horz" pos="3822" userDrawn="1">
          <p15:clr>
            <a:srgbClr val="FBAE40"/>
          </p15:clr>
        </p15:guide>
        <p15:guide id="4" orient="horz" pos="1175" userDrawn="1">
          <p15:clr>
            <a:srgbClr val="FBAE40"/>
          </p15:clr>
        </p15:guide>
        <p15:guide id="5" orient="horz" pos="3933"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ext+Bild rechts Highlight">
    <p:spTree>
      <p:nvGrpSpPr>
        <p:cNvPr id="1" name=""/>
        <p:cNvGrpSpPr/>
        <p:nvPr/>
      </p:nvGrpSpPr>
      <p:grpSpPr>
        <a:xfrm>
          <a:off x="0" y="0"/>
          <a:ext cx="0" cy="0"/>
          <a:chOff x="0" y="0"/>
          <a:chExt cx="0" cy="0"/>
        </a:xfrm>
      </p:grpSpPr>
      <p:pic>
        <p:nvPicPr>
          <p:cNvPr id="11" name="Grafik 10">
            <a:extLst>
              <a:ext uri="{FF2B5EF4-FFF2-40B4-BE49-F238E27FC236}">
                <a16:creationId xmlns:a16="http://schemas.microsoft.com/office/drawing/2014/main" id="{C7B4467B-890B-9C42-1D1B-62A23C1C16D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
          <a:stretch/>
        </p:blipFill>
        <p:spPr>
          <a:xfrm>
            <a:off x="6348951" y="1875102"/>
            <a:ext cx="5374036" cy="4365361"/>
          </a:xfrm>
          <a:prstGeom prst="roundRect">
            <a:avLst>
              <a:gd name="adj" fmla="val 3231"/>
            </a:avLst>
          </a:prstGeom>
        </p:spPr>
      </p:pic>
      <p:sp>
        <p:nvSpPr>
          <p:cNvPr id="2" name="Titel 1">
            <a:extLst>
              <a:ext uri="{FF2B5EF4-FFF2-40B4-BE49-F238E27FC236}">
                <a16:creationId xmlns:a16="http://schemas.microsoft.com/office/drawing/2014/main" id="{EFC9509B-BEC5-6271-09A4-B90F8EC562C3}"/>
              </a:ext>
            </a:extLst>
          </p:cNvPr>
          <p:cNvSpPr>
            <a:spLocks noGrp="1"/>
          </p:cNvSpPr>
          <p:nvPr>
            <p:ph type="title" hasCustomPrompt="1"/>
          </p:nvPr>
        </p:nvSpPr>
        <p:spPr>
          <a:xfrm>
            <a:off x="233364" y="923908"/>
            <a:ext cx="11722099" cy="332399"/>
          </a:xfrm>
        </p:spPr>
        <p:txBody>
          <a:bodyPr/>
          <a:lstStyle>
            <a:lvl1pPr>
              <a:defRPr sz="2400" cap="all" baseline="0"/>
            </a:lvl1pPr>
          </a:lstStyle>
          <a:p>
            <a:r>
              <a:rPr lang="de-DE" dirty="0"/>
              <a:t>Hier steht die Headline</a:t>
            </a:r>
          </a:p>
        </p:txBody>
      </p:sp>
      <p:sp>
        <p:nvSpPr>
          <p:cNvPr id="8" name="Textplatzhalter 9">
            <a:extLst>
              <a:ext uri="{FF2B5EF4-FFF2-40B4-BE49-F238E27FC236}">
                <a16:creationId xmlns:a16="http://schemas.microsoft.com/office/drawing/2014/main" id="{AA234A89-5D67-BDB1-A8A4-D6D9E605DA8D}"/>
              </a:ext>
            </a:extLst>
          </p:cNvPr>
          <p:cNvSpPr>
            <a:spLocks noGrp="1"/>
          </p:cNvSpPr>
          <p:nvPr>
            <p:ph type="body" sz="quarter" idx="14" hasCustomPrompt="1"/>
          </p:nvPr>
        </p:nvSpPr>
        <p:spPr>
          <a:xfrm>
            <a:off x="234157" y="1340517"/>
            <a:ext cx="11721306" cy="184281"/>
          </a:xfrm>
        </p:spPr>
        <p:txBody>
          <a:bodyPr/>
          <a:lstStyle>
            <a:lvl1pPr marL="0" indent="0">
              <a:buNone/>
              <a:defRPr sz="1200" cap="none" baseline="0"/>
            </a:lvl1pPr>
          </a:lstStyle>
          <a:p>
            <a:pPr lvl="0"/>
            <a:r>
              <a:rPr lang="de-DE" dirty="0"/>
              <a:t>Hier steht die </a:t>
            </a:r>
            <a:r>
              <a:rPr lang="de-DE" dirty="0" err="1"/>
              <a:t>Subline</a:t>
            </a:r>
            <a:endParaRPr lang="de-DE" dirty="0"/>
          </a:p>
        </p:txBody>
      </p:sp>
      <p:sp>
        <p:nvSpPr>
          <p:cNvPr id="15" name="Foliennummernplatzhalter 4">
            <a:extLst>
              <a:ext uri="{FF2B5EF4-FFF2-40B4-BE49-F238E27FC236}">
                <a16:creationId xmlns:a16="http://schemas.microsoft.com/office/drawing/2014/main" id="{6972F46F-B7EC-6977-4DA5-E5560F0E715A}"/>
              </a:ext>
            </a:extLst>
          </p:cNvPr>
          <p:cNvSpPr>
            <a:spLocks noGrp="1"/>
          </p:cNvSpPr>
          <p:nvPr>
            <p:ph type="sldNum" sz="quarter" idx="4"/>
          </p:nvPr>
        </p:nvSpPr>
        <p:spPr>
          <a:xfrm>
            <a:off x="11593513" y="6600825"/>
            <a:ext cx="361950" cy="257176"/>
          </a:xfrm>
          <a:prstGeom prst="rect">
            <a:avLst/>
          </a:prstGeom>
        </p:spPr>
        <p:txBody>
          <a:bodyPr lIns="0" rIns="0" anchor="ctr"/>
          <a:lstStyle>
            <a:lvl1pPr algn="r">
              <a:defRPr sz="600" b="1"/>
            </a:lvl1pPr>
          </a:lstStyle>
          <a:p>
            <a:fld id="{70AC78CC-C529-47E7-A9D5-30BF1F95C35E}" type="slidenum">
              <a:rPr lang="de-DE" smtClean="0"/>
              <a:pPr/>
              <a:t>‹Nr.›</a:t>
            </a:fld>
            <a:endParaRPr lang="de-DE"/>
          </a:p>
        </p:txBody>
      </p:sp>
      <p:sp>
        <p:nvSpPr>
          <p:cNvPr id="16" name="Fußzeilenplatzhalter 3">
            <a:extLst>
              <a:ext uri="{FF2B5EF4-FFF2-40B4-BE49-F238E27FC236}">
                <a16:creationId xmlns:a16="http://schemas.microsoft.com/office/drawing/2014/main" id="{DAA9CC3B-A8B9-354F-DE64-62D2E648EBB4}"/>
              </a:ext>
            </a:extLst>
          </p:cNvPr>
          <p:cNvSpPr>
            <a:spLocks noGrp="1"/>
          </p:cNvSpPr>
          <p:nvPr>
            <p:ph type="ftr" sz="quarter" idx="3"/>
          </p:nvPr>
        </p:nvSpPr>
        <p:spPr>
          <a:xfrm>
            <a:off x="1395280" y="6600825"/>
            <a:ext cx="10122125" cy="257176"/>
          </a:xfrm>
          <a:prstGeom prst="rect">
            <a:avLst/>
          </a:prstGeom>
        </p:spPr>
        <p:txBody>
          <a:bodyPr lIns="0" anchor="ctr"/>
          <a:lstStyle>
            <a:lvl1pPr>
              <a:defRPr sz="600" b="0">
                <a:latin typeface="+mn-lt"/>
              </a:defRPr>
            </a:lvl1pPr>
          </a:lstStyle>
          <a:p>
            <a:r>
              <a:rPr lang="de-DE"/>
              <a:t>Titel hinzufügen - Referent</a:t>
            </a:r>
            <a:endParaRPr lang="de-DE" dirty="0"/>
          </a:p>
        </p:txBody>
      </p:sp>
      <p:sp>
        <p:nvSpPr>
          <p:cNvPr id="18" name="Textfeld 17">
            <a:extLst>
              <a:ext uri="{FF2B5EF4-FFF2-40B4-BE49-F238E27FC236}">
                <a16:creationId xmlns:a16="http://schemas.microsoft.com/office/drawing/2014/main" id="{54EBA23E-5AB8-DC91-1368-9EA0816F0AA7}"/>
              </a:ext>
            </a:extLst>
          </p:cNvPr>
          <p:cNvSpPr txBox="1"/>
          <p:nvPr userDrawn="1"/>
        </p:nvSpPr>
        <p:spPr>
          <a:xfrm>
            <a:off x="233364" y="6637080"/>
            <a:ext cx="1145856" cy="184666"/>
          </a:xfrm>
          <a:prstGeom prst="rect">
            <a:avLst/>
          </a:prstGeom>
          <a:noFill/>
        </p:spPr>
        <p:txBody>
          <a:bodyPr wrap="square" lIns="0" rIns="0">
            <a:spAutoFit/>
          </a:bodyPr>
          <a:lstStyle/>
          <a:p>
            <a:r>
              <a:rPr lang="en-US" sz="600" b="1" kern="0" noProof="1">
                <a:solidFill>
                  <a:srgbClr val="0B1522"/>
                </a:solidFill>
                <a:latin typeface="Verdana" panose="020B0604030504040204" pitchFamily="34" charset="0"/>
                <a:ea typeface="Verdana" panose="020B0604030504040204" pitchFamily="34" charset="0"/>
              </a:rPr>
              <a:t>RELINE UV TECHNOLOGY </a:t>
            </a:r>
            <a:r>
              <a:rPr lang="en-US" sz="600" kern="0" noProof="1">
                <a:solidFill>
                  <a:srgbClr val="0B1522"/>
                </a:solidFill>
                <a:latin typeface="Verdana" panose="020B0604030504040204" pitchFamily="34" charset="0"/>
                <a:ea typeface="Verdana" panose="020B0604030504040204" pitchFamily="34" charset="0"/>
              </a:rPr>
              <a:t>| </a:t>
            </a:r>
            <a:endParaRPr lang="de-DE" sz="1400"/>
          </a:p>
        </p:txBody>
      </p:sp>
      <p:cxnSp>
        <p:nvCxnSpPr>
          <p:cNvPr id="19" name="Gerader Verbinder 18">
            <a:extLst>
              <a:ext uri="{FF2B5EF4-FFF2-40B4-BE49-F238E27FC236}">
                <a16:creationId xmlns:a16="http://schemas.microsoft.com/office/drawing/2014/main" id="{191FE227-C1A2-B7C9-27EE-23B1D291CBBB}"/>
              </a:ext>
            </a:extLst>
          </p:cNvPr>
          <p:cNvCxnSpPr>
            <a:cxnSpLocks/>
          </p:cNvCxnSpPr>
          <p:nvPr userDrawn="1"/>
        </p:nvCxnSpPr>
        <p:spPr>
          <a:xfrm>
            <a:off x="233363" y="6592888"/>
            <a:ext cx="11722100" cy="0"/>
          </a:xfrm>
          <a:prstGeom prst="line">
            <a:avLst/>
          </a:prstGeom>
          <a:ln w="28575">
            <a:solidFill>
              <a:srgbClr val="FBB21B"/>
            </a:solidFill>
          </a:ln>
        </p:spPr>
        <p:style>
          <a:lnRef idx="1">
            <a:schemeClr val="accent1"/>
          </a:lnRef>
          <a:fillRef idx="0">
            <a:schemeClr val="accent1"/>
          </a:fillRef>
          <a:effectRef idx="0">
            <a:schemeClr val="accent1"/>
          </a:effectRef>
          <a:fontRef idx="minor">
            <a:schemeClr val="tx1"/>
          </a:fontRef>
        </p:style>
      </p:cxnSp>
      <p:sp>
        <p:nvSpPr>
          <p:cNvPr id="3" name="Rechteck 2">
            <a:extLst>
              <a:ext uri="{FF2B5EF4-FFF2-40B4-BE49-F238E27FC236}">
                <a16:creationId xmlns:a16="http://schemas.microsoft.com/office/drawing/2014/main" id="{E33A1A72-71FB-D650-7C66-0CDCCD6EC6F6}"/>
              </a:ext>
            </a:extLst>
          </p:cNvPr>
          <p:cNvSpPr/>
          <p:nvPr userDrawn="1"/>
        </p:nvSpPr>
        <p:spPr>
          <a:xfrm>
            <a:off x="0" y="0"/>
            <a:ext cx="12192000" cy="646820"/>
          </a:xfrm>
          <a:prstGeom prst="rect">
            <a:avLst/>
          </a:prstGeom>
          <a:solidFill>
            <a:srgbClr val="0B15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4" name="Gerader Verbinder 3">
            <a:extLst>
              <a:ext uri="{FF2B5EF4-FFF2-40B4-BE49-F238E27FC236}">
                <a16:creationId xmlns:a16="http://schemas.microsoft.com/office/drawing/2014/main" id="{C1420159-EAE5-8ABC-E3E0-E560F261C785}"/>
              </a:ext>
            </a:extLst>
          </p:cNvPr>
          <p:cNvCxnSpPr>
            <a:cxnSpLocks/>
          </p:cNvCxnSpPr>
          <p:nvPr userDrawn="1"/>
        </p:nvCxnSpPr>
        <p:spPr>
          <a:xfrm>
            <a:off x="227013" y="628153"/>
            <a:ext cx="11737975" cy="0"/>
          </a:xfrm>
          <a:prstGeom prst="line">
            <a:avLst/>
          </a:prstGeom>
          <a:ln w="28575">
            <a:solidFill>
              <a:srgbClr val="0F1623"/>
            </a:solidFill>
          </a:ln>
        </p:spPr>
        <p:style>
          <a:lnRef idx="1">
            <a:schemeClr val="accent1"/>
          </a:lnRef>
          <a:fillRef idx="0">
            <a:schemeClr val="accent1"/>
          </a:fillRef>
          <a:effectRef idx="0">
            <a:schemeClr val="accent1"/>
          </a:effectRef>
          <a:fontRef idx="minor">
            <a:schemeClr val="tx1"/>
          </a:fontRef>
        </p:style>
      </p:cxnSp>
      <p:sp>
        <p:nvSpPr>
          <p:cNvPr id="5" name="Rechteck 4">
            <a:extLst>
              <a:ext uri="{FF2B5EF4-FFF2-40B4-BE49-F238E27FC236}">
                <a16:creationId xmlns:a16="http://schemas.microsoft.com/office/drawing/2014/main" id="{8FEDA81A-98C1-082A-0AA9-FAB3D1ACDD7E}"/>
              </a:ext>
            </a:extLst>
          </p:cNvPr>
          <p:cNvSpPr/>
          <p:nvPr userDrawn="1"/>
        </p:nvSpPr>
        <p:spPr>
          <a:xfrm>
            <a:off x="227013" y="646824"/>
            <a:ext cx="1519236" cy="51732"/>
          </a:xfrm>
          <a:prstGeom prst="rect">
            <a:avLst/>
          </a:prstGeom>
          <a:solidFill>
            <a:srgbClr val="FCAF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Grafik 6" descr="Ein Bild, das Text, ClipArt enthält.&#10;&#10;Automatisch generierte Beschreibung">
            <a:extLst>
              <a:ext uri="{FF2B5EF4-FFF2-40B4-BE49-F238E27FC236}">
                <a16:creationId xmlns:a16="http://schemas.microsoft.com/office/drawing/2014/main" id="{93824E7F-3A11-AC03-F936-3E3B00C9C27D}"/>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3631" t="11965" r="4453" b="11785"/>
          <a:stretch/>
        </p:blipFill>
        <p:spPr>
          <a:xfrm>
            <a:off x="218602" y="114137"/>
            <a:ext cx="1540885" cy="418546"/>
          </a:xfrm>
          <a:prstGeom prst="rect">
            <a:avLst/>
          </a:prstGeom>
        </p:spPr>
      </p:pic>
      <p:pic>
        <p:nvPicPr>
          <p:cNvPr id="9" name="Grafik 8">
            <a:extLst>
              <a:ext uri="{FF2B5EF4-FFF2-40B4-BE49-F238E27FC236}">
                <a16:creationId xmlns:a16="http://schemas.microsoft.com/office/drawing/2014/main" id="{AA864CA0-C12A-E09E-A61A-B92D2BAB37CB}"/>
              </a:ext>
            </a:extLst>
          </p:cNvPr>
          <p:cNvPicPr>
            <a:picLocks noChangeAspect="1"/>
          </p:cNvPicPr>
          <p:nvPr userDrawn="1"/>
        </p:nvPicPr>
        <p:blipFill rotWithShape="1">
          <a:blip r:embed="rId4" cstate="screen">
            <a:alphaModFix amt="50000"/>
            <a:extLst>
              <a:ext uri="{28A0092B-C50C-407E-A947-70E740481C1C}">
                <a14:useLocalDpi xmlns:a14="http://schemas.microsoft.com/office/drawing/2010/main"/>
              </a:ext>
            </a:extLst>
          </a:blip>
          <a:srcRect/>
          <a:stretch/>
        </p:blipFill>
        <p:spPr>
          <a:xfrm>
            <a:off x="11437653" y="0"/>
            <a:ext cx="754348" cy="646611"/>
          </a:xfrm>
          <a:prstGeom prst="rect">
            <a:avLst/>
          </a:prstGeom>
        </p:spPr>
      </p:pic>
      <p:sp>
        <p:nvSpPr>
          <p:cNvPr id="52" name="Textplatzhalter 10">
            <a:extLst>
              <a:ext uri="{FF2B5EF4-FFF2-40B4-BE49-F238E27FC236}">
                <a16:creationId xmlns:a16="http://schemas.microsoft.com/office/drawing/2014/main" id="{406504DC-770F-E7A9-B588-09F00F036C0C}"/>
              </a:ext>
            </a:extLst>
          </p:cNvPr>
          <p:cNvSpPr>
            <a:spLocks noGrp="1"/>
          </p:cNvSpPr>
          <p:nvPr>
            <p:ph type="body" sz="quarter" idx="10" hasCustomPrompt="1"/>
          </p:nvPr>
        </p:nvSpPr>
        <p:spPr>
          <a:xfrm>
            <a:off x="234950" y="2048226"/>
            <a:ext cx="5868988" cy="307777"/>
          </a:xfrm>
        </p:spPr>
        <p:txBody>
          <a:bodyPr anchor="b" anchorCtr="0">
            <a:spAutoFit/>
          </a:bodyPr>
          <a:lstStyle>
            <a:lvl1pPr marL="0" indent="0" algn="l">
              <a:lnSpc>
                <a:spcPct val="100000"/>
              </a:lnSpc>
              <a:spcBef>
                <a:spcPts val="0"/>
              </a:spcBef>
              <a:spcAft>
                <a:spcPts val="0"/>
              </a:spcAft>
              <a:buFontTx/>
              <a:buNone/>
              <a:defRPr sz="2000" b="1" cap="all" baseline="0">
                <a:solidFill>
                  <a:schemeClr val="tx1"/>
                </a:solidFill>
              </a:defRPr>
            </a:lvl1pPr>
          </a:lstStyle>
          <a:p>
            <a:pPr lvl="0"/>
            <a:r>
              <a:rPr lang="de-DE"/>
              <a:t>Hier steht Die Überschrift</a:t>
            </a:r>
          </a:p>
        </p:txBody>
      </p:sp>
      <p:sp>
        <p:nvSpPr>
          <p:cNvPr id="54" name="Textplatzhalter 10">
            <a:extLst>
              <a:ext uri="{FF2B5EF4-FFF2-40B4-BE49-F238E27FC236}">
                <a16:creationId xmlns:a16="http://schemas.microsoft.com/office/drawing/2014/main" id="{5513C62D-52F2-58C7-A794-810D98C17C4A}"/>
              </a:ext>
            </a:extLst>
          </p:cNvPr>
          <p:cNvSpPr>
            <a:spLocks noGrp="1"/>
          </p:cNvSpPr>
          <p:nvPr>
            <p:ph type="body" sz="quarter" idx="16"/>
          </p:nvPr>
        </p:nvSpPr>
        <p:spPr>
          <a:xfrm>
            <a:off x="233363" y="2920780"/>
            <a:ext cx="5861050" cy="184666"/>
          </a:xfrm>
        </p:spPr>
        <p:txBody>
          <a:bodyPr wrap="square">
            <a:spAutoFit/>
          </a:bodyPr>
          <a:lstStyle>
            <a:lvl1pPr marL="0" indent="0" algn="l">
              <a:lnSpc>
                <a:spcPct val="100000"/>
              </a:lnSpc>
              <a:spcBef>
                <a:spcPts val="0"/>
              </a:spcBef>
              <a:spcAft>
                <a:spcPts val="0"/>
              </a:spcAft>
              <a:buFontTx/>
              <a:buNone/>
              <a:defRPr sz="1200" b="0" cap="none" baseline="0">
                <a:solidFill>
                  <a:schemeClr val="tx1"/>
                </a:solidFill>
              </a:defRPr>
            </a:lvl1pPr>
          </a:lstStyle>
          <a:p>
            <a:pPr lvl="0"/>
            <a:endParaRPr lang="de-DE" dirty="0"/>
          </a:p>
        </p:txBody>
      </p:sp>
      <p:sp>
        <p:nvSpPr>
          <p:cNvPr id="10" name="Textplatzhalter 10">
            <a:extLst>
              <a:ext uri="{FF2B5EF4-FFF2-40B4-BE49-F238E27FC236}">
                <a16:creationId xmlns:a16="http://schemas.microsoft.com/office/drawing/2014/main" id="{54179F28-3033-874B-8667-D370AF13F9A0}"/>
              </a:ext>
            </a:extLst>
          </p:cNvPr>
          <p:cNvSpPr>
            <a:spLocks noGrp="1"/>
          </p:cNvSpPr>
          <p:nvPr>
            <p:ph type="body" sz="quarter" idx="18" hasCustomPrompt="1"/>
          </p:nvPr>
        </p:nvSpPr>
        <p:spPr>
          <a:xfrm>
            <a:off x="234950" y="2436499"/>
            <a:ext cx="5868988" cy="246221"/>
          </a:xfrm>
        </p:spPr>
        <p:txBody>
          <a:bodyPr anchor="b" anchorCtr="0">
            <a:spAutoFit/>
          </a:bodyPr>
          <a:lstStyle>
            <a:lvl1pPr marL="0" indent="0" algn="l">
              <a:lnSpc>
                <a:spcPct val="100000"/>
              </a:lnSpc>
              <a:spcBef>
                <a:spcPts val="0"/>
              </a:spcBef>
              <a:spcAft>
                <a:spcPts val="0"/>
              </a:spcAft>
              <a:buFontTx/>
              <a:buNone/>
              <a:defRPr sz="1600" b="0" cap="none" baseline="0">
                <a:solidFill>
                  <a:schemeClr val="accent4"/>
                </a:solidFill>
              </a:defRPr>
            </a:lvl1pPr>
          </a:lstStyle>
          <a:p>
            <a:pPr lvl="0"/>
            <a:r>
              <a:rPr lang="de-DE"/>
              <a:t>Hier steht die Unterüberschrift</a:t>
            </a:r>
          </a:p>
        </p:txBody>
      </p:sp>
      <p:cxnSp>
        <p:nvCxnSpPr>
          <p:cNvPr id="14" name="Gerader Verbinder 13">
            <a:extLst>
              <a:ext uri="{FF2B5EF4-FFF2-40B4-BE49-F238E27FC236}">
                <a16:creationId xmlns:a16="http://schemas.microsoft.com/office/drawing/2014/main" id="{5E0B1148-D074-8431-45C5-9A63D8C1D266}"/>
              </a:ext>
            </a:extLst>
          </p:cNvPr>
          <p:cNvCxnSpPr>
            <a:cxnSpLocks/>
          </p:cNvCxnSpPr>
          <p:nvPr userDrawn="1"/>
        </p:nvCxnSpPr>
        <p:spPr>
          <a:xfrm>
            <a:off x="11977525" y="2356003"/>
            <a:ext cx="0" cy="3490913"/>
          </a:xfrm>
          <a:prstGeom prst="line">
            <a:avLst/>
          </a:prstGeom>
          <a:ln w="28575">
            <a:solidFill>
              <a:srgbClr val="0F1623"/>
            </a:solidFill>
          </a:ln>
        </p:spPr>
        <p:style>
          <a:lnRef idx="1">
            <a:schemeClr val="accent1"/>
          </a:lnRef>
          <a:fillRef idx="0">
            <a:schemeClr val="accent1"/>
          </a:fillRef>
          <a:effectRef idx="0">
            <a:schemeClr val="accent1"/>
          </a:effectRef>
          <a:fontRef idx="minor">
            <a:schemeClr val="tx1"/>
          </a:fontRef>
        </p:style>
      </p:cxnSp>
      <p:sp>
        <p:nvSpPr>
          <p:cNvPr id="17" name="Rechteck 16">
            <a:extLst>
              <a:ext uri="{FF2B5EF4-FFF2-40B4-BE49-F238E27FC236}">
                <a16:creationId xmlns:a16="http://schemas.microsoft.com/office/drawing/2014/main" id="{3B8C294F-ECDE-220B-D6FC-38500E530D35}"/>
              </a:ext>
            </a:extLst>
          </p:cNvPr>
          <p:cNvSpPr/>
          <p:nvPr userDrawn="1"/>
        </p:nvSpPr>
        <p:spPr>
          <a:xfrm rot="16200000" flipH="1" flipV="1">
            <a:off x="11252564" y="4093849"/>
            <a:ext cx="1519236" cy="51732"/>
          </a:xfrm>
          <a:prstGeom prst="rect">
            <a:avLst/>
          </a:prstGeom>
          <a:solidFill>
            <a:srgbClr val="0D1829"/>
          </a:solidFill>
          <a:ln>
            <a:solidFill>
              <a:srgbClr val="0F16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Inhaltsplatzhalter 2">
            <a:extLst>
              <a:ext uri="{FF2B5EF4-FFF2-40B4-BE49-F238E27FC236}">
                <a16:creationId xmlns:a16="http://schemas.microsoft.com/office/drawing/2014/main" id="{6934BC3C-6023-8FF1-15A3-C9452E34F960}"/>
              </a:ext>
            </a:extLst>
          </p:cNvPr>
          <p:cNvSpPr>
            <a:spLocks noGrp="1"/>
          </p:cNvSpPr>
          <p:nvPr>
            <p:ph sz="quarter" idx="19" hasCustomPrompt="1"/>
          </p:nvPr>
        </p:nvSpPr>
        <p:spPr>
          <a:xfrm>
            <a:off x="6369034" y="1875102"/>
            <a:ext cx="5353953" cy="4365362"/>
          </a:xfrm>
          <a:prstGeom prst="roundRect">
            <a:avLst>
              <a:gd name="adj" fmla="val 3129"/>
            </a:avLst>
          </a:prstGeom>
        </p:spPr>
        <p:txBody>
          <a:bodyPr vert="horz" lIns="91440" tIns="45720" rIns="91440" bIns="45720" rtlCol="0">
            <a:normAutofit/>
          </a:bodyPr>
          <a:lstStyle>
            <a:lvl1pPr>
              <a:defRPr lang="en-US" sz="1200" smtClean="0">
                <a:solidFill>
                  <a:schemeClr val="tx1">
                    <a:lumMod val="75000"/>
                    <a:lumOff val="25000"/>
                  </a:schemeClr>
                </a:solidFill>
              </a:defRPr>
            </a:lvl1pPr>
            <a:lvl2pPr>
              <a:defRPr lang="en-US" sz="1200" smtClean="0">
                <a:solidFill>
                  <a:schemeClr val="tx1">
                    <a:lumMod val="75000"/>
                    <a:lumOff val="25000"/>
                  </a:schemeClr>
                </a:solidFill>
              </a:defRPr>
            </a:lvl2pPr>
            <a:lvl3pPr>
              <a:defRPr lang="en-US" sz="1200" smtClean="0">
                <a:solidFill>
                  <a:schemeClr val="tx1">
                    <a:lumMod val="75000"/>
                    <a:lumOff val="25000"/>
                  </a:schemeClr>
                </a:solidFill>
              </a:defRPr>
            </a:lvl3pPr>
            <a:lvl4pPr>
              <a:defRPr lang="en-US" sz="1200" smtClean="0">
                <a:solidFill>
                  <a:schemeClr val="tx1">
                    <a:lumMod val="75000"/>
                    <a:lumOff val="25000"/>
                  </a:schemeClr>
                </a:solidFill>
              </a:defRPr>
            </a:lvl4pPr>
            <a:lvl5pPr>
              <a:defRPr lang="en-US" sz="1200">
                <a:solidFill>
                  <a:schemeClr val="tx1">
                    <a:lumMod val="75000"/>
                    <a:lumOff val="25000"/>
                  </a:schemeClr>
                </a:solidFill>
              </a:defRPr>
            </a:lvl5pPr>
          </a:lstStyle>
          <a:p>
            <a:pPr marL="0" lvl="1" indent="0" rtl="0">
              <a:lnSpc>
                <a:spcPct val="150000"/>
              </a:lnSpc>
              <a:spcBef>
                <a:spcPts val="1000"/>
              </a:spcBef>
              <a:spcAft>
                <a:spcPts val="1200"/>
              </a:spcAft>
              <a:buNone/>
            </a:pPr>
            <a:r>
              <a:rPr lang="de-DE" noProof="0" dirty="0"/>
              <a:t> </a:t>
            </a:r>
          </a:p>
        </p:txBody>
      </p:sp>
    </p:spTree>
    <p:extLst>
      <p:ext uri="{BB962C8B-B14F-4D97-AF65-F5344CB8AC3E}">
        <p14:creationId xmlns:p14="http://schemas.microsoft.com/office/powerpoint/2010/main" val="4049573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250"/>
                                        <p:tgtEl>
                                          <p:spTgt spid="17"/>
                                        </p:tgtEl>
                                      </p:cBhvr>
                                    </p:animEffect>
                                  </p:childTnLst>
                                </p:cTn>
                              </p:par>
                              <p:par>
                                <p:cTn id="8" presetID="64" presetClass="path" presetSubtype="0" accel="50000" decel="50000" fill="hold" grpId="1" nodeType="withEffect">
                                  <p:stCondLst>
                                    <p:cond delay="250"/>
                                  </p:stCondLst>
                                  <p:childTnLst>
                                    <p:animMotion origin="layout" path="M 3.75E-6 0.0669 L 3.75E-6 -4.44444E-6 " pathEditMode="relative" rAng="0" ptsTypes="AA">
                                      <p:cBhvr>
                                        <p:cTn id="9" dur="1000" fill="hold"/>
                                        <p:tgtEl>
                                          <p:spTgt spid="17"/>
                                        </p:tgtEl>
                                        <p:attrNameLst>
                                          <p:attrName>ppt_x</p:attrName>
                                          <p:attrName>ppt_y</p:attrName>
                                        </p:attrNameLst>
                                      </p:cBhvr>
                                      <p:rCtr x="0" y="-335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7" grpId="1" animBg="1"/>
    </p:bldLst>
  </p:timing>
  <p:extLst>
    <p:ext uri="{DCECCB84-F9BA-43D5-87BE-67443E8EF086}">
      <p15:sldGuideLst xmlns:p15="http://schemas.microsoft.com/office/powerpoint/2012/main">
        <p15:guide id="2" orient="horz" pos="1284" userDrawn="1">
          <p15:clr>
            <a:srgbClr val="FBAE40"/>
          </p15:clr>
        </p15:guide>
        <p15:guide id="3" orient="horz" pos="3822" userDrawn="1">
          <p15:clr>
            <a:srgbClr val="FBAE40"/>
          </p15:clr>
        </p15:guide>
        <p15:guide id="4" orient="horz" pos="1175" userDrawn="1">
          <p15:clr>
            <a:srgbClr val="FBAE40"/>
          </p15:clr>
        </p15:guide>
        <p15:guide id="5" orient="horz" pos="3933"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_Text+Bild rechts Highlight">
    <p:spTree>
      <p:nvGrpSpPr>
        <p:cNvPr id="1" name=""/>
        <p:cNvGrpSpPr/>
        <p:nvPr/>
      </p:nvGrpSpPr>
      <p:grpSpPr>
        <a:xfrm>
          <a:off x="0" y="0"/>
          <a:ext cx="0" cy="0"/>
          <a:chOff x="0" y="0"/>
          <a:chExt cx="0" cy="0"/>
        </a:xfrm>
      </p:grpSpPr>
      <p:pic>
        <p:nvPicPr>
          <p:cNvPr id="11" name="Grafik 10">
            <a:extLst>
              <a:ext uri="{FF2B5EF4-FFF2-40B4-BE49-F238E27FC236}">
                <a16:creationId xmlns:a16="http://schemas.microsoft.com/office/drawing/2014/main" id="{C7B4467B-890B-9C42-1D1B-62A23C1C16D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
          <a:stretch/>
        </p:blipFill>
        <p:spPr>
          <a:xfrm>
            <a:off x="6348951" y="1875102"/>
            <a:ext cx="5374036" cy="4365361"/>
          </a:xfrm>
          <a:prstGeom prst="roundRect">
            <a:avLst>
              <a:gd name="adj" fmla="val 3231"/>
            </a:avLst>
          </a:prstGeom>
        </p:spPr>
      </p:pic>
      <p:sp>
        <p:nvSpPr>
          <p:cNvPr id="2" name="Titel 1">
            <a:extLst>
              <a:ext uri="{FF2B5EF4-FFF2-40B4-BE49-F238E27FC236}">
                <a16:creationId xmlns:a16="http://schemas.microsoft.com/office/drawing/2014/main" id="{EFC9509B-BEC5-6271-09A4-B90F8EC562C3}"/>
              </a:ext>
            </a:extLst>
          </p:cNvPr>
          <p:cNvSpPr>
            <a:spLocks noGrp="1"/>
          </p:cNvSpPr>
          <p:nvPr>
            <p:ph type="title" hasCustomPrompt="1"/>
          </p:nvPr>
        </p:nvSpPr>
        <p:spPr>
          <a:xfrm>
            <a:off x="233364" y="923908"/>
            <a:ext cx="11722099" cy="332399"/>
          </a:xfrm>
        </p:spPr>
        <p:txBody>
          <a:bodyPr/>
          <a:lstStyle>
            <a:lvl1pPr>
              <a:defRPr sz="2400" cap="all" baseline="0"/>
            </a:lvl1pPr>
          </a:lstStyle>
          <a:p>
            <a:r>
              <a:rPr lang="de-DE" dirty="0"/>
              <a:t>Hier steht die Headline</a:t>
            </a:r>
          </a:p>
        </p:txBody>
      </p:sp>
      <p:sp>
        <p:nvSpPr>
          <p:cNvPr id="8" name="Textplatzhalter 9">
            <a:extLst>
              <a:ext uri="{FF2B5EF4-FFF2-40B4-BE49-F238E27FC236}">
                <a16:creationId xmlns:a16="http://schemas.microsoft.com/office/drawing/2014/main" id="{AA234A89-5D67-BDB1-A8A4-D6D9E605DA8D}"/>
              </a:ext>
            </a:extLst>
          </p:cNvPr>
          <p:cNvSpPr>
            <a:spLocks noGrp="1"/>
          </p:cNvSpPr>
          <p:nvPr>
            <p:ph type="body" sz="quarter" idx="14" hasCustomPrompt="1"/>
          </p:nvPr>
        </p:nvSpPr>
        <p:spPr>
          <a:xfrm>
            <a:off x="234157" y="1340517"/>
            <a:ext cx="11721306" cy="184281"/>
          </a:xfrm>
        </p:spPr>
        <p:txBody>
          <a:bodyPr/>
          <a:lstStyle>
            <a:lvl1pPr marL="0" indent="0">
              <a:buNone/>
              <a:defRPr sz="1200" cap="none" baseline="0"/>
            </a:lvl1pPr>
          </a:lstStyle>
          <a:p>
            <a:pPr lvl="0"/>
            <a:r>
              <a:rPr lang="de-DE" dirty="0"/>
              <a:t>Hier steht die </a:t>
            </a:r>
            <a:r>
              <a:rPr lang="de-DE" dirty="0" err="1"/>
              <a:t>Subline</a:t>
            </a:r>
            <a:endParaRPr lang="de-DE" dirty="0"/>
          </a:p>
        </p:txBody>
      </p:sp>
      <p:sp>
        <p:nvSpPr>
          <p:cNvPr id="15" name="Foliennummernplatzhalter 4">
            <a:extLst>
              <a:ext uri="{FF2B5EF4-FFF2-40B4-BE49-F238E27FC236}">
                <a16:creationId xmlns:a16="http://schemas.microsoft.com/office/drawing/2014/main" id="{6972F46F-B7EC-6977-4DA5-E5560F0E715A}"/>
              </a:ext>
            </a:extLst>
          </p:cNvPr>
          <p:cNvSpPr>
            <a:spLocks noGrp="1"/>
          </p:cNvSpPr>
          <p:nvPr>
            <p:ph type="sldNum" sz="quarter" idx="4"/>
          </p:nvPr>
        </p:nvSpPr>
        <p:spPr>
          <a:xfrm>
            <a:off x="11593513" y="6600825"/>
            <a:ext cx="361950" cy="257176"/>
          </a:xfrm>
          <a:prstGeom prst="rect">
            <a:avLst/>
          </a:prstGeom>
        </p:spPr>
        <p:txBody>
          <a:bodyPr lIns="0" rIns="0" anchor="ctr"/>
          <a:lstStyle>
            <a:lvl1pPr algn="r">
              <a:defRPr sz="600" b="1"/>
            </a:lvl1pPr>
          </a:lstStyle>
          <a:p>
            <a:fld id="{70AC78CC-C529-47E7-A9D5-30BF1F95C35E}" type="slidenum">
              <a:rPr lang="de-DE" smtClean="0"/>
              <a:pPr/>
              <a:t>‹Nr.›</a:t>
            </a:fld>
            <a:endParaRPr lang="de-DE"/>
          </a:p>
        </p:txBody>
      </p:sp>
      <p:sp>
        <p:nvSpPr>
          <p:cNvPr id="16" name="Fußzeilenplatzhalter 3">
            <a:extLst>
              <a:ext uri="{FF2B5EF4-FFF2-40B4-BE49-F238E27FC236}">
                <a16:creationId xmlns:a16="http://schemas.microsoft.com/office/drawing/2014/main" id="{DAA9CC3B-A8B9-354F-DE64-62D2E648EBB4}"/>
              </a:ext>
            </a:extLst>
          </p:cNvPr>
          <p:cNvSpPr>
            <a:spLocks noGrp="1"/>
          </p:cNvSpPr>
          <p:nvPr>
            <p:ph type="ftr" sz="quarter" idx="3"/>
          </p:nvPr>
        </p:nvSpPr>
        <p:spPr>
          <a:xfrm>
            <a:off x="1395280" y="6600825"/>
            <a:ext cx="10122125" cy="257176"/>
          </a:xfrm>
          <a:prstGeom prst="rect">
            <a:avLst/>
          </a:prstGeom>
        </p:spPr>
        <p:txBody>
          <a:bodyPr lIns="0" anchor="ctr"/>
          <a:lstStyle>
            <a:lvl1pPr>
              <a:defRPr sz="600" b="0">
                <a:latin typeface="+mn-lt"/>
              </a:defRPr>
            </a:lvl1pPr>
          </a:lstStyle>
          <a:p>
            <a:r>
              <a:rPr lang="de-DE"/>
              <a:t>Titel hinzufügen - Referent</a:t>
            </a:r>
            <a:endParaRPr lang="de-DE" dirty="0"/>
          </a:p>
        </p:txBody>
      </p:sp>
      <p:sp>
        <p:nvSpPr>
          <p:cNvPr id="18" name="Textfeld 17">
            <a:extLst>
              <a:ext uri="{FF2B5EF4-FFF2-40B4-BE49-F238E27FC236}">
                <a16:creationId xmlns:a16="http://schemas.microsoft.com/office/drawing/2014/main" id="{54EBA23E-5AB8-DC91-1368-9EA0816F0AA7}"/>
              </a:ext>
            </a:extLst>
          </p:cNvPr>
          <p:cNvSpPr txBox="1"/>
          <p:nvPr userDrawn="1"/>
        </p:nvSpPr>
        <p:spPr>
          <a:xfrm>
            <a:off x="233364" y="6637080"/>
            <a:ext cx="1145856" cy="184666"/>
          </a:xfrm>
          <a:prstGeom prst="rect">
            <a:avLst/>
          </a:prstGeom>
          <a:noFill/>
        </p:spPr>
        <p:txBody>
          <a:bodyPr wrap="square" lIns="0" rIns="0">
            <a:spAutoFit/>
          </a:bodyPr>
          <a:lstStyle/>
          <a:p>
            <a:r>
              <a:rPr lang="en-US" sz="600" b="1" kern="0" noProof="1">
                <a:solidFill>
                  <a:srgbClr val="0B1522"/>
                </a:solidFill>
                <a:latin typeface="Verdana" panose="020B0604030504040204" pitchFamily="34" charset="0"/>
                <a:ea typeface="Verdana" panose="020B0604030504040204" pitchFamily="34" charset="0"/>
              </a:rPr>
              <a:t>RELINE UV TECHNOLOGY </a:t>
            </a:r>
            <a:r>
              <a:rPr lang="en-US" sz="600" kern="0" noProof="1">
                <a:solidFill>
                  <a:srgbClr val="0B1522"/>
                </a:solidFill>
                <a:latin typeface="Verdana" panose="020B0604030504040204" pitchFamily="34" charset="0"/>
                <a:ea typeface="Verdana" panose="020B0604030504040204" pitchFamily="34" charset="0"/>
              </a:rPr>
              <a:t>| </a:t>
            </a:r>
            <a:endParaRPr lang="de-DE" sz="1400"/>
          </a:p>
        </p:txBody>
      </p:sp>
      <p:cxnSp>
        <p:nvCxnSpPr>
          <p:cNvPr id="19" name="Gerader Verbinder 18">
            <a:extLst>
              <a:ext uri="{FF2B5EF4-FFF2-40B4-BE49-F238E27FC236}">
                <a16:creationId xmlns:a16="http://schemas.microsoft.com/office/drawing/2014/main" id="{191FE227-C1A2-B7C9-27EE-23B1D291CBBB}"/>
              </a:ext>
            </a:extLst>
          </p:cNvPr>
          <p:cNvCxnSpPr>
            <a:cxnSpLocks/>
          </p:cNvCxnSpPr>
          <p:nvPr userDrawn="1"/>
        </p:nvCxnSpPr>
        <p:spPr>
          <a:xfrm>
            <a:off x="233363" y="6592888"/>
            <a:ext cx="11722100" cy="0"/>
          </a:xfrm>
          <a:prstGeom prst="line">
            <a:avLst/>
          </a:prstGeom>
          <a:ln w="28575">
            <a:solidFill>
              <a:srgbClr val="FBB21B"/>
            </a:solidFill>
          </a:ln>
        </p:spPr>
        <p:style>
          <a:lnRef idx="1">
            <a:schemeClr val="accent1"/>
          </a:lnRef>
          <a:fillRef idx="0">
            <a:schemeClr val="accent1"/>
          </a:fillRef>
          <a:effectRef idx="0">
            <a:schemeClr val="accent1"/>
          </a:effectRef>
          <a:fontRef idx="minor">
            <a:schemeClr val="tx1"/>
          </a:fontRef>
        </p:style>
      </p:cxnSp>
      <p:sp>
        <p:nvSpPr>
          <p:cNvPr id="3" name="Rechteck 2">
            <a:extLst>
              <a:ext uri="{FF2B5EF4-FFF2-40B4-BE49-F238E27FC236}">
                <a16:creationId xmlns:a16="http://schemas.microsoft.com/office/drawing/2014/main" id="{E33A1A72-71FB-D650-7C66-0CDCCD6EC6F6}"/>
              </a:ext>
            </a:extLst>
          </p:cNvPr>
          <p:cNvSpPr/>
          <p:nvPr userDrawn="1"/>
        </p:nvSpPr>
        <p:spPr>
          <a:xfrm>
            <a:off x="0" y="0"/>
            <a:ext cx="12192000" cy="646820"/>
          </a:xfrm>
          <a:prstGeom prst="rect">
            <a:avLst/>
          </a:prstGeom>
          <a:solidFill>
            <a:srgbClr val="0B15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4" name="Gerader Verbinder 3">
            <a:extLst>
              <a:ext uri="{FF2B5EF4-FFF2-40B4-BE49-F238E27FC236}">
                <a16:creationId xmlns:a16="http://schemas.microsoft.com/office/drawing/2014/main" id="{C1420159-EAE5-8ABC-E3E0-E560F261C785}"/>
              </a:ext>
            </a:extLst>
          </p:cNvPr>
          <p:cNvCxnSpPr>
            <a:cxnSpLocks/>
          </p:cNvCxnSpPr>
          <p:nvPr userDrawn="1"/>
        </p:nvCxnSpPr>
        <p:spPr>
          <a:xfrm>
            <a:off x="227013" y="628153"/>
            <a:ext cx="11737975" cy="0"/>
          </a:xfrm>
          <a:prstGeom prst="line">
            <a:avLst/>
          </a:prstGeom>
          <a:ln w="28575">
            <a:solidFill>
              <a:srgbClr val="0F1623"/>
            </a:solidFill>
          </a:ln>
        </p:spPr>
        <p:style>
          <a:lnRef idx="1">
            <a:schemeClr val="accent1"/>
          </a:lnRef>
          <a:fillRef idx="0">
            <a:schemeClr val="accent1"/>
          </a:fillRef>
          <a:effectRef idx="0">
            <a:schemeClr val="accent1"/>
          </a:effectRef>
          <a:fontRef idx="minor">
            <a:schemeClr val="tx1"/>
          </a:fontRef>
        </p:style>
      </p:cxnSp>
      <p:sp>
        <p:nvSpPr>
          <p:cNvPr id="5" name="Rechteck 4">
            <a:extLst>
              <a:ext uri="{FF2B5EF4-FFF2-40B4-BE49-F238E27FC236}">
                <a16:creationId xmlns:a16="http://schemas.microsoft.com/office/drawing/2014/main" id="{8FEDA81A-98C1-082A-0AA9-FAB3D1ACDD7E}"/>
              </a:ext>
            </a:extLst>
          </p:cNvPr>
          <p:cNvSpPr/>
          <p:nvPr userDrawn="1"/>
        </p:nvSpPr>
        <p:spPr>
          <a:xfrm>
            <a:off x="227013" y="646824"/>
            <a:ext cx="1519236" cy="51732"/>
          </a:xfrm>
          <a:prstGeom prst="rect">
            <a:avLst/>
          </a:prstGeom>
          <a:solidFill>
            <a:srgbClr val="FCAF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Grafik 6" descr="Ein Bild, das Text, ClipArt enthält.&#10;&#10;Automatisch generierte Beschreibung">
            <a:extLst>
              <a:ext uri="{FF2B5EF4-FFF2-40B4-BE49-F238E27FC236}">
                <a16:creationId xmlns:a16="http://schemas.microsoft.com/office/drawing/2014/main" id="{93824E7F-3A11-AC03-F936-3E3B00C9C27D}"/>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3631" t="11965" r="4453" b="11785"/>
          <a:stretch/>
        </p:blipFill>
        <p:spPr>
          <a:xfrm>
            <a:off x="218602" y="114137"/>
            <a:ext cx="1540885" cy="418546"/>
          </a:xfrm>
          <a:prstGeom prst="rect">
            <a:avLst/>
          </a:prstGeom>
        </p:spPr>
      </p:pic>
      <p:pic>
        <p:nvPicPr>
          <p:cNvPr id="9" name="Grafik 8">
            <a:extLst>
              <a:ext uri="{FF2B5EF4-FFF2-40B4-BE49-F238E27FC236}">
                <a16:creationId xmlns:a16="http://schemas.microsoft.com/office/drawing/2014/main" id="{AA864CA0-C12A-E09E-A61A-B92D2BAB37CB}"/>
              </a:ext>
            </a:extLst>
          </p:cNvPr>
          <p:cNvPicPr>
            <a:picLocks noChangeAspect="1"/>
          </p:cNvPicPr>
          <p:nvPr userDrawn="1"/>
        </p:nvPicPr>
        <p:blipFill rotWithShape="1">
          <a:blip r:embed="rId4" cstate="screen">
            <a:alphaModFix amt="50000"/>
            <a:extLst>
              <a:ext uri="{28A0092B-C50C-407E-A947-70E740481C1C}">
                <a14:useLocalDpi xmlns:a14="http://schemas.microsoft.com/office/drawing/2010/main"/>
              </a:ext>
            </a:extLst>
          </a:blip>
          <a:srcRect/>
          <a:stretch/>
        </p:blipFill>
        <p:spPr>
          <a:xfrm>
            <a:off x="11437653" y="0"/>
            <a:ext cx="754348" cy="646611"/>
          </a:xfrm>
          <a:prstGeom prst="rect">
            <a:avLst/>
          </a:prstGeom>
        </p:spPr>
      </p:pic>
      <p:cxnSp>
        <p:nvCxnSpPr>
          <p:cNvPr id="12" name="Gerader Verbinder 11">
            <a:extLst>
              <a:ext uri="{FF2B5EF4-FFF2-40B4-BE49-F238E27FC236}">
                <a16:creationId xmlns:a16="http://schemas.microsoft.com/office/drawing/2014/main" id="{FA432A3E-C922-B941-5F8B-19F88D765819}"/>
              </a:ext>
            </a:extLst>
          </p:cNvPr>
          <p:cNvCxnSpPr>
            <a:cxnSpLocks/>
          </p:cNvCxnSpPr>
          <p:nvPr userDrawn="1"/>
        </p:nvCxnSpPr>
        <p:spPr>
          <a:xfrm>
            <a:off x="11977525" y="2356003"/>
            <a:ext cx="0" cy="3490913"/>
          </a:xfrm>
          <a:prstGeom prst="line">
            <a:avLst/>
          </a:prstGeom>
          <a:ln w="28575">
            <a:solidFill>
              <a:srgbClr val="0F1623"/>
            </a:solidFill>
          </a:ln>
        </p:spPr>
        <p:style>
          <a:lnRef idx="1">
            <a:schemeClr val="accent1"/>
          </a:lnRef>
          <a:fillRef idx="0">
            <a:schemeClr val="accent1"/>
          </a:fillRef>
          <a:effectRef idx="0">
            <a:schemeClr val="accent1"/>
          </a:effectRef>
          <a:fontRef idx="minor">
            <a:schemeClr val="tx1"/>
          </a:fontRef>
        </p:style>
      </p:cxnSp>
      <p:sp>
        <p:nvSpPr>
          <p:cNvPr id="13" name="Rechteck 12">
            <a:extLst>
              <a:ext uri="{FF2B5EF4-FFF2-40B4-BE49-F238E27FC236}">
                <a16:creationId xmlns:a16="http://schemas.microsoft.com/office/drawing/2014/main" id="{4EA7B6A7-1E77-884B-DF15-93BFFDCF9181}"/>
              </a:ext>
            </a:extLst>
          </p:cNvPr>
          <p:cNvSpPr/>
          <p:nvPr userDrawn="1"/>
        </p:nvSpPr>
        <p:spPr>
          <a:xfrm rot="16200000" flipH="1" flipV="1">
            <a:off x="11252564" y="4093849"/>
            <a:ext cx="1519236" cy="51732"/>
          </a:xfrm>
          <a:prstGeom prst="rect">
            <a:avLst/>
          </a:prstGeom>
          <a:solidFill>
            <a:srgbClr val="0D1829"/>
          </a:solidFill>
          <a:ln>
            <a:solidFill>
              <a:srgbClr val="0F16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Textplatzhalter 10">
            <a:extLst>
              <a:ext uri="{FF2B5EF4-FFF2-40B4-BE49-F238E27FC236}">
                <a16:creationId xmlns:a16="http://schemas.microsoft.com/office/drawing/2014/main" id="{FDDF9490-AAD8-072A-210C-8167D48700B2}"/>
              </a:ext>
            </a:extLst>
          </p:cNvPr>
          <p:cNvSpPr>
            <a:spLocks noGrp="1"/>
          </p:cNvSpPr>
          <p:nvPr>
            <p:ph type="body" sz="quarter" idx="20"/>
          </p:nvPr>
        </p:nvSpPr>
        <p:spPr>
          <a:xfrm>
            <a:off x="253446" y="2063151"/>
            <a:ext cx="5861050" cy="4177117"/>
          </a:xfrm>
        </p:spPr>
        <p:txBody>
          <a:bodyPr wrap="square">
            <a:noAutofit/>
          </a:bodyPr>
          <a:lstStyle>
            <a:lvl1pPr marL="0" indent="0" algn="l">
              <a:lnSpc>
                <a:spcPct val="100000"/>
              </a:lnSpc>
              <a:spcBef>
                <a:spcPts val="0"/>
              </a:spcBef>
              <a:spcAft>
                <a:spcPts val="0"/>
              </a:spcAft>
              <a:buFontTx/>
              <a:buNone/>
              <a:defRPr sz="1200" b="0" cap="none" baseline="0">
                <a:solidFill>
                  <a:schemeClr val="tx1"/>
                </a:solidFill>
              </a:defRPr>
            </a:lvl1pPr>
          </a:lstStyle>
          <a:p>
            <a:pPr lvl="0"/>
            <a:endParaRPr lang="de-DE" dirty="0"/>
          </a:p>
        </p:txBody>
      </p:sp>
      <p:sp>
        <p:nvSpPr>
          <p:cNvPr id="10" name="Inhaltsplatzhalter 2">
            <a:extLst>
              <a:ext uri="{FF2B5EF4-FFF2-40B4-BE49-F238E27FC236}">
                <a16:creationId xmlns:a16="http://schemas.microsoft.com/office/drawing/2014/main" id="{EA0AD687-861F-2C07-9112-862B8DF76451}"/>
              </a:ext>
            </a:extLst>
          </p:cNvPr>
          <p:cNvSpPr>
            <a:spLocks noGrp="1"/>
          </p:cNvSpPr>
          <p:nvPr>
            <p:ph sz="quarter" idx="19" hasCustomPrompt="1"/>
          </p:nvPr>
        </p:nvSpPr>
        <p:spPr>
          <a:xfrm>
            <a:off x="6369034" y="1875102"/>
            <a:ext cx="5353953" cy="4365362"/>
          </a:xfrm>
          <a:prstGeom prst="roundRect">
            <a:avLst>
              <a:gd name="adj" fmla="val 3129"/>
            </a:avLst>
          </a:prstGeom>
        </p:spPr>
        <p:txBody>
          <a:bodyPr vert="horz" lIns="91440" tIns="45720" rIns="91440" bIns="45720" rtlCol="0">
            <a:normAutofit/>
          </a:bodyPr>
          <a:lstStyle>
            <a:lvl1pPr>
              <a:defRPr lang="en-US" sz="1200" smtClean="0">
                <a:solidFill>
                  <a:schemeClr val="tx1">
                    <a:lumMod val="75000"/>
                    <a:lumOff val="25000"/>
                  </a:schemeClr>
                </a:solidFill>
              </a:defRPr>
            </a:lvl1pPr>
            <a:lvl2pPr>
              <a:defRPr lang="en-US" sz="1200" smtClean="0">
                <a:solidFill>
                  <a:schemeClr val="tx1">
                    <a:lumMod val="75000"/>
                    <a:lumOff val="25000"/>
                  </a:schemeClr>
                </a:solidFill>
              </a:defRPr>
            </a:lvl2pPr>
            <a:lvl3pPr>
              <a:defRPr lang="en-US" sz="1200" smtClean="0">
                <a:solidFill>
                  <a:schemeClr val="tx1">
                    <a:lumMod val="75000"/>
                    <a:lumOff val="25000"/>
                  </a:schemeClr>
                </a:solidFill>
              </a:defRPr>
            </a:lvl3pPr>
            <a:lvl4pPr>
              <a:defRPr lang="en-US" sz="1200" smtClean="0">
                <a:solidFill>
                  <a:schemeClr val="tx1">
                    <a:lumMod val="75000"/>
                    <a:lumOff val="25000"/>
                  </a:schemeClr>
                </a:solidFill>
              </a:defRPr>
            </a:lvl4pPr>
            <a:lvl5pPr>
              <a:defRPr lang="en-US" sz="1200">
                <a:solidFill>
                  <a:schemeClr val="tx1">
                    <a:lumMod val="75000"/>
                    <a:lumOff val="25000"/>
                  </a:schemeClr>
                </a:solidFill>
              </a:defRPr>
            </a:lvl5pPr>
          </a:lstStyle>
          <a:p>
            <a:pPr marL="0" lvl="1" indent="0" rtl="0">
              <a:lnSpc>
                <a:spcPct val="150000"/>
              </a:lnSpc>
              <a:spcBef>
                <a:spcPts val="1000"/>
              </a:spcBef>
              <a:spcAft>
                <a:spcPts val="1200"/>
              </a:spcAft>
              <a:buNone/>
            </a:pPr>
            <a:r>
              <a:rPr lang="de-DE" noProof="0" dirty="0"/>
              <a:t> </a:t>
            </a:r>
          </a:p>
        </p:txBody>
      </p:sp>
    </p:spTree>
    <p:extLst>
      <p:ext uri="{BB962C8B-B14F-4D97-AF65-F5344CB8AC3E}">
        <p14:creationId xmlns:p14="http://schemas.microsoft.com/office/powerpoint/2010/main" val="2957631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250"/>
                                        <p:tgtEl>
                                          <p:spTgt spid="13"/>
                                        </p:tgtEl>
                                      </p:cBhvr>
                                    </p:animEffect>
                                  </p:childTnLst>
                                </p:cTn>
                              </p:par>
                              <p:par>
                                <p:cTn id="8" presetID="64" presetClass="path" presetSubtype="0" accel="50000" decel="50000" fill="hold" grpId="1" nodeType="withEffect">
                                  <p:stCondLst>
                                    <p:cond delay="250"/>
                                  </p:stCondLst>
                                  <p:childTnLst>
                                    <p:animMotion origin="layout" path="M 3.75E-6 0.0669 L 3.75E-6 -4.44444E-6 " pathEditMode="relative" rAng="0" ptsTypes="AA">
                                      <p:cBhvr>
                                        <p:cTn id="9" dur="1000" fill="hold"/>
                                        <p:tgtEl>
                                          <p:spTgt spid="13"/>
                                        </p:tgtEl>
                                        <p:attrNameLst>
                                          <p:attrName>ppt_x</p:attrName>
                                          <p:attrName>ppt_y</p:attrName>
                                        </p:attrNameLst>
                                      </p:cBhvr>
                                      <p:rCtr x="0" y="-335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Lst>
  </p:timing>
  <p:extLst>
    <p:ext uri="{DCECCB84-F9BA-43D5-87BE-67443E8EF086}">
      <p15:sldGuideLst xmlns:p15="http://schemas.microsoft.com/office/powerpoint/2012/main">
        <p15:guide id="2" orient="horz" pos="1284" userDrawn="1">
          <p15:clr>
            <a:srgbClr val="FBAE40"/>
          </p15:clr>
        </p15:guide>
        <p15:guide id="3" orient="horz" pos="3822" userDrawn="1">
          <p15:clr>
            <a:srgbClr val="FBAE40"/>
          </p15:clr>
        </p15:guide>
        <p15:guide id="4" orient="horz" pos="1175" userDrawn="1">
          <p15:clr>
            <a:srgbClr val="FBAE40"/>
          </p15:clr>
        </p15:guide>
        <p15:guide id="5" orient="horz" pos="3933"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abell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FC9509B-BEC5-6271-09A4-B90F8EC562C3}"/>
              </a:ext>
            </a:extLst>
          </p:cNvPr>
          <p:cNvSpPr>
            <a:spLocks noGrp="1"/>
          </p:cNvSpPr>
          <p:nvPr>
            <p:ph type="title" hasCustomPrompt="1"/>
          </p:nvPr>
        </p:nvSpPr>
        <p:spPr>
          <a:xfrm>
            <a:off x="233364" y="923908"/>
            <a:ext cx="11722099" cy="332399"/>
          </a:xfrm>
        </p:spPr>
        <p:txBody>
          <a:bodyPr/>
          <a:lstStyle>
            <a:lvl1pPr>
              <a:defRPr sz="2400" cap="all" baseline="0"/>
            </a:lvl1pPr>
          </a:lstStyle>
          <a:p>
            <a:r>
              <a:rPr lang="de-DE" dirty="0"/>
              <a:t>Hier steht die Headline</a:t>
            </a:r>
          </a:p>
        </p:txBody>
      </p:sp>
      <p:sp>
        <p:nvSpPr>
          <p:cNvPr id="8" name="Textplatzhalter 9">
            <a:extLst>
              <a:ext uri="{FF2B5EF4-FFF2-40B4-BE49-F238E27FC236}">
                <a16:creationId xmlns:a16="http://schemas.microsoft.com/office/drawing/2014/main" id="{AA234A89-5D67-BDB1-A8A4-D6D9E605DA8D}"/>
              </a:ext>
            </a:extLst>
          </p:cNvPr>
          <p:cNvSpPr>
            <a:spLocks noGrp="1"/>
          </p:cNvSpPr>
          <p:nvPr>
            <p:ph type="body" sz="quarter" idx="14" hasCustomPrompt="1"/>
          </p:nvPr>
        </p:nvSpPr>
        <p:spPr>
          <a:xfrm>
            <a:off x="234157" y="1340517"/>
            <a:ext cx="11721306" cy="184281"/>
          </a:xfrm>
        </p:spPr>
        <p:txBody>
          <a:bodyPr/>
          <a:lstStyle>
            <a:lvl1pPr marL="0" indent="0">
              <a:buNone/>
              <a:defRPr sz="1200" cap="none" baseline="0"/>
            </a:lvl1pPr>
          </a:lstStyle>
          <a:p>
            <a:pPr lvl="0"/>
            <a:r>
              <a:rPr lang="de-DE" dirty="0"/>
              <a:t>Hier steht die </a:t>
            </a:r>
            <a:r>
              <a:rPr lang="de-DE" dirty="0" err="1"/>
              <a:t>Subline</a:t>
            </a:r>
            <a:endParaRPr lang="de-DE" dirty="0"/>
          </a:p>
        </p:txBody>
      </p:sp>
      <p:sp>
        <p:nvSpPr>
          <p:cNvPr id="15" name="Foliennummernplatzhalter 4">
            <a:extLst>
              <a:ext uri="{FF2B5EF4-FFF2-40B4-BE49-F238E27FC236}">
                <a16:creationId xmlns:a16="http://schemas.microsoft.com/office/drawing/2014/main" id="{6972F46F-B7EC-6977-4DA5-E5560F0E715A}"/>
              </a:ext>
            </a:extLst>
          </p:cNvPr>
          <p:cNvSpPr>
            <a:spLocks noGrp="1"/>
          </p:cNvSpPr>
          <p:nvPr>
            <p:ph type="sldNum" sz="quarter" idx="4"/>
          </p:nvPr>
        </p:nvSpPr>
        <p:spPr>
          <a:xfrm>
            <a:off x="11593513" y="6600825"/>
            <a:ext cx="361950" cy="257176"/>
          </a:xfrm>
          <a:prstGeom prst="rect">
            <a:avLst/>
          </a:prstGeom>
        </p:spPr>
        <p:txBody>
          <a:bodyPr lIns="0" rIns="0" anchor="ctr"/>
          <a:lstStyle>
            <a:lvl1pPr algn="r">
              <a:defRPr sz="600" b="1"/>
            </a:lvl1pPr>
          </a:lstStyle>
          <a:p>
            <a:fld id="{70AC78CC-C529-47E7-A9D5-30BF1F95C35E}" type="slidenum">
              <a:rPr lang="de-DE" smtClean="0"/>
              <a:pPr/>
              <a:t>‹Nr.›</a:t>
            </a:fld>
            <a:endParaRPr lang="de-DE"/>
          </a:p>
        </p:txBody>
      </p:sp>
      <p:sp>
        <p:nvSpPr>
          <p:cNvPr id="16" name="Fußzeilenplatzhalter 3">
            <a:extLst>
              <a:ext uri="{FF2B5EF4-FFF2-40B4-BE49-F238E27FC236}">
                <a16:creationId xmlns:a16="http://schemas.microsoft.com/office/drawing/2014/main" id="{DAA9CC3B-A8B9-354F-DE64-62D2E648EBB4}"/>
              </a:ext>
            </a:extLst>
          </p:cNvPr>
          <p:cNvSpPr>
            <a:spLocks noGrp="1"/>
          </p:cNvSpPr>
          <p:nvPr>
            <p:ph type="ftr" sz="quarter" idx="3"/>
          </p:nvPr>
        </p:nvSpPr>
        <p:spPr>
          <a:xfrm>
            <a:off x="1395280" y="6600825"/>
            <a:ext cx="10122125" cy="257176"/>
          </a:xfrm>
          <a:prstGeom prst="rect">
            <a:avLst/>
          </a:prstGeom>
        </p:spPr>
        <p:txBody>
          <a:bodyPr lIns="0" anchor="ctr"/>
          <a:lstStyle>
            <a:lvl1pPr>
              <a:defRPr sz="600" b="0">
                <a:latin typeface="+mn-lt"/>
              </a:defRPr>
            </a:lvl1pPr>
          </a:lstStyle>
          <a:p>
            <a:r>
              <a:rPr lang="de-DE"/>
              <a:t>Titel hinzufügen - Referent</a:t>
            </a:r>
            <a:endParaRPr lang="de-DE" dirty="0"/>
          </a:p>
        </p:txBody>
      </p:sp>
      <p:sp>
        <p:nvSpPr>
          <p:cNvPr id="18" name="Textfeld 17">
            <a:extLst>
              <a:ext uri="{FF2B5EF4-FFF2-40B4-BE49-F238E27FC236}">
                <a16:creationId xmlns:a16="http://schemas.microsoft.com/office/drawing/2014/main" id="{54EBA23E-5AB8-DC91-1368-9EA0816F0AA7}"/>
              </a:ext>
            </a:extLst>
          </p:cNvPr>
          <p:cNvSpPr txBox="1"/>
          <p:nvPr userDrawn="1"/>
        </p:nvSpPr>
        <p:spPr>
          <a:xfrm>
            <a:off x="233364" y="6637080"/>
            <a:ext cx="1145856" cy="184666"/>
          </a:xfrm>
          <a:prstGeom prst="rect">
            <a:avLst/>
          </a:prstGeom>
          <a:noFill/>
        </p:spPr>
        <p:txBody>
          <a:bodyPr wrap="square" lIns="0" rIns="0">
            <a:spAutoFit/>
          </a:bodyPr>
          <a:lstStyle/>
          <a:p>
            <a:r>
              <a:rPr lang="en-US" sz="600" b="1" kern="0" noProof="1">
                <a:solidFill>
                  <a:srgbClr val="0B1522"/>
                </a:solidFill>
                <a:latin typeface="Verdana" panose="020B0604030504040204" pitchFamily="34" charset="0"/>
                <a:ea typeface="Verdana" panose="020B0604030504040204" pitchFamily="34" charset="0"/>
              </a:rPr>
              <a:t>RELINE UV TECHNOLOGY </a:t>
            </a:r>
            <a:r>
              <a:rPr lang="en-US" sz="600" kern="0" noProof="1">
                <a:solidFill>
                  <a:srgbClr val="0B1522"/>
                </a:solidFill>
                <a:latin typeface="Verdana" panose="020B0604030504040204" pitchFamily="34" charset="0"/>
                <a:ea typeface="Verdana" panose="020B0604030504040204" pitchFamily="34" charset="0"/>
              </a:rPr>
              <a:t>| </a:t>
            </a:r>
            <a:endParaRPr lang="de-DE" sz="1400"/>
          </a:p>
        </p:txBody>
      </p:sp>
      <p:cxnSp>
        <p:nvCxnSpPr>
          <p:cNvPr id="19" name="Gerader Verbinder 18">
            <a:extLst>
              <a:ext uri="{FF2B5EF4-FFF2-40B4-BE49-F238E27FC236}">
                <a16:creationId xmlns:a16="http://schemas.microsoft.com/office/drawing/2014/main" id="{191FE227-C1A2-B7C9-27EE-23B1D291CBBB}"/>
              </a:ext>
            </a:extLst>
          </p:cNvPr>
          <p:cNvCxnSpPr>
            <a:cxnSpLocks/>
          </p:cNvCxnSpPr>
          <p:nvPr userDrawn="1"/>
        </p:nvCxnSpPr>
        <p:spPr>
          <a:xfrm>
            <a:off x="233363" y="6592888"/>
            <a:ext cx="11722100" cy="0"/>
          </a:xfrm>
          <a:prstGeom prst="line">
            <a:avLst/>
          </a:prstGeom>
          <a:ln w="28575">
            <a:solidFill>
              <a:srgbClr val="FBB21B"/>
            </a:solidFill>
          </a:ln>
        </p:spPr>
        <p:style>
          <a:lnRef idx="1">
            <a:schemeClr val="accent1"/>
          </a:lnRef>
          <a:fillRef idx="0">
            <a:schemeClr val="accent1"/>
          </a:fillRef>
          <a:effectRef idx="0">
            <a:schemeClr val="accent1"/>
          </a:effectRef>
          <a:fontRef idx="minor">
            <a:schemeClr val="tx1"/>
          </a:fontRef>
        </p:style>
      </p:cxnSp>
      <p:sp>
        <p:nvSpPr>
          <p:cNvPr id="3" name="Rechteck 2">
            <a:extLst>
              <a:ext uri="{FF2B5EF4-FFF2-40B4-BE49-F238E27FC236}">
                <a16:creationId xmlns:a16="http://schemas.microsoft.com/office/drawing/2014/main" id="{E33A1A72-71FB-D650-7C66-0CDCCD6EC6F6}"/>
              </a:ext>
            </a:extLst>
          </p:cNvPr>
          <p:cNvSpPr/>
          <p:nvPr userDrawn="1"/>
        </p:nvSpPr>
        <p:spPr>
          <a:xfrm>
            <a:off x="0" y="0"/>
            <a:ext cx="12192000" cy="646820"/>
          </a:xfrm>
          <a:prstGeom prst="rect">
            <a:avLst/>
          </a:prstGeom>
          <a:solidFill>
            <a:srgbClr val="0B15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4" name="Gerader Verbinder 3">
            <a:extLst>
              <a:ext uri="{FF2B5EF4-FFF2-40B4-BE49-F238E27FC236}">
                <a16:creationId xmlns:a16="http://schemas.microsoft.com/office/drawing/2014/main" id="{C1420159-EAE5-8ABC-E3E0-E560F261C785}"/>
              </a:ext>
            </a:extLst>
          </p:cNvPr>
          <p:cNvCxnSpPr>
            <a:cxnSpLocks/>
          </p:cNvCxnSpPr>
          <p:nvPr userDrawn="1"/>
        </p:nvCxnSpPr>
        <p:spPr>
          <a:xfrm>
            <a:off x="227013" y="628153"/>
            <a:ext cx="11737975" cy="0"/>
          </a:xfrm>
          <a:prstGeom prst="line">
            <a:avLst/>
          </a:prstGeom>
          <a:ln w="28575">
            <a:solidFill>
              <a:srgbClr val="0F1623"/>
            </a:solidFill>
          </a:ln>
        </p:spPr>
        <p:style>
          <a:lnRef idx="1">
            <a:schemeClr val="accent1"/>
          </a:lnRef>
          <a:fillRef idx="0">
            <a:schemeClr val="accent1"/>
          </a:fillRef>
          <a:effectRef idx="0">
            <a:schemeClr val="accent1"/>
          </a:effectRef>
          <a:fontRef idx="minor">
            <a:schemeClr val="tx1"/>
          </a:fontRef>
        </p:style>
      </p:cxnSp>
      <p:sp>
        <p:nvSpPr>
          <p:cNvPr id="5" name="Rechteck 4">
            <a:extLst>
              <a:ext uri="{FF2B5EF4-FFF2-40B4-BE49-F238E27FC236}">
                <a16:creationId xmlns:a16="http://schemas.microsoft.com/office/drawing/2014/main" id="{8FEDA81A-98C1-082A-0AA9-FAB3D1ACDD7E}"/>
              </a:ext>
            </a:extLst>
          </p:cNvPr>
          <p:cNvSpPr/>
          <p:nvPr userDrawn="1"/>
        </p:nvSpPr>
        <p:spPr>
          <a:xfrm>
            <a:off x="227013" y="646824"/>
            <a:ext cx="1519236" cy="51732"/>
          </a:xfrm>
          <a:prstGeom prst="rect">
            <a:avLst/>
          </a:prstGeom>
          <a:solidFill>
            <a:srgbClr val="FCAF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Grafik 6" descr="Ein Bild, das Text, ClipArt enthält.&#10;&#10;Automatisch generierte Beschreibung">
            <a:extLst>
              <a:ext uri="{FF2B5EF4-FFF2-40B4-BE49-F238E27FC236}">
                <a16:creationId xmlns:a16="http://schemas.microsoft.com/office/drawing/2014/main" id="{93824E7F-3A11-AC03-F936-3E3B00C9C27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631" t="11965" r="4453" b="11785"/>
          <a:stretch/>
        </p:blipFill>
        <p:spPr>
          <a:xfrm>
            <a:off x="218602" y="114137"/>
            <a:ext cx="1540885" cy="418546"/>
          </a:xfrm>
          <a:prstGeom prst="rect">
            <a:avLst/>
          </a:prstGeom>
        </p:spPr>
      </p:pic>
      <p:pic>
        <p:nvPicPr>
          <p:cNvPr id="9" name="Grafik 8">
            <a:extLst>
              <a:ext uri="{FF2B5EF4-FFF2-40B4-BE49-F238E27FC236}">
                <a16:creationId xmlns:a16="http://schemas.microsoft.com/office/drawing/2014/main" id="{AA864CA0-C12A-E09E-A61A-B92D2BAB37CB}"/>
              </a:ext>
            </a:extLst>
          </p:cNvPr>
          <p:cNvPicPr>
            <a:picLocks noChangeAspect="1"/>
          </p:cNvPicPr>
          <p:nvPr userDrawn="1"/>
        </p:nvPicPr>
        <p:blipFill rotWithShape="1">
          <a:blip r:embed="rId3" cstate="screen">
            <a:alphaModFix amt="50000"/>
            <a:extLst>
              <a:ext uri="{28A0092B-C50C-407E-A947-70E740481C1C}">
                <a14:useLocalDpi xmlns:a14="http://schemas.microsoft.com/office/drawing/2010/main"/>
              </a:ext>
            </a:extLst>
          </a:blip>
          <a:srcRect/>
          <a:stretch/>
        </p:blipFill>
        <p:spPr>
          <a:xfrm>
            <a:off x="11437653" y="0"/>
            <a:ext cx="754348" cy="646611"/>
          </a:xfrm>
          <a:prstGeom prst="rect">
            <a:avLst/>
          </a:prstGeom>
        </p:spPr>
      </p:pic>
      <p:cxnSp>
        <p:nvCxnSpPr>
          <p:cNvPr id="13" name="Gerader Verbinder 12">
            <a:extLst>
              <a:ext uri="{FF2B5EF4-FFF2-40B4-BE49-F238E27FC236}">
                <a16:creationId xmlns:a16="http://schemas.microsoft.com/office/drawing/2014/main" id="{8C8A6DEB-0A9E-304B-927D-F7DC62A9F965}"/>
              </a:ext>
            </a:extLst>
          </p:cNvPr>
          <p:cNvCxnSpPr>
            <a:cxnSpLocks/>
          </p:cNvCxnSpPr>
          <p:nvPr userDrawn="1"/>
        </p:nvCxnSpPr>
        <p:spPr>
          <a:xfrm>
            <a:off x="247929" y="2295131"/>
            <a:ext cx="0" cy="3490913"/>
          </a:xfrm>
          <a:prstGeom prst="line">
            <a:avLst/>
          </a:prstGeom>
          <a:ln w="28575">
            <a:solidFill>
              <a:srgbClr val="0F1623"/>
            </a:solidFill>
          </a:ln>
        </p:spPr>
        <p:style>
          <a:lnRef idx="1">
            <a:schemeClr val="accent1"/>
          </a:lnRef>
          <a:fillRef idx="0">
            <a:schemeClr val="accent1"/>
          </a:fillRef>
          <a:effectRef idx="0">
            <a:schemeClr val="accent1"/>
          </a:effectRef>
          <a:fontRef idx="minor">
            <a:schemeClr val="tx1"/>
          </a:fontRef>
        </p:style>
      </p:cxnSp>
      <p:sp>
        <p:nvSpPr>
          <p:cNvPr id="14" name="Rechteck 13">
            <a:extLst>
              <a:ext uri="{FF2B5EF4-FFF2-40B4-BE49-F238E27FC236}">
                <a16:creationId xmlns:a16="http://schemas.microsoft.com/office/drawing/2014/main" id="{D6175426-DDEA-4133-6E94-4FE4D69F37E7}"/>
              </a:ext>
            </a:extLst>
          </p:cNvPr>
          <p:cNvSpPr/>
          <p:nvPr userDrawn="1"/>
        </p:nvSpPr>
        <p:spPr>
          <a:xfrm rot="16200000" flipH="1" flipV="1">
            <a:off x="-547283" y="4032977"/>
            <a:ext cx="1519236" cy="51732"/>
          </a:xfrm>
          <a:prstGeom prst="rect">
            <a:avLst/>
          </a:prstGeom>
          <a:solidFill>
            <a:srgbClr val="0D1829"/>
          </a:solidFill>
          <a:ln>
            <a:solidFill>
              <a:srgbClr val="0F16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7" name="Grafik 16">
            <a:extLst>
              <a:ext uri="{FF2B5EF4-FFF2-40B4-BE49-F238E27FC236}">
                <a16:creationId xmlns:a16="http://schemas.microsoft.com/office/drawing/2014/main" id="{A0DB1840-802B-5FD5-A2F2-1839AA3830D9}"/>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l="-1"/>
          <a:stretch/>
        </p:blipFill>
        <p:spPr>
          <a:xfrm>
            <a:off x="482793" y="1875102"/>
            <a:ext cx="5374036" cy="4365361"/>
          </a:xfrm>
          <a:prstGeom prst="roundRect">
            <a:avLst>
              <a:gd name="adj" fmla="val 3231"/>
            </a:avLst>
          </a:prstGeom>
        </p:spPr>
      </p:pic>
      <p:sp>
        <p:nvSpPr>
          <p:cNvPr id="10" name="Textplatzhalter 10">
            <a:extLst>
              <a:ext uri="{FF2B5EF4-FFF2-40B4-BE49-F238E27FC236}">
                <a16:creationId xmlns:a16="http://schemas.microsoft.com/office/drawing/2014/main" id="{721D0BAE-7078-77D1-0100-E6DDC3B4133E}"/>
              </a:ext>
            </a:extLst>
          </p:cNvPr>
          <p:cNvSpPr>
            <a:spLocks noGrp="1"/>
          </p:cNvSpPr>
          <p:nvPr>
            <p:ph type="body" sz="quarter" idx="16"/>
          </p:nvPr>
        </p:nvSpPr>
        <p:spPr>
          <a:xfrm>
            <a:off x="6094413" y="2063151"/>
            <a:ext cx="5861050" cy="4177117"/>
          </a:xfrm>
        </p:spPr>
        <p:txBody>
          <a:bodyPr wrap="square">
            <a:noAutofit/>
          </a:bodyPr>
          <a:lstStyle>
            <a:lvl1pPr marL="0" indent="0" algn="l">
              <a:lnSpc>
                <a:spcPct val="100000"/>
              </a:lnSpc>
              <a:spcBef>
                <a:spcPts val="0"/>
              </a:spcBef>
              <a:spcAft>
                <a:spcPts val="0"/>
              </a:spcAft>
              <a:buFontTx/>
              <a:buNone/>
              <a:defRPr sz="1200" b="0" cap="none" baseline="0">
                <a:solidFill>
                  <a:schemeClr val="tx1"/>
                </a:solidFill>
              </a:defRPr>
            </a:lvl1pPr>
          </a:lstStyle>
          <a:p>
            <a:pPr lvl="0"/>
            <a:endParaRPr lang="de-DE" dirty="0"/>
          </a:p>
        </p:txBody>
      </p:sp>
      <p:sp>
        <p:nvSpPr>
          <p:cNvPr id="6" name="Inhaltsplatzhalter 2">
            <a:extLst>
              <a:ext uri="{FF2B5EF4-FFF2-40B4-BE49-F238E27FC236}">
                <a16:creationId xmlns:a16="http://schemas.microsoft.com/office/drawing/2014/main" id="{3DADA727-59FC-FB81-7E8E-5D0551F36FD6}"/>
              </a:ext>
            </a:extLst>
          </p:cNvPr>
          <p:cNvSpPr>
            <a:spLocks noGrp="1"/>
          </p:cNvSpPr>
          <p:nvPr>
            <p:ph sz="quarter" idx="19" hasCustomPrompt="1"/>
          </p:nvPr>
        </p:nvSpPr>
        <p:spPr>
          <a:xfrm>
            <a:off x="510504" y="1875102"/>
            <a:ext cx="5465477" cy="4365362"/>
          </a:xfrm>
          <a:prstGeom prst="roundRect">
            <a:avLst>
              <a:gd name="adj" fmla="val 3129"/>
            </a:avLst>
          </a:prstGeom>
        </p:spPr>
        <p:txBody>
          <a:bodyPr vert="horz" lIns="91440" tIns="45720" rIns="91440" bIns="45720" rtlCol="0">
            <a:normAutofit/>
          </a:bodyPr>
          <a:lstStyle>
            <a:lvl1pPr>
              <a:defRPr lang="en-US" sz="1200" smtClean="0">
                <a:solidFill>
                  <a:schemeClr val="tx1">
                    <a:lumMod val="75000"/>
                    <a:lumOff val="25000"/>
                  </a:schemeClr>
                </a:solidFill>
              </a:defRPr>
            </a:lvl1pPr>
            <a:lvl2pPr>
              <a:defRPr lang="en-US" sz="1200" smtClean="0">
                <a:solidFill>
                  <a:schemeClr val="tx1">
                    <a:lumMod val="75000"/>
                    <a:lumOff val="25000"/>
                  </a:schemeClr>
                </a:solidFill>
              </a:defRPr>
            </a:lvl2pPr>
            <a:lvl3pPr>
              <a:defRPr lang="en-US" sz="1200" smtClean="0">
                <a:solidFill>
                  <a:schemeClr val="tx1">
                    <a:lumMod val="75000"/>
                    <a:lumOff val="25000"/>
                  </a:schemeClr>
                </a:solidFill>
              </a:defRPr>
            </a:lvl3pPr>
            <a:lvl4pPr>
              <a:defRPr lang="en-US" sz="1200" smtClean="0">
                <a:solidFill>
                  <a:schemeClr val="tx1">
                    <a:lumMod val="75000"/>
                    <a:lumOff val="25000"/>
                  </a:schemeClr>
                </a:solidFill>
              </a:defRPr>
            </a:lvl4pPr>
            <a:lvl5pPr>
              <a:defRPr lang="en-US" sz="1200">
                <a:solidFill>
                  <a:schemeClr val="tx1">
                    <a:lumMod val="75000"/>
                    <a:lumOff val="25000"/>
                  </a:schemeClr>
                </a:solidFill>
              </a:defRPr>
            </a:lvl5pPr>
          </a:lstStyle>
          <a:p>
            <a:pPr marL="0" lvl="1" indent="0" rtl="0">
              <a:lnSpc>
                <a:spcPct val="150000"/>
              </a:lnSpc>
              <a:spcBef>
                <a:spcPts val="1000"/>
              </a:spcBef>
              <a:spcAft>
                <a:spcPts val="1200"/>
              </a:spcAft>
              <a:buNone/>
            </a:pPr>
            <a:r>
              <a:rPr lang="de-DE" noProof="0" dirty="0"/>
              <a:t> </a:t>
            </a:r>
          </a:p>
        </p:txBody>
      </p:sp>
    </p:spTree>
    <p:extLst>
      <p:ext uri="{BB962C8B-B14F-4D97-AF65-F5344CB8AC3E}">
        <p14:creationId xmlns:p14="http://schemas.microsoft.com/office/powerpoint/2010/main" val="1887123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250"/>
                                        <p:tgtEl>
                                          <p:spTgt spid="14"/>
                                        </p:tgtEl>
                                      </p:cBhvr>
                                    </p:animEffect>
                                  </p:childTnLst>
                                </p:cTn>
                              </p:par>
                              <p:par>
                                <p:cTn id="8" presetID="64" presetClass="path" presetSubtype="0" accel="50000" decel="50000" fill="hold" grpId="1" nodeType="withEffect">
                                  <p:stCondLst>
                                    <p:cond delay="250"/>
                                  </p:stCondLst>
                                  <p:childTnLst>
                                    <p:animMotion origin="layout" path="M 2.29167E-6 0.06689 L 2.29167E-6 3.33333E-6 " pathEditMode="relative" rAng="0" ptsTypes="AA">
                                      <p:cBhvr>
                                        <p:cTn id="9" dur="1000" fill="hold"/>
                                        <p:tgtEl>
                                          <p:spTgt spid="14"/>
                                        </p:tgtEl>
                                        <p:attrNameLst>
                                          <p:attrName>ppt_x</p:attrName>
                                          <p:attrName>ppt_y</p:attrName>
                                        </p:attrNameLst>
                                      </p:cBhvr>
                                      <p:rCtr x="0" y="-335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Lst>
  </p:timing>
  <p:extLst>
    <p:ext uri="{DCECCB84-F9BA-43D5-87BE-67443E8EF086}">
      <p15:sldGuideLst xmlns:p15="http://schemas.microsoft.com/office/powerpoint/2012/main">
        <p15:guide id="2" orient="horz" pos="1284" userDrawn="1">
          <p15:clr>
            <a:srgbClr val="FBAE40"/>
          </p15:clr>
        </p15:guide>
        <p15:guide id="3" orient="horz" pos="3822" userDrawn="1">
          <p15:clr>
            <a:srgbClr val="FBAE40"/>
          </p15:clr>
        </p15:guide>
        <p15:guide id="4" orient="horz" pos="1175" userDrawn="1">
          <p15:clr>
            <a:srgbClr val="FBAE40"/>
          </p15:clr>
        </p15:guide>
        <p15:guide id="5" orient="horz" pos="3933"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abell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FC9509B-BEC5-6271-09A4-B90F8EC562C3}"/>
              </a:ext>
            </a:extLst>
          </p:cNvPr>
          <p:cNvSpPr>
            <a:spLocks noGrp="1"/>
          </p:cNvSpPr>
          <p:nvPr>
            <p:ph type="title" hasCustomPrompt="1"/>
          </p:nvPr>
        </p:nvSpPr>
        <p:spPr>
          <a:xfrm>
            <a:off x="233364" y="923908"/>
            <a:ext cx="11722099" cy="332399"/>
          </a:xfrm>
        </p:spPr>
        <p:txBody>
          <a:bodyPr/>
          <a:lstStyle>
            <a:lvl1pPr>
              <a:defRPr sz="2400" cap="all" baseline="0"/>
            </a:lvl1pPr>
          </a:lstStyle>
          <a:p>
            <a:r>
              <a:rPr lang="de-DE" dirty="0"/>
              <a:t>Hier steht die Headline</a:t>
            </a:r>
          </a:p>
        </p:txBody>
      </p:sp>
      <p:sp>
        <p:nvSpPr>
          <p:cNvPr id="8" name="Textplatzhalter 9">
            <a:extLst>
              <a:ext uri="{FF2B5EF4-FFF2-40B4-BE49-F238E27FC236}">
                <a16:creationId xmlns:a16="http://schemas.microsoft.com/office/drawing/2014/main" id="{AA234A89-5D67-BDB1-A8A4-D6D9E605DA8D}"/>
              </a:ext>
            </a:extLst>
          </p:cNvPr>
          <p:cNvSpPr>
            <a:spLocks noGrp="1"/>
          </p:cNvSpPr>
          <p:nvPr>
            <p:ph type="body" sz="quarter" idx="14" hasCustomPrompt="1"/>
          </p:nvPr>
        </p:nvSpPr>
        <p:spPr>
          <a:xfrm>
            <a:off x="234157" y="1340517"/>
            <a:ext cx="11721306" cy="184281"/>
          </a:xfrm>
        </p:spPr>
        <p:txBody>
          <a:bodyPr/>
          <a:lstStyle>
            <a:lvl1pPr marL="0" indent="0">
              <a:buNone/>
              <a:defRPr sz="1200" cap="none" baseline="0"/>
            </a:lvl1pPr>
          </a:lstStyle>
          <a:p>
            <a:pPr lvl="0"/>
            <a:r>
              <a:rPr lang="de-DE" dirty="0"/>
              <a:t>Hier steht die </a:t>
            </a:r>
            <a:r>
              <a:rPr lang="de-DE" dirty="0" err="1"/>
              <a:t>Subline</a:t>
            </a:r>
            <a:endParaRPr lang="de-DE" dirty="0"/>
          </a:p>
        </p:txBody>
      </p:sp>
      <p:sp>
        <p:nvSpPr>
          <p:cNvPr id="15" name="Foliennummernplatzhalter 4">
            <a:extLst>
              <a:ext uri="{FF2B5EF4-FFF2-40B4-BE49-F238E27FC236}">
                <a16:creationId xmlns:a16="http://schemas.microsoft.com/office/drawing/2014/main" id="{6972F46F-B7EC-6977-4DA5-E5560F0E715A}"/>
              </a:ext>
            </a:extLst>
          </p:cNvPr>
          <p:cNvSpPr>
            <a:spLocks noGrp="1"/>
          </p:cNvSpPr>
          <p:nvPr>
            <p:ph type="sldNum" sz="quarter" idx="4"/>
          </p:nvPr>
        </p:nvSpPr>
        <p:spPr>
          <a:xfrm>
            <a:off x="11593513" y="6600825"/>
            <a:ext cx="361950" cy="257176"/>
          </a:xfrm>
          <a:prstGeom prst="rect">
            <a:avLst/>
          </a:prstGeom>
        </p:spPr>
        <p:txBody>
          <a:bodyPr lIns="0" rIns="0" anchor="ctr"/>
          <a:lstStyle>
            <a:lvl1pPr algn="r">
              <a:defRPr sz="600" b="1"/>
            </a:lvl1pPr>
          </a:lstStyle>
          <a:p>
            <a:fld id="{70AC78CC-C529-47E7-A9D5-30BF1F95C35E}" type="slidenum">
              <a:rPr lang="de-DE" smtClean="0"/>
              <a:pPr/>
              <a:t>‹Nr.›</a:t>
            </a:fld>
            <a:endParaRPr lang="de-DE"/>
          </a:p>
        </p:txBody>
      </p:sp>
      <p:sp>
        <p:nvSpPr>
          <p:cNvPr id="16" name="Fußzeilenplatzhalter 3">
            <a:extLst>
              <a:ext uri="{FF2B5EF4-FFF2-40B4-BE49-F238E27FC236}">
                <a16:creationId xmlns:a16="http://schemas.microsoft.com/office/drawing/2014/main" id="{DAA9CC3B-A8B9-354F-DE64-62D2E648EBB4}"/>
              </a:ext>
            </a:extLst>
          </p:cNvPr>
          <p:cNvSpPr>
            <a:spLocks noGrp="1"/>
          </p:cNvSpPr>
          <p:nvPr>
            <p:ph type="ftr" sz="quarter" idx="3"/>
          </p:nvPr>
        </p:nvSpPr>
        <p:spPr>
          <a:xfrm>
            <a:off x="1395280" y="6600825"/>
            <a:ext cx="10122125" cy="257176"/>
          </a:xfrm>
          <a:prstGeom prst="rect">
            <a:avLst/>
          </a:prstGeom>
        </p:spPr>
        <p:txBody>
          <a:bodyPr lIns="0" anchor="ctr"/>
          <a:lstStyle>
            <a:lvl1pPr>
              <a:defRPr sz="600" b="0">
                <a:latin typeface="+mn-lt"/>
              </a:defRPr>
            </a:lvl1pPr>
          </a:lstStyle>
          <a:p>
            <a:r>
              <a:rPr lang="de-DE"/>
              <a:t>Titel hinzufügen - Referent</a:t>
            </a:r>
            <a:endParaRPr lang="de-DE" dirty="0"/>
          </a:p>
        </p:txBody>
      </p:sp>
      <p:sp>
        <p:nvSpPr>
          <p:cNvPr id="18" name="Textfeld 17">
            <a:extLst>
              <a:ext uri="{FF2B5EF4-FFF2-40B4-BE49-F238E27FC236}">
                <a16:creationId xmlns:a16="http://schemas.microsoft.com/office/drawing/2014/main" id="{54EBA23E-5AB8-DC91-1368-9EA0816F0AA7}"/>
              </a:ext>
            </a:extLst>
          </p:cNvPr>
          <p:cNvSpPr txBox="1"/>
          <p:nvPr userDrawn="1"/>
        </p:nvSpPr>
        <p:spPr>
          <a:xfrm>
            <a:off x="233364" y="6637080"/>
            <a:ext cx="1145856" cy="184666"/>
          </a:xfrm>
          <a:prstGeom prst="rect">
            <a:avLst/>
          </a:prstGeom>
          <a:noFill/>
        </p:spPr>
        <p:txBody>
          <a:bodyPr wrap="square" lIns="0" rIns="0">
            <a:spAutoFit/>
          </a:bodyPr>
          <a:lstStyle/>
          <a:p>
            <a:r>
              <a:rPr lang="en-US" sz="600" b="1" kern="0" noProof="1">
                <a:solidFill>
                  <a:srgbClr val="0B1522"/>
                </a:solidFill>
                <a:latin typeface="Verdana" panose="020B0604030504040204" pitchFamily="34" charset="0"/>
                <a:ea typeface="Verdana" panose="020B0604030504040204" pitchFamily="34" charset="0"/>
              </a:rPr>
              <a:t>RELINE UV TECHNOLOGY </a:t>
            </a:r>
            <a:r>
              <a:rPr lang="en-US" sz="600" kern="0" noProof="1">
                <a:solidFill>
                  <a:srgbClr val="0B1522"/>
                </a:solidFill>
                <a:latin typeface="Verdana" panose="020B0604030504040204" pitchFamily="34" charset="0"/>
                <a:ea typeface="Verdana" panose="020B0604030504040204" pitchFamily="34" charset="0"/>
              </a:rPr>
              <a:t>| </a:t>
            </a:r>
            <a:endParaRPr lang="de-DE" sz="1400"/>
          </a:p>
        </p:txBody>
      </p:sp>
      <p:cxnSp>
        <p:nvCxnSpPr>
          <p:cNvPr id="19" name="Gerader Verbinder 18">
            <a:extLst>
              <a:ext uri="{FF2B5EF4-FFF2-40B4-BE49-F238E27FC236}">
                <a16:creationId xmlns:a16="http://schemas.microsoft.com/office/drawing/2014/main" id="{191FE227-C1A2-B7C9-27EE-23B1D291CBBB}"/>
              </a:ext>
            </a:extLst>
          </p:cNvPr>
          <p:cNvCxnSpPr>
            <a:cxnSpLocks/>
          </p:cNvCxnSpPr>
          <p:nvPr userDrawn="1"/>
        </p:nvCxnSpPr>
        <p:spPr>
          <a:xfrm>
            <a:off x="233363" y="6592888"/>
            <a:ext cx="11722100" cy="0"/>
          </a:xfrm>
          <a:prstGeom prst="line">
            <a:avLst/>
          </a:prstGeom>
          <a:ln w="28575">
            <a:solidFill>
              <a:srgbClr val="FBB21B"/>
            </a:solidFill>
          </a:ln>
        </p:spPr>
        <p:style>
          <a:lnRef idx="1">
            <a:schemeClr val="accent1"/>
          </a:lnRef>
          <a:fillRef idx="0">
            <a:schemeClr val="accent1"/>
          </a:fillRef>
          <a:effectRef idx="0">
            <a:schemeClr val="accent1"/>
          </a:effectRef>
          <a:fontRef idx="minor">
            <a:schemeClr val="tx1"/>
          </a:fontRef>
        </p:style>
      </p:cxnSp>
      <p:sp>
        <p:nvSpPr>
          <p:cNvPr id="3" name="Rechteck 2">
            <a:extLst>
              <a:ext uri="{FF2B5EF4-FFF2-40B4-BE49-F238E27FC236}">
                <a16:creationId xmlns:a16="http://schemas.microsoft.com/office/drawing/2014/main" id="{E33A1A72-71FB-D650-7C66-0CDCCD6EC6F6}"/>
              </a:ext>
            </a:extLst>
          </p:cNvPr>
          <p:cNvSpPr/>
          <p:nvPr userDrawn="1"/>
        </p:nvSpPr>
        <p:spPr>
          <a:xfrm>
            <a:off x="0" y="0"/>
            <a:ext cx="12192000" cy="646820"/>
          </a:xfrm>
          <a:prstGeom prst="rect">
            <a:avLst/>
          </a:prstGeom>
          <a:solidFill>
            <a:srgbClr val="0B15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4" name="Gerader Verbinder 3">
            <a:extLst>
              <a:ext uri="{FF2B5EF4-FFF2-40B4-BE49-F238E27FC236}">
                <a16:creationId xmlns:a16="http://schemas.microsoft.com/office/drawing/2014/main" id="{C1420159-EAE5-8ABC-E3E0-E560F261C785}"/>
              </a:ext>
            </a:extLst>
          </p:cNvPr>
          <p:cNvCxnSpPr>
            <a:cxnSpLocks/>
          </p:cNvCxnSpPr>
          <p:nvPr userDrawn="1"/>
        </p:nvCxnSpPr>
        <p:spPr>
          <a:xfrm>
            <a:off x="227013" y="628153"/>
            <a:ext cx="11737975" cy="0"/>
          </a:xfrm>
          <a:prstGeom prst="line">
            <a:avLst/>
          </a:prstGeom>
          <a:ln w="28575">
            <a:solidFill>
              <a:srgbClr val="0F1623"/>
            </a:solidFill>
          </a:ln>
        </p:spPr>
        <p:style>
          <a:lnRef idx="1">
            <a:schemeClr val="accent1"/>
          </a:lnRef>
          <a:fillRef idx="0">
            <a:schemeClr val="accent1"/>
          </a:fillRef>
          <a:effectRef idx="0">
            <a:schemeClr val="accent1"/>
          </a:effectRef>
          <a:fontRef idx="minor">
            <a:schemeClr val="tx1"/>
          </a:fontRef>
        </p:style>
      </p:cxnSp>
      <p:sp>
        <p:nvSpPr>
          <p:cNvPr id="5" name="Rechteck 4">
            <a:extLst>
              <a:ext uri="{FF2B5EF4-FFF2-40B4-BE49-F238E27FC236}">
                <a16:creationId xmlns:a16="http://schemas.microsoft.com/office/drawing/2014/main" id="{8FEDA81A-98C1-082A-0AA9-FAB3D1ACDD7E}"/>
              </a:ext>
            </a:extLst>
          </p:cNvPr>
          <p:cNvSpPr/>
          <p:nvPr userDrawn="1"/>
        </p:nvSpPr>
        <p:spPr>
          <a:xfrm>
            <a:off x="227013" y="646824"/>
            <a:ext cx="1519236" cy="51732"/>
          </a:xfrm>
          <a:prstGeom prst="rect">
            <a:avLst/>
          </a:prstGeom>
          <a:solidFill>
            <a:srgbClr val="FCAF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Grafik 6" descr="Ein Bild, das Text, ClipArt enthält.&#10;&#10;Automatisch generierte Beschreibung">
            <a:extLst>
              <a:ext uri="{FF2B5EF4-FFF2-40B4-BE49-F238E27FC236}">
                <a16:creationId xmlns:a16="http://schemas.microsoft.com/office/drawing/2014/main" id="{93824E7F-3A11-AC03-F936-3E3B00C9C27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631" t="11965" r="4453" b="11785"/>
          <a:stretch/>
        </p:blipFill>
        <p:spPr>
          <a:xfrm>
            <a:off x="218602" y="114137"/>
            <a:ext cx="1540885" cy="418546"/>
          </a:xfrm>
          <a:prstGeom prst="rect">
            <a:avLst/>
          </a:prstGeom>
        </p:spPr>
      </p:pic>
      <p:pic>
        <p:nvPicPr>
          <p:cNvPr id="9" name="Grafik 8">
            <a:extLst>
              <a:ext uri="{FF2B5EF4-FFF2-40B4-BE49-F238E27FC236}">
                <a16:creationId xmlns:a16="http://schemas.microsoft.com/office/drawing/2014/main" id="{AA864CA0-C12A-E09E-A61A-B92D2BAB37CB}"/>
              </a:ext>
            </a:extLst>
          </p:cNvPr>
          <p:cNvPicPr>
            <a:picLocks noChangeAspect="1"/>
          </p:cNvPicPr>
          <p:nvPr userDrawn="1"/>
        </p:nvPicPr>
        <p:blipFill rotWithShape="1">
          <a:blip r:embed="rId3" cstate="screen">
            <a:alphaModFix amt="50000"/>
            <a:extLst>
              <a:ext uri="{28A0092B-C50C-407E-A947-70E740481C1C}">
                <a14:useLocalDpi xmlns:a14="http://schemas.microsoft.com/office/drawing/2010/main"/>
              </a:ext>
            </a:extLst>
          </a:blip>
          <a:srcRect/>
          <a:stretch/>
        </p:blipFill>
        <p:spPr>
          <a:xfrm>
            <a:off x="11437653" y="0"/>
            <a:ext cx="754348" cy="646611"/>
          </a:xfrm>
          <a:prstGeom prst="rect">
            <a:avLst/>
          </a:prstGeom>
        </p:spPr>
      </p:pic>
      <p:cxnSp>
        <p:nvCxnSpPr>
          <p:cNvPr id="13" name="Gerader Verbinder 12">
            <a:extLst>
              <a:ext uri="{FF2B5EF4-FFF2-40B4-BE49-F238E27FC236}">
                <a16:creationId xmlns:a16="http://schemas.microsoft.com/office/drawing/2014/main" id="{8C8A6DEB-0A9E-304B-927D-F7DC62A9F965}"/>
              </a:ext>
            </a:extLst>
          </p:cNvPr>
          <p:cNvCxnSpPr>
            <a:cxnSpLocks/>
          </p:cNvCxnSpPr>
          <p:nvPr userDrawn="1"/>
        </p:nvCxnSpPr>
        <p:spPr>
          <a:xfrm>
            <a:off x="247929" y="2295131"/>
            <a:ext cx="0" cy="3490913"/>
          </a:xfrm>
          <a:prstGeom prst="line">
            <a:avLst/>
          </a:prstGeom>
          <a:ln w="28575">
            <a:solidFill>
              <a:srgbClr val="0F1623"/>
            </a:solidFill>
          </a:ln>
        </p:spPr>
        <p:style>
          <a:lnRef idx="1">
            <a:schemeClr val="accent1"/>
          </a:lnRef>
          <a:fillRef idx="0">
            <a:schemeClr val="accent1"/>
          </a:fillRef>
          <a:effectRef idx="0">
            <a:schemeClr val="accent1"/>
          </a:effectRef>
          <a:fontRef idx="minor">
            <a:schemeClr val="tx1"/>
          </a:fontRef>
        </p:style>
      </p:cxnSp>
      <p:sp>
        <p:nvSpPr>
          <p:cNvPr id="14" name="Rechteck 13">
            <a:extLst>
              <a:ext uri="{FF2B5EF4-FFF2-40B4-BE49-F238E27FC236}">
                <a16:creationId xmlns:a16="http://schemas.microsoft.com/office/drawing/2014/main" id="{D6175426-DDEA-4133-6E94-4FE4D69F37E7}"/>
              </a:ext>
            </a:extLst>
          </p:cNvPr>
          <p:cNvSpPr/>
          <p:nvPr userDrawn="1"/>
        </p:nvSpPr>
        <p:spPr>
          <a:xfrm rot="16200000" flipH="1" flipV="1">
            <a:off x="-547283" y="4032977"/>
            <a:ext cx="1519236" cy="51732"/>
          </a:xfrm>
          <a:prstGeom prst="rect">
            <a:avLst/>
          </a:prstGeom>
          <a:solidFill>
            <a:srgbClr val="0D1829"/>
          </a:solidFill>
          <a:ln>
            <a:solidFill>
              <a:srgbClr val="0F16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7" name="Grafik 16">
            <a:extLst>
              <a:ext uri="{FF2B5EF4-FFF2-40B4-BE49-F238E27FC236}">
                <a16:creationId xmlns:a16="http://schemas.microsoft.com/office/drawing/2014/main" id="{A0DB1840-802B-5FD5-A2F2-1839AA3830D9}"/>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l="-1"/>
          <a:stretch/>
        </p:blipFill>
        <p:spPr>
          <a:xfrm>
            <a:off x="482793" y="1875102"/>
            <a:ext cx="5374036" cy="4365361"/>
          </a:xfrm>
          <a:prstGeom prst="roundRect">
            <a:avLst>
              <a:gd name="adj" fmla="val 3231"/>
            </a:avLst>
          </a:prstGeom>
        </p:spPr>
      </p:pic>
      <p:graphicFrame>
        <p:nvGraphicFramePr>
          <p:cNvPr id="11" name="Tabelle 19">
            <a:extLst>
              <a:ext uri="{FF2B5EF4-FFF2-40B4-BE49-F238E27FC236}">
                <a16:creationId xmlns:a16="http://schemas.microsoft.com/office/drawing/2014/main" id="{6FADE797-D752-1AE1-6DB7-8EEF1E9FAA98}"/>
              </a:ext>
            </a:extLst>
          </p:cNvPr>
          <p:cNvGraphicFramePr>
            <a:graphicFrameLocks noGrp="1"/>
          </p:cNvGraphicFramePr>
          <p:nvPr userDrawn="1">
            <p:extLst>
              <p:ext uri="{D42A27DB-BD31-4B8C-83A1-F6EECF244321}">
                <p14:modId xmlns:p14="http://schemas.microsoft.com/office/powerpoint/2010/main" val="1549169808"/>
              </p:ext>
            </p:extLst>
          </p:nvPr>
        </p:nvGraphicFramePr>
        <p:xfrm>
          <a:off x="6024988" y="1880587"/>
          <a:ext cx="5940000" cy="4320000"/>
        </p:xfrm>
        <a:graphic>
          <a:graphicData uri="http://schemas.openxmlformats.org/drawingml/2006/table">
            <a:tbl>
              <a:tblPr firstRow="1" bandRow="1">
                <a:tableStyleId>{21E4AEA4-8DFA-4A89-87EB-49C32662AFE0}</a:tableStyleId>
              </a:tblPr>
              <a:tblGrid>
                <a:gridCol w="1980000">
                  <a:extLst>
                    <a:ext uri="{9D8B030D-6E8A-4147-A177-3AD203B41FA5}">
                      <a16:colId xmlns:a16="http://schemas.microsoft.com/office/drawing/2014/main" val="966050814"/>
                    </a:ext>
                  </a:extLst>
                </a:gridCol>
                <a:gridCol w="1980000">
                  <a:extLst>
                    <a:ext uri="{9D8B030D-6E8A-4147-A177-3AD203B41FA5}">
                      <a16:colId xmlns:a16="http://schemas.microsoft.com/office/drawing/2014/main" val="2934493796"/>
                    </a:ext>
                  </a:extLst>
                </a:gridCol>
                <a:gridCol w="1980000">
                  <a:extLst>
                    <a:ext uri="{9D8B030D-6E8A-4147-A177-3AD203B41FA5}">
                      <a16:colId xmlns:a16="http://schemas.microsoft.com/office/drawing/2014/main" val="673843263"/>
                    </a:ext>
                  </a:extLst>
                </a:gridCol>
              </a:tblGrid>
              <a:tr h="540000">
                <a:tc>
                  <a:txBody>
                    <a:bodyPr/>
                    <a:lstStyle/>
                    <a:p>
                      <a:endParaRPr lang="de-DE"/>
                    </a:p>
                  </a:txBody>
                  <a:tcPr/>
                </a:tc>
                <a:tc>
                  <a:txBody>
                    <a:bodyPr/>
                    <a:lstStyle/>
                    <a:p>
                      <a:endParaRPr lang="de-DE" dirty="0"/>
                    </a:p>
                  </a:txBody>
                  <a:tcPr/>
                </a:tc>
                <a:tc>
                  <a:txBody>
                    <a:bodyPr/>
                    <a:lstStyle/>
                    <a:p>
                      <a:endParaRPr lang="de-DE" dirty="0"/>
                    </a:p>
                  </a:txBody>
                  <a:tcPr/>
                </a:tc>
                <a:extLst>
                  <a:ext uri="{0D108BD9-81ED-4DB2-BD59-A6C34878D82A}">
                    <a16:rowId xmlns:a16="http://schemas.microsoft.com/office/drawing/2014/main" val="749348682"/>
                  </a:ext>
                </a:extLst>
              </a:tr>
              <a:tr h="540000">
                <a:tc>
                  <a:txBody>
                    <a:bodyPr/>
                    <a:lstStyle/>
                    <a:p>
                      <a:endParaRPr lang="de-DE" dirty="0"/>
                    </a:p>
                  </a:txBody>
                  <a:tcPr/>
                </a:tc>
                <a:tc>
                  <a:txBody>
                    <a:bodyPr/>
                    <a:lstStyle/>
                    <a:p>
                      <a:endParaRPr lang="de-DE" dirty="0"/>
                    </a:p>
                  </a:txBody>
                  <a:tcPr/>
                </a:tc>
                <a:tc>
                  <a:txBody>
                    <a:bodyPr/>
                    <a:lstStyle/>
                    <a:p>
                      <a:endParaRPr lang="de-DE"/>
                    </a:p>
                  </a:txBody>
                  <a:tcPr/>
                </a:tc>
                <a:extLst>
                  <a:ext uri="{0D108BD9-81ED-4DB2-BD59-A6C34878D82A}">
                    <a16:rowId xmlns:a16="http://schemas.microsoft.com/office/drawing/2014/main" val="4258321630"/>
                  </a:ext>
                </a:extLst>
              </a:tr>
              <a:tr h="540000">
                <a:tc>
                  <a:txBody>
                    <a:bodyPr/>
                    <a:lstStyle/>
                    <a:p>
                      <a:endParaRPr lang="de-DE"/>
                    </a:p>
                  </a:txBody>
                  <a:tcPr/>
                </a:tc>
                <a:tc>
                  <a:txBody>
                    <a:bodyPr/>
                    <a:lstStyle/>
                    <a:p>
                      <a:endParaRPr lang="de-DE" dirty="0"/>
                    </a:p>
                  </a:txBody>
                  <a:tcPr/>
                </a:tc>
                <a:tc>
                  <a:txBody>
                    <a:bodyPr/>
                    <a:lstStyle/>
                    <a:p>
                      <a:endParaRPr lang="de-DE" dirty="0"/>
                    </a:p>
                  </a:txBody>
                  <a:tcPr/>
                </a:tc>
                <a:extLst>
                  <a:ext uri="{0D108BD9-81ED-4DB2-BD59-A6C34878D82A}">
                    <a16:rowId xmlns:a16="http://schemas.microsoft.com/office/drawing/2014/main" val="760452878"/>
                  </a:ext>
                </a:extLst>
              </a:tr>
              <a:tr h="540000">
                <a:tc>
                  <a:txBody>
                    <a:bodyPr/>
                    <a:lstStyle/>
                    <a:p>
                      <a:endParaRPr lang="de-DE" dirty="0"/>
                    </a:p>
                  </a:txBody>
                  <a:tcPr/>
                </a:tc>
                <a:tc>
                  <a:txBody>
                    <a:bodyPr/>
                    <a:lstStyle/>
                    <a:p>
                      <a:endParaRPr lang="de-DE" dirty="0"/>
                    </a:p>
                  </a:txBody>
                  <a:tcPr/>
                </a:tc>
                <a:tc>
                  <a:txBody>
                    <a:bodyPr/>
                    <a:lstStyle/>
                    <a:p>
                      <a:endParaRPr lang="de-DE" dirty="0"/>
                    </a:p>
                  </a:txBody>
                  <a:tcPr/>
                </a:tc>
                <a:extLst>
                  <a:ext uri="{0D108BD9-81ED-4DB2-BD59-A6C34878D82A}">
                    <a16:rowId xmlns:a16="http://schemas.microsoft.com/office/drawing/2014/main" val="904384505"/>
                  </a:ext>
                </a:extLst>
              </a:tr>
              <a:tr h="540000">
                <a:tc>
                  <a:txBody>
                    <a:bodyPr/>
                    <a:lstStyle/>
                    <a:p>
                      <a:endParaRPr lang="de-DE" dirty="0"/>
                    </a:p>
                  </a:txBody>
                  <a:tcPr/>
                </a:tc>
                <a:tc>
                  <a:txBody>
                    <a:bodyPr/>
                    <a:lstStyle/>
                    <a:p>
                      <a:endParaRPr lang="de-DE" dirty="0"/>
                    </a:p>
                  </a:txBody>
                  <a:tcPr/>
                </a:tc>
                <a:tc>
                  <a:txBody>
                    <a:bodyPr/>
                    <a:lstStyle/>
                    <a:p>
                      <a:endParaRPr lang="de-DE" dirty="0"/>
                    </a:p>
                  </a:txBody>
                  <a:tcPr/>
                </a:tc>
                <a:extLst>
                  <a:ext uri="{0D108BD9-81ED-4DB2-BD59-A6C34878D82A}">
                    <a16:rowId xmlns:a16="http://schemas.microsoft.com/office/drawing/2014/main" val="5797661"/>
                  </a:ext>
                </a:extLst>
              </a:tr>
              <a:tr h="540000">
                <a:tc>
                  <a:txBody>
                    <a:bodyPr/>
                    <a:lstStyle/>
                    <a:p>
                      <a:endParaRPr lang="de-DE" dirty="0"/>
                    </a:p>
                  </a:txBody>
                  <a:tcPr/>
                </a:tc>
                <a:tc>
                  <a:txBody>
                    <a:bodyPr/>
                    <a:lstStyle/>
                    <a:p>
                      <a:endParaRPr lang="de-DE" dirty="0"/>
                    </a:p>
                  </a:txBody>
                  <a:tcPr/>
                </a:tc>
                <a:tc>
                  <a:txBody>
                    <a:bodyPr/>
                    <a:lstStyle/>
                    <a:p>
                      <a:endParaRPr lang="de-DE" dirty="0"/>
                    </a:p>
                  </a:txBody>
                  <a:tcPr/>
                </a:tc>
                <a:extLst>
                  <a:ext uri="{0D108BD9-81ED-4DB2-BD59-A6C34878D82A}">
                    <a16:rowId xmlns:a16="http://schemas.microsoft.com/office/drawing/2014/main" val="4045926163"/>
                  </a:ext>
                </a:extLst>
              </a:tr>
              <a:tr h="540000">
                <a:tc>
                  <a:txBody>
                    <a:bodyPr/>
                    <a:lstStyle/>
                    <a:p>
                      <a:endParaRPr lang="de-DE"/>
                    </a:p>
                  </a:txBody>
                  <a:tcPr/>
                </a:tc>
                <a:tc>
                  <a:txBody>
                    <a:bodyPr/>
                    <a:lstStyle/>
                    <a:p>
                      <a:endParaRPr lang="de-DE"/>
                    </a:p>
                  </a:txBody>
                  <a:tcPr/>
                </a:tc>
                <a:tc>
                  <a:txBody>
                    <a:bodyPr/>
                    <a:lstStyle/>
                    <a:p>
                      <a:endParaRPr lang="de-DE" dirty="0"/>
                    </a:p>
                  </a:txBody>
                  <a:tcPr/>
                </a:tc>
                <a:extLst>
                  <a:ext uri="{0D108BD9-81ED-4DB2-BD59-A6C34878D82A}">
                    <a16:rowId xmlns:a16="http://schemas.microsoft.com/office/drawing/2014/main" val="1605929724"/>
                  </a:ext>
                </a:extLst>
              </a:tr>
              <a:tr h="540000">
                <a:tc>
                  <a:txBody>
                    <a:bodyPr/>
                    <a:lstStyle/>
                    <a:p>
                      <a:endParaRPr lang="de-DE" dirty="0"/>
                    </a:p>
                  </a:txBody>
                  <a:tcPr/>
                </a:tc>
                <a:tc>
                  <a:txBody>
                    <a:bodyPr/>
                    <a:lstStyle/>
                    <a:p>
                      <a:endParaRPr lang="de-DE"/>
                    </a:p>
                  </a:txBody>
                  <a:tcPr/>
                </a:tc>
                <a:tc>
                  <a:txBody>
                    <a:bodyPr/>
                    <a:lstStyle/>
                    <a:p>
                      <a:endParaRPr lang="de-DE" dirty="0"/>
                    </a:p>
                  </a:txBody>
                  <a:tcPr/>
                </a:tc>
                <a:extLst>
                  <a:ext uri="{0D108BD9-81ED-4DB2-BD59-A6C34878D82A}">
                    <a16:rowId xmlns:a16="http://schemas.microsoft.com/office/drawing/2014/main" val="1092277366"/>
                  </a:ext>
                </a:extLst>
              </a:tr>
            </a:tbl>
          </a:graphicData>
        </a:graphic>
      </p:graphicFrame>
      <p:sp>
        <p:nvSpPr>
          <p:cNvPr id="6" name="Inhaltsplatzhalter 2">
            <a:extLst>
              <a:ext uri="{FF2B5EF4-FFF2-40B4-BE49-F238E27FC236}">
                <a16:creationId xmlns:a16="http://schemas.microsoft.com/office/drawing/2014/main" id="{5B995E2D-8332-F01B-AF4C-48B2DC147AF3}"/>
              </a:ext>
            </a:extLst>
          </p:cNvPr>
          <p:cNvSpPr>
            <a:spLocks noGrp="1"/>
          </p:cNvSpPr>
          <p:nvPr>
            <p:ph sz="quarter" idx="19" hasCustomPrompt="1"/>
          </p:nvPr>
        </p:nvSpPr>
        <p:spPr>
          <a:xfrm>
            <a:off x="510504" y="1875102"/>
            <a:ext cx="5465477" cy="4365362"/>
          </a:xfrm>
          <a:prstGeom prst="roundRect">
            <a:avLst>
              <a:gd name="adj" fmla="val 3129"/>
            </a:avLst>
          </a:prstGeom>
        </p:spPr>
        <p:txBody>
          <a:bodyPr vert="horz" lIns="91440" tIns="45720" rIns="91440" bIns="45720" rtlCol="0">
            <a:normAutofit/>
          </a:bodyPr>
          <a:lstStyle>
            <a:lvl1pPr>
              <a:defRPr lang="en-US" sz="1200" smtClean="0">
                <a:solidFill>
                  <a:schemeClr val="tx1">
                    <a:lumMod val="75000"/>
                    <a:lumOff val="25000"/>
                  </a:schemeClr>
                </a:solidFill>
              </a:defRPr>
            </a:lvl1pPr>
            <a:lvl2pPr>
              <a:defRPr lang="en-US" sz="1200" smtClean="0">
                <a:solidFill>
                  <a:schemeClr val="tx1">
                    <a:lumMod val="75000"/>
                    <a:lumOff val="25000"/>
                  </a:schemeClr>
                </a:solidFill>
              </a:defRPr>
            </a:lvl2pPr>
            <a:lvl3pPr>
              <a:defRPr lang="en-US" sz="1200" smtClean="0">
                <a:solidFill>
                  <a:schemeClr val="tx1">
                    <a:lumMod val="75000"/>
                    <a:lumOff val="25000"/>
                  </a:schemeClr>
                </a:solidFill>
              </a:defRPr>
            </a:lvl3pPr>
            <a:lvl4pPr>
              <a:defRPr lang="en-US" sz="1200" smtClean="0">
                <a:solidFill>
                  <a:schemeClr val="tx1">
                    <a:lumMod val="75000"/>
                    <a:lumOff val="25000"/>
                  </a:schemeClr>
                </a:solidFill>
              </a:defRPr>
            </a:lvl4pPr>
            <a:lvl5pPr>
              <a:defRPr lang="en-US" sz="1200">
                <a:solidFill>
                  <a:schemeClr val="tx1">
                    <a:lumMod val="75000"/>
                    <a:lumOff val="25000"/>
                  </a:schemeClr>
                </a:solidFill>
              </a:defRPr>
            </a:lvl5pPr>
          </a:lstStyle>
          <a:p>
            <a:pPr marL="0" lvl="1" indent="0" rtl="0">
              <a:lnSpc>
                <a:spcPct val="150000"/>
              </a:lnSpc>
              <a:spcBef>
                <a:spcPts val="1000"/>
              </a:spcBef>
              <a:spcAft>
                <a:spcPts val="1200"/>
              </a:spcAft>
              <a:buNone/>
            </a:pPr>
            <a:r>
              <a:rPr lang="de-DE" noProof="0" dirty="0"/>
              <a:t> </a:t>
            </a:r>
          </a:p>
        </p:txBody>
      </p:sp>
    </p:spTree>
    <p:extLst>
      <p:ext uri="{BB962C8B-B14F-4D97-AF65-F5344CB8AC3E}">
        <p14:creationId xmlns:p14="http://schemas.microsoft.com/office/powerpoint/2010/main" val="3904982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250"/>
                                        <p:tgtEl>
                                          <p:spTgt spid="14"/>
                                        </p:tgtEl>
                                      </p:cBhvr>
                                    </p:animEffect>
                                  </p:childTnLst>
                                </p:cTn>
                              </p:par>
                              <p:par>
                                <p:cTn id="8" presetID="64" presetClass="path" presetSubtype="0" accel="50000" decel="50000" fill="hold" grpId="1" nodeType="withEffect">
                                  <p:stCondLst>
                                    <p:cond delay="250"/>
                                  </p:stCondLst>
                                  <p:childTnLst>
                                    <p:animMotion origin="layout" path="M 2.29167E-6 0.06689 L 2.29167E-6 3.33333E-6 " pathEditMode="relative" rAng="0" ptsTypes="AA">
                                      <p:cBhvr>
                                        <p:cTn id="9" dur="1000" fill="hold"/>
                                        <p:tgtEl>
                                          <p:spTgt spid="14"/>
                                        </p:tgtEl>
                                        <p:attrNameLst>
                                          <p:attrName>ppt_x</p:attrName>
                                          <p:attrName>ppt_y</p:attrName>
                                        </p:attrNameLst>
                                      </p:cBhvr>
                                      <p:rCtr x="0" y="-335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Lst>
  </p:timing>
  <p:extLst>
    <p:ext uri="{DCECCB84-F9BA-43D5-87BE-67443E8EF086}">
      <p15:sldGuideLst xmlns:p15="http://schemas.microsoft.com/office/powerpoint/2012/main">
        <p15:guide id="2" orient="horz" pos="1284" userDrawn="1">
          <p15:clr>
            <a:srgbClr val="FBAE40"/>
          </p15:clr>
        </p15:guide>
        <p15:guide id="3" orient="horz" pos="3822" userDrawn="1">
          <p15:clr>
            <a:srgbClr val="FBAE40"/>
          </p15:clr>
        </p15:guide>
        <p15:guide id="4" orient="horz" pos="1175" userDrawn="1">
          <p15:clr>
            <a:srgbClr val="FBAE40"/>
          </p15:clr>
        </p15:guide>
        <p15:guide id="5" orient="horz" pos="3933"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Tabell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FC9509B-BEC5-6271-09A4-B90F8EC562C3}"/>
              </a:ext>
            </a:extLst>
          </p:cNvPr>
          <p:cNvSpPr>
            <a:spLocks noGrp="1"/>
          </p:cNvSpPr>
          <p:nvPr>
            <p:ph type="title" hasCustomPrompt="1"/>
          </p:nvPr>
        </p:nvSpPr>
        <p:spPr>
          <a:xfrm>
            <a:off x="233364" y="923908"/>
            <a:ext cx="11722099" cy="332399"/>
          </a:xfrm>
        </p:spPr>
        <p:txBody>
          <a:bodyPr/>
          <a:lstStyle>
            <a:lvl1pPr>
              <a:defRPr sz="2400" cap="all" baseline="0"/>
            </a:lvl1pPr>
          </a:lstStyle>
          <a:p>
            <a:r>
              <a:rPr lang="de-DE" dirty="0"/>
              <a:t>Hier steht die Headline</a:t>
            </a:r>
          </a:p>
        </p:txBody>
      </p:sp>
      <p:sp>
        <p:nvSpPr>
          <p:cNvPr id="8" name="Textplatzhalter 9">
            <a:extLst>
              <a:ext uri="{FF2B5EF4-FFF2-40B4-BE49-F238E27FC236}">
                <a16:creationId xmlns:a16="http://schemas.microsoft.com/office/drawing/2014/main" id="{AA234A89-5D67-BDB1-A8A4-D6D9E605DA8D}"/>
              </a:ext>
            </a:extLst>
          </p:cNvPr>
          <p:cNvSpPr>
            <a:spLocks noGrp="1"/>
          </p:cNvSpPr>
          <p:nvPr>
            <p:ph type="body" sz="quarter" idx="14" hasCustomPrompt="1"/>
          </p:nvPr>
        </p:nvSpPr>
        <p:spPr>
          <a:xfrm>
            <a:off x="234157" y="1340517"/>
            <a:ext cx="11721306" cy="184281"/>
          </a:xfrm>
        </p:spPr>
        <p:txBody>
          <a:bodyPr/>
          <a:lstStyle>
            <a:lvl1pPr marL="0" indent="0">
              <a:buNone/>
              <a:defRPr sz="1200" cap="none" baseline="0"/>
            </a:lvl1pPr>
          </a:lstStyle>
          <a:p>
            <a:pPr lvl="0"/>
            <a:r>
              <a:rPr lang="de-DE" dirty="0"/>
              <a:t>Hier steht die </a:t>
            </a:r>
            <a:r>
              <a:rPr lang="de-DE" dirty="0" err="1"/>
              <a:t>Subline</a:t>
            </a:r>
            <a:endParaRPr lang="de-DE" dirty="0"/>
          </a:p>
        </p:txBody>
      </p:sp>
      <p:sp>
        <p:nvSpPr>
          <p:cNvPr id="15" name="Foliennummernplatzhalter 4">
            <a:extLst>
              <a:ext uri="{FF2B5EF4-FFF2-40B4-BE49-F238E27FC236}">
                <a16:creationId xmlns:a16="http://schemas.microsoft.com/office/drawing/2014/main" id="{6972F46F-B7EC-6977-4DA5-E5560F0E715A}"/>
              </a:ext>
            </a:extLst>
          </p:cNvPr>
          <p:cNvSpPr>
            <a:spLocks noGrp="1"/>
          </p:cNvSpPr>
          <p:nvPr>
            <p:ph type="sldNum" sz="quarter" idx="4"/>
          </p:nvPr>
        </p:nvSpPr>
        <p:spPr>
          <a:xfrm>
            <a:off x="11593513" y="6600825"/>
            <a:ext cx="361950" cy="257176"/>
          </a:xfrm>
          <a:prstGeom prst="rect">
            <a:avLst/>
          </a:prstGeom>
        </p:spPr>
        <p:txBody>
          <a:bodyPr lIns="0" rIns="0" anchor="ctr"/>
          <a:lstStyle>
            <a:lvl1pPr algn="r">
              <a:defRPr sz="600" b="1"/>
            </a:lvl1pPr>
          </a:lstStyle>
          <a:p>
            <a:fld id="{70AC78CC-C529-47E7-A9D5-30BF1F95C35E}" type="slidenum">
              <a:rPr lang="de-DE" smtClean="0"/>
              <a:pPr/>
              <a:t>‹Nr.›</a:t>
            </a:fld>
            <a:endParaRPr lang="de-DE"/>
          </a:p>
        </p:txBody>
      </p:sp>
      <p:sp>
        <p:nvSpPr>
          <p:cNvPr id="16" name="Fußzeilenplatzhalter 3">
            <a:extLst>
              <a:ext uri="{FF2B5EF4-FFF2-40B4-BE49-F238E27FC236}">
                <a16:creationId xmlns:a16="http://schemas.microsoft.com/office/drawing/2014/main" id="{DAA9CC3B-A8B9-354F-DE64-62D2E648EBB4}"/>
              </a:ext>
            </a:extLst>
          </p:cNvPr>
          <p:cNvSpPr>
            <a:spLocks noGrp="1"/>
          </p:cNvSpPr>
          <p:nvPr>
            <p:ph type="ftr" sz="quarter" idx="3"/>
          </p:nvPr>
        </p:nvSpPr>
        <p:spPr>
          <a:xfrm>
            <a:off x="1395280" y="6600825"/>
            <a:ext cx="10122125" cy="257176"/>
          </a:xfrm>
          <a:prstGeom prst="rect">
            <a:avLst/>
          </a:prstGeom>
        </p:spPr>
        <p:txBody>
          <a:bodyPr lIns="0" anchor="ctr"/>
          <a:lstStyle>
            <a:lvl1pPr>
              <a:defRPr sz="600" b="0">
                <a:latin typeface="+mn-lt"/>
              </a:defRPr>
            </a:lvl1pPr>
          </a:lstStyle>
          <a:p>
            <a:r>
              <a:rPr lang="de-DE"/>
              <a:t>Titel hinzufügen - Referent</a:t>
            </a:r>
            <a:endParaRPr lang="de-DE" dirty="0"/>
          </a:p>
        </p:txBody>
      </p:sp>
      <p:sp>
        <p:nvSpPr>
          <p:cNvPr id="18" name="Textfeld 17">
            <a:extLst>
              <a:ext uri="{FF2B5EF4-FFF2-40B4-BE49-F238E27FC236}">
                <a16:creationId xmlns:a16="http://schemas.microsoft.com/office/drawing/2014/main" id="{54EBA23E-5AB8-DC91-1368-9EA0816F0AA7}"/>
              </a:ext>
            </a:extLst>
          </p:cNvPr>
          <p:cNvSpPr txBox="1"/>
          <p:nvPr userDrawn="1"/>
        </p:nvSpPr>
        <p:spPr>
          <a:xfrm>
            <a:off x="233364" y="6637080"/>
            <a:ext cx="1145856" cy="184666"/>
          </a:xfrm>
          <a:prstGeom prst="rect">
            <a:avLst/>
          </a:prstGeom>
          <a:noFill/>
        </p:spPr>
        <p:txBody>
          <a:bodyPr wrap="square" lIns="0" rIns="0">
            <a:spAutoFit/>
          </a:bodyPr>
          <a:lstStyle/>
          <a:p>
            <a:r>
              <a:rPr lang="en-US" sz="600" b="1" kern="0" noProof="1">
                <a:solidFill>
                  <a:srgbClr val="0B1522"/>
                </a:solidFill>
                <a:latin typeface="Verdana" panose="020B0604030504040204" pitchFamily="34" charset="0"/>
                <a:ea typeface="Verdana" panose="020B0604030504040204" pitchFamily="34" charset="0"/>
              </a:rPr>
              <a:t>RELINE UV TECHNOLOGY </a:t>
            </a:r>
            <a:r>
              <a:rPr lang="en-US" sz="600" kern="0" noProof="1">
                <a:solidFill>
                  <a:srgbClr val="0B1522"/>
                </a:solidFill>
                <a:latin typeface="Verdana" panose="020B0604030504040204" pitchFamily="34" charset="0"/>
                <a:ea typeface="Verdana" panose="020B0604030504040204" pitchFamily="34" charset="0"/>
              </a:rPr>
              <a:t>| </a:t>
            </a:r>
            <a:endParaRPr lang="de-DE" sz="1400"/>
          </a:p>
        </p:txBody>
      </p:sp>
      <p:cxnSp>
        <p:nvCxnSpPr>
          <p:cNvPr id="19" name="Gerader Verbinder 18">
            <a:extLst>
              <a:ext uri="{FF2B5EF4-FFF2-40B4-BE49-F238E27FC236}">
                <a16:creationId xmlns:a16="http://schemas.microsoft.com/office/drawing/2014/main" id="{191FE227-C1A2-B7C9-27EE-23B1D291CBBB}"/>
              </a:ext>
            </a:extLst>
          </p:cNvPr>
          <p:cNvCxnSpPr>
            <a:cxnSpLocks/>
          </p:cNvCxnSpPr>
          <p:nvPr userDrawn="1"/>
        </p:nvCxnSpPr>
        <p:spPr>
          <a:xfrm>
            <a:off x="233363" y="6592888"/>
            <a:ext cx="11722100" cy="0"/>
          </a:xfrm>
          <a:prstGeom prst="line">
            <a:avLst/>
          </a:prstGeom>
          <a:ln w="28575">
            <a:solidFill>
              <a:srgbClr val="FBB21B"/>
            </a:solidFill>
          </a:ln>
        </p:spPr>
        <p:style>
          <a:lnRef idx="1">
            <a:schemeClr val="accent1"/>
          </a:lnRef>
          <a:fillRef idx="0">
            <a:schemeClr val="accent1"/>
          </a:fillRef>
          <a:effectRef idx="0">
            <a:schemeClr val="accent1"/>
          </a:effectRef>
          <a:fontRef idx="minor">
            <a:schemeClr val="tx1"/>
          </a:fontRef>
        </p:style>
      </p:cxnSp>
      <p:sp>
        <p:nvSpPr>
          <p:cNvPr id="3" name="Rechteck 2">
            <a:extLst>
              <a:ext uri="{FF2B5EF4-FFF2-40B4-BE49-F238E27FC236}">
                <a16:creationId xmlns:a16="http://schemas.microsoft.com/office/drawing/2014/main" id="{E33A1A72-71FB-D650-7C66-0CDCCD6EC6F6}"/>
              </a:ext>
            </a:extLst>
          </p:cNvPr>
          <p:cNvSpPr/>
          <p:nvPr userDrawn="1"/>
        </p:nvSpPr>
        <p:spPr>
          <a:xfrm>
            <a:off x="0" y="0"/>
            <a:ext cx="12192000" cy="646820"/>
          </a:xfrm>
          <a:prstGeom prst="rect">
            <a:avLst/>
          </a:prstGeom>
          <a:solidFill>
            <a:srgbClr val="0B15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4" name="Gerader Verbinder 3">
            <a:extLst>
              <a:ext uri="{FF2B5EF4-FFF2-40B4-BE49-F238E27FC236}">
                <a16:creationId xmlns:a16="http://schemas.microsoft.com/office/drawing/2014/main" id="{C1420159-EAE5-8ABC-E3E0-E560F261C785}"/>
              </a:ext>
            </a:extLst>
          </p:cNvPr>
          <p:cNvCxnSpPr>
            <a:cxnSpLocks/>
          </p:cNvCxnSpPr>
          <p:nvPr userDrawn="1"/>
        </p:nvCxnSpPr>
        <p:spPr>
          <a:xfrm>
            <a:off x="227013" y="628153"/>
            <a:ext cx="11737975" cy="0"/>
          </a:xfrm>
          <a:prstGeom prst="line">
            <a:avLst/>
          </a:prstGeom>
          <a:ln w="28575">
            <a:solidFill>
              <a:srgbClr val="0F1623"/>
            </a:solidFill>
          </a:ln>
        </p:spPr>
        <p:style>
          <a:lnRef idx="1">
            <a:schemeClr val="accent1"/>
          </a:lnRef>
          <a:fillRef idx="0">
            <a:schemeClr val="accent1"/>
          </a:fillRef>
          <a:effectRef idx="0">
            <a:schemeClr val="accent1"/>
          </a:effectRef>
          <a:fontRef idx="minor">
            <a:schemeClr val="tx1"/>
          </a:fontRef>
        </p:style>
      </p:cxnSp>
      <p:sp>
        <p:nvSpPr>
          <p:cNvPr id="5" name="Rechteck 4">
            <a:extLst>
              <a:ext uri="{FF2B5EF4-FFF2-40B4-BE49-F238E27FC236}">
                <a16:creationId xmlns:a16="http://schemas.microsoft.com/office/drawing/2014/main" id="{8FEDA81A-98C1-082A-0AA9-FAB3D1ACDD7E}"/>
              </a:ext>
            </a:extLst>
          </p:cNvPr>
          <p:cNvSpPr/>
          <p:nvPr userDrawn="1"/>
        </p:nvSpPr>
        <p:spPr>
          <a:xfrm>
            <a:off x="227013" y="646824"/>
            <a:ext cx="1519236" cy="51732"/>
          </a:xfrm>
          <a:prstGeom prst="rect">
            <a:avLst/>
          </a:prstGeom>
          <a:solidFill>
            <a:srgbClr val="FCAF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Grafik 6" descr="Ein Bild, das Text, ClipArt enthält.&#10;&#10;Automatisch generierte Beschreibung">
            <a:extLst>
              <a:ext uri="{FF2B5EF4-FFF2-40B4-BE49-F238E27FC236}">
                <a16:creationId xmlns:a16="http://schemas.microsoft.com/office/drawing/2014/main" id="{93824E7F-3A11-AC03-F936-3E3B00C9C27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631" t="11965" r="4453" b="11785"/>
          <a:stretch/>
        </p:blipFill>
        <p:spPr>
          <a:xfrm>
            <a:off x="218602" y="114137"/>
            <a:ext cx="1540885" cy="418546"/>
          </a:xfrm>
          <a:prstGeom prst="rect">
            <a:avLst/>
          </a:prstGeom>
        </p:spPr>
      </p:pic>
      <p:pic>
        <p:nvPicPr>
          <p:cNvPr id="9" name="Grafik 8">
            <a:extLst>
              <a:ext uri="{FF2B5EF4-FFF2-40B4-BE49-F238E27FC236}">
                <a16:creationId xmlns:a16="http://schemas.microsoft.com/office/drawing/2014/main" id="{AA864CA0-C12A-E09E-A61A-B92D2BAB37CB}"/>
              </a:ext>
            </a:extLst>
          </p:cNvPr>
          <p:cNvPicPr>
            <a:picLocks noChangeAspect="1"/>
          </p:cNvPicPr>
          <p:nvPr userDrawn="1"/>
        </p:nvPicPr>
        <p:blipFill rotWithShape="1">
          <a:blip r:embed="rId3" cstate="screen">
            <a:alphaModFix amt="50000"/>
            <a:extLst>
              <a:ext uri="{28A0092B-C50C-407E-A947-70E740481C1C}">
                <a14:useLocalDpi xmlns:a14="http://schemas.microsoft.com/office/drawing/2010/main"/>
              </a:ext>
            </a:extLst>
          </a:blip>
          <a:srcRect/>
          <a:stretch/>
        </p:blipFill>
        <p:spPr>
          <a:xfrm>
            <a:off x="11437653" y="0"/>
            <a:ext cx="754348" cy="646611"/>
          </a:xfrm>
          <a:prstGeom prst="rect">
            <a:avLst/>
          </a:prstGeom>
        </p:spPr>
      </p:pic>
      <p:cxnSp>
        <p:nvCxnSpPr>
          <p:cNvPr id="13" name="Gerader Verbinder 12">
            <a:extLst>
              <a:ext uri="{FF2B5EF4-FFF2-40B4-BE49-F238E27FC236}">
                <a16:creationId xmlns:a16="http://schemas.microsoft.com/office/drawing/2014/main" id="{8C8A6DEB-0A9E-304B-927D-F7DC62A9F965}"/>
              </a:ext>
            </a:extLst>
          </p:cNvPr>
          <p:cNvCxnSpPr>
            <a:cxnSpLocks/>
          </p:cNvCxnSpPr>
          <p:nvPr userDrawn="1"/>
        </p:nvCxnSpPr>
        <p:spPr>
          <a:xfrm>
            <a:off x="247929" y="2295131"/>
            <a:ext cx="0" cy="3490913"/>
          </a:xfrm>
          <a:prstGeom prst="line">
            <a:avLst/>
          </a:prstGeom>
          <a:ln w="28575">
            <a:solidFill>
              <a:srgbClr val="0F1623"/>
            </a:solidFill>
          </a:ln>
        </p:spPr>
        <p:style>
          <a:lnRef idx="1">
            <a:schemeClr val="accent1"/>
          </a:lnRef>
          <a:fillRef idx="0">
            <a:schemeClr val="accent1"/>
          </a:fillRef>
          <a:effectRef idx="0">
            <a:schemeClr val="accent1"/>
          </a:effectRef>
          <a:fontRef idx="minor">
            <a:schemeClr val="tx1"/>
          </a:fontRef>
        </p:style>
      </p:cxnSp>
      <p:sp>
        <p:nvSpPr>
          <p:cNvPr id="14" name="Rechteck 13">
            <a:extLst>
              <a:ext uri="{FF2B5EF4-FFF2-40B4-BE49-F238E27FC236}">
                <a16:creationId xmlns:a16="http://schemas.microsoft.com/office/drawing/2014/main" id="{D6175426-DDEA-4133-6E94-4FE4D69F37E7}"/>
              </a:ext>
            </a:extLst>
          </p:cNvPr>
          <p:cNvSpPr/>
          <p:nvPr userDrawn="1"/>
        </p:nvSpPr>
        <p:spPr>
          <a:xfrm rot="16200000" flipH="1" flipV="1">
            <a:off x="-547283" y="4032977"/>
            <a:ext cx="1519236" cy="51732"/>
          </a:xfrm>
          <a:prstGeom prst="rect">
            <a:avLst/>
          </a:prstGeom>
          <a:solidFill>
            <a:srgbClr val="0D1829"/>
          </a:solidFill>
          <a:ln>
            <a:solidFill>
              <a:srgbClr val="0F16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7" name="Grafik 16">
            <a:extLst>
              <a:ext uri="{FF2B5EF4-FFF2-40B4-BE49-F238E27FC236}">
                <a16:creationId xmlns:a16="http://schemas.microsoft.com/office/drawing/2014/main" id="{A0DB1840-802B-5FD5-A2F2-1839AA3830D9}"/>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l="-1"/>
          <a:stretch/>
        </p:blipFill>
        <p:spPr>
          <a:xfrm>
            <a:off x="482793" y="1875102"/>
            <a:ext cx="5374036" cy="4365361"/>
          </a:xfrm>
          <a:prstGeom prst="roundRect">
            <a:avLst>
              <a:gd name="adj" fmla="val 3231"/>
            </a:avLst>
          </a:prstGeom>
        </p:spPr>
      </p:pic>
      <p:graphicFrame>
        <p:nvGraphicFramePr>
          <p:cNvPr id="12" name="Tabelle 19">
            <a:extLst>
              <a:ext uri="{FF2B5EF4-FFF2-40B4-BE49-F238E27FC236}">
                <a16:creationId xmlns:a16="http://schemas.microsoft.com/office/drawing/2014/main" id="{DFE0A926-E38C-860C-469E-D1C76DF6DD94}"/>
              </a:ext>
            </a:extLst>
          </p:cNvPr>
          <p:cNvGraphicFramePr>
            <a:graphicFrameLocks noGrp="1"/>
          </p:cNvGraphicFramePr>
          <p:nvPr userDrawn="1">
            <p:extLst>
              <p:ext uri="{D42A27DB-BD31-4B8C-83A1-F6EECF244321}">
                <p14:modId xmlns:p14="http://schemas.microsoft.com/office/powerpoint/2010/main" val="368153150"/>
              </p:ext>
            </p:extLst>
          </p:nvPr>
        </p:nvGraphicFramePr>
        <p:xfrm>
          <a:off x="6042931" y="1875102"/>
          <a:ext cx="5940000" cy="4320000"/>
        </p:xfrm>
        <a:graphic>
          <a:graphicData uri="http://schemas.openxmlformats.org/drawingml/2006/table">
            <a:tbl>
              <a:tblPr firstRow="1" bandRow="1">
                <a:tableStyleId>{073A0DAA-6AF3-43AB-8588-CEC1D06C72B9}</a:tableStyleId>
              </a:tblPr>
              <a:tblGrid>
                <a:gridCol w="1980000">
                  <a:extLst>
                    <a:ext uri="{9D8B030D-6E8A-4147-A177-3AD203B41FA5}">
                      <a16:colId xmlns:a16="http://schemas.microsoft.com/office/drawing/2014/main" val="966050814"/>
                    </a:ext>
                  </a:extLst>
                </a:gridCol>
                <a:gridCol w="1980000">
                  <a:extLst>
                    <a:ext uri="{9D8B030D-6E8A-4147-A177-3AD203B41FA5}">
                      <a16:colId xmlns:a16="http://schemas.microsoft.com/office/drawing/2014/main" val="2934493796"/>
                    </a:ext>
                  </a:extLst>
                </a:gridCol>
                <a:gridCol w="1980000">
                  <a:extLst>
                    <a:ext uri="{9D8B030D-6E8A-4147-A177-3AD203B41FA5}">
                      <a16:colId xmlns:a16="http://schemas.microsoft.com/office/drawing/2014/main" val="673843263"/>
                    </a:ext>
                  </a:extLst>
                </a:gridCol>
              </a:tblGrid>
              <a:tr h="540000">
                <a:tc>
                  <a:txBody>
                    <a:bodyPr/>
                    <a:lstStyle/>
                    <a:p>
                      <a:endParaRPr lang="de-DE"/>
                    </a:p>
                  </a:txBody>
                  <a:tcPr/>
                </a:tc>
                <a:tc>
                  <a:txBody>
                    <a:bodyPr/>
                    <a:lstStyle/>
                    <a:p>
                      <a:endParaRPr lang="de-DE" dirty="0"/>
                    </a:p>
                  </a:txBody>
                  <a:tcPr/>
                </a:tc>
                <a:tc>
                  <a:txBody>
                    <a:bodyPr/>
                    <a:lstStyle/>
                    <a:p>
                      <a:endParaRPr lang="de-DE" dirty="0"/>
                    </a:p>
                  </a:txBody>
                  <a:tcPr/>
                </a:tc>
                <a:extLst>
                  <a:ext uri="{0D108BD9-81ED-4DB2-BD59-A6C34878D82A}">
                    <a16:rowId xmlns:a16="http://schemas.microsoft.com/office/drawing/2014/main" val="749348682"/>
                  </a:ext>
                </a:extLst>
              </a:tr>
              <a:tr h="540000">
                <a:tc>
                  <a:txBody>
                    <a:bodyPr/>
                    <a:lstStyle/>
                    <a:p>
                      <a:endParaRPr lang="de-DE" dirty="0"/>
                    </a:p>
                  </a:txBody>
                  <a:tcPr/>
                </a:tc>
                <a:tc>
                  <a:txBody>
                    <a:bodyPr/>
                    <a:lstStyle/>
                    <a:p>
                      <a:endParaRPr lang="de-DE" dirty="0"/>
                    </a:p>
                  </a:txBody>
                  <a:tcPr/>
                </a:tc>
                <a:tc>
                  <a:txBody>
                    <a:bodyPr/>
                    <a:lstStyle/>
                    <a:p>
                      <a:endParaRPr lang="de-DE"/>
                    </a:p>
                  </a:txBody>
                  <a:tcPr/>
                </a:tc>
                <a:extLst>
                  <a:ext uri="{0D108BD9-81ED-4DB2-BD59-A6C34878D82A}">
                    <a16:rowId xmlns:a16="http://schemas.microsoft.com/office/drawing/2014/main" val="4258321630"/>
                  </a:ext>
                </a:extLst>
              </a:tr>
              <a:tr h="540000">
                <a:tc>
                  <a:txBody>
                    <a:bodyPr/>
                    <a:lstStyle/>
                    <a:p>
                      <a:endParaRPr lang="de-DE"/>
                    </a:p>
                  </a:txBody>
                  <a:tcPr/>
                </a:tc>
                <a:tc>
                  <a:txBody>
                    <a:bodyPr/>
                    <a:lstStyle/>
                    <a:p>
                      <a:endParaRPr lang="de-DE" dirty="0"/>
                    </a:p>
                  </a:txBody>
                  <a:tcPr/>
                </a:tc>
                <a:tc>
                  <a:txBody>
                    <a:bodyPr/>
                    <a:lstStyle/>
                    <a:p>
                      <a:endParaRPr lang="de-DE" dirty="0"/>
                    </a:p>
                  </a:txBody>
                  <a:tcPr/>
                </a:tc>
                <a:extLst>
                  <a:ext uri="{0D108BD9-81ED-4DB2-BD59-A6C34878D82A}">
                    <a16:rowId xmlns:a16="http://schemas.microsoft.com/office/drawing/2014/main" val="760452878"/>
                  </a:ext>
                </a:extLst>
              </a:tr>
              <a:tr h="540000">
                <a:tc>
                  <a:txBody>
                    <a:bodyPr/>
                    <a:lstStyle/>
                    <a:p>
                      <a:endParaRPr lang="de-DE" dirty="0"/>
                    </a:p>
                  </a:txBody>
                  <a:tcPr/>
                </a:tc>
                <a:tc>
                  <a:txBody>
                    <a:bodyPr/>
                    <a:lstStyle/>
                    <a:p>
                      <a:endParaRPr lang="de-DE" dirty="0"/>
                    </a:p>
                  </a:txBody>
                  <a:tcPr/>
                </a:tc>
                <a:tc>
                  <a:txBody>
                    <a:bodyPr/>
                    <a:lstStyle/>
                    <a:p>
                      <a:endParaRPr lang="de-DE" dirty="0"/>
                    </a:p>
                  </a:txBody>
                  <a:tcPr/>
                </a:tc>
                <a:extLst>
                  <a:ext uri="{0D108BD9-81ED-4DB2-BD59-A6C34878D82A}">
                    <a16:rowId xmlns:a16="http://schemas.microsoft.com/office/drawing/2014/main" val="904384505"/>
                  </a:ext>
                </a:extLst>
              </a:tr>
              <a:tr h="540000">
                <a:tc>
                  <a:txBody>
                    <a:bodyPr/>
                    <a:lstStyle/>
                    <a:p>
                      <a:endParaRPr lang="de-DE" dirty="0"/>
                    </a:p>
                  </a:txBody>
                  <a:tcPr/>
                </a:tc>
                <a:tc>
                  <a:txBody>
                    <a:bodyPr/>
                    <a:lstStyle/>
                    <a:p>
                      <a:endParaRPr lang="de-DE" dirty="0"/>
                    </a:p>
                  </a:txBody>
                  <a:tcPr/>
                </a:tc>
                <a:tc>
                  <a:txBody>
                    <a:bodyPr/>
                    <a:lstStyle/>
                    <a:p>
                      <a:endParaRPr lang="de-DE" dirty="0"/>
                    </a:p>
                  </a:txBody>
                  <a:tcPr/>
                </a:tc>
                <a:extLst>
                  <a:ext uri="{0D108BD9-81ED-4DB2-BD59-A6C34878D82A}">
                    <a16:rowId xmlns:a16="http://schemas.microsoft.com/office/drawing/2014/main" val="5797661"/>
                  </a:ext>
                </a:extLst>
              </a:tr>
              <a:tr h="540000">
                <a:tc>
                  <a:txBody>
                    <a:bodyPr/>
                    <a:lstStyle/>
                    <a:p>
                      <a:endParaRPr lang="de-DE" dirty="0"/>
                    </a:p>
                  </a:txBody>
                  <a:tcPr/>
                </a:tc>
                <a:tc>
                  <a:txBody>
                    <a:bodyPr/>
                    <a:lstStyle/>
                    <a:p>
                      <a:endParaRPr lang="de-DE" dirty="0"/>
                    </a:p>
                  </a:txBody>
                  <a:tcPr/>
                </a:tc>
                <a:tc>
                  <a:txBody>
                    <a:bodyPr/>
                    <a:lstStyle/>
                    <a:p>
                      <a:endParaRPr lang="de-DE" dirty="0"/>
                    </a:p>
                  </a:txBody>
                  <a:tcPr/>
                </a:tc>
                <a:extLst>
                  <a:ext uri="{0D108BD9-81ED-4DB2-BD59-A6C34878D82A}">
                    <a16:rowId xmlns:a16="http://schemas.microsoft.com/office/drawing/2014/main" val="4045926163"/>
                  </a:ext>
                </a:extLst>
              </a:tr>
              <a:tr h="540000">
                <a:tc>
                  <a:txBody>
                    <a:bodyPr/>
                    <a:lstStyle/>
                    <a:p>
                      <a:endParaRPr lang="de-DE"/>
                    </a:p>
                  </a:txBody>
                  <a:tcPr/>
                </a:tc>
                <a:tc>
                  <a:txBody>
                    <a:bodyPr/>
                    <a:lstStyle/>
                    <a:p>
                      <a:endParaRPr lang="de-DE"/>
                    </a:p>
                  </a:txBody>
                  <a:tcPr/>
                </a:tc>
                <a:tc>
                  <a:txBody>
                    <a:bodyPr/>
                    <a:lstStyle/>
                    <a:p>
                      <a:endParaRPr lang="de-DE" dirty="0"/>
                    </a:p>
                  </a:txBody>
                  <a:tcPr/>
                </a:tc>
                <a:extLst>
                  <a:ext uri="{0D108BD9-81ED-4DB2-BD59-A6C34878D82A}">
                    <a16:rowId xmlns:a16="http://schemas.microsoft.com/office/drawing/2014/main" val="1605929724"/>
                  </a:ext>
                </a:extLst>
              </a:tr>
              <a:tr h="540000">
                <a:tc>
                  <a:txBody>
                    <a:bodyPr/>
                    <a:lstStyle/>
                    <a:p>
                      <a:endParaRPr lang="de-DE" dirty="0"/>
                    </a:p>
                  </a:txBody>
                  <a:tcPr/>
                </a:tc>
                <a:tc>
                  <a:txBody>
                    <a:bodyPr/>
                    <a:lstStyle/>
                    <a:p>
                      <a:endParaRPr lang="de-DE"/>
                    </a:p>
                  </a:txBody>
                  <a:tcPr/>
                </a:tc>
                <a:tc>
                  <a:txBody>
                    <a:bodyPr/>
                    <a:lstStyle/>
                    <a:p>
                      <a:endParaRPr lang="de-DE" dirty="0"/>
                    </a:p>
                  </a:txBody>
                  <a:tcPr/>
                </a:tc>
                <a:extLst>
                  <a:ext uri="{0D108BD9-81ED-4DB2-BD59-A6C34878D82A}">
                    <a16:rowId xmlns:a16="http://schemas.microsoft.com/office/drawing/2014/main" val="1092277366"/>
                  </a:ext>
                </a:extLst>
              </a:tr>
            </a:tbl>
          </a:graphicData>
        </a:graphic>
      </p:graphicFrame>
      <p:sp>
        <p:nvSpPr>
          <p:cNvPr id="6" name="Inhaltsplatzhalter 2">
            <a:extLst>
              <a:ext uri="{FF2B5EF4-FFF2-40B4-BE49-F238E27FC236}">
                <a16:creationId xmlns:a16="http://schemas.microsoft.com/office/drawing/2014/main" id="{D20A8CA1-D6AE-680A-94EC-C9C94A0D01FF}"/>
              </a:ext>
            </a:extLst>
          </p:cNvPr>
          <p:cNvSpPr>
            <a:spLocks noGrp="1"/>
          </p:cNvSpPr>
          <p:nvPr>
            <p:ph sz="quarter" idx="19" hasCustomPrompt="1"/>
          </p:nvPr>
        </p:nvSpPr>
        <p:spPr>
          <a:xfrm>
            <a:off x="510504" y="1875102"/>
            <a:ext cx="5465477" cy="4365362"/>
          </a:xfrm>
          <a:prstGeom prst="roundRect">
            <a:avLst>
              <a:gd name="adj" fmla="val 3129"/>
            </a:avLst>
          </a:prstGeom>
        </p:spPr>
        <p:txBody>
          <a:bodyPr vert="horz" lIns="91440" tIns="45720" rIns="91440" bIns="45720" rtlCol="0">
            <a:normAutofit/>
          </a:bodyPr>
          <a:lstStyle>
            <a:lvl1pPr>
              <a:defRPr lang="en-US" sz="1200" smtClean="0">
                <a:solidFill>
                  <a:schemeClr val="tx1">
                    <a:lumMod val="75000"/>
                    <a:lumOff val="25000"/>
                  </a:schemeClr>
                </a:solidFill>
              </a:defRPr>
            </a:lvl1pPr>
            <a:lvl2pPr>
              <a:defRPr lang="en-US" sz="1200" smtClean="0">
                <a:solidFill>
                  <a:schemeClr val="tx1">
                    <a:lumMod val="75000"/>
                    <a:lumOff val="25000"/>
                  </a:schemeClr>
                </a:solidFill>
              </a:defRPr>
            </a:lvl2pPr>
            <a:lvl3pPr>
              <a:defRPr lang="en-US" sz="1200" smtClean="0">
                <a:solidFill>
                  <a:schemeClr val="tx1">
                    <a:lumMod val="75000"/>
                    <a:lumOff val="25000"/>
                  </a:schemeClr>
                </a:solidFill>
              </a:defRPr>
            </a:lvl3pPr>
            <a:lvl4pPr>
              <a:defRPr lang="en-US" sz="1200" smtClean="0">
                <a:solidFill>
                  <a:schemeClr val="tx1">
                    <a:lumMod val="75000"/>
                    <a:lumOff val="25000"/>
                  </a:schemeClr>
                </a:solidFill>
              </a:defRPr>
            </a:lvl4pPr>
            <a:lvl5pPr>
              <a:defRPr lang="en-US" sz="1200">
                <a:solidFill>
                  <a:schemeClr val="tx1">
                    <a:lumMod val="75000"/>
                    <a:lumOff val="25000"/>
                  </a:schemeClr>
                </a:solidFill>
              </a:defRPr>
            </a:lvl5pPr>
          </a:lstStyle>
          <a:p>
            <a:pPr marL="0" lvl="1" indent="0" rtl="0">
              <a:lnSpc>
                <a:spcPct val="150000"/>
              </a:lnSpc>
              <a:spcBef>
                <a:spcPts val="1000"/>
              </a:spcBef>
              <a:spcAft>
                <a:spcPts val="1200"/>
              </a:spcAft>
              <a:buNone/>
            </a:pPr>
            <a:r>
              <a:rPr lang="de-DE" noProof="0" dirty="0"/>
              <a:t> </a:t>
            </a:r>
          </a:p>
        </p:txBody>
      </p:sp>
    </p:spTree>
    <p:extLst>
      <p:ext uri="{BB962C8B-B14F-4D97-AF65-F5344CB8AC3E}">
        <p14:creationId xmlns:p14="http://schemas.microsoft.com/office/powerpoint/2010/main" val="365113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250"/>
                                        <p:tgtEl>
                                          <p:spTgt spid="14"/>
                                        </p:tgtEl>
                                      </p:cBhvr>
                                    </p:animEffect>
                                  </p:childTnLst>
                                </p:cTn>
                              </p:par>
                              <p:par>
                                <p:cTn id="8" presetID="64" presetClass="path" presetSubtype="0" accel="50000" decel="50000" fill="hold" grpId="1" nodeType="withEffect">
                                  <p:stCondLst>
                                    <p:cond delay="250"/>
                                  </p:stCondLst>
                                  <p:childTnLst>
                                    <p:animMotion origin="layout" path="M 2.29167E-6 0.06689 L 2.29167E-6 3.33333E-6 " pathEditMode="relative" rAng="0" ptsTypes="AA">
                                      <p:cBhvr>
                                        <p:cTn id="9" dur="1000" fill="hold"/>
                                        <p:tgtEl>
                                          <p:spTgt spid="14"/>
                                        </p:tgtEl>
                                        <p:attrNameLst>
                                          <p:attrName>ppt_x</p:attrName>
                                          <p:attrName>ppt_y</p:attrName>
                                        </p:attrNameLst>
                                      </p:cBhvr>
                                      <p:rCtr x="0" y="-335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Lst>
  </p:timing>
  <p:extLst>
    <p:ext uri="{DCECCB84-F9BA-43D5-87BE-67443E8EF086}">
      <p15:sldGuideLst xmlns:p15="http://schemas.microsoft.com/office/powerpoint/2012/main">
        <p15:guide id="2" orient="horz" pos="1284" userDrawn="1">
          <p15:clr>
            <a:srgbClr val="FBAE40"/>
          </p15:clr>
        </p15:guide>
        <p15:guide id="3" orient="horz" pos="3822" userDrawn="1">
          <p15:clr>
            <a:srgbClr val="FBAE40"/>
          </p15:clr>
        </p15:guide>
        <p15:guide id="4" orient="horz" pos="1175" userDrawn="1">
          <p15:clr>
            <a:srgbClr val="FBAE40"/>
          </p15:clr>
        </p15:guide>
        <p15:guide id="5" orient="horz" pos="3933"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_Tabell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FC9509B-BEC5-6271-09A4-B90F8EC562C3}"/>
              </a:ext>
            </a:extLst>
          </p:cNvPr>
          <p:cNvSpPr>
            <a:spLocks noGrp="1"/>
          </p:cNvSpPr>
          <p:nvPr>
            <p:ph type="title" hasCustomPrompt="1"/>
          </p:nvPr>
        </p:nvSpPr>
        <p:spPr>
          <a:xfrm>
            <a:off x="233364" y="923908"/>
            <a:ext cx="11722099" cy="332399"/>
          </a:xfrm>
        </p:spPr>
        <p:txBody>
          <a:bodyPr/>
          <a:lstStyle>
            <a:lvl1pPr>
              <a:defRPr sz="2400" cap="all" baseline="0"/>
            </a:lvl1pPr>
          </a:lstStyle>
          <a:p>
            <a:r>
              <a:rPr lang="de-DE" dirty="0"/>
              <a:t>Hier steht die Headline</a:t>
            </a:r>
          </a:p>
        </p:txBody>
      </p:sp>
      <p:sp>
        <p:nvSpPr>
          <p:cNvPr id="8" name="Textplatzhalter 9">
            <a:extLst>
              <a:ext uri="{FF2B5EF4-FFF2-40B4-BE49-F238E27FC236}">
                <a16:creationId xmlns:a16="http://schemas.microsoft.com/office/drawing/2014/main" id="{AA234A89-5D67-BDB1-A8A4-D6D9E605DA8D}"/>
              </a:ext>
            </a:extLst>
          </p:cNvPr>
          <p:cNvSpPr>
            <a:spLocks noGrp="1"/>
          </p:cNvSpPr>
          <p:nvPr>
            <p:ph type="body" sz="quarter" idx="14" hasCustomPrompt="1"/>
          </p:nvPr>
        </p:nvSpPr>
        <p:spPr>
          <a:xfrm>
            <a:off x="234157" y="1340517"/>
            <a:ext cx="11721306" cy="184281"/>
          </a:xfrm>
        </p:spPr>
        <p:txBody>
          <a:bodyPr/>
          <a:lstStyle>
            <a:lvl1pPr marL="0" indent="0">
              <a:buNone/>
              <a:defRPr sz="1200" cap="none" baseline="0"/>
            </a:lvl1pPr>
          </a:lstStyle>
          <a:p>
            <a:pPr lvl="0"/>
            <a:r>
              <a:rPr lang="de-DE" dirty="0"/>
              <a:t>Hier steht die </a:t>
            </a:r>
            <a:r>
              <a:rPr lang="de-DE" dirty="0" err="1"/>
              <a:t>Subline</a:t>
            </a:r>
            <a:endParaRPr lang="de-DE" dirty="0"/>
          </a:p>
        </p:txBody>
      </p:sp>
      <p:sp>
        <p:nvSpPr>
          <p:cNvPr id="15" name="Foliennummernplatzhalter 4">
            <a:extLst>
              <a:ext uri="{FF2B5EF4-FFF2-40B4-BE49-F238E27FC236}">
                <a16:creationId xmlns:a16="http://schemas.microsoft.com/office/drawing/2014/main" id="{6972F46F-B7EC-6977-4DA5-E5560F0E715A}"/>
              </a:ext>
            </a:extLst>
          </p:cNvPr>
          <p:cNvSpPr>
            <a:spLocks noGrp="1"/>
          </p:cNvSpPr>
          <p:nvPr>
            <p:ph type="sldNum" sz="quarter" idx="4"/>
          </p:nvPr>
        </p:nvSpPr>
        <p:spPr>
          <a:xfrm>
            <a:off x="11593513" y="6600825"/>
            <a:ext cx="361950" cy="257176"/>
          </a:xfrm>
          <a:prstGeom prst="rect">
            <a:avLst/>
          </a:prstGeom>
        </p:spPr>
        <p:txBody>
          <a:bodyPr lIns="0" rIns="0" anchor="ctr"/>
          <a:lstStyle>
            <a:lvl1pPr algn="r">
              <a:defRPr sz="600" b="1"/>
            </a:lvl1pPr>
          </a:lstStyle>
          <a:p>
            <a:fld id="{70AC78CC-C529-47E7-A9D5-30BF1F95C35E}" type="slidenum">
              <a:rPr lang="de-DE" smtClean="0"/>
              <a:pPr/>
              <a:t>‹Nr.›</a:t>
            </a:fld>
            <a:endParaRPr lang="de-DE"/>
          </a:p>
        </p:txBody>
      </p:sp>
      <p:sp>
        <p:nvSpPr>
          <p:cNvPr id="16" name="Fußzeilenplatzhalter 3">
            <a:extLst>
              <a:ext uri="{FF2B5EF4-FFF2-40B4-BE49-F238E27FC236}">
                <a16:creationId xmlns:a16="http://schemas.microsoft.com/office/drawing/2014/main" id="{DAA9CC3B-A8B9-354F-DE64-62D2E648EBB4}"/>
              </a:ext>
            </a:extLst>
          </p:cNvPr>
          <p:cNvSpPr>
            <a:spLocks noGrp="1"/>
          </p:cNvSpPr>
          <p:nvPr>
            <p:ph type="ftr" sz="quarter" idx="3"/>
          </p:nvPr>
        </p:nvSpPr>
        <p:spPr>
          <a:xfrm>
            <a:off x="1395280" y="6600825"/>
            <a:ext cx="10122125" cy="257176"/>
          </a:xfrm>
          <a:prstGeom prst="rect">
            <a:avLst/>
          </a:prstGeom>
        </p:spPr>
        <p:txBody>
          <a:bodyPr lIns="0" anchor="ctr"/>
          <a:lstStyle>
            <a:lvl1pPr>
              <a:defRPr sz="600" b="0">
                <a:latin typeface="+mn-lt"/>
              </a:defRPr>
            </a:lvl1pPr>
          </a:lstStyle>
          <a:p>
            <a:r>
              <a:rPr lang="de-DE"/>
              <a:t>Titel hinzufügen - Referent</a:t>
            </a:r>
            <a:endParaRPr lang="de-DE" dirty="0"/>
          </a:p>
        </p:txBody>
      </p:sp>
      <p:sp>
        <p:nvSpPr>
          <p:cNvPr id="18" name="Textfeld 17">
            <a:extLst>
              <a:ext uri="{FF2B5EF4-FFF2-40B4-BE49-F238E27FC236}">
                <a16:creationId xmlns:a16="http://schemas.microsoft.com/office/drawing/2014/main" id="{54EBA23E-5AB8-DC91-1368-9EA0816F0AA7}"/>
              </a:ext>
            </a:extLst>
          </p:cNvPr>
          <p:cNvSpPr txBox="1"/>
          <p:nvPr userDrawn="1"/>
        </p:nvSpPr>
        <p:spPr>
          <a:xfrm>
            <a:off x="233364" y="6637080"/>
            <a:ext cx="1145856" cy="184666"/>
          </a:xfrm>
          <a:prstGeom prst="rect">
            <a:avLst/>
          </a:prstGeom>
          <a:noFill/>
        </p:spPr>
        <p:txBody>
          <a:bodyPr wrap="square" lIns="0" rIns="0">
            <a:spAutoFit/>
          </a:bodyPr>
          <a:lstStyle/>
          <a:p>
            <a:r>
              <a:rPr lang="en-US" sz="600" b="1" kern="0" noProof="1">
                <a:solidFill>
                  <a:srgbClr val="0B1522"/>
                </a:solidFill>
                <a:latin typeface="Verdana" panose="020B0604030504040204" pitchFamily="34" charset="0"/>
                <a:ea typeface="Verdana" panose="020B0604030504040204" pitchFamily="34" charset="0"/>
              </a:rPr>
              <a:t>RELINE UV TECHNOLOGY </a:t>
            </a:r>
            <a:r>
              <a:rPr lang="en-US" sz="600" kern="0" noProof="1">
                <a:solidFill>
                  <a:srgbClr val="0B1522"/>
                </a:solidFill>
                <a:latin typeface="Verdana" panose="020B0604030504040204" pitchFamily="34" charset="0"/>
                <a:ea typeface="Verdana" panose="020B0604030504040204" pitchFamily="34" charset="0"/>
              </a:rPr>
              <a:t>| </a:t>
            </a:r>
            <a:endParaRPr lang="de-DE" sz="1400"/>
          </a:p>
        </p:txBody>
      </p:sp>
      <p:cxnSp>
        <p:nvCxnSpPr>
          <p:cNvPr id="19" name="Gerader Verbinder 18">
            <a:extLst>
              <a:ext uri="{FF2B5EF4-FFF2-40B4-BE49-F238E27FC236}">
                <a16:creationId xmlns:a16="http://schemas.microsoft.com/office/drawing/2014/main" id="{191FE227-C1A2-B7C9-27EE-23B1D291CBBB}"/>
              </a:ext>
            </a:extLst>
          </p:cNvPr>
          <p:cNvCxnSpPr>
            <a:cxnSpLocks/>
          </p:cNvCxnSpPr>
          <p:nvPr userDrawn="1"/>
        </p:nvCxnSpPr>
        <p:spPr>
          <a:xfrm>
            <a:off x="233363" y="6592888"/>
            <a:ext cx="11722100" cy="0"/>
          </a:xfrm>
          <a:prstGeom prst="line">
            <a:avLst/>
          </a:prstGeom>
          <a:ln w="28575">
            <a:solidFill>
              <a:srgbClr val="FBB21B"/>
            </a:solidFill>
          </a:ln>
        </p:spPr>
        <p:style>
          <a:lnRef idx="1">
            <a:schemeClr val="accent1"/>
          </a:lnRef>
          <a:fillRef idx="0">
            <a:schemeClr val="accent1"/>
          </a:fillRef>
          <a:effectRef idx="0">
            <a:schemeClr val="accent1"/>
          </a:effectRef>
          <a:fontRef idx="minor">
            <a:schemeClr val="tx1"/>
          </a:fontRef>
        </p:style>
      </p:cxnSp>
      <p:sp>
        <p:nvSpPr>
          <p:cNvPr id="3" name="Rechteck 2">
            <a:extLst>
              <a:ext uri="{FF2B5EF4-FFF2-40B4-BE49-F238E27FC236}">
                <a16:creationId xmlns:a16="http://schemas.microsoft.com/office/drawing/2014/main" id="{E33A1A72-71FB-D650-7C66-0CDCCD6EC6F6}"/>
              </a:ext>
            </a:extLst>
          </p:cNvPr>
          <p:cNvSpPr/>
          <p:nvPr userDrawn="1"/>
        </p:nvSpPr>
        <p:spPr>
          <a:xfrm>
            <a:off x="0" y="0"/>
            <a:ext cx="12192000" cy="646820"/>
          </a:xfrm>
          <a:prstGeom prst="rect">
            <a:avLst/>
          </a:prstGeom>
          <a:solidFill>
            <a:srgbClr val="0B15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4" name="Gerader Verbinder 3">
            <a:extLst>
              <a:ext uri="{FF2B5EF4-FFF2-40B4-BE49-F238E27FC236}">
                <a16:creationId xmlns:a16="http://schemas.microsoft.com/office/drawing/2014/main" id="{C1420159-EAE5-8ABC-E3E0-E560F261C785}"/>
              </a:ext>
            </a:extLst>
          </p:cNvPr>
          <p:cNvCxnSpPr>
            <a:cxnSpLocks/>
          </p:cNvCxnSpPr>
          <p:nvPr userDrawn="1"/>
        </p:nvCxnSpPr>
        <p:spPr>
          <a:xfrm>
            <a:off x="227013" y="628153"/>
            <a:ext cx="11737975" cy="0"/>
          </a:xfrm>
          <a:prstGeom prst="line">
            <a:avLst/>
          </a:prstGeom>
          <a:ln w="28575">
            <a:solidFill>
              <a:srgbClr val="0F1623"/>
            </a:solidFill>
          </a:ln>
        </p:spPr>
        <p:style>
          <a:lnRef idx="1">
            <a:schemeClr val="accent1"/>
          </a:lnRef>
          <a:fillRef idx="0">
            <a:schemeClr val="accent1"/>
          </a:fillRef>
          <a:effectRef idx="0">
            <a:schemeClr val="accent1"/>
          </a:effectRef>
          <a:fontRef idx="minor">
            <a:schemeClr val="tx1"/>
          </a:fontRef>
        </p:style>
      </p:cxnSp>
      <p:sp>
        <p:nvSpPr>
          <p:cNvPr id="5" name="Rechteck 4">
            <a:extLst>
              <a:ext uri="{FF2B5EF4-FFF2-40B4-BE49-F238E27FC236}">
                <a16:creationId xmlns:a16="http://schemas.microsoft.com/office/drawing/2014/main" id="{8FEDA81A-98C1-082A-0AA9-FAB3D1ACDD7E}"/>
              </a:ext>
            </a:extLst>
          </p:cNvPr>
          <p:cNvSpPr/>
          <p:nvPr userDrawn="1"/>
        </p:nvSpPr>
        <p:spPr>
          <a:xfrm>
            <a:off x="227013" y="646824"/>
            <a:ext cx="1519236" cy="51732"/>
          </a:xfrm>
          <a:prstGeom prst="rect">
            <a:avLst/>
          </a:prstGeom>
          <a:solidFill>
            <a:srgbClr val="FCAF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Grafik 6" descr="Ein Bild, das Text, ClipArt enthält.&#10;&#10;Automatisch generierte Beschreibung">
            <a:extLst>
              <a:ext uri="{FF2B5EF4-FFF2-40B4-BE49-F238E27FC236}">
                <a16:creationId xmlns:a16="http://schemas.microsoft.com/office/drawing/2014/main" id="{93824E7F-3A11-AC03-F936-3E3B00C9C27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631" t="11965" r="4453" b="11785"/>
          <a:stretch/>
        </p:blipFill>
        <p:spPr>
          <a:xfrm>
            <a:off x="218602" y="114137"/>
            <a:ext cx="1540885" cy="418546"/>
          </a:xfrm>
          <a:prstGeom prst="rect">
            <a:avLst/>
          </a:prstGeom>
        </p:spPr>
      </p:pic>
      <p:pic>
        <p:nvPicPr>
          <p:cNvPr id="9" name="Grafik 8">
            <a:extLst>
              <a:ext uri="{FF2B5EF4-FFF2-40B4-BE49-F238E27FC236}">
                <a16:creationId xmlns:a16="http://schemas.microsoft.com/office/drawing/2014/main" id="{AA864CA0-C12A-E09E-A61A-B92D2BAB37CB}"/>
              </a:ext>
            </a:extLst>
          </p:cNvPr>
          <p:cNvPicPr>
            <a:picLocks noChangeAspect="1"/>
          </p:cNvPicPr>
          <p:nvPr userDrawn="1"/>
        </p:nvPicPr>
        <p:blipFill rotWithShape="1">
          <a:blip r:embed="rId3" cstate="screen">
            <a:alphaModFix amt="50000"/>
            <a:extLst>
              <a:ext uri="{28A0092B-C50C-407E-A947-70E740481C1C}">
                <a14:useLocalDpi xmlns:a14="http://schemas.microsoft.com/office/drawing/2010/main"/>
              </a:ext>
            </a:extLst>
          </a:blip>
          <a:srcRect/>
          <a:stretch/>
        </p:blipFill>
        <p:spPr>
          <a:xfrm>
            <a:off x="11437653" y="0"/>
            <a:ext cx="754348" cy="646611"/>
          </a:xfrm>
          <a:prstGeom prst="rect">
            <a:avLst/>
          </a:prstGeom>
        </p:spPr>
      </p:pic>
      <p:cxnSp>
        <p:nvCxnSpPr>
          <p:cNvPr id="13" name="Gerader Verbinder 12">
            <a:extLst>
              <a:ext uri="{FF2B5EF4-FFF2-40B4-BE49-F238E27FC236}">
                <a16:creationId xmlns:a16="http://schemas.microsoft.com/office/drawing/2014/main" id="{8C8A6DEB-0A9E-304B-927D-F7DC62A9F965}"/>
              </a:ext>
            </a:extLst>
          </p:cNvPr>
          <p:cNvCxnSpPr>
            <a:cxnSpLocks/>
          </p:cNvCxnSpPr>
          <p:nvPr userDrawn="1"/>
        </p:nvCxnSpPr>
        <p:spPr>
          <a:xfrm>
            <a:off x="247929" y="2295131"/>
            <a:ext cx="0" cy="3490913"/>
          </a:xfrm>
          <a:prstGeom prst="line">
            <a:avLst/>
          </a:prstGeom>
          <a:ln w="28575">
            <a:solidFill>
              <a:srgbClr val="0F1623"/>
            </a:solidFill>
          </a:ln>
        </p:spPr>
        <p:style>
          <a:lnRef idx="1">
            <a:schemeClr val="accent1"/>
          </a:lnRef>
          <a:fillRef idx="0">
            <a:schemeClr val="accent1"/>
          </a:fillRef>
          <a:effectRef idx="0">
            <a:schemeClr val="accent1"/>
          </a:effectRef>
          <a:fontRef idx="minor">
            <a:schemeClr val="tx1"/>
          </a:fontRef>
        </p:style>
      </p:cxnSp>
      <p:sp>
        <p:nvSpPr>
          <p:cNvPr id="14" name="Rechteck 13">
            <a:extLst>
              <a:ext uri="{FF2B5EF4-FFF2-40B4-BE49-F238E27FC236}">
                <a16:creationId xmlns:a16="http://schemas.microsoft.com/office/drawing/2014/main" id="{D6175426-DDEA-4133-6E94-4FE4D69F37E7}"/>
              </a:ext>
            </a:extLst>
          </p:cNvPr>
          <p:cNvSpPr/>
          <p:nvPr userDrawn="1"/>
        </p:nvSpPr>
        <p:spPr>
          <a:xfrm rot="16200000" flipH="1" flipV="1">
            <a:off x="-547283" y="4032977"/>
            <a:ext cx="1519236" cy="51732"/>
          </a:xfrm>
          <a:prstGeom prst="rect">
            <a:avLst/>
          </a:prstGeom>
          <a:solidFill>
            <a:srgbClr val="0D1829"/>
          </a:solidFill>
          <a:ln>
            <a:solidFill>
              <a:srgbClr val="0F16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7" name="Grafik 16">
            <a:extLst>
              <a:ext uri="{FF2B5EF4-FFF2-40B4-BE49-F238E27FC236}">
                <a16:creationId xmlns:a16="http://schemas.microsoft.com/office/drawing/2014/main" id="{A0DB1840-802B-5FD5-A2F2-1839AA3830D9}"/>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l="-1"/>
          <a:stretch/>
        </p:blipFill>
        <p:spPr>
          <a:xfrm>
            <a:off x="482793" y="1875102"/>
            <a:ext cx="5374036" cy="4365361"/>
          </a:xfrm>
          <a:prstGeom prst="roundRect">
            <a:avLst>
              <a:gd name="adj" fmla="val 3231"/>
            </a:avLst>
          </a:prstGeom>
        </p:spPr>
      </p:pic>
      <p:graphicFrame>
        <p:nvGraphicFramePr>
          <p:cNvPr id="10" name="Diagramm 9">
            <a:extLst>
              <a:ext uri="{FF2B5EF4-FFF2-40B4-BE49-F238E27FC236}">
                <a16:creationId xmlns:a16="http://schemas.microsoft.com/office/drawing/2014/main" id="{0CD6CF04-4937-9E08-995C-01CBEE907CDD}"/>
              </a:ext>
            </a:extLst>
          </p:cNvPr>
          <p:cNvGraphicFramePr/>
          <p:nvPr userDrawn="1"/>
        </p:nvGraphicFramePr>
        <p:xfrm>
          <a:off x="6002449" y="1888782"/>
          <a:ext cx="6098935" cy="4293715"/>
        </p:xfrm>
        <a:graphic>
          <a:graphicData uri="http://schemas.openxmlformats.org/drawingml/2006/chart">
            <c:chart xmlns:c="http://schemas.openxmlformats.org/drawingml/2006/chart" xmlns:r="http://schemas.openxmlformats.org/officeDocument/2006/relationships" r:id="rId5"/>
          </a:graphicData>
        </a:graphic>
      </p:graphicFrame>
      <p:sp>
        <p:nvSpPr>
          <p:cNvPr id="6" name="Inhaltsplatzhalter 2">
            <a:extLst>
              <a:ext uri="{FF2B5EF4-FFF2-40B4-BE49-F238E27FC236}">
                <a16:creationId xmlns:a16="http://schemas.microsoft.com/office/drawing/2014/main" id="{6F3CDF5C-E619-D415-EDB2-7FC0CA379838}"/>
              </a:ext>
            </a:extLst>
          </p:cNvPr>
          <p:cNvSpPr>
            <a:spLocks noGrp="1"/>
          </p:cNvSpPr>
          <p:nvPr>
            <p:ph sz="quarter" idx="19" hasCustomPrompt="1"/>
          </p:nvPr>
        </p:nvSpPr>
        <p:spPr>
          <a:xfrm>
            <a:off x="510504" y="1875102"/>
            <a:ext cx="5465477" cy="4365362"/>
          </a:xfrm>
          <a:prstGeom prst="roundRect">
            <a:avLst>
              <a:gd name="adj" fmla="val 3129"/>
            </a:avLst>
          </a:prstGeom>
        </p:spPr>
        <p:txBody>
          <a:bodyPr vert="horz" lIns="91440" tIns="45720" rIns="91440" bIns="45720" rtlCol="0">
            <a:normAutofit/>
          </a:bodyPr>
          <a:lstStyle>
            <a:lvl1pPr>
              <a:defRPr lang="en-US" sz="1200" smtClean="0">
                <a:solidFill>
                  <a:schemeClr val="tx1">
                    <a:lumMod val="75000"/>
                    <a:lumOff val="25000"/>
                  </a:schemeClr>
                </a:solidFill>
              </a:defRPr>
            </a:lvl1pPr>
            <a:lvl2pPr>
              <a:defRPr lang="en-US" sz="1200" smtClean="0">
                <a:solidFill>
                  <a:schemeClr val="tx1">
                    <a:lumMod val="75000"/>
                    <a:lumOff val="25000"/>
                  </a:schemeClr>
                </a:solidFill>
              </a:defRPr>
            </a:lvl2pPr>
            <a:lvl3pPr>
              <a:defRPr lang="en-US" sz="1200" smtClean="0">
                <a:solidFill>
                  <a:schemeClr val="tx1">
                    <a:lumMod val="75000"/>
                    <a:lumOff val="25000"/>
                  </a:schemeClr>
                </a:solidFill>
              </a:defRPr>
            </a:lvl3pPr>
            <a:lvl4pPr>
              <a:defRPr lang="en-US" sz="1200" smtClean="0">
                <a:solidFill>
                  <a:schemeClr val="tx1">
                    <a:lumMod val="75000"/>
                    <a:lumOff val="25000"/>
                  </a:schemeClr>
                </a:solidFill>
              </a:defRPr>
            </a:lvl4pPr>
            <a:lvl5pPr>
              <a:defRPr lang="en-US" sz="1200">
                <a:solidFill>
                  <a:schemeClr val="tx1">
                    <a:lumMod val="75000"/>
                    <a:lumOff val="25000"/>
                  </a:schemeClr>
                </a:solidFill>
              </a:defRPr>
            </a:lvl5pPr>
          </a:lstStyle>
          <a:p>
            <a:pPr marL="0" lvl="1" indent="0" rtl="0">
              <a:lnSpc>
                <a:spcPct val="150000"/>
              </a:lnSpc>
              <a:spcBef>
                <a:spcPts val="1000"/>
              </a:spcBef>
              <a:spcAft>
                <a:spcPts val="1200"/>
              </a:spcAft>
              <a:buNone/>
            </a:pPr>
            <a:r>
              <a:rPr lang="de-DE" noProof="0" dirty="0"/>
              <a:t> </a:t>
            </a:r>
          </a:p>
        </p:txBody>
      </p:sp>
    </p:spTree>
    <p:extLst>
      <p:ext uri="{BB962C8B-B14F-4D97-AF65-F5344CB8AC3E}">
        <p14:creationId xmlns:p14="http://schemas.microsoft.com/office/powerpoint/2010/main" val="2435501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250"/>
                                        <p:tgtEl>
                                          <p:spTgt spid="14"/>
                                        </p:tgtEl>
                                      </p:cBhvr>
                                    </p:animEffect>
                                  </p:childTnLst>
                                </p:cTn>
                              </p:par>
                              <p:par>
                                <p:cTn id="8" presetID="64" presetClass="path" presetSubtype="0" accel="50000" decel="50000" fill="hold" grpId="1" nodeType="withEffect">
                                  <p:stCondLst>
                                    <p:cond delay="250"/>
                                  </p:stCondLst>
                                  <p:childTnLst>
                                    <p:animMotion origin="layout" path="M 2.29167E-6 0.06689 L 2.29167E-6 3.33333E-6 " pathEditMode="relative" rAng="0" ptsTypes="AA">
                                      <p:cBhvr>
                                        <p:cTn id="9" dur="1000" fill="hold"/>
                                        <p:tgtEl>
                                          <p:spTgt spid="14"/>
                                        </p:tgtEl>
                                        <p:attrNameLst>
                                          <p:attrName>ppt_x</p:attrName>
                                          <p:attrName>ppt_y</p:attrName>
                                        </p:attrNameLst>
                                      </p:cBhvr>
                                      <p:rCtr x="0" y="-335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Lst>
  </p:timing>
  <p:extLst>
    <p:ext uri="{DCECCB84-F9BA-43D5-87BE-67443E8EF086}">
      <p15:sldGuideLst xmlns:p15="http://schemas.microsoft.com/office/powerpoint/2012/main">
        <p15:guide id="2" orient="horz" pos="1284" userDrawn="1">
          <p15:clr>
            <a:srgbClr val="FBAE40"/>
          </p15:clr>
        </p15:guide>
        <p15:guide id="3" orient="horz" pos="3822" userDrawn="1">
          <p15:clr>
            <a:srgbClr val="FBAE40"/>
          </p15:clr>
        </p15:guide>
        <p15:guide id="4" orient="horz" pos="1175" userDrawn="1">
          <p15:clr>
            <a:srgbClr val="FBAE40"/>
          </p15:clr>
        </p15:guide>
        <p15:guide id="5" orient="horz" pos="3933"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cons 9er">
    <p:spTree>
      <p:nvGrpSpPr>
        <p:cNvPr id="1" name=""/>
        <p:cNvGrpSpPr/>
        <p:nvPr/>
      </p:nvGrpSpPr>
      <p:grpSpPr>
        <a:xfrm>
          <a:off x="0" y="0"/>
          <a:ext cx="0" cy="0"/>
          <a:chOff x="0" y="0"/>
          <a:chExt cx="0" cy="0"/>
        </a:xfrm>
      </p:grpSpPr>
      <p:pic>
        <p:nvPicPr>
          <p:cNvPr id="11" name="Grafik 10">
            <a:extLst>
              <a:ext uri="{FF2B5EF4-FFF2-40B4-BE49-F238E27FC236}">
                <a16:creationId xmlns:a16="http://schemas.microsoft.com/office/drawing/2014/main" id="{3F0E4FCA-9DB2-FD02-5763-7BB5085BCE1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10504" y="1875102"/>
            <a:ext cx="4289554" cy="4365361"/>
          </a:xfrm>
          <a:prstGeom prst="roundRect">
            <a:avLst>
              <a:gd name="adj" fmla="val 3231"/>
            </a:avLst>
          </a:prstGeom>
        </p:spPr>
      </p:pic>
      <p:sp>
        <p:nvSpPr>
          <p:cNvPr id="2" name="Titel 1">
            <a:extLst>
              <a:ext uri="{FF2B5EF4-FFF2-40B4-BE49-F238E27FC236}">
                <a16:creationId xmlns:a16="http://schemas.microsoft.com/office/drawing/2014/main" id="{EFC9509B-BEC5-6271-09A4-B90F8EC562C3}"/>
              </a:ext>
            </a:extLst>
          </p:cNvPr>
          <p:cNvSpPr>
            <a:spLocks noGrp="1"/>
          </p:cNvSpPr>
          <p:nvPr>
            <p:ph type="title" hasCustomPrompt="1"/>
          </p:nvPr>
        </p:nvSpPr>
        <p:spPr>
          <a:xfrm>
            <a:off x="233364" y="923908"/>
            <a:ext cx="11722099" cy="332399"/>
          </a:xfrm>
        </p:spPr>
        <p:txBody>
          <a:bodyPr/>
          <a:lstStyle>
            <a:lvl1pPr>
              <a:defRPr sz="2400" cap="all" baseline="0"/>
            </a:lvl1pPr>
          </a:lstStyle>
          <a:p>
            <a:r>
              <a:rPr lang="de-DE" dirty="0"/>
              <a:t>Hier steht die Headline</a:t>
            </a:r>
          </a:p>
        </p:txBody>
      </p:sp>
      <p:sp>
        <p:nvSpPr>
          <p:cNvPr id="8" name="Textplatzhalter 9">
            <a:extLst>
              <a:ext uri="{FF2B5EF4-FFF2-40B4-BE49-F238E27FC236}">
                <a16:creationId xmlns:a16="http://schemas.microsoft.com/office/drawing/2014/main" id="{AA234A89-5D67-BDB1-A8A4-D6D9E605DA8D}"/>
              </a:ext>
            </a:extLst>
          </p:cNvPr>
          <p:cNvSpPr>
            <a:spLocks noGrp="1"/>
          </p:cNvSpPr>
          <p:nvPr>
            <p:ph type="body" sz="quarter" idx="14" hasCustomPrompt="1"/>
          </p:nvPr>
        </p:nvSpPr>
        <p:spPr>
          <a:xfrm>
            <a:off x="234157" y="1340517"/>
            <a:ext cx="11721306" cy="184281"/>
          </a:xfrm>
        </p:spPr>
        <p:txBody>
          <a:bodyPr/>
          <a:lstStyle>
            <a:lvl1pPr marL="0" indent="0">
              <a:buNone/>
              <a:defRPr sz="1200" cap="none" baseline="0"/>
            </a:lvl1pPr>
          </a:lstStyle>
          <a:p>
            <a:pPr lvl="0"/>
            <a:r>
              <a:rPr lang="de-DE" dirty="0"/>
              <a:t>Hier steht die </a:t>
            </a:r>
            <a:r>
              <a:rPr lang="de-DE" dirty="0" err="1"/>
              <a:t>Subline</a:t>
            </a:r>
            <a:endParaRPr lang="de-DE" dirty="0"/>
          </a:p>
        </p:txBody>
      </p:sp>
      <p:sp>
        <p:nvSpPr>
          <p:cNvPr id="15" name="Foliennummernplatzhalter 4">
            <a:extLst>
              <a:ext uri="{FF2B5EF4-FFF2-40B4-BE49-F238E27FC236}">
                <a16:creationId xmlns:a16="http://schemas.microsoft.com/office/drawing/2014/main" id="{6972F46F-B7EC-6977-4DA5-E5560F0E715A}"/>
              </a:ext>
            </a:extLst>
          </p:cNvPr>
          <p:cNvSpPr>
            <a:spLocks noGrp="1"/>
          </p:cNvSpPr>
          <p:nvPr>
            <p:ph type="sldNum" sz="quarter" idx="4"/>
          </p:nvPr>
        </p:nvSpPr>
        <p:spPr>
          <a:xfrm>
            <a:off x="11593513" y="6600825"/>
            <a:ext cx="361950" cy="257176"/>
          </a:xfrm>
          <a:prstGeom prst="rect">
            <a:avLst/>
          </a:prstGeom>
        </p:spPr>
        <p:txBody>
          <a:bodyPr lIns="0" rIns="0" anchor="ctr"/>
          <a:lstStyle>
            <a:lvl1pPr algn="r">
              <a:defRPr sz="600" b="1"/>
            </a:lvl1pPr>
          </a:lstStyle>
          <a:p>
            <a:fld id="{70AC78CC-C529-47E7-A9D5-30BF1F95C35E}" type="slidenum">
              <a:rPr lang="de-DE" smtClean="0"/>
              <a:pPr/>
              <a:t>‹Nr.›</a:t>
            </a:fld>
            <a:endParaRPr lang="de-DE"/>
          </a:p>
        </p:txBody>
      </p:sp>
      <p:sp>
        <p:nvSpPr>
          <p:cNvPr id="16" name="Fußzeilenplatzhalter 3">
            <a:extLst>
              <a:ext uri="{FF2B5EF4-FFF2-40B4-BE49-F238E27FC236}">
                <a16:creationId xmlns:a16="http://schemas.microsoft.com/office/drawing/2014/main" id="{DAA9CC3B-A8B9-354F-DE64-62D2E648EBB4}"/>
              </a:ext>
            </a:extLst>
          </p:cNvPr>
          <p:cNvSpPr>
            <a:spLocks noGrp="1"/>
          </p:cNvSpPr>
          <p:nvPr>
            <p:ph type="ftr" sz="quarter" idx="3"/>
          </p:nvPr>
        </p:nvSpPr>
        <p:spPr>
          <a:xfrm>
            <a:off x="1395280" y="6600825"/>
            <a:ext cx="10122125" cy="257176"/>
          </a:xfrm>
          <a:prstGeom prst="rect">
            <a:avLst/>
          </a:prstGeom>
        </p:spPr>
        <p:txBody>
          <a:bodyPr lIns="0" anchor="ctr"/>
          <a:lstStyle>
            <a:lvl1pPr>
              <a:defRPr sz="600" b="0">
                <a:latin typeface="+mn-lt"/>
              </a:defRPr>
            </a:lvl1pPr>
          </a:lstStyle>
          <a:p>
            <a:r>
              <a:rPr lang="de-DE"/>
              <a:t>Titel hinzufügen - Referent</a:t>
            </a:r>
            <a:endParaRPr lang="de-DE" dirty="0"/>
          </a:p>
        </p:txBody>
      </p:sp>
      <p:sp>
        <p:nvSpPr>
          <p:cNvPr id="18" name="Textfeld 17">
            <a:extLst>
              <a:ext uri="{FF2B5EF4-FFF2-40B4-BE49-F238E27FC236}">
                <a16:creationId xmlns:a16="http://schemas.microsoft.com/office/drawing/2014/main" id="{54EBA23E-5AB8-DC91-1368-9EA0816F0AA7}"/>
              </a:ext>
            </a:extLst>
          </p:cNvPr>
          <p:cNvSpPr txBox="1"/>
          <p:nvPr userDrawn="1"/>
        </p:nvSpPr>
        <p:spPr>
          <a:xfrm>
            <a:off x="233364" y="6637080"/>
            <a:ext cx="1145856" cy="184666"/>
          </a:xfrm>
          <a:prstGeom prst="rect">
            <a:avLst/>
          </a:prstGeom>
          <a:noFill/>
        </p:spPr>
        <p:txBody>
          <a:bodyPr wrap="square" lIns="0" rIns="0">
            <a:spAutoFit/>
          </a:bodyPr>
          <a:lstStyle/>
          <a:p>
            <a:r>
              <a:rPr lang="en-US" sz="600" b="1" kern="0" noProof="1">
                <a:solidFill>
                  <a:srgbClr val="0B1522"/>
                </a:solidFill>
                <a:latin typeface="Verdana" panose="020B0604030504040204" pitchFamily="34" charset="0"/>
                <a:ea typeface="Verdana" panose="020B0604030504040204" pitchFamily="34" charset="0"/>
              </a:rPr>
              <a:t>RELINE UV TECHNOLOGY </a:t>
            </a:r>
            <a:r>
              <a:rPr lang="en-US" sz="600" kern="0" noProof="1">
                <a:solidFill>
                  <a:srgbClr val="0B1522"/>
                </a:solidFill>
                <a:latin typeface="Verdana" panose="020B0604030504040204" pitchFamily="34" charset="0"/>
                <a:ea typeface="Verdana" panose="020B0604030504040204" pitchFamily="34" charset="0"/>
              </a:rPr>
              <a:t>| </a:t>
            </a:r>
            <a:endParaRPr lang="de-DE" sz="1400"/>
          </a:p>
        </p:txBody>
      </p:sp>
      <p:cxnSp>
        <p:nvCxnSpPr>
          <p:cNvPr id="19" name="Gerader Verbinder 18">
            <a:extLst>
              <a:ext uri="{FF2B5EF4-FFF2-40B4-BE49-F238E27FC236}">
                <a16:creationId xmlns:a16="http://schemas.microsoft.com/office/drawing/2014/main" id="{191FE227-C1A2-B7C9-27EE-23B1D291CBBB}"/>
              </a:ext>
            </a:extLst>
          </p:cNvPr>
          <p:cNvCxnSpPr>
            <a:cxnSpLocks/>
          </p:cNvCxnSpPr>
          <p:nvPr userDrawn="1"/>
        </p:nvCxnSpPr>
        <p:spPr>
          <a:xfrm>
            <a:off x="233363" y="6592888"/>
            <a:ext cx="11722100" cy="0"/>
          </a:xfrm>
          <a:prstGeom prst="line">
            <a:avLst/>
          </a:prstGeom>
          <a:ln w="28575">
            <a:solidFill>
              <a:srgbClr val="FBB21B"/>
            </a:solidFill>
          </a:ln>
        </p:spPr>
        <p:style>
          <a:lnRef idx="1">
            <a:schemeClr val="accent1"/>
          </a:lnRef>
          <a:fillRef idx="0">
            <a:schemeClr val="accent1"/>
          </a:fillRef>
          <a:effectRef idx="0">
            <a:schemeClr val="accent1"/>
          </a:effectRef>
          <a:fontRef idx="minor">
            <a:schemeClr val="tx1"/>
          </a:fontRef>
        </p:style>
      </p:cxnSp>
      <p:sp>
        <p:nvSpPr>
          <p:cNvPr id="3" name="Rechteck 2">
            <a:extLst>
              <a:ext uri="{FF2B5EF4-FFF2-40B4-BE49-F238E27FC236}">
                <a16:creationId xmlns:a16="http://schemas.microsoft.com/office/drawing/2014/main" id="{E33A1A72-71FB-D650-7C66-0CDCCD6EC6F6}"/>
              </a:ext>
            </a:extLst>
          </p:cNvPr>
          <p:cNvSpPr/>
          <p:nvPr userDrawn="1"/>
        </p:nvSpPr>
        <p:spPr>
          <a:xfrm>
            <a:off x="0" y="0"/>
            <a:ext cx="12192000" cy="646820"/>
          </a:xfrm>
          <a:prstGeom prst="rect">
            <a:avLst/>
          </a:prstGeom>
          <a:solidFill>
            <a:srgbClr val="0B15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4" name="Gerader Verbinder 3">
            <a:extLst>
              <a:ext uri="{FF2B5EF4-FFF2-40B4-BE49-F238E27FC236}">
                <a16:creationId xmlns:a16="http://schemas.microsoft.com/office/drawing/2014/main" id="{C1420159-EAE5-8ABC-E3E0-E560F261C785}"/>
              </a:ext>
            </a:extLst>
          </p:cNvPr>
          <p:cNvCxnSpPr>
            <a:cxnSpLocks/>
          </p:cNvCxnSpPr>
          <p:nvPr userDrawn="1"/>
        </p:nvCxnSpPr>
        <p:spPr>
          <a:xfrm>
            <a:off x="227013" y="628153"/>
            <a:ext cx="11737975" cy="0"/>
          </a:xfrm>
          <a:prstGeom prst="line">
            <a:avLst/>
          </a:prstGeom>
          <a:ln w="28575">
            <a:solidFill>
              <a:srgbClr val="0F1623"/>
            </a:solidFill>
          </a:ln>
        </p:spPr>
        <p:style>
          <a:lnRef idx="1">
            <a:schemeClr val="accent1"/>
          </a:lnRef>
          <a:fillRef idx="0">
            <a:schemeClr val="accent1"/>
          </a:fillRef>
          <a:effectRef idx="0">
            <a:schemeClr val="accent1"/>
          </a:effectRef>
          <a:fontRef idx="minor">
            <a:schemeClr val="tx1"/>
          </a:fontRef>
        </p:style>
      </p:cxnSp>
      <p:sp>
        <p:nvSpPr>
          <p:cNvPr id="5" name="Rechteck 4">
            <a:extLst>
              <a:ext uri="{FF2B5EF4-FFF2-40B4-BE49-F238E27FC236}">
                <a16:creationId xmlns:a16="http://schemas.microsoft.com/office/drawing/2014/main" id="{8FEDA81A-98C1-082A-0AA9-FAB3D1ACDD7E}"/>
              </a:ext>
            </a:extLst>
          </p:cNvPr>
          <p:cNvSpPr/>
          <p:nvPr userDrawn="1"/>
        </p:nvSpPr>
        <p:spPr>
          <a:xfrm>
            <a:off x="227013" y="646824"/>
            <a:ext cx="1519236" cy="51732"/>
          </a:xfrm>
          <a:prstGeom prst="rect">
            <a:avLst/>
          </a:prstGeom>
          <a:solidFill>
            <a:srgbClr val="FCAF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Grafik 6" descr="Ein Bild, das Text, ClipArt enthält.&#10;&#10;Automatisch generierte Beschreibung">
            <a:extLst>
              <a:ext uri="{FF2B5EF4-FFF2-40B4-BE49-F238E27FC236}">
                <a16:creationId xmlns:a16="http://schemas.microsoft.com/office/drawing/2014/main" id="{93824E7F-3A11-AC03-F936-3E3B00C9C27D}"/>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3631" t="11965" r="4453" b="11785"/>
          <a:stretch/>
        </p:blipFill>
        <p:spPr>
          <a:xfrm>
            <a:off x="218602" y="114137"/>
            <a:ext cx="1540885" cy="418546"/>
          </a:xfrm>
          <a:prstGeom prst="rect">
            <a:avLst/>
          </a:prstGeom>
        </p:spPr>
      </p:pic>
      <p:pic>
        <p:nvPicPr>
          <p:cNvPr id="9" name="Grafik 8">
            <a:extLst>
              <a:ext uri="{FF2B5EF4-FFF2-40B4-BE49-F238E27FC236}">
                <a16:creationId xmlns:a16="http://schemas.microsoft.com/office/drawing/2014/main" id="{AA864CA0-C12A-E09E-A61A-B92D2BAB37CB}"/>
              </a:ext>
            </a:extLst>
          </p:cNvPr>
          <p:cNvPicPr>
            <a:picLocks noChangeAspect="1"/>
          </p:cNvPicPr>
          <p:nvPr userDrawn="1"/>
        </p:nvPicPr>
        <p:blipFill rotWithShape="1">
          <a:blip r:embed="rId4" cstate="screen">
            <a:alphaModFix amt="50000"/>
            <a:extLst>
              <a:ext uri="{28A0092B-C50C-407E-A947-70E740481C1C}">
                <a14:useLocalDpi xmlns:a14="http://schemas.microsoft.com/office/drawing/2010/main"/>
              </a:ext>
            </a:extLst>
          </a:blip>
          <a:srcRect/>
          <a:stretch/>
        </p:blipFill>
        <p:spPr>
          <a:xfrm>
            <a:off x="11437653" y="0"/>
            <a:ext cx="754348" cy="646611"/>
          </a:xfrm>
          <a:prstGeom prst="rect">
            <a:avLst/>
          </a:prstGeom>
        </p:spPr>
      </p:pic>
      <p:sp>
        <p:nvSpPr>
          <p:cNvPr id="52" name="Textplatzhalter 10">
            <a:extLst>
              <a:ext uri="{FF2B5EF4-FFF2-40B4-BE49-F238E27FC236}">
                <a16:creationId xmlns:a16="http://schemas.microsoft.com/office/drawing/2014/main" id="{406504DC-770F-E7A9-B588-09F00F036C0C}"/>
              </a:ext>
            </a:extLst>
          </p:cNvPr>
          <p:cNvSpPr>
            <a:spLocks noGrp="1"/>
          </p:cNvSpPr>
          <p:nvPr>
            <p:ph type="body" sz="quarter" idx="10" hasCustomPrompt="1"/>
          </p:nvPr>
        </p:nvSpPr>
        <p:spPr>
          <a:xfrm>
            <a:off x="8226304" y="2163908"/>
            <a:ext cx="1389285" cy="338554"/>
          </a:xfrm>
        </p:spPr>
        <p:txBody>
          <a:bodyPr wrap="square" anchor="b" anchorCtr="0">
            <a:spAutoFit/>
          </a:bodyPr>
          <a:lstStyle>
            <a:lvl1pPr marL="0" indent="0" algn="l">
              <a:lnSpc>
                <a:spcPct val="100000"/>
              </a:lnSpc>
              <a:spcBef>
                <a:spcPts val="0"/>
              </a:spcBef>
              <a:spcAft>
                <a:spcPts val="0"/>
              </a:spcAft>
              <a:buFontTx/>
              <a:buNone/>
              <a:defRPr sz="2200" b="1" cap="all" baseline="0">
                <a:solidFill>
                  <a:schemeClr val="tx1"/>
                </a:solidFill>
              </a:defRPr>
            </a:lvl1pPr>
          </a:lstStyle>
          <a:p>
            <a:pPr marL="0" marR="0" lvl="0" indent="0" algn="l" defTabSz="914400" rtl="0" eaLnBrk="1" fontAlgn="auto" latinLnBrk="0" hangingPunct="1">
              <a:lnSpc>
                <a:spcPct val="100000"/>
              </a:lnSpc>
              <a:spcBef>
                <a:spcPts val="0"/>
              </a:spcBef>
              <a:spcAft>
                <a:spcPts val="0"/>
              </a:spcAft>
              <a:buClr>
                <a:schemeClr val="accent2"/>
              </a:buClr>
              <a:buSzTx/>
              <a:buFontTx/>
              <a:buNone/>
              <a:tabLst/>
              <a:defRPr/>
            </a:pPr>
            <a:r>
              <a:rPr lang="de-DE"/>
              <a:t>Thema</a:t>
            </a:r>
          </a:p>
        </p:txBody>
      </p:sp>
      <p:sp>
        <p:nvSpPr>
          <p:cNvPr id="10" name="Textplatzhalter 10">
            <a:extLst>
              <a:ext uri="{FF2B5EF4-FFF2-40B4-BE49-F238E27FC236}">
                <a16:creationId xmlns:a16="http://schemas.microsoft.com/office/drawing/2014/main" id="{54179F28-3033-874B-8667-D370AF13F9A0}"/>
              </a:ext>
            </a:extLst>
          </p:cNvPr>
          <p:cNvSpPr>
            <a:spLocks noGrp="1"/>
          </p:cNvSpPr>
          <p:nvPr>
            <p:ph type="body" sz="quarter" idx="18" hasCustomPrompt="1"/>
          </p:nvPr>
        </p:nvSpPr>
        <p:spPr>
          <a:xfrm>
            <a:off x="8226304" y="2550882"/>
            <a:ext cx="1389285" cy="369332"/>
          </a:xfrm>
        </p:spPr>
        <p:txBody>
          <a:bodyPr wrap="square" anchor="t" anchorCtr="0">
            <a:spAutoFit/>
          </a:bodyPr>
          <a:lstStyle>
            <a:lvl1pPr marL="0" indent="0" algn="l">
              <a:lnSpc>
                <a:spcPct val="100000"/>
              </a:lnSpc>
              <a:spcBef>
                <a:spcPts val="0"/>
              </a:spcBef>
              <a:spcAft>
                <a:spcPts val="0"/>
              </a:spcAft>
              <a:buFontTx/>
              <a:buNone/>
              <a:defRPr sz="1200" b="0" cap="none" baseline="0">
                <a:solidFill>
                  <a:schemeClr val="tx1"/>
                </a:solidFill>
              </a:defRPr>
            </a:lvl1pPr>
          </a:lstStyle>
          <a:p>
            <a:pPr lvl="0"/>
            <a:r>
              <a:rPr lang="de-DE"/>
              <a:t>Erklärungen </a:t>
            </a:r>
            <a:br>
              <a:rPr lang="de-DE"/>
            </a:br>
            <a:r>
              <a:rPr lang="de-DE"/>
              <a:t>zum Icon</a:t>
            </a:r>
          </a:p>
        </p:txBody>
      </p:sp>
      <p:sp>
        <p:nvSpPr>
          <p:cNvPr id="12" name="Bildplatzhalter 48">
            <a:extLst>
              <a:ext uri="{FF2B5EF4-FFF2-40B4-BE49-F238E27FC236}">
                <a16:creationId xmlns:a16="http://schemas.microsoft.com/office/drawing/2014/main" id="{34711B1D-0D8D-00EB-6D16-65FD8C7A9C0F}"/>
              </a:ext>
            </a:extLst>
          </p:cNvPr>
          <p:cNvSpPr>
            <a:spLocks noGrp="1"/>
          </p:cNvSpPr>
          <p:nvPr>
            <p:ph type="pic" sz="quarter" idx="19" hasCustomPrompt="1"/>
          </p:nvPr>
        </p:nvSpPr>
        <p:spPr>
          <a:xfrm>
            <a:off x="7449063" y="2160289"/>
            <a:ext cx="712323" cy="770598"/>
          </a:xfrm>
          <a:prstGeom prst="roundRect">
            <a:avLst>
              <a:gd name="adj" fmla="val 4227"/>
            </a:avLst>
          </a:prstGeom>
        </p:spPr>
        <p:txBody>
          <a:bodyPr anchor="ctr">
            <a:noAutofit/>
          </a:bodyPr>
          <a:lstStyle>
            <a:lvl1pPr marL="0" indent="0" algn="ctr">
              <a:buFontTx/>
              <a:buNone/>
              <a:defRPr sz="800"/>
            </a:lvl1pPr>
          </a:lstStyle>
          <a:p>
            <a:pPr marL="0" marR="0" lvl="0" indent="0" algn="ctr" defTabSz="914400" rtl="0" eaLnBrk="1" fontAlgn="auto" latinLnBrk="0" hangingPunct="1">
              <a:lnSpc>
                <a:spcPct val="110000"/>
              </a:lnSpc>
              <a:spcBef>
                <a:spcPts val="1000"/>
              </a:spcBef>
              <a:spcAft>
                <a:spcPts val="300"/>
              </a:spcAft>
              <a:buClr>
                <a:schemeClr val="accent2"/>
              </a:buClr>
              <a:buSzTx/>
              <a:buFontTx/>
              <a:buNone/>
              <a:tabLst/>
              <a:defRPr/>
            </a:pPr>
            <a:r>
              <a:rPr lang="de-DE"/>
              <a:t>Icon</a:t>
            </a:r>
          </a:p>
        </p:txBody>
      </p:sp>
      <p:sp>
        <p:nvSpPr>
          <p:cNvPr id="28" name="Textplatzhalter 10">
            <a:extLst>
              <a:ext uri="{FF2B5EF4-FFF2-40B4-BE49-F238E27FC236}">
                <a16:creationId xmlns:a16="http://schemas.microsoft.com/office/drawing/2014/main" id="{B897CEDD-44FB-04B1-B151-1A2A55BF9D73}"/>
              </a:ext>
            </a:extLst>
          </p:cNvPr>
          <p:cNvSpPr>
            <a:spLocks noGrp="1"/>
          </p:cNvSpPr>
          <p:nvPr>
            <p:ph type="body" sz="quarter" idx="20" hasCustomPrompt="1"/>
          </p:nvPr>
        </p:nvSpPr>
        <p:spPr>
          <a:xfrm>
            <a:off x="10575703" y="2163908"/>
            <a:ext cx="1389285" cy="338554"/>
          </a:xfrm>
        </p:spPr>
        <p:txBody>
          <a:bodyPr wrap="square" anchor="b" anchorCtr="0">
            <a:spAutoFit/>
          </a:bodyPr>
          <a:lstStyle>
            <a:lvl1pPr marL="0" indent="0" algn="l">
              <a:lnSpc>
                <a:spcPct val="100000"/>
              </a:lnSpc>
              <a:spcBef>
                <a:spcPts val="0"/>
              </a:spcBef>
              <a:spcAft>
                <a:spcPts val="0"/>
              </a:spcAft>
              <a:buFontTx/>
              <a:buNone/>
              <a:defRPr sz="2200" b="1" cap="all" baseline="0">
                <a:solidFill>
                  <a:schemeClr val="tx1"/>
                </a:solidFill>
              </a:defRPr>
            </a:lvl1pPr>
          </a:lstStyle>
          <a:p>
            <a:pPr marL="0" marR="0" lvl="0" indent="0" algn="l" defTabSz="914400" rtl="0" eaLnBrk="1" fontAlgn="auto" latinLnBrk="0" hangingPunct="1">
              <a:lnSpc>
                <a:spcPct val="100000"/>
              </a:lnSpc>
              <a:spcBef>
                <a:spcPts val="0"/>
              </a:spcBef>
              <a:spcAft>
                <a:spcPts val="0"/>
              </a:spcAft>
              <a:buClr>
                <a:schemeClr val="accent2"/>
              </a:buClr>
              <a:buSzTx/>
              <a:buFontTx/>
              <a:buNone/>
              <a:tabLst/>
              <a:defRPr/>
            </a:pPr>
            <a:r>
              <a:rPr lang="de-DE"/>
              <a:t>Thema</a:t>
            </a:r>
          </a:p>
        </p:txBody>
      </p:sp>
      <p:sp>
        <p:nvSpPr>
          <p:cNvPr id="29" name="Textplatzhalter 10">
            <a:extLst>
              <a:ext uri="{FF2B5EF4-FFF2-40B4-BE49-F238E27FC236}">
                <a16:creationId xmlns:a16="http://schemas.microsoft.com/office/drawing/2014/main" id="{6FFBC860-11E3-9E26-B6A6-B43AE66D9430}"/>
              </a:ext>
            </a:extLst>
          </p:cNvPr>
          <p:cNvSpPr>
            <a:spLocks noGrp="1"/>
          </p:cNvSpPr>
          <p:nvPr>
            <p:ph type="body" sz="quarter" idx="21" hasCustomPrompt="1"/>
          </p:nvPr>
        </p:nvSpPr>
        <p:spPr>
          <a:xfrm>
            <a:off x="10575703" y="2550882"/>
            <a:ext cx="1389285" cy="369332"/>
          </a:xfrm>
        </p:spPr>
        <p:txBody>
          <a:bodyPr wrap="square" anchor="t" anchorCtr="0">
            <a:spAutoFit/>
          </a:bodyPr>
          <a:lstStyle>
            <a:lvl1pPr marL="0" indent="0" algn="l">
              <a:lnSpc>
                <a:spcPct val="100000"/>
              </a:lnSpc>
              <a:spcBef>
                <a:spcPts val="0"/>
              </a:spcBef>
              <a:spcAft>
                <a:spcPts val="0"/>
              </a:spcAft>
              <a:buFontTx/>
              <a:buNone/>
              <a:defRPr sz="1200" b="0" cap="none" baseline="0">
                <a:solidFill>
                  <a:schemeClr val="tx1"/>
                </a:solidFill>
              </a:defRPr>
            </a:lvl1pPr>
          </a:lstStyle>
          <a:p>
            <a:pPr lvl="0"/>
            <a:r>
              <a:rPr lang="de-DE"/>
              <a:t>Erklärungen </a:t>
            </a:r>
            <a:br>
              <a:rPr lang="de-DE"/>
            </a:br>
            <a:r>
              <a:rPr lang="de-DE"/>
              <a:t>zum Icon</a:t>
            </a:r>
          </a:p>
        </p:txBody>
      </p:sp>
      <p:sp>
        <p:nvSpPr>
          <p:cNvPr id="30" name="Bildplatzhalter 48">
            <a:extLst>
              <a:ext uri="{FF2B5EF4-FFF2-40B4-BE49-F238E27FC236}">
                <a16:creationId xmlns:a16="http://schemas.microsoft.com/office/drawing/2014/main" id="{8DE1CE2D-6629-6615-F136-15BB6AF85DB3}"/>
              </a:ext>
            </a:extLst>
          </p:cNvPr>
          <p:cNvSpPr>
            <a:spLocks noGrp="1"/>
          </p:cNvSpPr>
          <p:nvPr>
            <p:ph type="pic" sz="quarter" idx="22" hasCustomPrompt="1"/>
          </p:nvPr>
        </p:nvSpPr>
        <p:spPr>
          <a:xfrm>
            <a:off x="9798462" y="2160289"/>
            <a:ext cx="712323" cy="770598"/>
          </a:xfrm>
          <a:prstGeom prst="roundRect">
            <a:avLst>
              <a:gd name="adj" fmla="val 4227"/>
            </a:avLst>
          </a:prstGeom>
        </p:spPr>
        <p:txBody>
          <a:bodyPr anchor="ctr">
            <a:noAutofit/>
          </a:bodyPr>
          <a:lstStyle>
            <a:lvl1pPr marL="0" indent="0" algn="ctr">
              <a:buFontTx/>
              <a:buNone/>
              <a:defRPr sz="800"/>
            </a:lvl1pPr>
          </a:lstStyle>
          <a:p>
            <a:pPr marL="0" marR="0" lvl="0" indent="0" algn="ctr" defTabSz="914400" rtl="0" eaLnBrk="1" fontAlgn="auto" latinLnBrk="0" hangingPunct="1">
              <a:lnSpc>
                <a:spcPct val="110000"/>
              </a:lnSpc>
              <a:spcBef>
                <a:spcPts val="1000"/>
              </a:spcBef>
              <a:spcAft>
                <a:spcPts val="300"/>
              </a:spcAft>
              <a:buClr>
                <a:schemeClr val="accent2"/>
              </a:buClr>
              <a:buSzTx/>
              <a:buFontTx/>
              <a:buNone/>
              <a:tabLst/>
              <a:defRPr/>
            </a:pPr>
            <a:r>
              <a:rPr lang="de-DE"/>
              <a:t>Icon</a:t>
            </a:r>
          </a:p>
        </p:txBody>
      </p:sp>
      <p:sp>
        <p:nvSpPr>
          <p:cNvPr id="34" name="Textplatzhalter 10">
            <a:extLst>
              <a:ext uri="{FF2B5EF4-FFF2-40B4-BE49-F238E27FC236}">
                <a16:creationId xmlns:a16="http://schemas.microsoft.com/office/drawing/2014/main" id="{B174719C-AD6A-95AF-ACCB-6B83FC991566}"/>
              </a:ext>
            </a:extLst>
          </p:cNvPr>
          <p:cNvSpPr>
            <a:spLocks noGrp="1"/>
          </p:cNvSpPr>
          <p:nvPr>
            <p:ph type="body" sz="quarter" idx="23" hasCustomPrompt="1"/>
          </p:nvPr>
        </p:nvSpPr>
        <p:spPr>
          <a:xfrm>
            <a:off x="5876905" y="2163908"/>
            <a:ext cx="1389285" cy="338554"/>
          </a:xfrm>
        </p:spPr>
        <p:txBody>
          <a:bodyPr wrap="square" anchor="b" anchorCtr="0">
            <a:spAutoFit/>
          </a:bodyPr>
          <a:lstStyle>
            <a:lvl1pPr marL="0" indent="0" algn="l">
              <a:lnSpc>
                <a:spcPct val="100000"/>
              </a:lnSpc>
              <a:spcBef>
                <a:spcPts val="0"/>
              </a:spcBef>
              <a:spcAft>
                <a:spcPts val="0"/>
              </a:spcAft>
              <a:buFontTx/>
              <a:buNone/>
              <a:defRPr sz="2200" b="1" cap="all" baseline="0">
                <a:solidFill>
                  <a:schemeClr val="tx1"/>
                </a:solidFill>
              </a:defRPr>
            </a:lvl1pPr>
          </a:lstStyle>
          <a:p>
            <a:pPr lvl="0"/>
            <a:r>
              <a:rPr lang="de-DE"/>
              <a:t>Thema</a:t>
            </a:r>
          </a:p>
        </p:txBody>
      </p:sp>
      <p:sp>
        <p:nvSpPr>
          <p:cNvPr id="35" name="Textplatzhalter 10">
            <a:extLst>
              <a:ext uri="{FF2B5EF4-FFF2-40B4-BE49-F238E27FC236}">
                <a16:creationId xmlns:a16="http://schemas.microsoft.com/office/drawing/2014/main" id="{B37EDBF4-3997-3911-0135-7103EC4DC916}"/>
              </a:ext>
            </a:extLst>
          </p:cNvPr>
          <p:cNvSpPr>
            <a:spLocks noGrp="1"/>
          </p:cNvSpPr>
          <p:nvPr>
            <p:ph type="body" sz="quarter" idx="24" hasCustomPrompt="1"/>
          </p:nvPr>
        </p:nvSpPr>
        <p:spPr>
          <a:xfrm>
            <a:off x="5876905" y="2550882"/>
            <a:ext cx="1389285" cy="369332"/>
          </a:xfrm>
        </p:spPr>
        <p:txBody>
          <a:bodyPr wrap="square" anchor="t" anchorCtr="0">
            <a:spAutoFit/>
          </a:bodyPr>
          <a:lstStyle>
            <a:lvl1pPr marL="0" indent="0" algn="l">
              <a:lnSpc>
                <a:spcPct val="100000"/>
              </a:lnSpc>
              <a:spcBef>
                <a:spcPts val="0"/>
              </a:spcBef>
              <a:spcAft>
                <a:spcPts val="0"/>
              </a:spcAft>
              <a:buFontTx/>
              <a:buNone/>
              <a:defRPr sz="1200" b="0" cap="none" baseline="0">
                <a:solidFill>
                  <a:schemeClr val="tx1"/>
                </a:solidFill>
              </a:defRPr>
            </a:lvl1pPr>
          </a:lstStyle>
          <a:p>
            <a:pPr lvl="0"/>
            <a:r>
              <a:rPr lang="de-DE"/>
              <a:t>Erklärungen </a:t>
            </a:r>
            <a:br>
              <a:rPr lang="de-DE"/>
            </a:br>
            <a:r>
              <a:rPr lang="de-DE"/>
              <a:t>zum Icon</a:t>
            </a:r>
          </a:p>
        </p:txBody>
      </p:sp>
      <p:sp>
        <p:nvSpPr>
          <p:cNvPr id="36" name="Bildplatzhalter 48">
            <a:extLst>
              <a:ext uri="{FF2B5EF4-FFF2-40B4-BE49-F238E27FC236}">
                <a16:creationId xmlns:a16="http://schemas.microsoft.com/office/drawing/2014/main" id="{A4308EAF-4634-221F-46AA-5B2BD6691777}"/>
              </a:ext>
            </a:extLst>
          </p:cNvPr>
          <p:cNvSpPr>
            <a:spLocks noGrp="1"/>
          </p:cNvSpPr>
          <p:nvPr>
            <p:ph type="pic" sz="quarter" idx="25" hasCustomPrompt="1"/>
          </p:nvPr>
        </p:nvSpPr>
        <p:spPr>
          <a:xfrm>
            <a:off x="5099664" y="2160289"/>
            <a:ext cx="712323" cy="770598"/>
          </a:xfrm>
          <a:prstGeom prst="roundRect">
            <a:avLst>
              <a:gd name="adj" fmla="val 4227"/>
            </a:avLst>
          </a:prstGeom>
        </p:spPr>
        <p:txBody>
          <a:bodyPr anchor="ctr">
            <a:noAutofit/>
          </a:bodyPr>
          <a:lstStyle>
            <a:lvl1pPr marL="0" indent="0" algn="ctr">
              <a:buFontTx/>
              <a:buNone/>
              <a:defRPr sz="800"/>
            </a:lvl1pPr>
          </a:lstStyle>
          <a:p>
            <a:r>
              <a:rPr lang="de-DE"/>
              <a:t>Icon</a:t>
            </a:r>
          </a:p>
        </p:txBody>
      </p:sp>
      <p:sp>
        <p:nvSpPr>
          <p:cNvPr id="37" name="Textplatzhalter 10">
            <a:extLst>
              <a:ext uri="{FF2B5EF4-FFF2-40B4-BE49-F238E27FC236}">
                <a16:creationId xmlns:a16="http://schemas.microsoft.com/office/drawing/2014/main" id="{09B5B09E-F835-55C4-C6E4-BC4266E783CB}"/>
              </a:ext>
            </a:extLst>
          </p:cNvPr>
          <p:cNvSpPr>
            <a:spLocks noGrp="1"/>
          </p:cNvSpPr>
          <p:nvPr>
            <p:ph type="body" sz="quarter" idx="26" hasCustomPrompt="1"/>
          </p:nvPr>
        </p:nvSpPr>
        <p:spPr>
          <a:xfrm>
            <a:off x="8226304" y="3677163"/>
            <a:ext cx="1389285" cy="338554"/>
          </a:xfrm>
        </p:spPr>
        <p:txBody>
          <a:bodyPr wrap="square" anchor="b" anchorCtr="0">
            <a:spAutoFit/>
          </a:bodyPr>
          <a:lstStyle>
            <a:lvl1pPr marL="0" indent="0" algn="l">
              <a:lnSpc>
                <a:spcPct val="100000"/>
              </a:lnSpc>
              <a:spcBef>
                <a:spcPts val="0"/>
              </a:spcBef>
              <a:spcAft>
                <a:spcPts val="0"/>
              </a:spcAft>
              <a:buFontTx/>
              <a:buNone/>
              <a:defRPr sz="2200" b="1" cap="all" baseline="0">
                <a:solidFill>
                  <a:schemeClr val="tx1"/>
                </a:solidFill>
              </a:defRPr>
            </a:lvl1pPr>
          </a:lstStyle>
          <a:p>
            <a:pPr marL="0" marR="0" lvl="0" indent="0" algn="l" defTabSz="914400" rtl="0" eaLnBrk="1" fontAlgn="auto" latinLnBrk="0" hangingPunct="1">
              <a:lnSpc>
                <a:spcPct val="100000"/>
              </a:lnSpc>
              <a:spcBef>
                <a:spcPts val="0"/>
              </a:spcBef>
              <a:spcAft>
                <a:spcPts val="0"/>
              </a:spcAft>
              <a:buClr>
                <a:schemeClr val="accent2"/>
              </a:buClr>
              <a:buSzTx/>
              <a:buFontTx/>
              <a:buNone/>
              <a:tabLst/>
              <a:defRPr/>
            </a:pPr>
            <a:r>
              <a:rPr lang="de-DE"/>
              <a:t>Thema</a:t>
            </a:r>
          </a:p>
        </p:txBody>
      </p:sp>
      <p:sp>
        <p:nvSpPr>
          <p:cNvPr id="38" name="Textplatzhalter 10">
            <a:extLst>
              <a:ext uri="{FF2B5EF4-FFF2-40B4-BE49-F238E27FC236}">
                <a16:creationId xmlns:a16="http://schemas.microsoft.com/office/drawing/2014/main" id="{EBCEAA14-7447-1F2E-2CCC-58E9ED0DDF14}"/>
              </a:ext>
            </a:extLst>
          </p:cNvPr>
          <p:cNvSpPr>
            <a:spLocks noGrp="1"/>
          </p:cNvSpPr>
          <p:nvPr>
            <p:ph type="body" sz="quarter" idx="27" hasCustomPrompt="1"/>
          </p:nvPr>
        </p:nvSpPr>
        <p:spPr>
          <a:xfrm>
            <a:off x="8226304" y="4064137"/>
            <a:ext cx="1389285" cy="369332"/>
          </a:xfrm>
        </p:spPr>
        <p:txBody>
          <a:bodyPr wrap="square" anchor="t" anchorCtr="0">
            <a:spAutoFit/>
          </a:bodyPr>
          <a:lstStyle>
            <a:lvl1pPr marL="0" indent="0" algn="l">
              <a:lnSpc>
                <a:spcPct val="100000"/>
              </a:lnSpc>
              <a:spcBef>
                <a:spcPts val="0"/>
              </a:spcBef>
              <a:spcAft>
                <a:spcPts val="0"/>
              </a:spcAft>
              <a:buFontTx/>
              <a:buNone/>
              <a:defRPr sz="1200" b="0" cap="none" baseline="0">
                <a:solidFill>
                  <a:schemeClr val="tx1"/>
                </a:solidFill>
              </a:defRPr>
            </a:lvl1pPr>
          </a:lstStyle>
          <a:p>
            <a:pPr lvl="0"/>
            <a:r>
              <a:rPr lang="de-DE"/>
              <a:t>Erklärungen </a:t>
            </a:r>
            <a:br>
              <a:rPr lang="de-DE"/>
            </a:br>
            <a:r>
              <a:rPr lang="de-DE"/>
              <a:t>zum Icon</a:t>
            </a:r>
          </a:p>
        </p:txBody>
      </p:sp>
      <p:sp>
        <p:nvSpPr>
          <p:cNvPr id="39" name="Bildplatzhalter 48">
            <a:extLst>
              <a:ext uri="{FF2B5EF4-FFF2-40B4-BE49-F238E27FC236}">
                <a16:creationId xmlns:a16="http://schemas.microsoft.com/office/drawing/2014/main" id="{9FF75DB7-AD23-3EAD-F37D-F75D42B901DB}"/>
              </a:ext>
            </a:extLst>
          </p:cNvPr>
          <p:cNvSpPr>
            <a:spLocks noGrp="1"/>
          </p:cNvSpPr>
          <p:nvPr>
            <p:ph type="pic" sz="quarter" idx="28" hasCustomPrompt="1"/>
          </p:nvPr>
        </p:nvSpPr>
        <p:spPr>
          <a:xfrm>
            <a:off x="7449063" y="3673544"/>
            <a:ext cx="712323" cy="770598"/>
          </a:xfrm>
          <a:prstGeom prst="roundRect">
            <a:avLst>
              <a:gd name="adj" fmla="val 4227"/>
            </a:avLst>
          </a:prstGeom>
        </p:spPr>
        <p:txBody>
          <a:bodyPr anchor="ctr">
            <a:noAutofit/>
          </a:bodyPr>
          <a:lstStyle>
            <a:lvl1pPr marL="0" indent="0" algn="ctr">
              <a:buFontTx/>
              <a:buNone/>
              <a:defRPr sz="800"/>
            </a:lvl1pPr>
          </a:lstStyle>
          <a:p>
            <a:pPr marL="0" marR="0" lvl="0" indent="0" algn="ctr" defTabSz="914400" rtl="0" eaLnBrk="1" fontAlgn="auto" latinLnBrk="0" hangingPunct="1">
              <a:lnSpc>
                <a:spcPct val="110000"/>
              </a:lnSpc>
              <a:spcBef>
                <a:spcPts val="1000"/>
              </a:spcBef>
              <a:spcAft>
                <a:spcPts val="300"/>
              </a:spcAft>
              <a:buClr>
                <a:schemeClr val="accent2"/>
              </a:buClr>
              <a:buSzTx/>
              <a:buFontTx/>
              <a:buNone/>
              <a:tabLst/>
              <a:defRPr/>
            </a:pPr>
            <a:r>
              <a:rPr lang="de-DE"/>
              <a:t>Icon</a:t>
            </a:r>
          </a:p>
        </p:txBody>
      </p:sp>
      <p:sp>
        <p:nvSpPr>
          <p:cNvPr id="40" name="Textplatzhalter 10">
            <a:extLst>
              <a:ext uri="{FF2B5EF4-FFF2-40B4-BE49-F238E27FC236}">
                <a16:creationId xmlns:a16="http://schemas.microsoft.com/office/drawing/2014/main" id="{7C687451-CC1C-F21D-98CF-C300EADD3896}"/>
              </a:ext>
            </a:extLst>
          </p:cNvPr>
          <p:cNvSpPr>
            <a:spLocks noGrp="1"/>
          </p:cNvSpPr>
          <p:nvPr>
            <p:ph type="body" sz="quarter" idx="29" hasCustomPrompt="1"/>
          </p:nvPr>
        </p:nvSpPr>
        <p:spPr>
          <a:xfrm>
            <a:off x="10575703" y="3677163"/>
            <a:ext cx="1389285" cy="338554"/>
          </a:xfrm>
        </p:spPr>
        <p:txBody>
          <a:bodyPr wrap="square" anchor="b" anchorCtr="0">
            <a:spAutoFit/>
          </a:bodyPr>
          <a:lstStyle>
            <a:lvl1pPr marL="0" indent="0" algn="l">
              <a:lnSpc>
                <a:spcPct val="100000"/>
              </a:lnSpc>
              <a:spcBef>
                <a:spcPts val="0"/>
              </a:spcBef>
              <a:spcAft>
                <a:spcPts val="0"/>
              </a:spcAft>
              <a:buFontTx/>
              <a:buNone/>
              <a:defRPr sz="2200" b="1" cap="all" baseline="0">
                <a:solidFill>
                  <a:schemeClr val="tx1"/>
                </a:solidFill>
              </a:defRPr>
            </a:lvl1pPr>
          </a:lstStyle>
          <a:p>
            <a:pPr marL="0" marR="0" lvl="0" indent="0" algn="l" defTabSz="914400" rtl="0" eaLnBrk="1" fontAlgn="auto" latinLnBrk="0" hangingPunct="1">
              <a:lnSpc>
                <a:spcPct val="100000"/>
              </a:lnSpc>
              <a:spcBef>
                <a:spcPts val="0"/>
              </a:spcBef>
              <a:spcAft>
                <a:spcPts val="0"/>
              </a:spcAft>
              <a:buClr>
                <a:schemeClr val="accent2"/>
              </a:buClr>
              <a:buSzTx/>
              <a:buFontTx/>
              <a:buNone/>
              <a:tabLst/>
              <a:defRPr/>
            </a:pPr>
            <a:r>
              <a:rPr lang="de-DE"/>
              <a:t>Thema</a:t>
            </a:r>
          </a:p>
        </p:txBody>
      </p:sp>
      <p:sp>
        <p:nvSpPr>
          <p:cNvPr id="41" name="Textplatzhalter 10">
            <a:extLst>
              <a:ext uri="{FF2B5EF4-FFF2-40B4-BE49-F238E27FC236}">
                <a16:creationId xmlns:a16="http://schemas.microsoft.com/office/drawing/2014/main" id="{CC3C768A-00CF-BDBC-CF33-0733331477CD}"/>
              </a:ext>
            </a:extLst>
          </p:cNvPr>
          <p:cNvSpPr>
            <a:spLocks noGrp="1"/>
          </p:cNvSpPr>
          <p:nvPr>
            <p:ph type="body" sz="quarter" idx="30" hasCustomPrompt="1"/>
          </p:nvPr>
        </p:nvSpPr>
        <p:spPr>
          <a:xfrm>
            <a:off x="10575703" y="4064137"/>
            <a:ext cx="1389285" cy="369332"/>
          </a:xfrm>
        </p:spPr>
        <p:txBody>
          <a:bodyPr wrap="square" anchor="t" anchorCtr="0">
            <a:spAutoFit/>
          </a:bodyPr>
          <a:lstStyle>
            <a:lvl1pPr marL="0" indent="0" algn="l">
              <a:lnSpc>
                <a:spcPct val="100000"/>
              </a:lnSpc>
              <a:spcBef>
                <a:spcPts val="0"/>
              </a:spcBef>
              <a:spcAft>
                <a:spcPts val="0"/>
              </a:spcAft>
              <a:buFontTx/>
              <a:buNone/>
              <a:defRPr sz="1200" b="0" cap="none" baseline="0">
                <a:solidFill>
                  <a:schemeClr val="tx1"/>
                </a:solidFill>
              </a:defRPr>
            </a:lvl1pPr>
          </a:lstStyle>
          <a:p>
            <a:pPr lvl="0"/>
            <a:r>
              <a:rPr lang="de-DE"/>
              <a:t>Erklärungen </a:t>
            </a:r>
            <a:br>
              <a:rPr lang="de-DE"/>
            </a:br>
            <a:r>
              <a:rPr lang="de-DE"/>
              <a:t>zum Icon</a:t>
            </a:r>
          </a:p>
        </p:txBody>
      </p:sp>
      <p:sp>
        <p:nvSpPr>
          <p:cNvPr id="42" name="Bildplatzhalter 48">
            <a:extLst>
              <a:ext uri="{FF2B5EF4-FFF2-40B4-BE49-F238E27FC236}">
                <a16:creationId xmlns:a16="http://schemas.microsoft.com/office/drawing/2014/main" id="{BFA99916-790A-796A-A92B-8D65A6A11230}"/>
              </a:ext>
            </a:extLst>
          </p:cNvPr>
          <p:cNvSpPr>
            <a:spLocks noGrp="1"/>
          </p:cNvSpPr>
          <p:nvPr>
            <p:ph type="pic" sz="quarter" idx="31" hasCustomPrompt="1"/>
          </p:nvPr>
        </p:nvSpPr>
        <p:spPr>
          <a:xfrm>
            <a:off x="9798462" y="3673544"/>
            <a:ext cx="712323" cy="770598"/>
          </a:xfrm>
          <a:prstGeom prst="roundRect">
            <a:avLst>
              <a:gd name="adj" fmla="val 4227"/>
            </a:avLst>
          </a:prstGeom>
        </p:spPr>
        <p:txBody>
          <a:bodyPr anchor="ctr">
            <a:noAutofit/>
          </a:bodyPr>
          <a:lstStyle>
            <a:lvl1pPr marL="0" indent="0" algn="ctr">
              <a:buFontTx/>
              <a:buNone/>
              <a:defRPr sz="800"/>
            </a:lvl1pPr>
          </a:lstStyle>
          <a:p>
            <a:pPr marL="0" marR="0" lvl="0" indent="0" algn="ctr" defTabSz="914400" rtl="0" eaLnBrk="1" fontAlgn="auto" latinLnBrk="0" hangingPunct="1">
              <a:lnSpc>
                <a:spcPct val="110000"/>
              </a:lnSpc>
              <a:spcBef>
                <a:spcPts val="1000"/>
              </a:spcBef>
              <a:spcAft>
                <a:spcPts val="300"/>
              </a:spcAft>
              <a:buClr>
                <a:schemeClr val="accent2"/>
              </a:buClr>
              <a:buSzTx/>
              <a:buFontTx/>
              <a:buNone/>
              <a:tabLst/>
              <a:defRPr/>
            </a:pPr>
            <a:r>
              <a:rPr lang="de-DE"/>
              <a:t>Icon</a:t>
            </a:r>
          </a:p>
        </p:txBody>
      </p:sp>
      <p:sp>
        <p:nvSpPr>
          <p:cNvPr id="43" name="Textplatzhalter 10">
            <a:extLst>
              <a:ext uri="{FF2B5EF4-FFF2-40B4-BE49-F238E27FC236}">
                <a16:creationId xmlns:a16="http://schemas.microsoft.com/office/drawing/2014/main" id="{11501654-C86A-6B25-EB29-0B1DF2156CFA}"/>
              </a:ext>
            </a:extLst>
          </p:cNvPr>
          <p:cNvSpPr>
            <a:spLocks noGrp="1"/>
          </p:cNvSpPr>
          <p:nvPr>
            <p:ph type="body" sz="quarter" idx="32" hasCustomPrompt="1"/>
          </p:nvPr>
        </p:nvSpPr>
        <p:spPr>
          <a:xfrm>
            <a:off x="5876905" y="3677163"/>
            <a:ext cx="1389285" cy="338554"/>
          </a:xfrm>
        </p:spPr>
        <p:txBody>
          <a:bodyPr wrap="square" anchor="b" anchorCtr="0">
            <a:spAutoFit/>
          </a:bodyPr>
          <a:lstStyle>
            <a:lvl1pPr marL="0" indent="0" algn="l">
              <a:lnSpc>
                <a:spcPct val="100000"/>
              </a:lnSpc>
              <a:spcBef>
                <a:spcPts val="0"/>
              </a:spcBef>
              <a:spcAft>
                <a:spcPts val="0"/>
              </a:spcAft>
              <a:buFontTx/>
              <a:buNone/>
              <a:defRPr sz="2200" b="1" cap="all" baseline="0">
                <a:solidFill>
                  <a:schemeClr val="tx1"/>
                </a:solidFill>
              </a:defRPr>
            </a:lvl1pPr>
          </a:lstStyle>
          <a:p>
            <a:pPr lvl="0"/>
            <a:r>
              <a:rPr lang="de-DE"/>
              <a:t>Thema</a:t>
            </a:r>
          </a:p>
        </p:txBody>
      </p:sp>
      <p:sp>
        <p:nvSpPr>
          <p:cNvPr id="44" name="Textplatzhalter 10">
            <a:extLst>
              <a:ext uri="{FF2B5EF4-FFF2-40B4-BE49-F238E27FC236}">
                <a16:creationId xmlns:a16="http://schemas.microsoft.com/office/drawing/2014/main" id="{C6684E46-69E2-E259-1F81-C60B50413A36}"/>
              </a:ext>
            </a:extLst>
          </p:cNvPr>
          <p:cNvSpPr>
            <a:spLocks noGrp="1"/>
          </p:cNvSpPr>
          <p:nvPr>
            <p:ph type="body" sz="quarter" idx="33" hasCustomPrompt="1"/>
          </p:nvPr>
        </p:nvSpPr>
        <p:spPr>
          <a:xfrm>
            <a:off x="5876905" y="4064137"/>
            <a:ext cx="1389285" cy="369332"/>
          </a:xfrm>
        </p:spPr>
        <p:txBody>
          <a:bodyPr wrap="square" anchor="t" anchorCtr="0">
            <a:spAutoFit/>
          </a:bodyPr>
          <a:lstStyle>
            <a:lvl1pPr marL="0" indent="0" algn="l">
              <a:lnSpc>
                <a:spcPct val="100000"/>
              </a:lnSpc>
              <a:spcBef>
                <a:spcPts val="0"/>
              </a:spcBef>
              <a:spcAft>
                <a:spcPts val="0"/>
              </a:spcAft>
              <a:buFontTx/>
              <a:buNone/>
              <a:defRPr sz="1200" b="0" cap="none" baseline="0">
                <a:solidFill>
                  <a:schemeClr val="tx1"/>
                </a:solidFill>
              </a:defRPr>
            </a:lvl1pPr>
          </a:lstStyle>
          <a:p>
            <a:pPr lvl="0"/>
            <a:r>
              <a:rPr lang="de-DE"/>
              <a:t>Erklärungen </a:t>
            </a:r>
            <a:br>
              <a:rPr lang="de-DE"/>
            </a:br>
            <a:r>
              <a:rPr lang="de-DE"/>
              <a:t>zum Icon</a:t>
            </a:r>
          </a:p>
        </p:txBody>
      </p:sp>
      <p:sp>
        <p:nvSpPr>
          <p:cNvPr id="45" name="Bildplatzhalter 48">
            <a:extLst>
              <a:ext uri="{FF2B5EF4-FFF2-40B4-BE49-F238E27FC236}">
                <a16:creationId xmlns:a16="http://schemas.microsoft.com/office/drawing/2014/main" id="{950484CD-1C5F-6EDE-679A-CBC0F219EBB6}"/>
              </a:ext>
            </a:extLst>
          </p:cNvPr>
          <p:cNvSpPr>
            <a:spLocks noGrp="1"/>
          </p:cNvSpPr>
          <p:nvPr>
            <p:ph type="pic" sz="quarter" idx="34" hasCustomPrompt="1"/>
          </p:nvPr>
        </p:nvSpPr>
        <p:spPr>
          <a:xfrm>
            <a:off x="5099664" y="3673544"/>
            <a:ext cx="712323" cy="770598"/>
          </a:xfrm>
          <a:prstGeom prst="roundRect">
            <a:avLst>
              <a:gd name="adj" fmla="val 4227"/>
            </a:avLst>
          </a:prstGeom>
        </p:spPr>
        <p:txBody>
          <a:bodyPr anchor="ctr">
            <a:noAutofit/>
          </a:bodyPr>
          <a:lstStyle>
            <a:lvl1pPr marL="0" indent="0" algn="ctr">
              <a:buFontTx/>
              <a:buNone/>
              <a:defRPr sz="800"/>
            </a:lvl1pPr>
          </a:lstStyle>
          <a:p>
            <a:r>
              <a:rPr lang="de-DE"/>
              <a:t>Icon</a:t>
            </a:r>
          </a:p>
        </p:txBody>
      </p:sp>
      <p:sp>
        <p:nvSpPr>
          <p:cNvPr id="46" name="Textplatzhalter 10">
            <a:extLst>
              <a:ext uri="{FF2B5EF4-FFF2-40B4-BE49-F238E27FC236}">
                <a16:creationId xmlns:a16="http://schemas.microsoft.com/office/drawing/2014/main" id="{C202121F-B766-273E-ACE0-B8C72BADC5CA}"/>
              </a:ext>
            </a:extLst>
          </p:cNvPr>
          <p:cNvSpPr>
            <a:spLocks noGrp="1"/>
          </p:cNvSpPr>
          <p:nvPr>
            <p:ph type="body" sz="quarter" idx="35" hasCustomPrompt="1"/>
          </p:nvPr>
        </p:nvSpPr>
        <p:spPr>
          <a:xfrm>
            <a:off x="8226304" y="5135803"/>
            <a:ext cx="1389285" cy="338554"/>
          </a:xfrm>
        </p:spPr>
        <p:txBody>
          <a:bodyPr wrap="square" anchor="b" anchorCtr="0">
            <a:spAutoFit/>
          </a:bodyPr>
          <a:lstStyle>
            <a:lvl1pPr marL="0" indent="0" algn="l">
              <a:lnSpc>
                <a:spcPct val="100000"/>
              </a:lnSpc>
              <a:spcBef>
                <a:spcPts val="0"/>
              </a:spcBef>
              <a:spcAft>
                <a:spcPts val="0"/>
              </a:spcAft>
              <a:buFontTx/>
              <a:buNone/>
              <a:defRPr sz="2200" b="1" cap="all" baseline="0">
                <a:solidFill>
                  <a:schemeClr val="tx1"/>
                </a:solidFill>
              </a:defRPr>
            </a:lvl1pPr>
          </a:lstStyle>
          <a:p>
            <a:pPr marL="0" marR="0" lvl="0" indent="0" algn="l" defTabSz="914400" rtl="0" eaLnBrk="1" fontAlgn="auto" latinLnBrk="0" hangingPunct="1">
              <a:lnSpc>
                <a:spcPct val="100000"/>
              </a:lnSpc>
              <a:spcBef>
                <a:spcPts val="0"/>
              </a:spcBef>
              <a:spcAft>
                <a:spcPts val="0"/>
              </a:spcAft>
              <a:buClr>
                <a:schemeClr val="accent2"/>
              </a:buClr>
              <a:buSzTx/>
              <a:buFontTx/>
              <a:buNone/>
              <a:tabLst/>
              <a:defRPr/>
            </a:pPr>
            <a:r>
              <a:rPr lang="de-DE"/>
              <a:t>Thema</a:t>
            </a:r>
          </a:p>
        </p:txBody>
      </p:sp>
      <p:sp>
        <p:nvSpPr>
          <p:cNvPr id="47" name="Textplatzhalter 10">
            <a:extLst>
              <a:ext uri="{FF2B5EF4-FFF2-40B4-BE49-F238E27FC236}">
                <a16:creationId xmlns:a16="http://schemas.microsoft.com/office/drawing/2014/main" id="{0837A4C9-7EDE-0C50-FB88-FD246A719819}"/>
              </a:ext>
            </a:extLst>
          </p:cNvPr>
          <p:cNvSpPr>
            <a:spLocks noGrp="1"/>
          </p:cNvSpPr>
          <p:nvPr>
            <p:ph type="body" sz="quarter" idx="36" hasCustomPrompt="1"/>
          </p:nvPr>
        </p:nvSpPr>
        <p:spPr>
          <a:xfrm>
            <a:off x="8226304" y="5522777"/>
            <a:ext cx="1389285" cy="369332"/>
          </a:xfrm>
        </p:spPr>
        <p:txBody>
          <a:bodyPr wrap="square" anchor="t" anchorCtr="0">
            <a:spAutoFit/>
          </a:bodyPr>
          <a:lstStyle>
            <a:lvl1pPr marL="0" indent="0" algn="l">
              <a:lnSpc>
                <a:spcPct val="100000"/>
              </a:lnSpc>
              <a:spcBef>
                <a:spcPts val="0"/>
              </a:spcBef>
              <a:spcAft>
                <a:spcPts val="0"/>
              </a:spcAft>
              <a:buFontTx/>
              <a:buNone/>
              <a:defRPr sz="1200" b="0" cap="none" baseline="0">
                <a:solidFill>
                  <a:schemeClr val="tx1"/>
                </a:solidFill>
              </a:defRPr>
            </a:lvl1pPr>
          </a:lstStyle>
          <a:p>
            <a:pPr lvl="0"/>
            <a:r>
              <a:rPr lang="de-DE"/>
              <a:t>Erklärungen </a:t>
            </a:r>
            <a:br>
              <a:rPr lang="de-DE"/>
            </a:br>
            <a:r>
              <a:rPr lang="de-DE"/>
              <a:t>zum Icon</a:t>
            </a:r>
          </a:p>
        </p:txBody>
      </p:sp>
      <p:sp>
        <p:nvSpPr>
          <p:cNvPr id="48" name="Bildplatzhalter 48">
            <a:extLst>
              <a:ext uri="{FF2B5EF4-FFF2-40B4-BE49-F238E27FC236}">
                <a16:creationId xmlns:a16="http://schemas.microsoft.com/office/drawing/2014/main" id="{021163C6-260D-6A49-CDA9-E05DB4A5F51B}"/>
              </a:ext>
            </a:extLst>
          </p:cNvPr>
          <p:cNvSpPr>
            <a:spLocks noGrp="1"/>
          </p:cNvSpPr>
          <p:nvPr>
            <p:ph type="pic" sz="quarter" idx="37" hasCustomPrompt="1"/>
          </p:nvPr>
        </p:nvSpPr>
        <p:spPr>
          <a:xfrm>
            <a:off x="7449063" y="5132184"/>
            <a:ext cx="712323" cy="770598"/>
          </a:xfrm>
          <a:prstGeom prst="roundRect">
            <a:avLst>
              <a:gd name="adj" fmla="val 4227"/>
            </a:avLst>
          </a:prstGeom>
        </p:spPr>
        <p:txBody>
          <a:bodyPr anchor="ctr">
            <a:noAutofit/>
          </a:bodyPr>
          <a:lstStyle>
            <a:lvl1pPr marL="0" indent="0" algn="ctr">
              <a:buFontTx/>
              <a:buNone/>
              <a:defRPr sz="800"/>
            </a:lvl1pPr>
          </a:lstStyle>
          <a:p>
            <a:pPr marL="0" marR="0" lvl="0" indent="0" algn="ctr" defTabSz="914400" rtl="0" eaLnBrk="1" fontAlgn="auto" latinLnBrk="0" hangingPunct="1">
              <a:lnSpc>
                <a:spcPct val="110000"/>
              </a:lnSpc>
              <a:spcBef>
                <a:spcPts val="1000"/>
              </a:spcBef>
              <a:spcAft>
                <a:spcPts val="300"/>
              </a:spcAft>
              <a:buClr>
                <a:schemeClr val="accent2"/>
              </a:buClr>
              <a:buSzTx/>
              <a:buFontTx/>
              <a:buNone/>
              <a:tabLst/>
              <a:defRPr/>
            </a:pPr>
            <a:r>
              <a:rPr lang="de-DE"/>
              <a:t>Icon</a:t>
            </a:r>
          </a:p>
        </p:txBody>
      </p:sp>
      <p:sp>
        <p:nvSpPr>
          <p:cNvPr id="49" name="Textplatzhalter 10">
            <a:extLst>
              <a:ext uri="{FF2B5EF4-FFF2-40B4-BE49-F238E27FC236}">
                <a16:creationId xmlns:a16="http://schemas.microsoft.com/office/drawing/2014/main" id="{1F8F9872-2F7D-D2AE-A4E1-B52979735247}"/>
              </a:ext>
            </a:extLst>
          </p:cNvPr>
          <p:cNvSpPr>
            <a:spLocks noGrp="1"/>
          </p:cNvSpPr>
          <p:nvPr>
            <p:ph type="body" sz="quarter" idx="38" hasCustomPrompt="1"/>
          </p:nvPr>
        </p:nvSpPr>
        <p:spPr>
          <a:xfrm>
            <a:off x="10575703" y="5135803"/>
            <a:ext cx="1389285" cy="338554"/>
          </a:xfrm>
        </p:spPr>
        <p:txBody>
          <a:bodyPr wrap="square" anchor="b" anchorCtr="0">
            <a:spAutoFit/>
          </a:bodyPr>
          <a:lstStyle>
            <a:lvl1pPr marL="0" indent="0" algn="l">
              <a:lnSpc>
                <a:spcPct val="100000"/>
              </a:lnSpc>
              <a:spcBef>
                <a:spcPts val="0"/>
              </a:spcBef>
              <a:spcAft>
                <a:spcPts val="0"/>
              </a:spcAft>
              <a:buFontTx/>
              <a:buNone/>
              <a:defRPr sz="2200" b="1" cap="all" baseline="0">
                <a:solidFill>
                  <a:schemeClr val="tx1"/>
                </a:solidFill>
              </a:defRPr>
            </a:lvl1pPr>
          </a:lstStyle>
          <a:p>
            <a:pPr marL="0" marR="0" lvl="0" indent="0" algn="l" defTabSz="914400" rtl="0" eaLnBrk="1" fontAlgn="auto" latinLnBrk="0" hangingPunct="1">
              <a:lnSpc>
                <a:spcPct val="100000"/>
              </a:lnSpc>
              <a:spcBef>
                <a:spcPts val="0"/>
              </a:spcBef>
              <a:spcAft>
                <a:spcPts val="0"/>
              </a:spcAft>
              <a:buClr>
                <a:schemeClr val="accent2"/>
              </a:buClr>
              <a:buSzTx/>
              <a:buFontTx/>
              <a:buNone/>
              <a:tabLst/>
              <a:defRPr/>
            </a:pPr>
            <a:r>
              <a:rPr lang="de-DE"/>
              <a:t>Thema</a:t>
            </a:r>
          </a:p>
        </p:txBody>
      </p:sp>
      <p:sp>
        <p:nvSpPr>
          <p:cNvPr id="50" name="Textplatzhalter 10">
            <a:extLst>
              <a:ext uri="{FF2B5EF4-FFF2-40B4-BE49-F238E27FC236}">
                <a16:creationId xmlns:a16="http://schemas.microsoft.com/office/drawing/2014/main" id="{111EDFCD-E903-B7B3-EC9A-CD4633BBB5E0}"/>
              </a:ext>
            </a:extLst>
          </p:cNvPr>
          <p:cNvSpPr>
            <a:spLocks noGrp="1"/>
          </p:cNvSpPr>
          <p:nvPr>
            <p:ph type="body" sz="quarter" idx="39" hasCustomPrompt="1"/>
          </p:nvPr>
        </p:nvSpPr>
        <p:spPr>
          <a:xfrm>
            <a:off x="10575703" y="5522777"/>
            <a:ext cx="1389285" cy="369332"/>
          </a:xfrm>
        </p:spPr>
        <p:txBody>
          <a:bodyPr wrap="square" anchor="t" anchorCtr="0">
            <a:spAutoFit/>
          </a:bodyPr>
          <a:lstStyle>
            <a:lvl1pPr marL="0" indent="0" algn="l">
              <a:lnSpc>
                <a:spcPct val="100000"/>
              </a:lnSpc>
              <a:spcBef>
                <a:spcPts val="0"/>
              </a:spcBef>
              <a:spcAft>
                <a:spcPts val="0"/>
              </a:spcAft>
              <a:buFontTx/>
              <a:buNone/>
              <a:defRPr sz="1200" b="0" cap="none" baseline="0">
                <a:solidFill>
                  <a:schemeClr val="tx1"/>
                </a:solidFill>
              </a:defRPr>
            </a:lvl1pPr>
          </a:lstStyle>
          <a:p>
            <a:pPr lvl="0"/>
            <a:r>
              <a:rPr lang="de-DE"/>
              <a:t>Erklärungen </a:t>
            </a:r>
            <a:br>
              <a:rPr lang="de-DE"/>
            </a:br>
            <a:r>
              <a:rPr lang="de-DE"/>
              <a:t>zum Icon</a:t>
            </a:r>
          </a:p>
        </p:txBody>
      </p:sp>
      <p:sp>
        <p:nvSpPr>
          <p:cNvPr id="51" name="Bildplatzhalter 48">
            <a:extLst>
              <a:ext uri="{FF2B5EF4-FFF2-40B4-BE49-F238E27FC236}">
                <a16:creationId xmlns:a16="http://schemas.microsoft.com/office/drawing/2014/main" id="{0F7ED4FB-D434-E19F-321B-4CBDD23BFF8E}"/>
              </a:ext>
            </a:extLst>
          </p:cNvPr>
          <p:cNvSpPr>
            <a:spLocks noGrp="1"/>
          </p:cNvSpPr>
          <p:nvPr>
            <p:ph type="pic" sz="quarter" idx="40" hasCustomPrompt="1"/>
          </p:nvPr>
        </p:nvSpPr>
        <p:spPr>
          <a:xfrm>
            <a:off x="9798462" y="5132184"/>
            <a:ext cx="712323" cy="770598"/>
          </a:xfrm>
          <a:prstGeom prst="roundRect">
            <a:avLst>
              <a:gd name="adj" fmla="val 4227"/>
            </a:avLst>
          </a:prstGeom>
        </p:spPr>
        <p:txBody>
          <a:bodyPr anchor="ctr">
            <a:noAutofit/>
          </a:bodyPr>
          <a:lstStyle>
            <a:lvl1pPr marL="0" indent="0" algn="ctr">
              <a:buFontTx/>
              <a:buNone/>
              <a:defRPr sz="800"/>
            </a:lvl1pPr>
          </a:lstStyle>
          <a:p>
            <a:pPr marL="0" marR="0" lvl="0" indent="0" algn="ctr" defTabSz="914400" rtl="0" eaLnBrk="1" fontAlgn="auto" latinLnBrk="0" hangingPunct="1">
              <a:lnSpc>
                <a:spcPct val="110000"/>
              </a:lnSpc>
              <a:spcBef>
                <a:spcPts val="1000"/>
              </a:spcBef>
              <a:spcAft>
                <a:spcPts val="300"/>
              </a:spcAft>
              <a:buClr>
                <a:schemeClr val="accent2"/>
              </a:buClr>
              <a:buSzTx/>
              <a:buFontTx/>
              <a:buNone/>
              <a:tabLst/>
              <a:defRPr/>
            </a:pPr>
            <a:r>
              <a:rPr lang="de-DE"/>
              <a:t>Icon</a:t>
            </a:r>
          </a:p>
        </p:txBody>
      </p:sp>
      <p:sp>
        <p:nvSpPr>
          <p:cNvPr id="55" name="Textplatzhalter 10">
            <a:extLst>
              <a:ext uri="{FF2B5EF4-FFF2-40B4-BE49-F238E27FC236}">
                <a16:creationId xmlns:a16="http://schemas.microsoft.com/office/drawing/2014/main" id="{C5EA7B46-DD50-8926-3796-855441C1DBA1}"/>
              </a:ext>
            </a:extLst>
          </p:cNvPr>
          <p:cNvSpPr>
            <a:spLocks noGrp="1"/>
          </p:cNvSpPr>
          <p:nvPr>
            <p:ph type="body" sz="quarter" idx="41" hasCustomPrompt="1"/>
          </p:nvPr>
        </p:nvSpPr>
        <p:spPr>
          <a:xfrm>
            <a:off x="5876905" y="5135803"/>
            <a:ext cx="1389285" cy="338554"/>
          </a:xfrm>
        </p:spPr>
        <p:txBody>
          <a:bodyPr wrap="square" anchor="b" anchorCtr="0">
            <a:spAutoFit/>
          </a:bodyPr>
          <a:lstStyle>
            <a:lvl1pPr marL="0" indent="0" algn="l">
              <a:lnSpc>
                <a:spcPct val="100000"/>
              </a:lnSpc>
              <a:spcBef>
                <a:spcPts val="0"/>
              </a:spcBef>
              <a:spcAft>
                <a:spcPts val="0"/>
              </a:spcAft>
              <a:buFontTx/>
              <a:buNone/>
              <a:defRPr sz="2200" b="1" cap="all" baseline="0">
                <a:solidFill>
                  <a:schemeClr val="tx1"/>
                </a:solidFill>
              </a:defRPr>
            </a:lvl1pPr>
          </a:lstStyle>
          <a:p>
            <a:pPr lvl="0"/>
            <a:r>
              <a:rPr lang="de-DE"/>
              <a:t>Thema</a:t>
            </a:r>
          </a:p>
        </p:txBody>
      </p:sp>
      <p:sp>
        <p:nvSpPr>
          <p:cNvPr id="56" name="Textplatzhalter 10">
            <a:extLst>
              <a:ext uri="{FF2B5EF4-FFF2-40B4-BE49-F238E27FC236}">
                <a16:creationId xmlns:a16="http://schemas.microsoft.com/office/drawing/2014/main" id="{FC4F4AD8-7564-8681-329D-8E1E279F05EC}"/>
              </a:ext>
            </a:extLst>
          </p:cNvPr>
          <p:cNvSpPr>
            <a:spLocks noGrp="1"/>
          </p:cNvSpPr>
          <p:nvPr>
            <p:ph type="body" sz="quarter" idx="42" hasCustomPrompt="1"/>
          </p:nvPr>
        </p:nvSpPr>
        <p:spPr>
          <a:xfrm>
            <a:off x="5876905" y="5522777"/>
            <a:ext cx="1389285" cy="369332"/>
          </a:xfrm>
        </p:spPr>
        <p:txBody>
          <a:bodyPr wrap="square" anchor="t" anchorCtr="0">
            <a:spAutoFit/>
          </a:bodyPr>
          <a:lstStyle>
            <a:lvl1pPr marL="0" indent="0" algn="l">
              <a:lnSpc>
                <a:spcPct val="100000"/>
              </a:lnSpc>
              <a:spcBef>
                <a:spcPts val="0"/>
              </a:spcBef>
              <a:spcAft>
                <a:spcPts val="0"/>
              </a:spcAft>
              <a:buFontTx/>
              <a:buNone/>
              <a:defRPr sz="1200" b="0" cap="none" baseline="0">
                <a:solidFill>
                  <a:schemeClr val="tx1"/>
                </a:solidFill>
              </a:defRPr>
            </a:lvl1pPr>
          </a:lstStyle>
          <a:p>
            <a:pPr lvl="0"/>
            <a:r>
              <a:rPr lang="de-DE"/>
              <a:t>Erklärungen </a:t>
            </a:r>
            <a:br>
              <a:rPr lang="de-DE"/>
            </a:br>
            <a:r>
              <a:rPr lang="de-DE"/>
              <a:t>zum Icon</a:t>
            </a:r>
          </a:p>
        </p:txBody>
      </p:sp>
      <p:sp>
        <p:nvSpPr>
          <p:cNvPr id="57" name="Bildplatzhalter 48">
            <a:extLst>
              <a:ext uri="{FF2B5EF4-FFF2-40B4-BE49-F238E27FC236}">
                <a16:creationId xmlns:a16="http://schemas.microsoft.com/office/drawing/2014/main" id="{5558C8FC-1D49-62EE-A63E-784E590B2BD2}"/>
              </a:ext>
            </a:extLst>
          </p:cNvPr>
          <p:cNvSpPr>
            <a:spLocks noGrp="1"/>
          </p:cNvSpPr>
          <p:nvPr>
            <p:ph type="pic" sz="quarter" idx="43" hasCustomPrompt="1"/>
          </p:nvPr>
        </p:nvSpPr>
        <p:spPr>
          <a:xfrm>
            <a:off x="5099664" y="5132184"/>
            <a:ext cx="712323" cy="770598"/>
          </a:xfrm>
          <a:prstGeom prst="roundRect">
            <a:avLst>
              <a:gd name="adj" fmla="val 4227"/>
            </a:avLst>
          </a:prstGeom>
        </p:spPr>
        <p:txBody>
          <a:bodyPr anchor="ctr">
            <a:noAutofit/>
          </a:bodyPr>
          <a:lstStyle>
            <a:lvl1pPr marL="0" indent="0" algn="ctr">
              <a:buFontTx/>
              <a:buNone/>
              <a:defRPr sz="800"/>
            </a:lvl1pPr>
          </a:lstStyle>
          <a:p>
            <a:pPr marL="0" marR="0" lvl="0" indent="0" algn="ctr" defTabSz="914400" rtl="0" eaLnBrk="1" fontAlgn="auto" latinLnBrk="0" hangingPunct="1">
              <a:lnSpc>
                <a:spcPct val="110000"/>
              </a:lnSpc>
              <a:spcBef>
                <a:spcPts val="1000"/>
              </a:spcBef>
              <a:spcAft>
                <a:spcPts val="300"/>
              </a:spcAft>
              <a:buClr>
                <a:schemeClr val="accent2"/>
              </a:buClr>
              <a:buSzTx/>
              <a:buFontTx/>
              <a:buNone/>
              <a:tabLst/>
              <a:defRPr/>
            </a:pPr>
            <a:r>
              <a:rPr lang="de-DE"/>
              <a:t>Icon</a:t>
            </a:r>
          </a:p>
        </p:txBody>
      </p:sp>
      <p:cxnSp>
        <p:nvCxnSpPr>
          <p:cNvPr id="17" name="Gerader Verbinder 16">
            <a:extLst>
              <a:ext uri="{FF2B5EF4-FFF2-40B4-BE49-F238E27FC236}">
                <a16:creationId xmlns:a16="http://schemas.microsoft.com/office/drawing/2014/main" id="{2071BF5F-2C38-1E6E-FD69-4CA2CDA8276D}"/>
              </a:ext>
            </a:extLst>
          </p:cNvPr>
          <p:cNvCxnSpPr>
            <a:cxnSpLocks/>
          </p:cNvCxnSpPr>
          <p:nvPr userDrawn="1"/>
        </p:nvCxnSpPr>
        <p:spPr>
          <a:xfrm>
            <a:off x="247929" y="2295131"/>
            <a:ext cx="0" cy="3490913"/>
          </a:xfrm>
          <a:prstGeom prst="line">
            <a:avLst/>
          </a:prstGeom>
          <a:ln w="28575">
            <a:solidFill>
              <a:srgbClr val="0F1623"/>
            </a:solidFill>
          </a:ln>
        </p:spPr>
        <p:style>
          <a:lnRef idx="1">
            <a:schemeClr val="accent1"/>
          </a:lnRef>
          <a:fillRef idx="0">
            <a:schemeClr val="accent1"/>
          </a:fillRef>
          <a:effectRef idx="0">
            <a:schemeClr val="accent1"/>
          </a:effectRef>
          <a:fontRef idx="minor">
            <a:schemeClr val="tx1"/>
          </a:fontRef>
        </p:style>
      </p:cxnSp>
      <p:sp>
        <p:nvSpPr>
          <p:cNvPr id="20" name="Rechteck 19">
            <a:extLst>
              <a:ext uri="{FF2B5EF4-FFF2-40B4-BE49-F238E27FC236}">
                <a16:creationId xmlns:a16="http://schemas.microsoft.com/office/drawing/2014/main" id="{157BCDB4-0F93-7CDB-1D3B-E9ACD05A58E3}"/>
              </a:ext>
            </a:extLst>
          </p:cNvPr>
          <p:cNvSpPr/>
          <p:nvPr userDrawn="1"/>
        </p:nvSpPr>
        <p:spPr>
          <a:xfrm rot="16200000" flipH="1" flipV="1">
            <a:off x="-547283" y="4032977"/>
            <a:ext cx="1519236" cy="51732"/>
          </a:xfrm>
          <a:prstGeom prst="rect">
            <a:avLst/>
          </a:prstGeom>
          <a:solidFill>
            <a:srgbClr val="0D1829"/>
          </a:solidFill>
          <a:ln>
            <a:solidFill>
              <a:srgbClr val="0F16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Inhaltsplatzhalter 2">
            <a:extLst>
              <a:ext uri="{FF2B5EF4-FFF2-40B4-BE49-F238E27FC236}">
                <a16:creationId xmlns:a16="http://schemas.microsoft.com/office/drawing/2014/main" id="{A5CD07FE-C4A0-AF7C-4024-E951BED63667}"/>
              </a:ext>
            </a:extLst>
          </p:cNvPr>
          <p:cNvSpPr>
            <a:spLocks noGrp="1"/>
          </p:cNvSpPr>
          <p:nvPr>
            <p:ph sz="quarter" idx="44" hasCustomPrompt="1"/>
          </p:nvPr>
        </p:nvSpPr>
        <p:spPr>
          <a:xfrm>
            <a:off x="510505" y="1875102"/>
            <a:ext cx="4289554" cy="4365362"/>
          </a:xfrm>
          <a:prstGeom prst="roundRect">
            <a:avLst>
              <a:gd name="adj" fmla="val 3129"/>
            </a:avLst>
          </a:prstGeom>
        </p:spPr>
        <p:txBody>
          <a:bodyPr vert="horz" lIns="91440" tIns="45720" rIns="91440" bIns="45720" rtlCol="0">
            <a:normAutofit/>
          </a:bodyPr>
          <a:lstStyle>
            <a:lvl1pPr>
              <a:defRPr lang="en-US" sz="1200" smtClean="0">
                <a:solidFill>
                  <a:schemeClr val="tx1">
                    <a:lumMod val="75000"/>
                    <a:lumOff val="25000"/>
                  </a:schemeClr>
                </a:solidFill>
              </a:defRPr>
            </a:lvl1pPr>
            <a:lvl2pPr>
              <a:defRPr lang="en-US" sz="1200" smtClean="0">
                <a:solidFill>
                  <a:schemeClr val="tx1">
                    <a:lumMod val="75000"/>
                    <a:lumOff val="25000"/>
                  </a:schemeClr>
                </a:solidFill>
              </a:defRPr>
            </a:lvl2pPr>
            <a:lvl3pPr>
              <a:defRPr lang="en-US" sz="1200" smtClean="0">
                <a:solidFill>
                  <a:schemeClr val="tx1">
                    <a:lumMod val="75000"/>
                    <a:lumOff val="25000"/>
                  </a:schemeClr>
                </a:solidFill>
              </a:defRPr>
            </a:lvl3pPr>
            <a:lvl4pPr>
              <a:defRPr lang="en-US" sz="1200" smtClean="0">
                <a:solidFill>
                  <a:schemeClr val="tx1">
                    <a:lumMod val="75000"/>
                    <a:lumOff val="25000"/>
                  </a:schemeClr>
                </a:solidFill>
              </a:defRPr>
            </a:lvl4pPr>
            <a:lvl5pPr>
              <a:defRPr lang="en-US" sz="1200">
                <a:solidFill>
                  <a:schemeClr val="tx1">
                    <a:lumMod val="75000"/>
                    <a:lumOff val="25000"/>
                  </a:schemeClr>
                </a:solidFill>
              </a:defRPr>
            </a:lvl5pPr>
          </a:lstStyle>
          <a:p>
            <a:pPr marL="0" lvl="1" indent="0" rtl="0">
              <a:lnSpc>
                <a:spcPct val="150000"/>
              </a:lnSpc>
              <a:spcBef>
                <a:spcPts val="1000"/>
              </a:spcBef>
              <a:spcAft>
                <a:spcPts val="1200"/>
              </a:spcAft>
              <a:buNone/>
            </a:pPr>
            <a:r>
              <a:rPr lang="de-DE" noProof="0" dirty="0"/>
              <a:t> </a:t>
            </a:r>
          </a:p>
        </p:txBody>
      </p:sp>
    </p:spTree>
    <p:extLst>
      <p:ext uri="{BB962C8B-B14F-4D97-AF65-F5344CB8AC3E}">
        <p14:creationId xmlns:p14="http://schemas.microsoft.com/office/powerpoint/2010/main" val="154438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250"/>
                                        <p:tgtEl>
                                          <p:spTgt spid="20"/>
                                        </p:tgtEl>
                                      </p:cBhvr>
                                    </p:animEffect>
                                  </p:childTnLst>
                                </p:cTn>
                              </p:par>
                              <p:par>
                                <p:cTn id="8" presetID="64" presetClass="path" presetSubtype="0" accel="50000" decel="50000" fill="hold" grpId="1" nodeType="withEffect">
                                  <p:stCondLst>
                                    <p:cond delay="250"/>
                                  </p:stCondLst>
                                  <p:childTnLst>
                                    <p:animMotion origin="layout" path="M 2.29167E-6 0.06689 L 2.29167E-6 3.33333E-6 " pathEditMode="relative" rAng="0" ptsTypes="AA">
                                      <p:cBhvr>
                                        <p:cTn id="9" dur="1000" fill="hold"/>
                                        <p:tgtEl>
                                          <p:spTgt spid="20"/>
                                        </p:tgtEl>
                                        <p:attrNameLst>
                                          <p:attrName>ppt_x</p:attrName>
                                          <p:attrName>ppt_y</p:attrName>
                                        </p:attrNameLst>
                                      </p:cBhvr>
                                      <p:rCtr x="0" y="-335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0" grpId="1" animBg="1"/>
    </p:bldLst>
  </p:timing>
  <p:extLst>
    <p:ext uri="{DCECCB84-F9BA-43D5-87BE-67443E8EF086}">
      <p15:sldGuideLst xmlns:p15="http://schemas.microsoft.com/office/powerpoint/2012/main">
        <p15:guide id="2" orient="horz" pos="1284" userDrawn="1">
          <p15:clr>
            <a:srgbClr val="FBAE40"/>
          </p15:clr>
        </p15:guide>
        <p15:guide id="3" orient="horz" pos="3822" userDrawn="1">
          <p15:clr>
            <a:srgbClr val="FBAE40"/>
          </p15:clr>
        </p15:guide>
        <p15:guide id="4" orient="horz" pos="1175" userDrawn="1">
          <p15:clr>
            <a:srgbClr val="FBAE40"/>
          </p15:clr>
        </p15:guide>
        <p15:guide id="5" orient="horz" pos="3933"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cons 8er">
    <p:spTree>
      <p:nvGrpSpPr>
        <p:cNvPr id="1" name=""/>
        <p:cNvGrpSpPr/>
        <p:nvPr/>
      </p:nvGrpSpPr>
      <p:grpSpPr>
        <a:xfrm>
          <a:off x="0" y="0"/>
          <a:ext cx="0" cy="0"/>
          <a:chOff x="0" y="0"/>
          <a:chExt cx="0" cy="0"/>
        </a:xfrm>
      </p:grpSpPr>
      <p:pic>
        <p:nvPicPr>
          <p:cNvPr id="11" name="Grafik 10">
            <a:extLst>
              <a:ext uri="{FF2B5EF4-FFF2-40B4-BE49-F238E27FC236}">
                <a16:creationId xmlns:a16="http://schemas.microsoft.com/office/drawing/2014/main" id="{3F0E4FCA-9DB2-FD02-5763-7BB5085BCE1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10504" y="1875102"/>
            <a:ext cx="5465477" cy="4365361"/>
          </a:xfrm>
          <a:prstGeom prst="roundRect">
            <a:avLst>
              <a:gd name="adj" fmla="val 3231"/>
            </a:avLst>
          </a:prstGeom>
        </p:spPr>
      </p:pic>
      <p:sp>
        <p:nvSpPr>
          <p:cNvPr id="2" name="Titel 1">
            <a:extLst>
              <a:ext uri="{FF2B5EF4-FFF2-40B4-BE49-F238E27FC236}">
                <a16:creationId xmlns:a16="http://schemas.microsoft.com/office/drawing/2014/main" id="{EFC9509B-BEC5-6271-09A4-B90F8EC562C3}"/>
              </a:ext>
            </a:extLst>
          </p:cNvPr>
          <p:cNvSpPr>
            <a:spLocks noGrp="1"/>
          </p:cNvSpPr>
          <p:nvPr>
            <p:ph type="title" hasCustomPrompt="1"/>
          </p:nvPr>
        </p:nvSpPr>
        <p:spPr>
          <a:xfrm>
            <a:off x="233364" y="923908"/>
            <a:ext cx="11722099" cy="332399"/>
          </a:xfrm>
        </p:spPr>
        <p:txBody>
          <a:bodyPr/>
          <a:lstStyle>
            <a:lvl1pPr>
              <a:defRPr sz="2400" cap="all" baseline="0"/>
            </a:lvl1pPr>
          </a:lstStyle>
          <a:p>
            <a:r>
              <a:rPr lang="de-DE" dirty="0"/>
              <a:t>Hier steht die Headline</a:t>
            </a:r>
          </a:p>
        </p:txBody>
      </p:sp>
      <p:sp>
        <p:nvSpPr>
          <p:cNvPr id="8" name="Textplatzhalter 9">
            <a:extLst>
              <a:ext uri="{FF2B5EF4-FFF2-40B4-BE49-F238E27FC236}">
                <a16:creationId xmlns:a16="http://schemas.microsoft.com/office/drawing/2014/main" id="{AA234A89-5D67-BDB1-A8A4-D6D9E605DA8D}"/>
              </a:ext>
            </a:extLst>
          </p:cNvPr>
          <p:cNvSpPr>
            <a:spLocks noGrp="1"/>
          </p:cNvSpPr>
          <p:nvPr>
            <p:ph type="body" sz="quarter" idx="14" hasCustomPrompt="1"/>
          </p:nvPr>
        </p:nvSpPr>
        <p:spPr>
          <a:xfrm>
            <a:off x="234157" y="1340517"/>
            <a:ext cx="11721306" cy="184281"/>
          </a:xfrm>
        </p:spPr>
        <p:txBody>
          <a:bodyPr/>
          <a:lstStyle>
            <a:lvl1pPr marL="0" indent="0">
              <a:buNone/>
              <a:defRPr sz="1200" cap="none" baseline="0"/>
            </a:lvl1pPr>
          </a:lstStyle>
          <a:p>
            <a:pPr lvl="0"/>
            <a:r>
              <a:rPr lang="de-DE" dirty="0"/>
              <a:t>Hier steht die </a:t>
            </a:r>
            <a:r>
              <a:rPr lang="de-DE" dirty="0" err="1"/>
              <a:t>Subline</a:t>
            </a:r>
            <a:endParaRPr lang="de-DE" dirty="0"/>
          </a:p>
        </p:txBody>
      </p:sp>
      <p:sp>
        <p:nvSpPr>
          <p:cNvPr id="15" name="Foliennummernplatzhalter 4">
            <a:extLst>
              <a:ext uri="{FF2B5EF4-FFF2-40B4-BE49-F238E27FC236}">
                <a16:creationId xmlns:a16="http://schemas.microsoft.com/office/drawing/2014/main" id="{6972F46F-B7EC-6977-4DA5-E5560F0E715A}"/>
              </a:ext>
            </a:extLst>
          </p:cNvPr>
          <p:cNvSpPr>
            <a:spLocks noGrp="1"/>
          </p:cNvSpPr>
          <p:nvPr>
            <p:ph type="sldNum" sz="quarter" idx="4"/>
          </p:nvPr>
        </p:nvSpPr>
        <p:spPr>
          <a:xfrm>
            <a:off x="11593513" y="6600825"/>
            <a:ext cx="361950" cy="257176"/>
          </a:xfrm>
          <a:prstGeom prst="rect">
            <a:avLst/>
          </a:prstGeom>
        </p:spPr>
        <p:txBody>
          <a:bodyPr lIns="0" rIns="0" anchor="ctr"/>
          <a:lstStyle>
            <a:lvl1pPr algn="r">
              <a:defRPr sz="600" b="1"/>
            </a:lvl1pPr>
          </a:lstStyle>
          <a:p>
            <a:fld id="{70AC78CC-C529-47E7-A9D5-30BF1F95C35E}" type="slidenum">
              <a:rPr lang="de-DE" smtClean="0"/>
              <a:pPr/>
              <a:t>‹Nr.›</a:t>
            </a:fld>
            <a:endParaRPr lang="de-DE"/>
          </a:p>
        </p:txBody>
      </p:sp>
      <p:sp>
        <p:nvSpPr>
          <p:cNvPr id="16" name="Fußzeilenplatzhalter 3">
            <a:extLst>
              <a:ext uri="{FF2B5EF4-FFF2-40B4-BE49-F238E27FC236}">
                <a16:creationId xmlns:a16="http://schemas.microsoft.com/office/drawing/2014/main" id="{DAA9CC3B-A8B9-354F-DE64-62D2E648EBB4}"/>
              </a:ext>
            </a:extLst>
          </p:cNvPr>
          <p:cNvSpPr>
            <a:spLocks noGrp="1"/>
          </p:cNvSpPr>
          <p:nvPr>
            <p:ph type="ftr" sz="quarter" idx="3"/>
          </p:nvPr>
        </p:nvSpPr>
        <p:spPr>
          <a:xfrm>
            <a:off x="1395280" y="6600825"/>
            <a:ext cx="10122125" cy="257176"/>
          </a:xfrm>
          <a:prstGeom prst="rect">
            <a:avLst/>
          </a:prstGeom>
        </p:spPr>
        <p:txBody>
          <a:bodyPr lIns="0" anchor="ctr"/>
          <a:lstStyle>
            <a:lvl1pPr>
              <a:defRPr sz="600" b="0">
                <a:latin typeface="+mn-lt"/>
              </a:defRPr>
            </a:lvl1pPr>
          </a:lstStyle>
          <a:p>
            <a:r>
              <a:rPr lang="de-DE"/>
              <a:t>Titel hinzufügen - Referent</a:t>
            </a:r>
            <a:endParaRPr lang="de-DE" dirty="0"/>
          </a:p>
        </p:txBody>
      </p:sp>
      <p:sp>
        <p:nvSpPr>
          <p:cNvPr id="18" name="Textfeld 17">
            <a:extLst>
              <a:ext uri="{FF2B5EF4-FFF2-40B4-BE49-F238E27FC236}">
                <a16:creationId xmlns:a16="http://schemas.microsoft.com/office/drawing/2014/main" id="{54EBA23E-5AB8-DC91-1368-9EA0816F0AA7}"/>
              </a:ext>
            </a:extLst>
          </p:cNvPr>
          <p:cNvSpPr txBox="1"/>
          <p:nvPr userDrawn="1"/>
        </p:nvSpPr>
        <p:spPr>
          <a:xfrm>
            <a:off x="233364" y="6637080"/>
            <a:ext cx="1145856" cy="184666"/>
          </a:xfrm>
          <a:prstGeom prst="rect">
            <a:avLst/>
          </a:prstGeom>
          <a:noFill/>
        </p:spPr>
        <p:txBody>
          <a:bodyPr wrap="square" lIns="0" rIns="0">
            <a:spAutoFit/>
          </a:bodyPr>
          <a:lstStyle/>
          <a:p>
            <a:r>
              <a:rPr lang="en-US" sz="600" b="1" kern="0" noProof="1">
                <a:solidFill>
                  <a:srgbClr val="0B1522"/>
                </a:solidFill>
                <a:latin typeface="Verdana" panose="020B0604030504040204" pitchFamily="34" charset="0"/>
                <a:ea typeface="Verdana" panose="020B0604030504040204" pitchFamily="34" charset="0"/>
              </a:rPr>
              <a:t>RELINE UV TECHNOLOGY </a:t>
            </a:r>
            <a:r>
              <a:rPr lang="en-US" sz="600" kern="0" noProof="1">
                <a:solidFill>
                  <a:srgbClr val="0B1522"/>
                </a:solidFill>
                <a:latin typeface="Verdana" panose="020B0604030504040204" pitchFamily="34" charset="0"/>
                <a:ea typeface="Verdana" panose="020B0604030504040204" pitchFamily="34" charset="0"/>
              </a:rPr>
              <a:t>| </a:t>
            </a:r>
            <a:endParaRPr lang="de-DE" sz="1400"/>
          </a:p>
        </p:txBody>
      </p:sp>
      <p:cxnSp>
        <p:nvCxnSpPr>
          <p:cNvPr id="19" name="Gerader Verbinder 18">
            <a:extLst>
              <a:ext uri="{FF2B5EF4-FFF2-40B4-BE49-F238E27FC236}">
                <a16:creationId xmlns:a16="http://schemas.microsoft.com/office/drawing/2014/main" id="{191FE227-C1A2-B7C9-27EE-23B1D291CBBB}"/>
              </a:ext>
            </a:extLst>
          </p:cNvPr>
          <p:cNvCxnSpPr>
            <a:cxnSpLocks/>
          </p:cNvCxnSpPr>
          <p:nvPr userDrawn="1"/>
        </p:nvCxnSpPr>
        <p:spPr>
          <a:xfrm>
            <a:off x="233363" y="6592888"/>
            <a:ext cx="11722100" cy="0"/>
          </a:xfrm>
          <a:prstGeom prst="line">
            <a:avLst/>
          </a:prstGeom>
          <a:ln w="28575">
            <a:solidFill>
              <a:srgbClr val="FBB21B"/>
            </a:solidFill>
          </a:ln>
        </p:spPr>
        <p:style>
          <a:lnRef idx="1">
            <a:schemeClr val="accent1"/>
          </a:lnRef>
          <a:fillRef idx="0">
            <a:schemeClr val="accent1"/>
          </a:fillRef>
          <a:effectRef idx="0">
            <a:schemeClr val="accent1"/>
          </a:effectRef>
          <a:fontRef idx="minor">
            <a:schemeClr val="tx1"/>
          </a:fontRef>
        </p:style>
      </p:cxnSp>
      <p:sp>
        <p:nvSpPr>
          <p:cNvPr id="3" name="Rechteck 2">
            <a:extLst>
              <a:ext uri="{FF2B5EF4-FFF2-40B4-BE49-F238E27FC236}">
                <a16:creationId xmlns:a16="http://schemas.microsoft.com/office/drawing/2014/main" id="{E33A1A72-71FB-D650-7C66-0CDCCD6EC6F6}"/>
              </a:ext>
            </a:extLst>
          </p:cNvPr>
          <p:cNvSpPr/>
          <p:nvPr userDrawn="1"/>
        </p:nvSpPr>
        <p:spPr>
          <a:xfrm>
            <a:off x="0" y="0"/>
            <a:ext cx="12192000" cy="646820"/>
          </a:xfrm>
          <a:prstGeom prst="rect">
            <a:avLst/>
          </a:prstGeom>
          <a:solidFill>
            <a:srgbClr val="0B15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4" name="Gerader Verbinder 3">
            <a:extLst>
              <a:ext uri="{FF2B5EF4-FFF2-40B4-BE49-F238E27FC236}">
                <a16:creationId xmlns:a16="http://schemas.microsoft.com/office/drawing/2014/main" id="{C1420159-EAE5-8ABC-E3E0-E560F261C785}"/>
              </a:ext>
            </a:extLst>
          </p:cNvPr>
          <p:cNvCxnSpPr>
            <a:cxnSpLocks/>
          </p:cNvCxnSpPr>
          <p:nvPr userDrawn="1"/>
        </p:nvCxnSpPr>
        <p:spPr>
          <a:xfrm>
            <a:off x="227013" y="628153"/>
            <a:ext cx="11737975" cy="0"/>
          </a:xfrm>
          <a:prstGeom prst="line">
            <a:avLst/>
          </a:prstGeom>
          <a:ln w="28575">
            <a:solidFill>
              <a:srgbClr val="0F1623"/>
            </a:solidFill>
          </a:ln>
        </p:spPr>
        <p:style>
          <a:lnRef idx="1">
            <a:schemeClr val="accent1"/>
          </a:lnRef>
          <a:fillRef idx="0">
            <a:schemeClr val="accent1"/>
          </a:fillRef>
          <a:effectRef idx="0">
            <a:schemeClr val="accent1"/>
          </a:effectRef>
          <a:fontRef idx="minor">
            <a:schemeClr val="tx1"/>
          </a:fontRef>
        </p:style>
      </p:cxnSp>
      <p:sp>
        <p:nvSpPr>
          <p:cNvPr id="5" name="Rechteck 4">
            <a:extLst>
              <a:ext uri="{FF2B5EF4-FFF2-40B4-BE49-F238E27FC236}">
                <a16:creationId xmlns:a16="http://schemas.microsoft.com/office/drawing/2014/main" id="{8FEDA81A-98C1-082A-0AA9-FAB3D1ACDD7E}"/>
              </a:ext>
            </a:extLst>
          </p:cNvPr>
          <p:cNvSpPr/>
          <p:nvPr userDrawn="1"/>
        </p:nvSpPr>
        <p:spPr>
          <a:xfrm>
            <a:off x="227013" y="646824"/>
            <a:ext cx="1519236" cy="51732"/>
          </a:xfrm>
          <a:prstGeom prst="rect">
            <a:avLst/>
          </a:prstGeom>
          <a:solidFill>
            <a:srgbClr val="FCAF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Grafik 6" descr="Ein Bild, das Text, ClipArt enthält.&#10;&#10;Automatisch generierte Beschreibung">
            <a:extLst>
              <a:ext uri="{FF2B5EF4-FFF2-40B4-BE49-F238E27FC236}">
                <a16:creationId xmlns:a16="http://schemas.microsoft.com/office/drawing/2014/main" id="{93824E7F-3A11-AC03-F936-3E3B00C9C27D}"/>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3631" t="11965" r="4453" b="11785"/>
          <a:stretch/>
        </p:blipFill>
        <p:spPr>
          <a:xfrm>
            <a:off x="218602" y="114137"/>
            <a:ext cx="1540885" cy="418546"/>
          </a:xfrm>
          <a:prstGeom prst="rect">
            <a:avLst/>
          </a:prstGeom>
        </p:spPr>
      </p:pic>
      <p:pic>
        <p:nvPicPr>
          <p:cNvPr id="9" name="Grafik 8">
            <a:extLst>
              <a:ext uri="{FF2B5EF4-FFF2-40B4-BE49-F238E27FC236}">
                <a16:creationId xmlns:a16="http://schemas.microsoft.com/office/drawing/2014/main" id="{AA864CA0-C12A-E09E-A61A-B92D2BAB37CB}"/>
              </a:ext>
            </a:extLst>
          </p:cNvPr>
          <p:cNvPicPr>
            <a:picLocks noChangeAspect="1"/>
          </p:cNvPicPr>
          <p:nvPr userDrawn="1"/>
        </p:nvPicPr>
        <p:blipFill rotWithShape="1">
          <a:blip r:embed="rId4" cstate="screen">
            <a:alphaModFix amt="50000"/>
            <a:extLst>
              <a:ext uri="{28A0092B-C50C-407E-A947-70E740481C1C}">
                <a14:useLocalDpi xmlns:a14="http://schemas.microsoft.com/office/drawing/2010/main"/>
              </a:ext>
            </a:extLst>
          </a:blip>
          <a:srcRect/>
          <a:stretch/>
        </p:blipFill>
        <p:spPr>
          <a:xfrm>
            <a:off x="11437653" y="0"/>
            <a:ext cx="754348" cy="646611"/>
          </a:xfrm>
          <a:prstGeom prst="rect">
            <a:avLst/>
          </a:prstGeom>
        </p:spPr>
      </p:pic>
      <p:sp>
        <p:nvSpPr>
          <p:cNvPr id="28" name="Textplatzhalter 10">
            <a:extLst>
              <a:ext uri="{FF2B5EF4-FFF2-40B4-BE49-F238E27FC236}">
                <a16:creationId xmlns:a16="http://schemas.microsoft.com/office/drawing/2014/main" id="{B897CEDD-44FB-04B1-B151-1A2A55BF9D73}"/>
              </a:ext>
            </a:extLst>
          </p:cNvPr>
          <p:cNvSpPr>
            <a:spLocks noGrp="1"/>
          </p:cNvSpPr>
          <p:nvPr>
            <p:ph type="body" sz="quarter" idx="20" hasCustomPrompt="1"/>
          </p:nvPr>
        </p:nvSpPr>
        <p:spPr>
          <a:xfrm>
            <a:off x="9989339" y="2163908"/>
            <a:ext cx="1966124" cy="338554"/>
          </a:xfrm>
        </p:spPr>
        <p:txBody>
          <a:bodyPr wrap="square" anchor="b" anchorCtr="0">
            <a:spAutoFit/>
          </a:bodyPr>
          <a:lstStyle>
            <a:lvl1pPr marL="0" indent="0" algn="l">
              <a:lnSpc>
                <a:spcPct val="100000"/>
              </a:lnSpc>
              <a:spcBef>
                <a:spcPts val="0"/>
              </a:spcBef>
              <a:spcAft>
                <a:spcPts val="0"/>
              </a:spcAft>
              <a:buFontTx/>
              <a:buNone/>
              <a:defRPr sz="2200" b="1" cap="all" baseline="0">
                <a:solidFill>
                  <a:schemeClr val="tx1"/>
                </a:solidFill>
              </a:defRPr>
            </a:lvl1pPr>
          </a:lstStyle>
          <a:p>
            <a:pPr marL="0" marR="0" lvl="0" indent="0" algn="l" defTabSz="914400" rtl="0" eaLnBrk="1" fontAlgn="auto" latinLnBrk="0" hangingPunct="1">
              <a:lnSpc>
                <a:spcPct val="100000"/>
              </a:lnSpc>
              <a:spcBef>
                <a:spcPts val="0"/>
              </a:spcBef>
              <a:spcAft>
                <a:spcPts val="0"/>
              </a:spcAft>
              <a:buClr>
                <a:schemeClr val="accent2"/>
              </a:buClr>
              <a:buSzTx/>
              <a:buFontTx/>
              <a:buNone/>
              <a:tabLst/>
              <a:defRPr/>
            </a:pPr>
            <a:r>
              <a:rPr lang="de-DE"/>
              <a:t>Thema</a:t>
            </a:r>
          </a:p>
        </p:txBody>
      </p:sp>
      <p:sp>
        <p:nvSpPr>
          <p:cNvPr id="29" name="Textplatzhalter 10">
            <a:extLst>
              <a:ext uri="{FF2B5EF4-FFF2-40B4-BE49-F238E27FC236}">
                <a16:creationId xmlns:a16="http://schemas.microsoft.com/office/drawing/2014/main" id="{6FFBC860-11E3-9E26-B6A6-B43AE66D9430}"/>
              </a:ext>
            </a:extLst>
          </p:cNvPr>
          <p:cNvSpPr>
            <a:spLocks noGrp="1"/>
          </p:cNvSpPr>
          <p:nvPr>
            <p:ph type="body" sz="quarter" idx="21" hasCustomPrompt="1"/>
          </p:nvPr>
        </p:nvSpPr>
        <p:spPr>
          <a:xfrm>
            <a:off x="9989339" y="2550882"/>
            <a:ext cx="1966124" cy="369332"/>
          </a:xfrm>
        </p:spPr>
        <p:txBody>
          <a:bodyPr wrap="square" anchor="t" anchorCtr="0">
            <a:spAutoFit/>
          </a:bodyPr>
          <a:lstStyle>
            <a:lvl1pPr marL="0" indent="0" algn="l">
              <a:lnSpc>
                <a:spcPct val="100000"/>
              </a:lnSpc>
              <a:spcBef>
                <a:spcPts val="0"/>
              </a:spcBef>
              <a:spcAft>
                <a:spcPts val="0"/>
              </a:spcAft>
              <a:buFontTx/>
              <a:buNone/>
              <a:defRPr sz="1200" b="0" cap="none" baseline="0">
                <a:solidFill>
                  <a:schemeClr val="tx1"/>
                </a:solidFill>
              </a:defRPr>
            </a:lvl1pPr>
          </a:lstStyle>
          <a:p>
            <a:pPr lvl="0"/>
            <a:r>
              <a:rPr lang="de-DE"/>
              <a:t>Erklärungen </a:t>
            </a:r>
            <a:br>
              <a:rPr lang="de-DE"/>
            </a:br>
            <a:r>
              <a:rPr lang="de-DE"/>
              <a:t>zum Icon</a:t>
            </a:r>
          </a:p>
        </p:txBody>
      </p:sp>
      <p:sp>
        <p:nvSpPr>
          <p:cNvPr id="30" name="Bildplatzhalter 48">
            <a:extLst>
              <a:ext uri="{FF2B5EF4-FFF2-40B4-BE49-F238E27FC236}">
                <a16:creationId xmlns:a16="http://schemas.microsoft.com/office/drawing/2014/main" id="{8DE1CE2D-6629-6615-F136-15BB6AF85DB3}"/>
              </a:ext>
            </a:extLst>
          </p:cNvPr>
          <p:cNvSpPr>
            <a:spLocks noGrp="1"/>
          </p:cNvSpPr>
          <p:nvPr>
            <p:ph type="pic" sz="quarter" idx="22" hasCustomPrompt="1"/>
          </p:nvPr>
        </p:nvSpPr>
        <p:spPr>
          <a:xfrm>
            <a:off x="9212098" y="2160289"/>
            <a:ext cx="712323" cy="770598"/>
          </a:xfrm>
          <a:prstGeom prst="roundRect">
            <a:avLst>
              <a:gd name="adj" fmla="val 4227"/>
            </a:avLst>
          </a:prstGeom>
        </p:spPr>
        <p:txBody>
          <a:bodyPr anchor="ctr">
            <a:noAutofit/>
          </a:bodyPr>
          <a:lstStyle>
            <a:lvl1pPr marL="0" indent="0" algn="ctr">
              <a:buFontTx/>
              <a:buNone/>
              <a:defRPr sz="800"/>
            </a:lvl1pPr>
          </a:lstStyle>
          <a:p>
            <a:r>
              <a:rPr lang="de-DE"/>
              <a:t>Icon</a:t>
            </a:r>
          </a:p>
        </p:txBody>
      </p:sp>
      <p:sp>
        <p:nvSpPr>
          <p:cNvPr id="40" name="Textplatzhalter 10">
            <a:extLst>
              <a:ext uri="{FF2B5EF4-FFF2-40B4-BE49-F238E27FC236}">
                <a16:creationId xmlns:a16="http://schemas.microsoft.com/office/drawing/2014/main" id="{7C687451-CC1C-F21D-98CF-C300EADD3896}"/>
              </a:ext>
            </a:extLst>
          </p:cNvPr>
          <p:cNvSpPr>
            <a:spLocks noGrp="1"/>
          </p:cNvSpPr>
          <p:nvPr>
            <p:ph type="body" sz="quarter" idx="29" hasCustomPrompt="1"/>
          </p:nvPr>
        </p:nvSpPr>
        <p:spPr>
          <a:xfrm>
            <a:off x="9989339" y="3162997"/>
            <a:ext cx="1966124" cy="338554"/>
          </a:xfrm>
        </p:spPr>
        <p:txBody>
          <a:bodyPr wrap="square" anchor="b" anchorCtr="0">
            <a:spAutoFit/>
          </a:bodyPr>
          <a:lstStyle>
            <a:lvl1pPr marL="0" indent="0" algn="l">
              <a:lnSpc>
                <a:spcPct val="100000"/>
              </a:lnSpc>
              <a:spcBef>
                <a:spcPts val="0"/>
              </a:spcBef>
              <a:spcAft>
                <a:spcPts val="0"/>
              </a:spcAft>
              <a:buFontTx/>
              <a:buNone/>
              <a:defRPr sz="2200" b="1" cap="all" baseline="0">
                <a:solidFill>
                  <a:schemeClr val="tx1"/>
                </a:solidFill>
              </a:defRPr>
            </a:lvl1pPr>
          </a:lstStyle>
          <a:p>
            <a:pPr marL="0" marR="0" lvl="0" indent="0" algn="l" defTabSz="914400" rtl="0" eaLnBrk="1" fontAlgn="auto" latinLnBrk="0" hangingPunct="1">
              <a:lnSpc>
                <a:spcPct val="100000"/>
              </a:lnSpc>
              <a:spcBef>
                <a:spcPts val="0"/>
              </a:spcBef>
              <a:spcAft>
                <a:spcPts val="0"/>
              </a:spcAft>
              <a:buClr>
                <a:schemeClr val="accent2"/>
              </a:buClr>
              <a:buSzTx/>
              <a:buFontTx/>
              <a:buNone/>
              <a:tabLst/>
              <a:defRPr/>
            </a:pPr>
            <a:r>
              <a:rPr lang="de-DE"/>
              <a:t>Thema</a:t>
            </a:r>
          </a:p>
        </p:txBody>
      </p:sp>
      <p:sp>
        <p:nvSpPr>
          <p:cNvPr id="41" name="Textplatzhalter 10">
            <a:extLst>
              <a:ext uri="{FF2B5EF4-FFF2-40B4-BE49-F238E27FC236}">
                <a16:creationId xmlns:a16="http://schemas.microsoft.com/office/drawing/2014/main" id="{CC3C768A-00CF-BDBC-CF33-0733331477CD}"/>
              </a:ext>
            </a:extLst>
          </p:cNvPr>
          <p:cNvSpPr>
            <a:spLocks noGrp="1"/>
          </p:cNvSpPr>
          <p:nvPr>
            <p:ph type="body" sz="quarter" idx="30" hasCustomPrompt="1"/>
          </p:nvPr>
        </p:nvSpPr>
        <p:spPr>
          <a:xfrm>
            <a:off x="9989339" y="3549971"/>
            <a:ext cx="1966124" cy="369332"/>
          </a:xfrm>
        </p:spPr>
        <p:txBody>
          <a:bodyPr wrap="square" anchor="t" anchorCtr="0">
            <a:spAutoFit/>
          </a:bodyPr>
          <a:lstStyle>
            <a:lvl1pPr marL="0" indent="0" algn="l">
              <a:lnSpc>
                <a:spcPct val="100000"/>
              </a:lnSpc>
              <a:spcBef>
                <a:spcPts val="0"/>
              </a:spcBef>
              <a:spcAft>
                <a:spcPts val="0"/>
              </a:spcAft>
              <a:buFontTx/>
              <a:buNone/>
              <a:defRPr sz="1200" b="0" cap="none" baseline="0">
                <a:solidFill>
                  <a:schemeClr val="tx1"/>
                </a:solidFill>
              </a:defRPr>
            </a:lvl1pPr>
          </a:lstStyle>
          <a:p>
            <a:pPr lvl="0"/>
            <a:r>
              <a:rPr lang="de-DE"/>
              <a:t>Erklärungen </a:t>
            </a:r>
            <a:br>
              <a:rPr lang="de-DE"/>
            </a:br>
            <a:r>
              <a:rPr lang="de-DE"/>
              <a:t>zum Icon</a:t>
            </a:r>
          </a:p>
        </p:txBody>
      </p:sp>
      <p:sp>
        <p:nvSpPr>
          <p:cNvPr id="42" name="Bildplatzhalter 48">
            <a:extLst>
              <a:ext uri="{FF2B5EF4-FFF2-40B4-BE49-F238E27FC236}">
                <a16:creationId xmlns:a16="http://schemas.microsoft.com/office/drawing/2014/main" id="{BFA99916-790A-796A-A92B-8D65A6A11230}"/>
              </a:ext>
            </a:extLst>
          </p:cNvPr>
          <p:cNvSpPr>
            <a:spLocks noGrp="1"/>
          </p:cNvSpPr>
          <p:nvPr>
            <p:ph type="pic" sz="quarter" idx="31" hasCustomPrompt="1"/>
          </p:nvPr>
        </p:nvSpPr>
        <p:spPr>
          <a:xfrm>
            <a:off x="9212098" y="3159378"/>
            <a:ext cx="712323" cy="770598"/>
          </a:xfrm>
          <a:prstGeom prst="roundRect">
            <a:avLst>
              <a:gd name="adj" fmla="val 4227"/>
            </a:avLst>
          </a:prstGeom>
        </p:spPr>
        <p:txBody>
          <a:bodyPr anchor="ctr">
            <a:noAutofit/>
          </a:bodyPr>
          <a:lstStyle>
            <a:lvl1pPr marL="0" indent="0" algn="ctr">
              <a:buFontTx/>
              <a:buNone/>
              <a:defRPr sz="800"/>
            </a:lvl1pPr>
          </a:lstStyle>
          <a:p>
            <a:r>
              <a:rPr lang="de-DE"/>
              <a:t>Icon</a:t>
            </a:r>
          </a:p>
        </p:txBody>
      </p:sp>
      <p:sp>
        <p:nvSpPr>
          <p:cNvPr id="49" name="Textplatzhalter 10">
            <a:extLst>
              <a:ext uri="{FF2B5EF4-FFF2-40B4-BE49-F238E27FC236}">
                <a16:creationId xmlns:a16="http://schemas.microsoft.com/office/drawing/2014/main" id="{1F8F9872-2F7D-D2AE-A4E1-B52979735247}"/>
              </a:ext>
            </a:extLst>
          </p:cNvPr>
          <p:cNvSpPr>
            <a:spLocks noGrp="1"/>
          </p:cNvSpPr>
          <p:nvPr>
            <p:ph type="body" sz="quarter" idx="38" hasCustomPrompt="1"/>
          </p:nvPr>
        </p:nvSpPr>
        <p:spPr>
          <a:xfrm>
            <a:off x="9989339" y="4162086"/>
            <a:ext cx="1966124" cy="338554"/>
          </a:xfrm>
        </p:spPr>
        <p:txBody>
          <a:bodyPr wrap="square" anchor="b" anchorCtr="0">
            <a:spAutoFit/>
          </a:bodyPr>
          <a:lstStyle>
            <a:lvl1pPr marL="0" indent="0" algn="l">
              <a:lnSpc>
                <a:spcPct val="100000"/>
              </a:lnSpc>
              <a:spcBef>
                <a:spcPts val="0"/>
              </a:spcBef>
              <a:spcAft>
                <a:spcPts val="0"/>
              </a:spcAft>
              <a:buFontTx/>
              <a:buNone/>
              <a:defRPr sz="2200" b="1" cap="all" baseline="0">
                <a:solidFill>
                  <a:schemeClr val="tx1"/>
                </a:solidFill>
              </a:defRPr>
            </a:lvl1pPr>
          </a:lstStyle>
          <a:p>
            <a:pPr marL="0" marR="0" lvl="0" indent="0" algn="l" defTabSz="914400" rtl="0" eaLnBrk="1" fontAlgn="auto" latinLnBrk="0" hangingPunct="1">
              <a:lnSpc>
                <a:spcPct val="100000"/>
              </a:lnSpc>
              <a:spcBef>
                <a:spcPts val="0"/>
              </a:spcBef>
              <a:spcAft>
                <a:spcPts val="0"/>
              </a:spcAft>
              <a:buClr>
                <a:schemeClr val="accent2"/>
              </a:buClr>
              <a:buSzTx/>
              <a:buFontTx/>
              <a:buNone/>
              <a:tabLst/>
              <a:defRPr/>
            </a:pPr>
            <a:r>
              <a:rPr lang="de-DE"/>
              <a:t>Thema</a:t>
            </a:r>
          </a:p>
        </p:txBody>
      </p:sp>
      <p:sp>
        <p:nvSpPr>
          <p:cNvPr id="50" name="Textplatzhalter 10">
            <a:extLst>
              <a:ext uri="{FF2B5EF4-FFF2-40B4-BE49-F238E27FC236}">
                <a16:creationId xmlns:a16="http://schemas.microsoft.com/office/drawing/2014/main" id="{111EDFCD-E903-B7B3-EC9A-CD4633BBB5E0}"/>
              </a:ext>
            </a:extLst>
          </p:cNvPr>
          <p:cNvSpPr>
            <a:spLocks noGrp="1"/>
          </p:cNvSpPr>
          <p:nvPr>
            <p:ph type="body" sz="quarter" idx="39" hasCustomPrompt="1"/>
          </p:nvPr>
        </p:nvSpPr>
        <p:spPr>
          <a:xfrm>
            <a:off x="9989339" y="4549060"/>
            <a:ext cx="1966124" cy="369332"/>
          </a:xfrm>
        </p:spPr>
        <p:txBody>
          <a:bodyPr wrap="square" anchor="t" anchorCtr="0">
            <a:spAutoFit/>
          </a:bodyPr>
          <a:lstStyle>
            <a:lvl1pPr marL="0" indent="0" algn="l">
              <a:lnSpc>
                <a:spcPct val="100000"/>
              </a:lnSpc>
              <a:spcBef>
                <a:spcPts val="0"/>
              </a:spcBef>
              <a:spcAft>
                <a:spcPts val="0"/>
              </a:spcAft>
              <a:buFontTx/>
              <a:buNone/>
              <a:defRPr sz="1200" b="0" cap="none" baseline="0">
                <a:solidFill>
                  <a:schemeClr val="tx1"/>
                </a:solidFill>
              </a:defRPr>
            </a:lvl1pPr>
          </a:lstStyle>
          <a:p>
            <a:pPr lvl="0"/>
            <a:r>
              <a:rPr lang="de-DE"/>
              <a:t>Erklärungen </a:t>
            </a:r>
            <a:br>
              <a:rPr lang="de-DE"/>
            </a:br>
            <a:r>
              <a:rPr lang="de-DE"/>
              <a:t>zum Icon</a:t>
            </a:r>
          </a:p>
        </p:txBody>
      </p:sp>
      <p:sp>
        <p:nvSpPr>
          <p:cNvPr id="51" name="Bildplatzhalter 48">
            <a:extLst>
              <a:ext uri="{FF2B5EF4-FFF2-40B4-BE49-F238E27FC236}">
                <a16:creationId xmlns:a16="http://schemas.microsoft.com/office/drawing/2014/main" id="{0F7ED4FB-D434-E19F-321B-4CBDD23BFF8E}"/>
              </a:ext>
            </a:extLst>
          </p:cNvPr>
          <p:cNvSpPr>
            <a:spLocks noGrp="1"/>
          </p:cNvSpPr>
          <p:nvPr>
            <p:ph type="pic" sz="quarter" idx="40" hasCustomPrompt="1"/>
          </p:nvPr>
        </p:nvSpPr>
        <p:spPr>
          <a:xfrm>
            <a:off x="9212098" y="4158467"/>
            <a:ext cx="712323" cy="770598"/>
          </a:xfrm>
          <a:prstGeom prst="roundRect">
            <a:avLst>
              <a:gd name="adj" fmla="val 4227"/>
            </a:avLst>
          </a:prstGeom>
        </p:spPr>
        <p:txBody>
          <a:bodyPr anchor="ctr">
            <a:noAutofit/>
          </a:bodyPr>
          <a:lstStyle>
            <a:lvl1pPr marL="0" indent="0" algn="ctr">
              <a:buFontTx/>
              <a:buNone/>
              <a:defRPr sz="800"/>
            </a:lvl1pPr>
          </a:lstStyle>
          <a:p>
            <a:r>
              <a:rPr lang="de-DE"/>
              <a:t>Icon</a:t>
            </a:r>
          </a:p>
        </p:txBody>
      </p:sp>
      <p:sp>
        <p:nvSpPr>
          <p:cNvPr id="61" name="Textplatzhalter 10">
            <a:extLst>
              <a:ext uri="{FF2B5EF4-FFF2-40B4-BE49-F238E27FC236}">
                <a16:creationId xmlns:a16="http://schemas.microsoft.com/office/drawing/2014/main" id="{24D0FB0A-5388-2B24-62A1-7F0B346E4DFB}"/>
              </a:ext>
            </a:extLst>
          </p:cNvPr>
          <p:cNvSpPr>
            <a:spLocks noGrp="1"/>
          </p:cNvSpPr>
          <p:nvPr>
            <p:ph type="body" sz="quarter" idx="47" hasCustomPrompt="1"/>
          </p:nvPr>
        </p:nvSpPr>
        <p:spPr>
          <a:xfrm>
            <a:off x="9989339" y="5176350"/>
            <a:ext cx="1966124" cy="338554"/>
          </a:xfrm>
        </p:spPr>
        <p:txBody>
          <a:bodyPr wrap="square" anchor="b" anchorCtr="0">
            <a:spAutoFit/>
          </a:bodyPr>
          <a:lstStyle>
            <a:lvl1pPr marL="0" indent="0" algn="l">
              <a:lnSpc>
                <a:spcPct val="100000"/>
              </a:lnSpc>
              <a:spcBef>
                <a:spcPts val="0"/>
              </a:spcBef>
              <a:spcAft>
                <a:spcPts val="0"/>
              </a:spcAft>
              <a:buFontTx/>
              <a:buNone/>
              <a:defRPr sz="2200" b="1" cap="all" baseline="0">
                <a:solidFill>
                  <a:schemeClr val="tx1"/>
                </a:solidFill>
              </a:defRPr>
            </a:lvl1pPr>
          </a:lstStyle>
          <a:p>
            <a:pPr marL="0" marR="0" lvl="0" indent="0" algn="l" defTabSz="914400" rtl="0" eaLnBrk="1" fontAlgn="auto" latinLnBrk="0" hangingPunct="1">
              <a:lnSpc>
                <a:spcPct val="100000"/>
              </a:lnSpc>
              <a:spcBef>
                <a:spcPts val="0"/>
              </a:spcBef>
              <a:spcAft>
                <a:spcPts val="0"/>
              </a:spcAft>
              <a:buClr>
                <a:schemeClr val="accent2"/>
              </a:buClr>
              <a:buSzTx/>
              <a:buFontTx/>
              <a:buNone/>
              <a:tabLst/>
              <a:defRPr/>
            </a:pPr>
            <a:r>
              <a:rPr lang="de-DE"/>
              <a:t>Thema</a:t>
            </a:r>
          </a:p>
        </p:txBody>
      </p:sp>
      <p:sp>
        <p:nvSpPr>
          <p:cNvPr id="62" name="Textplatzhalter 10">
            <a:extLst>
              <a:ext uri="{FF2B5EF4-FFF2-40B4-BE49-F238E27FC236}">
                <a16:creationId xmlns:a16="http://schemas.microsoft.com/office/drawing/2014/main" id="{FB8FCB3F-D053-3088-F1D3-058972830B6C}"/>
              </a:ext>
            </a:extLst>
          </p:cNvPr>
          <p:cNvSpPr>
            <a:spLocks noGrp="1"/>
          </p:cNvSpPr>
          <p:nvPr>
            <p:ph type="body" sz="quarter" idx="48" hasCustomPrompt="1"/>
          </p:nvPr>
        </p:nvSpPr>
        <p:spPr>
          <a:xfrm>
            <a:off x="9989339" y="5563324"/>
            <a:ext cx="1966124" cy="369332"/>
          </a:xfrm>
        </p:spPr>
        <p:txBody>
          <a:bodyPr wrap="square" anchor="t" anchorCtr="0">
            <a:spAutoFit/>
          </a:bodyPr>
          <a:lstStyle>
            <a:lvl1pPr marL="0" indent="0" algn="l">
              <a:lnSpc>
                <a:spcPct val="100000"/>
              </a:lnSpc>
              <a:spcBef>
                <a:spcPts val="0"/>
              </a:spcBef>
              <a:spcAft>
                <a:spcPts val="0"/>
              </a:spcAft>
              <a:buFontTx/>
              <a:buNone/>
              <a:defRPr sz="1200" b="0" cap="none" baseline="0">
                <a:solidFill>
                  <a:schemeClr val="tx1"/>
                </a:solidFill>
              </a:defRPr>
            </a:lvl1pPr>
          </a:lstStyle>
          <a:p>
            <a:pPr lvl="0"/>
            <a:r>
              <a:rPr lang="de-DE"/>
              <a:t>Erklärungen </a:t>
            </a:r>
            <a:br>
              <a:rPr lang="de-DE"/>
            </a:br>
            <a:r>
              <a:rPr lang="de-DE"/>
              <a:t>zum Icon</a:t>
            </a:r>
          </a:p>
        </p:txBody>
      </p:sp>
      <p:sp>
        <p:nvSpPr>
          <p:cNvPr id="63" name="Bildplatzhalter 48">
            <a:extLst>
              <a:ext uri="{FF2B5EF4-FFF2-40B4-BE49-F238E27FC236}">
                <a16:creationId xmlns:a16="http://schemas.microsoft.com/office/drawing/2014/main" id="{D584D120-09F8-AED9-43B7-8823969CF00A}"/>
              </a:ext>
            </a:extLst>
          </p:cNvPr>
          <p:cNvSpPr>
            <a:spLocks noGrp="1"/>
          </p:cNvSpPr>
          <p:nvPr>
            <p:ph type="pic" sz="quarter" idx="49" hasCustomPrompt="1"/>
          </p:nvPr>
        </p:nvSpPr>
        <p:spPr>
          <a:xfrm>
            <a:off x="9212098" y="5172731"/>
            <a:ext cx="712323" cy="770598"/>
          </a:xfrm>
          <a:prstGeom prst="roundRect">
            <a:avLst>
              <a:gd name="adj" fmla="val 4227"/>
            </a:avLst>
          </a:prstGeom>
        </p:spPr>
        <p:txBody>
          <a:bodyPr anchor="ctr">
            <a:noAutofit/>
          </a:bodyPr>
          <a:lstStyle>
            <a:lvl1pPr marL="0" indent="0" algn="ctr">
              <a:buFontTx/>
              <a:buNone/>
              <a:defRPr sz="800"/>
            </a:lvl1pPr>
          </a:lstStyle>
          <a:p>
            <a:r>
              <a:rPr lang="de-DE"/>
              <a:t>Icon</a:t>
            </a:r>
          </a:p>
        </p:txBody>
      </p:sp>
      <p:sp>
        <p:nvSpPr>
          <p:cNvPr id="13" name="Textplatzhalter 10">
            <a:extLst>
              <a:ext uri="{FF2B5EF4-FFF2-40B4-BE49-F238E27FC236}">
                <a16:creationId xmlns:a16="http://schemas.microsoft.com/office/drawing/2014/main" id="{83810A93-0D5A-049B-6946-72F64043C2C8}"/>
              </a:ext>
            </a:extLst>
          </p:cNvPr>
          <p:cNvSpPr>
            <a:spLocks noGrp="1"/>
          </p:cNvSpPr>
          <p:nvPr>
            <p:ph type="body" sz="quarter" idx="50" hasCustomPrompt="1"/>
          </p:nvPr>
        </p:nvSpPr>
        <p:spPr>
          <a:xfrm>
            <a:off x="7058368" y="2163908"/>
            <a:ext cx="1966124" cy="338554"/>
          </a:xfrm>
        </p:spPr>
        <p:txBody>
          <a:bodyPr wrap="square" anchor="b" anchorCtr="0">
            <a:spAutoFit/>
          </a:bodyPr>
          <a:lstStyle>
            <a:lvl1pPr marL="0" indent="0" algn="l">
              <a:lnSpc>
                <a:spcPct val="100000"/>
              </a:lnSpc>
              <a:spcBef>
                <a:spcPts val="0"/>
              </a:spcBef>
              <a:spcAft>
                <a:spcPts val="0"/>
              </a:spcAft>
              <a:buFontTx/>
              <a:buNone/>
              <a:defRPr sz="2200" b="1" cap="all" baseline="0">
                <a:solidFill>
                  <a:schemeClr val="tx1"/>
                </a:solidFill>
              </a:defRPr>
            </a:lvl1pPr>
          </a:lstStyle>
          <a:p>
            <a:pPr marL="0" marR="0" lvl="0" indent="0" algn="l" defTabSz="914400" rtl="0" eaLnBrk="1" fontAlgn="auto" latinLnBrk="0" hangingPunct="1">
              <a:lnSpc>
                <a:spcPct val="100000"/>
              </a:lnSpc>
              <a:spcBef>
                <a:spcPts val="0"/>
              </a:spcBef>
              <a:spcAft>
                <a:spcPts val="0"/>
              </a:spcAft>
              <a:buClr>
                <a:schemeClr val="accent2"/>
              </a:buClr>
              <a:buSzTx/>
              <a:buFontTx/>
              <a:buNone/>
              <a:tabLst/>
              <a:defRPr/>
            </a:pPr>
            <a:r>
              <a:rPr lang="de-DE"/>
              <a:t>Thema</a:t>
            </a:r>
          </a:p>
        </p:txBody>
      </p:sp>
      <p:sp>
        <p:nvSpPr>
          <p:cNvPr id="14" name="Textplatzhalter 10">
            <a:extLst>
              <a:ext uri="{FF2B5EF4-FFF2-40B4-BE49-F238E27FC236}">
                <a16:creationId xmlns:a16="http://schemas.microsoft.com/office/drawing/2014/main" id="{D040FB9F-27F8-3DFE-9EC5-99316068F830}"/>
              </a:ext>
            </a:extLst>
          </p:cNvPr>
          <p:cNvSpPr>
            <a:spLocks noGrp="1"/>
          </p:cNvSpPr>
          <p:nvPr>
            <p:ph type="body" sz="quarter" idx="51" hasCustomPrompt="1"/>
          </p:nvPr>
        </p:nvSpPr>
        <p:spPr>
          <a:xfrm>
            <a:off x="7058368" y="2550882"/>
            <a:ext cx="1966124" cy="369332"/>
          </a:xfrm>
        </p:spPr>
        <p:txBody>
          <a:bodyPr wrap="square" anchor="t" anchorCtr="0">
            <a:spAutoFit/>
          </a:bodyPr>
          <a:lstStyle>
            <a:lvl1pPr marL="0" indent="0" algn="l">
              <a:lnSpc>
                <a:spcPct val="100000"/>
              </a:lnSpc>
              <a:spcBef>
                <a:spcPts val="0"/>
              </a:spcBef>
              <a:spcAft>
                <a:spcPts val="0"/>
              </a:spcAft>
              <a:buFontTx/>
              <a:buNone/>
              <a:defRPr sz="1200" b="0" cap="none" baseline="0">
                <a:solidFill>
                  <a:schemeClr val="tx1"/>
                </a:solidFill>
              </a:defRPr>
            </a:lvl1pPr>
          </a:lstStyle>
          <a:p>
            <a:pPr lvl="0"/>
            <a:r>
              <a:rPr lang="de-DE"/>
              <a:t>Erklärungen </a:t>
            </a:r>
            <a:br>
              <a:rPr lang="de-DE"/>
            </a:br>
            <a:r>
              <a:rPr lang="de-DE"/>
              <a:t>zum Icon</a:t>
            </a:r>
          </a:p>
        </p:txBody>
      </p:sp>
      <p:sp>
        <p:nvSpPr>
          <p:cNvPr id="17" name="Bildplatzhalter 48">
            <a:extLst>
              <a:ext uri="{FF2B5EF4-FFF2-40B4-BE49-F238E27FC236}">
                <a16:creationId xmlns:a16="http://schemas.microsoft.com/office/drawing/2014/main" id="{4EEC99FE-FFF7-3216-A5B6-E7E863816341}"/>
              </a:ext>
            </a:extLst>
          </p:cNvPr>
          <p:cNvSpPr>
            <a:spLocks noGrp="1"/>
          </p:cNvSpPr>
          <p:nvPr>
            <p:ph type="pic" sz="quarter" idx="52" hasCustomPrompt="1"/>
          </p:nvPr>
        </p:nvSpPr>
        <p:spPr>
          <a:xfrm>
            <a:off x="6281127" y="2160289"/>
            <a:ext cx="712323" cy="770598"/>
          </a:xfrm>
          <a:prstGeom prst="roundRect">
            <a:avLst>
              <a:gd name="adj" fmla="val 4227"/>
            </a:avLst>
          </a:prstGeom>
        </p:spPr>
        <p:txBody>
          <a:bodyPr anchor="ctr">
            <a:noAutofit/>
          </a:bodyPr>
          <a:lstStyle>
            <a:lvl1pPr marL="0" indent="0" algn="ctr">
              <a:buFontTx/>
              <a:buNone/>
              <a:defRPr sz="800"/>
            </a:lvl1pPr>
          </a:lstStyle>
          <a:p>
            <a:r>
              <a:rPr lang="de-DE"/>
              <a:t>Icon</a:t>
            </a:r>
          </a:p>
        </p:txBody>
      </p:sp>
      <p:sp>
        <p:nvSpPr>
          <p:cNvPr id="20" name="Textplatzhalter 10">
            <a:extLst>
              <a:ext uri="{FF2B5EF4-FFF2-40B4-BE49-F238E27FC236}">
                <a16:creationId xmlns:a16="http://schemas.microsoft.com/office/drawing/2014/main" id="{234F00D3-8248-3606-0977-8DBFD0E0D672}"/>
              </a:ext>
            </a:extLst>
          </p:cNvPr>
          <p:cNvSpPr>
            <a:spLocks noGrp="1"/>
          </p:cNvSpPr>
          <p:nvPr>
            <p:ph type="body" sz="quarter" idx="53" hasCustomPrompt="1"/>
          </p:nvPr>
        </p:nvSpPr>
        <p:spPr>
          <a:xfrm>
            <a:off x="7058368" y="3162997"/>
            <a:ext cx="1966124" cy="338554"/>
          </a:xfrm>
        </p:spPr>
        <p:txBody>
          <a:bodyPr wrap="square" anchor="b" anchorCtr="0">
            <a:spAutoFit/>
          </a:bodyPr>
          <a:lstStyle>
            <a:lvl1pPr marL="0" indent="0" algn="l">
              <a:lnSpc>
                <a:spcPct val="100000"/>
              </a:lnSpc>
              <a:spcBef>
                <a:spcPts val="0"/>
              </a:spcBef>
              <a:spcAft>
                <a:spcPts val="0"/>
              </a:spcAft>
              <a:buFontTx/>
              <a:buNone/>
              <a:defRPr sz="2200" b="1" cap="all" baseline="0">
                <a:solidFill>
                  <a:schemeClr val="tx1"/>
                </a:solidFill>
              </a:defRPr>
            </a:lvl1pPr>
          </a:lstStyle>
          <a:p>
            <a:pPr marL="0" marR="0" lvl="0" indent="0" algn="l" defTabSz="914400" rtl="0" eaLnBrk="1" fontAlgn="auto" latinLnBrk="0" hangingPunct="1">
              <a:lnSpc>
                <a:spcPct val="100000"/>
              </a:lnSpc>
              <a:spcBef>
                <a:spcPts val="0"/>
              </a:spcBef>
              <a:spcAft>
                <a:spcPts val="0"/>
              </a:spcAft>
              <a:buClr>
                <a:schemeClr val="accent2"/>
              </a:buClr>
              <a:buSzTx/>
              <a:buFontTx/>
              <a:buNone/>
              <a:tabLst/>
              <a:defRPr/>
            </a:pPr>
            <a:r>
              <a:rPr lang="de-DE"/>
              <a:t>Thema</a:t>
            </a:r>
          </a:p>
        </p:txBody>
      </p:sp>
      <p:sp>
        <p:nvSpPr>
          <p:cNvPr id="21" name="Textplatzhalter 10">
            <a:extLst>
              <a:ext uri="{FF2B5EF4-FFF2-40B4-BE49-F238E27FC236}">
                <a16:creationId xmlns:a16="http://schemas.microsoft.com/office/drawing/2014/main" id="{291D31CF-47BC-1837-AD02-BA36050192DA}"/>
              </a:ext>
            </a:extLst>
          </p:cNvPr>
          <p:cNvSpPr>
            <a:spLocks noGrp="1"/>
          </p:cNvSpPr>
          <p:nvPr>
            <p:ph type="body" sz="quarter" idx="54" hasCustomPrompt="1"/>
          </p:nvPr>
        </p:nvSpPr>
        <p:spPr>
          <a:xfrm>
            <a:off x="7058368" y="3549971"/>
            <a:ext cx="1966124" cy="369332"/>
          </a:xfrm>
        </p:spPr>
        <p:txBody>
          <a:bodyPr wrap="square" anchor="t" anchorCtr="0">
            <a:spAutoFit/>
          </a:bodyPr>
          <a:lstStyle>
            <a:lvl1pPr marL="0" indent="0" algn="l">
              <a:lnSpc>
                <a:spcPct val="100000"/>
              </a:lnSpc>
              <a:spcBef>
                <a:spcPts val="0"/>
              </a:spcBef>
              <a:spcAft>
                <a:spcPts val="0"/>
              </a:spcAft>
              <a:buFontTx/>
              <a:buNone/>
              <a:defRPr sz="1200" b="0" cap="none" baseline="0">
                <a:solidFill>
                  <a:schemeClr val="tx1"/>
                </a:solidFill>
              </a:defRPr>
            </a:lvl1pPr>
          </a:lstStyle>
          <a:p>
            <a:pPr lvl="0"/>
            <a:r>
              <a:rPr lang="de-DE"/>
              <a:t>Erklärungen </a:t>
            </a:r>
            <a:br>
              <a:rPr lang="de-DE"/>
            </a:br>
            <a:r>
              <a:rPr lang="de-DE"/>
              <a:t>zum Icon</a:t>
            </a:r>
          </a:p>
        </p:txBody>
      </p:sp>
      <p:sp>
        <p:nvSpPr>
          <p:cNvPr id="22" name="Bildplatzhalter 48">
            <a:extLst>
              <a:ext uri="{FF2B5EF4-FFF2-40B4-BE49-F238E27FC236}">
                <a16:creationId xmlns:a16="http://schemas.microsoft.com/office/drawing/2014/main" id="{F29CD547-1554-4753-59DC-934F14397350}"/>
              </a:ext>
            </a:extLst>
          </p:cNvPr>
          <p:cNvSpPr>
            <a:spLocks noGrp="1"/>
          </p:cNvSpPr>
          <p:nvPr>
            <p:ph type="pic" sz="quarter" idx="55" hasCustomPrompt="1"/>
          </p:nvPr>
        </p:nvSpPr>
        <p:spPr>
          <a:xfrm>
            <a:off x="6281127" y="3159378"/>
            <a:ext cx="712323" cy="770598"/>
          </a:xfrm>
          <a:prstGeom prst="roundRect">
            <a:avLst>
              <a:gd name="adj" fmla="val 4227"/>
            </a:avLst>
          </a:prstGeom>
        </p:spPr>
        <p:txBody>
          <a:bodyPr anchor="ctr">
            <a:noAutofit/>
          </a:bodyPr>
          <a:lstStyle>
            <a:lvl1pPr marL="0" indent="0" algn="ctr">
              <a:buFontTx/>
              <a:buNone/>
              <a:defRPr sz="800"/>
            </a:lvl1pPr>
          </a:lstStyle>
          <a:p>
            <a:r>
              <a:rPr lang="de-DE"/>
              <a:t>Icon</a:t>
            </a:r>
          </a:p>
        </p:txBody>
      </p:sp>
      <p:sp>
        <p:nvSpPr>
          <p:cNvPr id="23" name="Textplatzhalter 10">
            <a:extLst>
              <a:ext uri="{FF2B5EF4-FFF2-40B4-BE49-F238E27FC236}">
                <a16:creationId xmlns:a16="http://schemas.microsoft.com/office/drawing/2014/main" id="{BBD6313B-DDC7-8531-0994-AB0981B1D49D}"/>
              </a:ext>
            </a:extLst>
          </p:cNvPr>
          <p:cNvSpPr>
            <a:spLocks noGrp="1"/>
          </p:cNvSpPr>
          <p:nvPr>
            <p:ph type="body" sz="quarter" idx="56" hasCustomPrompt="1"/>
          </p:nvPr>
        </p:nvSpPr>
        <p:spPr>
          <a:xfrm>
            <a:off x="7058368" y="4162086"/>
            <a:ext cx="1966124" cy="338554"/>
          </a:xfrm>
        </p:spPr>
        <p:txBody>
          <a:bodyPr wrap="square" anchor="b" anchorCtr="0">
            <a:spAutoFit/>
          </a:bodyPr>
          <a:lstStyle>
            <a:lvl1pPr marL="0" indent="0" algn="l">
              <a:lnSpc>
                <a:spcPct val="100000"/>
              </a:lnSpc>
              <a:spcBef>
                <a:spcPts val="0"/>
              </a:spcBef>
              <a:spcAft>
                <a:spcPts val="0"/>
              </a:spcAft>
              <a:buFontTx/>
              <a:buNone/>
              <a:defRPr sz="2200" b="1" cap="all" baseline="0">
                <a:solidFill>
                  <a:schemeClr val="tx1"/>
                </a:solidFill>
              </a:defRPr>
            </a:lvl1pPr>
          </a:lstStyle>
          <a:p>
            <a:pPr marL="0" marR="0" lvl="0" indent="0" algn="l" defTabSz="914400" rtl="0" eaLnBrk="1" fontAlgn="auto" latinLnBrk="0" hangingPunct="1">
              <a:lnSpc>
                <a:spcPct val="100000"/>
              </a:lnSpc>
              <a:spcBef>
                <a:spcPts val="0"/>
              </a:spcBef>
              <a:spcAft>
                <a:spcPts val="0"/>
              </a:spcAft>
              <a:buClr>
                <a:schemeClr val="accent2"/>
              </a:buClr>
              <a:buSzTx/>
              <a:buFontTx/>
              <a:buNone/>
              <a:tabLst/>
              <a:defRPr/>
            </a:pPr>
            <a:r>
              <a:rPr lang="de-DE"/>
              <a:t>Thema</a:t>
            </a:r>
          </a:p>
        </p:txBody>
      </p:sp>
      <p:sp>
        <p:nvSpPr>
          <p:cNvPr id="24" name="Textplatzhalter 10">
            <a:extLst>
              <a:ext uri="{FF2B5EF4-FFF2-40B4-BE49-F238E27FC236}">
                <a16:creationId xmlns:a16="http://schemas.microsoft.com/office/drawing/2014/main" id="{07F50302-6A7C-8739-DDCA-EB8F4598C2BD}"/>
              </a:ext>
            </a:extLst>
          </p:cNvPr>
          <p:cNvSpPr>
            <a:spLocks noGrp="1"/>
          </p:cNvSpPr>
          <p:nvPr>
            <p:ph type="body" sz="quarter" idx="57" hasCustomPrompt="1"/>
          </p:nvPr>
        </p:nvSpPr>
        <p:spPr>
          <a:xfrm>
            <a:off x="7058368" y="4549060"/>
            <a:ext cx="1966124" cy="369332"/>
          </a:xfrm>
        </p:spPr>
        <p:txBody>
          <a:bodyPr wrap="square" anchor="t" anchorCtr="0">
            <a:spAutoFit/>
          </a:bodyPr>
          <a:lstStyle>
            <a:lvl1pPr marL="0" indent="0" algn="l">
              <a:lnSpc>
                <a:spcPct val="100000"/>
              </a:lnSpc>
              <a:spcBef>
                <a:spcPts val="0"/>
              </a:spcBef>
              <a:spcAft>
                <a:spcPts val="0"/>
              </a:spcAft>
              <a:buFontTx/>
              <a:buNone/>
              <a:defRPr sz="1200" b="0" cap="none" baseline="0">
                <a:solidFill>
                  <a:schemeClr val="tx1"/>
                </a:solidFill>
              </a:defRPr>
            </a:lvl1pPr>
          </a:lstStyle>
          <a:p>
            <a:pPr lvl="0"/>
            <a:r>
              <a:rPr lang="de-DE"/>
              <a:t>Erklärungen </a:t>
            </a:r>
            <a:br>
              <a:rPr lang="de-DE"/>
            </a:br>
            <a:r>
              <a:rPr lang="de-DE"/>
              <a:t>zum Icon</a:t>
            </a:r>
          </a:p>
        </p:txBody>
      </p:sp>
      <p:sp>
        <p:nvSpPr>
          <p:cNvPr id="25" name="Bildplatzhalter 48">
            <a:extLst>
              <a:ext uri="{FF2B5EF4-FFF2-40B4-BE49-F238E27FC236}">
                <a16:creationId xmlns:a16="http://schemas.microsoft.com/office/drawing/2014/main" id="{CFE73ED1-2924-EF17-A28D-10F7C08AC0C3}"/>
              </a:ext>
            </a:extLst>
          </p:cNvPr>
          <p:cNvSpPr>
            <a:spLocks noGrp="1"/>
          </p:cNvSpPr>
          <p:nvPr>
            <p:ph type="pic" sz="quarter" idx="58" hasCustomPrompt="1"/>
          </p:nvPr>
        </p:nvSpPr>
        <p:spPr>
          <a:xfrm>
            <a:off x="6281127" y="4158467"/>
            <a:ext cx="712323" cy="770598"/>
          </a:xfrm>
          <a:prstGeom prst="roundRect">
            <a:avLst>
              <a:gd name="adj" fmla="val 4227"/>
            </a:avLst>
          </a:prstGeom>
        </p:spPr>
        <p:txBody>
          <a:bodyPr anchor="ctr">
            <a:noAutofit/>
          </a:bodyPr>
          <a:lstStyle>
            <a:lvl1pPr marL="0" indent="0" algn="ctr">
              <a:buFontTx/>
              <a:buNone/>
              <a:defRPr sz="800"/>
            </a:lvl1pPr>
          </a:lstStyle>
          <a:p>
            <a:r>
              <a:rPr lang="de-DE"/>
              <a:t>Icon</a:t>
            </a:r>
          </a:p>
        </p:txBody>
      </p:sp>
      <p:sp>
        <p:nvSpPr>
          <p:cNvPr id="26" name="Textplatzhalter 10">
            <a:extLst>
              <a:ext uri="{FF2B5EF4-FFF2-40B4-BE49-F238E27FC236}">
                <a16:creationId xmlns:a16="http://schemas.microsoft.com/office/drawing/2014/main" id="{BF3E6483-60DE-DF1C-F7FC-82288CF6B02E}"/>
              </a:ext>
            </a:extLst>
          </p:cNvPr>
          <p:cNvSpPr>
            <a:spLocks noGrp="1"/>
          </p:cNvSpPr>
          <p:nvPr>
            <p:ph type="body" sz="quarter" idx="59" hasCustomPrompt="1"/>
          </p:nvPr>
        </p:nvSpPr>
        <p:spPr>
          <a:xfrm>
            <a:off x="7058368" y="5176350"/>
            <a:ext cx="1966124" cy="338554"/>
          </a:xfrm>
        </p:spPr>
        <p:txBody>
          <a:bodyPr wrap="square" anchor="b" anchorCtr="0">
            <a:spAutoFit/>
          </a:bodyPr>
          <a:lstStyle>
            <a:lvl1pPr marL="0" indent="0" algn="l">
              <a:lnSpc>
                <a:spcPct val="100000"/>
              </a:lnSpc>
              <a:spcBef>
                <a:spcPts val="0"/>
              </a:spcBef>
              <a:spcAft>
                <a:spcPts val="0"/>
              </a:spcAft>
              <a:buFontTx/>
              <a:buNone/>
              <a:defRPr sz="2200" b="1" cap="all" baseline="0">
                <a:solidFill>
                  <a:schemeClr val="tx1"/>
                </a:solidFill>
              </a:defRPr>
            </a:lvl1pPr>
          </a:lstStyle>
          <a:p>
            <a:pPr marL="0" marR="0" lvl="0" indent="0" algn="l" defTabSz="914400" rtl="0" eaLnBrk="1" fontAlgn="auto" latinLnBrk="0" hangingPunct="1">
              <a:lnSpc>
                <a:spcPct val="100000"/>
              </a:lnSpc>
              <a:spcBef>
                <a:spcPts val="0"/>
              </a:spcBef>
              <a:spcAft>
                <a:spcPts val="0"/>
              </a:spcAft>
              <a:buClr>
                <a:schemeClr val="accent2"/>
              </a:buClr>
              <a:buSzTx/>
              <a:buFontTx/>
              <a:buNone/>
              <a:tabLst/>
              <a:defRPr/>
            </a:pPr>
            <a:r>
              <a:rPr lang="de-DE"/>
              <a:t>Thema</a:t>
            </a:r>
          </a:p>
        </p:txBody>
      </p:sp>
      <p:sp>
        <p:nvSpPr>
          <p:cNvPr id="27" name="Textplatzhalter 10">
            <a:extLst>
              <a:ext uri="{FF2B5EF4-FFF2-40B4-BE49-F238E27FC236}">
                <a16:creationId xmlns:a16="http://schemas.microsoft.com/office/drawing/2014/main" id="{BAD043D6-E650-77ED-2BFA-36B9BC4FFB51}"/>
              </a:ext>
            </a:extLst>
          </p:cNvPr>
          <p:cNvSpPr>
            <a:spLocks noGrp="1"/>
          </p:cNvSpPr>
          <p:nvPr>
            <p:ph type="body" sz="quarter" idx="60" hasCustomPrompt="1"/>
          </p:nvPr>
        </p:nvSpPr>
        <p:spPr>
          <a:xfrm>
            <a:off x="7058368" y="5563324"/>
            <a:ext cx="1966124" cy="369332"/>
          </a:xfrm>
        </p:spPr>
        <p:txBody>
          <a:bodyPr wrap="square" anchor="t" anchorCtr="0">
            <a:spAutoFit/>
          </a:bodyPr>
          <a:lstStyle>
            <a:lvl1pPr marL="0" indent="0" algn="l">
              <a:lnSpc>
                <a:spcPct val="100000"/>
              </a:lnSpc>
              <a:spcBef>
                <a:spcPts val="0"/>
              </a:spcBef>
              <a:spcAft>
                <a:spcPts val="0"/>
              </a:spcAft>
              <a:buFontTx/>
              <a:buNone/>
              <a:defRPr sz="1200" b="0" cap="none" baseline="0">
                <a:solidFill>
                  <a:schemeClr val="tx1"/>
                </a:solidFill>
              </a:defRPr>
            </a:lvl1pPr>
          </a:lstStyle>
          <a:p>
            <a:pPr lvl="0"/>
            <a:r>
              <a:rPr lang="de-DE"/>
              <a:t>Erklärungen </a:t>
            </a:r>
            <a:br>
              <a:rPr lang="de-DE"/>
            </a:br>
            <a:r>
              <a:rPr lang="de-DE"/>
              <a:t>zum Icon</a:t>
            </a:r>
          </a:p>
        </p:txBody>
      </p:sp>
      <p:sp>
        <p:nvSpPr>
          <p:cNvPr id="31" name="Bildplatzhalter 48">
            <a:extLst>
              <a:ext uri="{FF2B5EF4-FFF2-40B4-BE49-F238E27FC236}">
                <a16:creationId xmlns:a16="http://schemas.microsoft.com/office/drawing/2014/main" id="{C1A34CC0-EF74-95F8-AABF-C44B5E7A695D}"/>
              </a:ext>
            </a:extLst>
          </p:cNvPr>
          <p:cNvSpPr>
            <a:spLocks noGrp="1"/>
          </p:cNvSpPr>
          <p:nvPr>
            <p:ph type="pic" sz="quarter" idx="61" hasCustomPrompt="1"/>
          </p:nvPr>
        </p:nvSpPr>
        <p:spPr>
          <a:xfrm>
            <a:off x="6281127" y="5172731"/>
            <a:ext cx="712323" cy="770598"/>
          </a:xfrm>
          <a:prstGeom prst="roundRect">
            <a:avLst>
              <a:gd name="adj" fmla="val 4227"/>
            </a:avLst>
          </a:prstGeom>
        </p:spPr>
        <p:txBody>
          <a:bodyPr anchor="ctr">
            <a:noAutofit/>
          </a:bodyPr>
          <a:lstStyle>
            <a:lvl1pPr marL="0" indent="0" algn="ctr">
              <a:buFontTx/>
              <a:buNone/>
              <a:defRPr sz="800"/>
            </a:lvl1pPr>
          </a:lstStyle>
          <a:p>
            <a:r>
              <a:rPr lang="de-DE"/>
              <a:t>Icon</a:t>
            </a:r>
          </a:p>
        </p:txBody>
      </p:sp>
      <p:cxnSp>
        <p:nvCxnSpPr>
          <p:cNvPr id="32" name="Gerader Verbinder 31">
            <a:extLst>
              <a:ext uri="{FF2B5EF4-FFF2-40B4-BE49-F238E27FC236}">
                <a16:creationId xmlns:a16="http://schemas.microsoft.com/office/drawing/2014/main" id="{EA642D3E-5822-75B9-E4CE-10E0BA3E8A00}"/>
              </a:ext>
            </a:extLst>
          </p:cNvPr>
          <p:cNvCxnSpPr>
            <a:cxnSpLocks/>
          </p:cNvCxnSpPr>
          <p:nvPr userDrawn="1"/>
        </p:nvCxnSpPr>
        <p:spPr>
          <a:xfrm>
            <a:off x="247929" y="2295131"/>
            <a:ext cx="0" cy="3490913"/>
          </a:xfrm>
          <a:prstGeom prst="line">
            <a:avLst/>
          </a:prstGeom>
          <a:ln w="28575">
            <a:solidFill>
              <a:srgbClr val="0F1623"/>
            </a:solidFill>
          </a:ln>
        </p:spPr>
        <p:style>
          <a:lnRef idx="1">
            <a:schemeClr val="accent1"/>
          </a:lnRef>
          <a:fillRef idx="0">
            <a:schemeClr val="accent1"/>
          </a:fillRef>
          <a:effectRef idx="0">
            <a:schemeClr val="accent1"/>
          </a:effectRef>
          <a:fontRef idx="minor">
            <a:schemeClr val="tx1"/>
          </a:fontRef>
        </p:style>
      </p:cxnSp>
      <p:sp>
        <p:nvSpPr>
          <p:cNvPr id="33" name="Rechteck 32">
            <a:extLst>
              <a:ext uri="{FF2B5EF4-FFF2-40B4-BE49-F238E27FC236}">
                <a16:creationId xmlns:a16="http://schemas.microsoft.com/office/drawing/2014/main" id="{E68D9B22-789A-9198-36D4-5C8200D45BCE}"/>
              </a:ext>
            </a:extLst>
          </p:cNvPr>
          <p:cNvSpPr/>
          <p:nvPr userDrawn="1"/>
        </p:nvSpPr>
        <p:spPr>
          <a:xfrm rot="16200000" flipH="1" flipV="1">
            <a:off x="-547283" y="4032977"/>
            <a:ext cx="1519236" cy="51732"/>
          </a:xfrm>
          <a:prstGeom prst="rect">
            <a:avLst/>
          </a:prstGeom>
          <a:solidFill>
            <a:srgbClr val="0D1829"/>
          </a:solidFill>
          <a:ln>
            <a:solidFill>
              <a:srgbClr val="0F16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Inhaltsplatzhalter 2">
            <a:extLst>
              <a:ext uri="{FF2B5EF4-FFF2-40B4-BE49-F238E27FC236}">
                <a16:creationId xmlns:a16="http://schemas.microsoft.com/office/drawing/2014/main" id="{9D7083DC-FF5A-8675-40E1-DAB4DD967C9C}"/>
              </a:ext>
            </a:extLst>
          </p:cNvPr>
          <p:cNvSpPr>
            <a:spLocks noGrp="1"/>
          </p:cNvSpPr>
          <p:nvPr>
            <p:ph sz="quarter" idx="19" hasCustomPrompt="1"/>
          </p:nvPr>
        </p:nvSpPr>
        <p:spPr>
          <a:xfrm>
            <a:off x="510504" y="1875102"/>
            <a:ext cx="5465477" cy="4365362"/>
          </a:xfrm>
          <a:prstGeom prst="roundRect">
            <a:avLst>
              <a:gd name="adj" fmla="val 3129"/>
            </a:avLst>
          </a:prstGeom>
        </p:spPr>
        <p:txBody>
          <a:bodyPr vert="horz" lIns="91440" tIns="45720" rIns="91440" bIns="45720" rtlCol="0">
            <a:normAutofit/>
          </a:bodyPr>
          <a:lstStyle>
            <a:lvl1pPr>
              <a:defRPr lang="en-US" sz="1200" smtClean="0">
                <a:solidFill>
                  <a:schemeClr val="tx1">
                    <a:lumMod val="75000"/>
                    <a:lumOff val="25000"/>
                  </a:schemeClr>
                </a:solidFill>
              </a:defRPr>
            </a:lvl1pPr>
            <a:lvl2pPr>
              <a:defRPr lang="en-US" sz="1200" smtClean="0">
                <a:solidFill>
                  <a:schemeClr val="tx1">
                    <a:lumMod val="75000"/>
                    <a:lumOff val="25000"/>
                  </a:schemeClr>
                </a:solidFill>
              </a:defRPr>
            </a:lvl2pPr>
            <a:lvl3pPr>
              <a:defRPr lang="en-US" sz="1200" smtClean="0">
                <a:solidFill>
                  <a:schemeClr val="tx1">
                    <a:lumMod val="75000"/>
                    <a:lumOff val="25000"/>
                  </a:schemeClr>
                </a:solidFill>
              </a:defRPr>
            </a:lvl3pPr>
            <a:lvl4pPr>
              <a:defRPr lang="en-US" sz="1200" smtClean="0">
                <a:solidFill>
                  <a:schemeClr val="tx1">
                    <a:lumMod val="75000"/>
                    <a:lumOff val="25000"/>
                  </a:schemeClr>
                </a:solidFill>
              </a:defRPr>
            </a:lvl4pPr>
            <a:lvl5pPr>
              <a:defRPr lang="en-US" sz="1200">
                <a:solidFill>
                  <a:schemeClr val="tx1">
                    <a:lumMod val="75000"/>
                    <a:lumOff val="25000"/>
                  </a:schemeClr>
                </a:solidFill>
              </a:defRPr>
            </a:lvl5pPr>
          </a:lstStyle>
          <a:p>
            <a:pPr marL="0" lvl="1" indent="0" rtl="0">
              <a:lnSpc>
                <a:spcPct val="150000"/>
              </a:lnSpc>
              <a:spcBef>
                <a:spcPts val="1000"/>
              </a:spcBef>
              <a:spcAft>
                <a:spcPts val="1200"/>
              </a:spcAft>
              <a:buNone/>
            </a:pPr>
            <a:r>
              <a:rPr lang="de-DE" noProof="0" dirty="0"/>
              <a:t> </a:t>
            </a:r>
          </a:p>
        </p:txBody>
      </p:sp>
    </p:spTree>
    <p:extLst>
      <p:ext uri="{BB962C8B-B14F-4D97-AF65-F5344CB8AC3E}">
        <p14:creationId xmlns:p14="http://schemas.microsoft.com/office/powerpoint/2010/main" val="4016374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250"/>
                                        <p:tgtEl>
                                          <p:spTgt spid="33"/>
                                        </p:tgtEl>
                                      </p:cBhvr>
                                    </p:animEffect>
                                  </p:childTnLst>
                                </p:cTn>
                              </p:par>
                              <p:par>
                                <p:cTn id="8" presetID="64" presetClass="path" presetSubtype="0" accel="50000" decel="50000" fill="hold" grpId="1" nodeType="withEffect">
                                  <p:stCondLst>
                                    <p:cond delay="250"/>
                                  </p:stCondLst>
                                  <p:childTnLst>
                                    <p:animMotion origin="layout" path="M 2.29167E-6 0.06689 L 2.29167E-6 3.33333E-6 " pathEditMode="relative" rAng="0" ptsTypes="AA">
                                      <p:cBhvr>
                                        <p:cTn id="9" dur="1000" fill="hold"/>
                                        <p:tgtEl>
                                          <p:spTgt spid="33"/>
                                        </p:tgtEl>
                                        <p:attrNameLst>
                                          <p:attrName>ppt_x</p:attrName>
                                          <p:attrName>ppt_y</p:attrName>
                                        </p:attrNameLst>
                                      </p:cBhvr>
                                      <p:rCtr x="0" y="-335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3" grpId="1" animBg="1"/>
    </p:bldLst>
  </p:timing>
  <p:extLst>
    <p:ext uri="{DCECCB84-F9BA-43D5-87BE-67443E8EF086}">
      <p15:sldGuideLst xmlns:p15="http://schemas.microsoft.com/office/powerpoint/2012/main">
        <p15:guide id="2" orient="horz" pos="1284" userDrawn="1">
          <p15:clr>
            <a:srgbClr val="FBAE40"/>
          </p15:clr>
        </p15:guide>
        <p15:guide id="3" orient="horz" pos="3822" userDrawn="1">
          <p15:clr>
            <a:srgbClr val="FBAE40"/>
          </p15:clr>
        </p15:guide>
        <p15:guide id="4" orient="horz" pos="1175" userDrawn="1">
          <p15:clr>
            <a:srgbClr val="FBAE40"/>
          </p15:clr>
        </p15:guide>
        <p15:guide id="5" orient="horz" pos="3933"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Icons 16er">
    <p:spTree>
      <p:nvGrpSpPr>
        <p:cNvPr id="1" name=""/>
        <p:cNvGrpSpPr/>
        <p:nvPr/>
      </p:nvGrpSpPr>
      <p:grpSpPr>
        <a:xfrm>
          <a:off x="0" y="0"/>
          <a:ext cx="0" cy="0"/>
          <a:chOff x="0" y="0"/>
          <a:chExt cx="0" cy="0"/>
        </a:xfrm>
      </p:grpSpPr>
      <p:pic>
        <p:nvPicPr>
          <p:cNvPr id="11" name="Grafik 10">
            <a:extLst>
              <a:ext uri="{FF2B5EF4-FFF2-40B4-BE49-F238E27FC236}">
                <a16:creationId xmlns:a16="http://schemas.microsoft.com/office/drawing/2014/main" id="{3F0E4FCA-9DB2-FD02-5763-7BB5085BCE1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10504" y="1875102"/>
            <a:ext cx="4289554" cy="4365361"/>
          </a:xfrm>
          <a:prstGeom prst="roundRect">
            <a:avLst>
              <a:gd name="adj" fmla="val 3231"/>
            </a:avLst>
          </a:prstGeom>
        </p:spPr>
      </p:pic>
      <p:sp>
        <p:nvSpPr>
          <p:cNvPr id="2" name="Titel 1">
            <a:extLst>
              <a:ext uri="{FF2B5EF4-FFF2-40B4-BE49-F238E27FC236}">
                <a16:creationId xmlns:a16="http://schemas.microsoft.com/office/drawing/2014/main" id="{EFC9509B-BEC5-6271-09A4-B90F8EC562C3}"/>
              </a:ext>
            </a:extLst>
          </p:cNvPr>
          <p:cNvSpPr>
            <a:spLocks noGrp="1"/>
          </p:cNvSpPr>
          <p:nvPr>
            <p:ph type="title" hasCustomPrompt="1"/>
          </p:nvPr>
        </p:nvSpPr>
        <p:spPr>
          <a:xfrm>
            <a:off x="233364" y="923908"/>
            <a:ext cx="11722099" cy="332399"/>
          </a:xfrm>
        </p:spPr>
        <p:txBody>
          <a:bodyPr/>
          <a:lstStyle>
            <a:lvl1pPr>
              <a:defRPr sz="2400" cap="all" baseline="0"/>
            </a:lvl1pPr>
          </a:lstStyle>
          <a:p>
            <a:r>
              <a:rPr lang="de-DE" dirty="0"/>
              <a:t>Hier steht die Headline</a:t>
            </a:r>
          </a:p>
        </p:txBody>
      </p:sp>
      <p:sp>
        <p:nvSpPr>
          <p:cNvPr id="8" name="Textplatzhalter 9">
            <a:extLst>
              <a:ext uri="{FF2B5EF4-FFF2-40B4-BE49-F238E27FC236}">
                <a16:creationId xmlns:a16="http://schemas.microsoft.com/office/drawing/2014/main" id="{AA234A89-5D67-BDB1-A8A4-D6D9E605DA8D}"/>
              </a:ext>
            </a:extLst>
          </p:cNvPr>
          <p:cNvSpPr>
            <a:spLocks noGrp="1"/>
          </p:cNvSpPr>
          <p:nvPr>
            <p:ph type="body" sz="quarter" idx="14" hasCustomPrompt="1"/>
          </p:nvPr>
        </p:nvSpPr>
        <p:spPr>
          <a:xfrm>
            <a:off x="234157" y="1340517"/>
            <a:ext cx="11721306" cy="184281"/>
          </a:xfrm>
        </p:spPr>
        <p:txBody>
          <a:bodyPr/>
          <a:lstStyle>
            <a:lvl1pPr marL="0" indent="0">
              <a:buNone/>
              <a:defRPr sz="1200" cap="none" baseline="0"/>
            </a:lvl1pPr>
          </a:lstStyle>
          <a:p>
            <a:pPr lvl="0"/>
            <a:r>
              <a:rPr lang="de-DE" dirty="0"/>
              <a:t>Hier steht die </a:t>
            </a:r>
            <a:r>
              <a:rPr lang="de-DE" dirty="0" err="1"/>
              <a:t>Subline</a:t>
            </a:r>
            <a:endParaRPr lang="de-DE" dirty="0"/>
          </a:p>
        </p:txBody>
      </p:sp>
      <p:sp>
        <p:nvSpPr>
          <p:cNvPr id="15" name="Foliennummernplatzhalter 4">
            <a:extLst>
              <a:ext uri="{FF2B5EF4-FFF2-40B4-BE49-F238E27FC236}">
                <a16:creationId xmlns:a16="http://schemas.microsoft.com/office/drawing/2014/main" id="{6972F46F-B7EC-6977-4DA5-E5560F0E715A}"/>
              </a:ext>
            </a:extLst>
          </p:cNvPr>
          <p:cNvSpPr>
            <a:spLocks noGrp="1"/>
          </p:cNvSpPr>
          <p:nvPr>
            <p:ph type="sldNum" sz="quarter" idx="4"/>
          </p:nvPr>
        </p:nvSpPr>
        <p:spPr>
          <a:xfrm>
            <a:off x="11593513" y="6600825"/>
            <a:ext cx="361950" cy="257176"/>
          </a:xfrm>
          <a:prstGeom prst="rect">
            <a:avLst/>
          </a:prstGeom>
        </p:spPr>
        <p:txBody>
          <a:bodyPr lIns="0" rIns="0" anchor="ctr"/>
          <a:lstStyle>
            <a:lvl1pPr algn="r">
              <a:defRPr sz="600" b="1"/>
            </a:lvl1pPr>
          </a:lstStyle>
          <a:p>
            <a:fld id="{70AC78CC-C529-47E7-A9D5-30BF1F95C35E}" type="slidenum">
              <a:rPr lang="de-DE" smtClean="0"/>
              <a:pPr/>
              <a:t>‹Nr.›</a:t>
            </a:fld>
            <a:endParaRPr lang="de-DE"/>
          </a:p>
        </p:txBody>
      </p:sp>
      <p:sp>
        <p:nvSpPr>
          <p:cNvPr id="16" name="Fußzeilenplatzhalter 3">
            <a:extLst>
              <a:ext uri="{FF2B5EF4-FFF2-40B4-BE49-F238E27FC236}">
                <a16:creationId xmlns:a16="http://schemas.microsoft.com/office/drawing/2014/main" id="{DAA9CC3B-A8B9-354F-DE64-62D2E648EBB4}"/>
              </a:ext>
            </a:extLst>
          </p:cNvPr>
          <p:cNvSpPr>
            <a:spLocks noGrp="1"/>
          </p:cNvSpPr>
          <p:nvPr>
            <p:ph type="ftr" sz="quarter" idx="3"/>
          </p:nvPr>
        </p:nvSpPr>
        <p:spPr>
          <a:xfrm>
            <a:off x="1395280" y="6600825"/>
            <a:ext cx="10122125" cy="257176"/>
          </a:xfrm>
          <a:prstGeom prst="rect">
            <a:avLst/>
          </a:prstGeom>
        </p:spPr>
        <p:txBody>
          <a:bodyPr lIns="0" anchor="ctr"/>
          <a:lstStyle>
            <a:lvl1pPr>
              <a:defRPr sz="600" b="0">
                <a:latin typeface="+mn-lt"/>
              </a:defRPr>
            </a:lvl1pPr>
          </a:lstStyle>
          <a:p>
            <a:r>
              <a:rPr lang="de-DE"/>
              <a:t>Titel hinzufügen - Referent</a:t>
            </a:r>
            <a:endParaRPr lang="de-DE" dirty="0"/>
          </a:p>
        </p:txBody>
      </p:sp>
      <p:sp>
        <p:nvSpPr>
          <p:cNvPr id="18" name="Textfeld 17">
            <a:extLst>
              <a:ext uri="{FF2B5EF4-FFF2-40B4-BE49-F238E27FC236}">
                <a16:creationId xmlns:a16="http://schemas.microsoft.com/office/drawing/2014/main" id="{54EBA23E-5AB8-DC91-1368-9EA0816F0AA7}"/>
              </a:ext>
            </a:extLst>
          </p:cNvPr>
          <p:cNvSpPr txBox="1"/>
          <p:nvPr userDrawn="1"/>
        </p:nvSpPr>
        <p:spPr>
          <a:xfrm>
            <a:off x="233364" y="6637080"/>
            <a:ext cx="1145856" cy="184666"/>
          </a:xfrm>
          <a:prstGeom prst="rect">
            <a:avLst/>
          </a:prstGeom>
          <a:noFill/>
        </p:spPr>
        <p:txBody>
          <a:bodyPr wrap="square" lIns="0" rIns="0">
            <a:spAutoFit/>
          </a:bodyPr>
          <a:lstStyle/>
          <a:p>
            <a:r>
              <a:rPr lang="en-US" sz="600" b="1" kern="0" noProof="1">
                <a:solidFill>
                  <a:srgbClr val="0B1522"/>
                </a:solidFill>
                <a:latin typeface="Verdana" panose="020B0604030504040204" pitchFamily="34" charset="0"/>
                <a:ea typeface="Verdana" panose="020B0604030504040204" pitchFamily="34" charset="0"/>
              </a:rPr>
              <a:t>RELINE UV TECHNOLOGY </a:t>
            </a:r>
            <a:r>
              <a:rPr lang="en-US" sz="600" kern="0" noProof="1">
                <a:solidFill>
                  <a:srgbClr val="0B1522"/>
                </a:solidFill>
                <a:latin typeface="Verdana" panose="020B0604030504040204" pitchFamily="34" charset="0"/>
                <a:ea typeface="Verdana" panose="020B0604030504040204" pitchFamily="34" charset="0"/>
              </a:rPr>
              <a:t>| </a:t>
            </a:r>
            <a:endParaRPr lang="de-DE" sz="1400"/>
          </a:p>
        </p:txBody>
      </p:sp>
      <p:cxnSp>
        <p:nvCxnSpPr>
          <p:cNvPr id="19" name="Gerader Verbinder 18">
            <a:extLst>
              <a:ext uri="{FF2B5EF4-FFF2-40B4-BE49-F238E27FC236}">
                <a16:creationId xmlns:a16="http://schemas.microsoft.com/office/drawing/2014/main" id="{191FE227-C1A2-B7C9-27EE-23B1D291CBBB}"/>
              </a:ext>
            </a:extLst>
          </p:cNvPr>
          <p:cNvCxnSpPr>
            <a:cxnSpLocks/>
          </p:cNvCxnSpPr>
          <p:nvPr userDrawn="1"/>
        </p:nvCxnSpPr>
        <p:spPr>
          <a:xfrm>
            <a:off x="233363" y="6592888"/>
            <a:ext cx="11722100" cy="0"/>
          </a:xfrm>
          <a:prstGeom prst="line">
            <a:avLst/>
          </a:prstGeom>
          <a:ln w="28575">
            <a:solidFill>
              <a:srgbClr val="FBB21B"/>
            </a:solidFill>
          </a:ln>
        </p:spPr>
        <p:style>
          <a:lnRef idx="1">
            <a:schemeClr val="accent1"/>
          </a:lnRef>
          <a:fillRef idx="0">
            <a:schemeClr val="accent1"/>
          </a:fillRef>
          <a:effectRef idx="0">
            <a:schemeClr val="accent1"/>
          </a:effectRef>
          <a:fontRef idx="minor">
            <a:schemeClr val="tx1"/>
          </a:fontRef>
        </p:style>
      </p:cxnSp>
      <p:sp>
        <p:nvSpPr>
          <p:cNvPr id="3" name="Rechteck 2">
            <a:extLst>
              <a:ext uri="{FF2B5EF4-FFF2-40B4-BE49-F238E27FC236}">
                <a16:creationId xmlns:a16="http://schemas.microsoft.com/office/drawing/2014/main" id="{E33A1A72-71FB-D650-7C66-0CDCCD6EC6F6}"/>
              </a:ext>
            </a:extLst>
          </p:cNvPr>
          <p:cNvSpPr/>
          <p:nvPr userDrawn="1"/>
        </p:nvSpPr>
        <p:spPr>
          <a:xfrm>
            <a:off x="0" y="0"/>
            <a:ext cx="12192000" cy="646820"/>
          </a:xfrm>
          <a:prstGeom prst="rect">
            <a:avLst/>
          </a:prstGeom>
          <a:solidFill>
            <a:srgbClr val="0B15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4" name="Gerader Verbinder 3">
            <a:extLst>
              <a:ext uri="{FF2B5EF4-FFF2-40B4-BE49-F238E27FC236}">
                <a16:creationId xmlns:a16="http://schemas.microsoft.com/office/drawing/2014/main" id="{C1420159-EAE5-8ABC-E3E0-E560F261C785}"/>
              </a:ext>
            </a:extLst>
          </p:cNvPr>
          <p:cNvCxnSpPr>
            <a:cxnSpLocks/>
          </p:cNvCxnSpPr>
          <p:nvPr userDrawn="1"/>
        </p:nvCxnSpPr>
        <p:spPr>
          <a:xfrm>
            <a:off x="227013" y="628153"/>
            <a:ext cx="11737975" cy="0"/>
          </a:xfrm>
          <a:prstGeom prst="line">
            <a:avLst/>
          </a:prstGeom>
          <a:ln w="28575">
            <a:solidFill>
              <a:srgbClr val="0F1623"/>
            </a:solidFill>
          </a:ln>
        </p:spPr>
        <p:style>
          <a:lnRef idx="1">
            <a:schemeClr val="accent1"/>
          </a:lnRef>
          <a:fillRef idx="0">
            <a:schemeClr val="accent1"/>
          </a:fillRef>
          <a:effectRef idx="0">
            <a:schemeClr val="accent1"/>
          </a:effectRef>
          <a:fontRef idx="minor">
            <a:schemeClr val="tx1"/>
          </a:fontRef>
        </p:style>
      </p:cxnSp>
      <p:sp>
        <p:nvSpPr>
          <p:cNvPr id="5" name="Rechteck 4">
            <a:extLst>
              <a:ext uri="{FF2B5EF4-FFF2-40B4-BE49-F238E27FC236}">
                <a16:creationId xmlns:a16="http://schemas.microsoft.com/office/drawing/2014/main" id="{8FEDA81A-98C1-082A-0AA9-FAB3D1ACDD7E}"/>
              </a:ext>
            </a:extLst>
          </p:cNvPr>
          <p:cNvSpPr/>
          <p:nvPr userDrawn="1"/>
        </p:nvSpPr>
        <p:spPr>
          <a:xfrm>
            <a:off x="227013" y="646824"/>
            <a:ext cx="1519236" cy="51732"/>
          </a:xfrm>
          <a:prstGeom prst="rect">
            <a:avLst/>
          </a:prstGeom>
          <a:solidFill>
            <a:srgbClr val="FCAF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Grafik 6" descr="Ein Bild, das Text, ClipArt enthält.&#10;&#10;Automatisch generierte Beschreibung">
            <a:extLst>
              <a:ext uri="{FF2B5EF4-FFF2-40B4-BE49-F238E27FC236}">
                <a16:creationId xmlns:a16="http://schemas.microsoft.com/office/drawing/2014/main" id="{93824E7F-3A11-AC03-F936-3E3B00C9C27D}"/>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3631" t="11965" r="4453" b="11785"/>
          <a:stretch/>
        </p:blipFill>
        <p:spPr>
          <a:xfrm>
            <a:off x="218602" y="114137"/>
            <a:ext cx="1540885" cy="418546"/>
          </a:xfrm>
          <a:prstGeom prst="rect">
            <a:avLst/>
          </a:prstGeom>
        </p:spPr>
      </p:pic>
      <p:pic>
        <p:nvPicPr>
          <p:cNvPr id="9" name="Grafik 8">
            <a:extLst>
              <a:ext uri="{FF2B5EF4-FFF2-40B4-BE49-F238E27FC236}">
                <a16:creationId xmlns:a16="http://schemas.microsoft.com/office/drawing/2014/main" id="{AA864CA0-C12A-E09E-A61A-B92D2BAB37CB}"/>
              </a:ext>
            </a:extLst>
          </p:cNvPr>
          <p:cNvPicPr>
            <a:picLocks noChangeAspect="1"/>
          </p:cNvPicPr>
          <p:nvPr userDrawn="1"/>
        </p:nvPicPr>
        <p:blipFill rotWithShape="1">
          <a:blip r:embed="rId4" cstate="screen">
            <a:alphaModFix amt="50000"/>
            <a:extLst>
              <a:ext uri="{28A0092B-C50C-407E-A947-70E740481C1C}">
                <a14:useLocalDpi xmlns:a14="http://schemas.microsoft.com/office/drawing/2010/main"/>
              </a:ext>
            </a:extLst>
          </a:blip>
          <a:srcRect/>
          <a:stretch/>
        </p:blipFill>
        <p:spPr>
          <a:xfrm>
            <a:off x="11437653" y="0"/>
            <a:ext cx="754348" cy="646611"/>
          </a:xfrm>
          <a:prstGeom prst="rect">
            <a:avLst/>
          </a:prstGeom>
        </p:spPr>
      </p:pic>
      <p:sp>
        <p:nvSpPr>
          <p:cNvPr id="52" name="Textplatzhalter 10">
            <a:extLst>
              <a:ext uri="{FF2B5EF4-FFF2-40B4-BE49-F238E27FC236}">
                <a16:creationId xmlns:a16="http://schemas.microsoft.com/office/drawing/2014/main" id="{406504DC-770F-E7A9-B588-09F00F036C0C}"/>
              </a:ext>
            </a:extLst>
          </p:cNvPr>
          <p:cNvSpPr>
            <a:spLocks noGrp="1"/>
          </p:cNvSpPr>
          <p:nvPr>
            <p:ph type="body" sz="quarter" idx="10" hasCustomPrompt="1"/>
          </p:nvPr>
        </p:nvSpPr>
        <p:spPr>
          <a:xfrm>
            <a:off x="8226304" y="2163908"/>
            <a:ext cx="1389285" cy="338554"/>
          </a:xfrm>
        </p:spPr>
        <p:txBody>
          <a:bodyPr wrap="square" anchor="b" anchorCtr="0">
            <a:spAutoFit/>
          </a:bodyPr>
          <a:lstStyle>
            <a:lvl1pPr marL="0" indent="0" algn="l">
              <a:lnSpc>
                <a:spcPct val="100000"/>
              </a:lnSpc>
              <a:spcBef>
                <a:spcPts val="0"/>
              </a:spcBef>
              <a:spcAft>
                <a:spcPts val="0"/>
              </a:spcAft>
              <a:buFontTx/>
              <a:buNone/>
              <a:defRPr sz="2200" b="1" cap="all" baseline="0">
                <a:solidFill>
                  <a:schemeClr val="tx1"/>
                </a:solidFill>
              </a:defRPr>
            </a:lvl1pPr>
          </a:lstStyle>
          <a:p>
            <a:pPr marL="0" marR="0" lvl="0" indent="0" algn="l" defTabSz="914400" rtl="0" eaLnBrk="1" fontAlgn="auto" latinLnBrk="0" hangingPunct="1">
              <a:lnSpc>
                <a:spcPct val="100000"/>
              </a:lnSpc>
              <a:spcBef>
                <a:spcPts val="0"/>
              </a:spcBef>
              <a:spcAft>
                <a:spcPts val="0"/>
              </a:spcAft>
              <a:buClr>
                <a:schemeClr val="accent2"/>
              </a:buClr>
              <a:buSzTx/>
              <a:buFontTx/>
              <a:buNone/>
              <a:tabLst/>
              <a:defRPr/>
            </a:pPr>
            <a:r>
              <a:rPr lang="de-DE"/>
              <a:t>Thema</a:t>
            </a:r>
          </a:p>
        </p:txBody>
      </p:sp>
      <p:sp>
        <p:nvSpPr>
          <p:cNvPr id="10" name="Textplatzhalter 10">
            <a:extLst>
              <a:ext uri="{FF2B5EF4-FFF2-40B4-BE49-F238E27FC236}">
                <a16:creationId xmlns:a16="http://schemas.microsoft.com/office/drawing/2014/main" id="{54179F28-3033-874B-8667-D370AF13F9A0}"/>
              </a:ext>
            </a:extLst>
          </p:cNvPr>
          <p:cNvSpPr>
            <a:spLocks noGrp="1"/>
          </p:cNvSpPr>
          <p:nvPr>
            <p:ph type="body" sz="quarter" idx="18" hasCustomPrompt="1"/>
          </p:nvPr>
        </p:nvSpPr>
        <p:spPr>
          <a:xfrm>
            <a:off x="8226304" y="2550882"/>
            <a:ext cx="1389285" cy="369332"/>
          </a:xfrm>
        </p:spPr>
        <p:txBody>
          <a:bodyPr wrap="square" anchor="t" anchorCtr="0">
            <a:spAutoFit/>
          </a:bodyPr>
          <a:lstStyle>
            <a:lvl1pPr marL="0" indent="0" algn="l">
              <a:lnSpc>
                <a:spcPct val="100000"/>
              </a:lnSpc>
              <a:spcBef>
                <a:spcPts val="0"/>
              </a:spcBef>
              <a:spcAft>
                <a:spcPts val="0"/>
              </a:spcAft>
              <a:buFontTx/>
              <a:buNone/>
              <a:defRPr sz="1200" b="0" cap="none" baseline="0">
                <a:solidFill>
                  <a:schemeClr val="tx1"/>
                </a:solidFill>
              </a:defRPr>
            </a:lvl1pPr>
          </a:lstStyle>
          <a:p>
            <a:pPr lvl="0"/>
            <a:r>
              <a:rPr lang="de-DE"/>
              <a:t>Erklärungen </a:t>
            </a:r>
            <a:br>
              <a:rPr lang="de-DE"/>
            </a:br>
            <a:r>
              <a:rPr lang="de-DE"/>
              <a:t>zum Icon</a:t>
            </a:r>
          </a:p>
        </p:txBody>
      </p:sp>
      <p:sp>
        <p:nvSpPr>
          <p:cNvPr id="12" name="Bildplatzhalter 48">
            <a:extLst>
              <a:ext uri="{FF2B5EF4-FFF2-40B4-BE49-F238E27FC236}">
                <a16:creationId xmlns:a16="http://schemas.microsoft.com/office/drawing/2014/main" id="{34711B1D-0D8D-00EB-6D16-65FD8C7A9C0F}"/>
              </a:ext>
            </a:extLst>
          </p:cNvPr>
          <p:cNvSpPr>
            <a:spLocks noGrp="1"/>
          </p:cNvSpPr>
          <p:nvPr>
            <p:ph type="pic" sz="quarter" idx="19" hasCustomPrompt="1"/>
          </p:nvPr>
        </p:nvSpPr>
        <p:spPr>
          <a:xfrm>
            <a:off x="7449063" y="2160289"/>
            <a:ext cx="712323" cy="770598"/>
          </a:xfrm>
          <a:prstGeom prst="roundRect">
            <a:avLst>
              <a:gd name="adj" fmla="val 4227"/>
            </a:avLst>
          </a:prstGeom>
        </p:spPr>
        <p:txBody>
          <a:bodyPr anchor="ctr">
            <a:noAutofit/>
          </a:bodyPr>
          <a:lstStyle>
            <a:lvl1pPr marL="0" indent="0" algn="ctr">
              <a:buFontTx/>
              <a:buNone/>
              <a:defRPr sz="800"/>
            </a:lvl1pPr>
          </a:lstStyle>
          <a:p>
            <a:pPr marL="0" marR="0" lvl="0" indent="0" algn="ctr" defTabSz="914400" rtl="0" eaLnBrk="1" fontAlgn="auto" latinLnBrk="0" hangingPunct="1">
              <a:lnSpc>
                <a:spcPct val="110000"/>
              </a:lnSpc>
              <a:spcBef>
                <a:spcPts val="1000"/>
              </a:spcBef>
              <a:spcAft>
                <a:spcPts val="300"/>
              </a:spcAft>
              <a:buClr>
                <a:schemeClr val="accent2"/>
              </a:buClr>
              <a:buSzTx/>
              <a:buFontTx/>
              <a:buNone/>
              <a:tabLst/>
              <a:defRPr/>
            </a:pPr>
            <a:r>
              <a:rPr lang="de-DE"/>
              <a:t>Icon</a:t>
            </a:r>
          </a:p>
        </p:txBody>
      </p:sp>
      <p:sp>
        <p:nvSpPr>
          <p:cNvPr id="28" name="Textplatzhalter 10">
            <a:extLst>
              <a:ext uri="{FF2B5EF4-FFF2-40B4-BE49-F238E27FC236}">
                <a16:creationId xmlns:a16="http://schemas.microsoft.com/office/drawing/2014/main" id="{B897CEDD-44FB-04B1-B151-1A2A55BF9D73}"/>
              </a:ext>
            </a:extLst>
          </p:cNvPr>
          <p:cNvSpPr>
            <a:spLocks noGrp="1"/>
          </p:cNvSpPr>
          <p:nvPr>
            <p:ph type="body" sz="quarter" idx="20" hasCustomPrompt="1"/>
          </p:nvPr>
        </p:nvSpPr>
        <p:spPr>
          <a:xfrm>
            <a:off x="10575703" y="2163908"/>
            <a:ext cx="1389285" cy="338554"/>
          </a:xfrm>
        </p:spPr>
        <p:txBody>
          <a:bodyPr wrap="square" anchor="b" anchorCtr="0">
            <a:spAutoFit/>
          </a:bodyPr>
          <a:lstStyle>
            <a:lvl1pPr marL="0" indent="0" algn="l">
              <a:lnSpc>
                <a:spcPct val="100000"/>
              </a:lnSpc>
              <a:spcBef>
                <a:spcPts val="0"/>
              </a:spcBef>
              <a:spcAft>
                <a:spcPts val="0"/>
              </a:spcAft>
              <a:buFontTx/>
              <a:buNone/>
              <a:defRPr sz="2200" b="1" cap="all" baseline="0">
                <a:solidFill>
                  <a:schemeClr val="tx1"/>
                </a:solidFill>
              </a:defRPr>
            </a:lvl1pPr>
          </a:lstStyle>
          <a:p>
            <a:pPr marL="0" marR="0" lvl="0" indent="0" algn="l" defTabSz="914400" rtl="0" eaLnBrk="1" fontAlgn="auto" latinLnBrk="0" hangingPunct="1">
              <a:lnSpc>
                <a:spcPct val="100000"/>
              </a:lnSpc>
              <a:spcBef>
                <a:spcPts val="0"/>
              </a:spcBef>
              <a:spcAft>
                <a:spcPts val="0"/>
              </a:spcAft>
              <a:buClr>
                <a:schemeClr val="accent2"/>
              </a:buClr>
              <a:buSzTx/>
              <a:buFontTx/>
              <a:buNone/>
              <a:tabLst/>
              <a:defRPr/>
            </a:pPr>
            <a:r>
              <a:rPr lang="de-DE"/>
              <a:t>Thema</a:t>
            </a:r>
          </a:p>
        </p:txBody>
      </p:sp>
      <p:sp>
        <p:nvSpPr>
          <p:cNvPr id="29" name="Textplatzhalter 10">
            <a:extLst>
              <a:ext uri="{FF2B5EF4-FFF2-40B4-BE49-F238E27FC236}">
                <a16:creationId xmlns:a16="http://schemas.microsoft.com/office/drawing/2014/main" id="{6FFBC860-11E3-9E26-B6A6-B43AE66D9430}"/>
              </a:ext>
            </a:extLst>
          </p:cNvPr>
          <p:cNvSpPr>
            <a:spLocks noGrp="1"/>
          </p:cNvSpPr>
          <p:nvPr>
            <p:ph type="body" sz="quarter" idx="21" hasCustomPrompt="1"/>
          </p:nvPr>
        </p:nvSpPr>
        <p:spPr>
          <a:xfrm>
            <a:off x="10575703" y="2550882"/>
            <a:ext cx="1389285" cy="369332"/>
          </a:xfrm>
        </p:spPr>
        <p:txBody>
          <a:bodyPr wrap="square" anchor="t" anchorCtr="0">
            <a:spAutoFit/>
          </a:bodyPr>
          <a:lstStyle>
            <a:lvl1pPr marL="0" indent="0" algn="l">
              <a:lnSpc>
                <a:spcPct val="100000"/>
              </a:lnSpc>
              <a:spcBef>
                <a:spcPts val="0"/>
              </a:spcBef>
              <a:spcAft>
                <a:spcPts val="0"/>
              </a:spcAft>
              <a:buFontTx/>
              <a:buNone/>
              <a:defRPr sz="1200" b="0" cap="none" baseline="0">
                <a:solidFill>
                  <a:schemeClr val="tx1"/>
                </a:solidFill>
              </a:defRPr>
            </a:lvl1pPr>
          </a:lstStyle>
          <a:p>
            <a:pPr lvl="0"/>
            <a:r>
              <a:rPr lang="de-DE"/>
              <a:t>Erklärungen </a:t>
            </a:r>
            <a:br>
              <a:rPr lang="de-DE"/>
            </a:br>
            <a:r>
              <a:rPr lang="de-DE"/>
              <a:t>zum Icon</a:t>
            </a:r>
          </a:p>
        </p:txBody>
      </p:sp>
      <p:sp>
        <p:nvSpPr>
          <p:cNvPr id="30" name="Bildplatzhalter 48">
            <a:extLst>
              <a:ext uri="{FF2B5EF4-FFF2-40B4-BE49-F238E27FC236}">
                <a16:creationId xmlns:a16="http://schemas.microsoft.com/office/drawing/2014/main" id="{8DE1CE2D-6629-6615-F136-15BB6AF85DB3}"/>
              </a:ext>
            </a:extLst>
          </p:cNvPr>
          <p:cNvSpPr>
            <a:spLocks noGrp="1"/>
          </p:cNvSpPr>
          <p:nvPr>
            <p:ph type="pic" sz="quarter" idx="22" hasCustomPrompt="1"/>
          </p:nvPr>
        </p:nvSpPr>
        <p:spPr>
          <a:xfrm>
            <a:off x="9798462" y="2160289"/>
            <a:ext cx="712323" cy="770598"/>
          </a:xfrm>
          <a:prstGeom prst="roundRect">
            <a:avLst>
              <a:gd name="adj" fmla="val 4227"/>
            </a:avLst>
          </a:prstGeom>
        </p:spPr>
        <p:txBody>
          <a:bodyPr anchor="ctr">
            <a:noAutofit/>
          </a:bodyPr>
          <a:lstStyle>
            <a:lvl1pPr marL="0" indent="0" algn="ctr">
              <a:buFontTx/>
              <a:buNone/>
              <a:defRPr sz="800"/>
            </a:lvl1pPr>
          </a:lstStyle>
          <a:p>
            <a:pPr marL="0" marR="0" lvl="0" indent="0" algn="ctr" defTabSz="914400" rtl="0" eaLnBrk="1" fontAlgn="auto" latinLnBrk="0" hangingPunct="1">
              <a:lnSpc>
                <a:spcPct val="110000"/>
              </a:lnSpc>
              <a:spcBef>
                <a:spcPts val="1000"/>
              </a:spcBef>
              <a:spcAft>
                <a:spcPts val="300"/>
              </a:spcAft>
              <a:buClr>
                <a:schemeClr val="accent2"/>
              </a:buClr>
              <a:buSzTx/>
              <a:buFontTx/>
              <a:buNone/>
              <a:tabLst/>
              <a:defRPr/>
            </a:pPr>
            <a:r>
              <a:rPr lang="de-DE"/>
              <a:t>Icon</a:t>
            </a:r>
          </a:p>
        </p:txBody>
      </p:sp>
      <p:sp>
        <p:nvSpPr>
          <p:cNvPr id="34" name="Textplatzhalter 10">
            <a:extLst>
              <a:ext uri="{FF2B5EF4-FFF2-40B4-BE49-F238E27FC236}">
                <a16:creationId xmlns:a16="http://schemas.microsoft.com/office/drawing/2014/main" id="{B174719C-AD6A-95AF-ACCB-6B83FC991566}"/>
              </a:ext>
            </a:extLst>
          </p:cNvPr>
          <p:cNvSpPr>
            <a:spLocks noGrp="1"/>
          </p:cNvSpPr>
          <p:nvPr>
            <p:ph type="body" sz="quarter" idx="23" hasCustomPrompt="1"/>
          </p:nvPr>
        </p:nvSpPr>
        <p:spPr>
          <a:xfrm>
            <a:off x="5876905" y="2163908"/>
            <a:ext cx="1389285" cy="338554"/>
          </a:xfrm>
        </p:spPr>
        <p:txBody>
          <a:bodyPr wrap="square" anchor="b" anchorCtr="0">
            <a:spAutoFit/>
          </a:bodyPr>
          <a:lstStyle>
            <a:lvl1pPr marL="0" indent="0" algn="l">
              <a:lnSpc>
                <a:spcPct val="100000"/>
              </a:lnSpc>
              <a:spcBef>
                <a:spcPts val="0"/>
              </a:spcBef>
              <a:spcAft>
                <a:spcPts val="0"/>
              </a:spcAft>
              <a:buFontTx/>
              <a:buNone/>
              <a:defRPr sz="2200" b="1" cap="all" baseline="0">
                <a:solidFill>
                  <a:schemeClr val="tx1"/>
                </a:solidFill>
              </a:defRPr>
            </a:lvl1pPr>
          </a:lstStyle>
          <a:p>
            <a:pPr lvl="0"/>
            <a:r>
              <a:rPr lang="de-DE"/>
              <a:t>Thema</a:t>
            </a:r>
          </a:p>
        </p:txBody>
      </p:sp>
      <p:sp>
        <p:nvSpPr>
          <p:cNvPr id="35" name="Textplatzhalter 10">
            <a:extLst>
              <a:ext uri="{FF2B5EF4-FFF2-40B4-BE49-F238E27FC236}">
                <a16:creationId xmlns:a16="http://schemas.microsoft.com/office/drawing/2014/main" id="{B37EDBF4-3997-3911-0135-7103EC4DC916}"/>
              </a:ext>
            </a:extLst>
          </p:cNvPr>
          <p:cNvSpPr>
            <a:spLocks noGrp="1"/>
          </p:cNvSpPr>
          <p:nvPr>
            <p:ph type="body" sz="quarter" idx="24" hasCustomPrompt="1"/>
          </p:nvPr>
        </p:nvSpPr>
        <p:spPr>
          <a:xfrm>
            <a:off x="5876905" y="2550882"/>
            <a:ext cx="1389285" cy="369332"/>
          </a:xfrm>
        </p:spPr>
        <p:txBody>
          <a:bodyPr wrap="square" anchor="t" anchorCtr="0">
            <a:spAutoFit/>
          </a:bodyPr>
          <a:lstStyle>
            <a:lvl1pPr marL="0" indent="0" algn="l">
              <a:lnSpc>
                <a:spcPct val="100000"/>
              </a:lnSpc>
              <a:spcBef>
                <a:spcPts val="0"/>
              </a:spcBef>
              <a:spcAft>
                <a:spcPts val="0"/>
              </a:spcAft>
              <a:buFontTx/>
              <a:buNone/>
              <a:defRPr sz="1200" b="0" cap="none" baseline="0">
                <a:solidFill>
                  <a:schemeClr val="tx1"/>
                </a:solidFill>
              </a:defRPr>
            </a:lvl1pPr>
          </a:lstStyle>
          <a:p>
            <a:pPr lvl="0"/>
            <a:r>
              <a:rPr lang="de-DE"/>
              <a:t>Erklärungen </a:t>
            </a:r>
            <a:br>
              <a:rPr lang="de-DE"/>
            </a:br>
            <a:r>
              <a:rPr lang="de-DE"/>
              <a:t>zum Icon</a:t>
            </a:r>
          </a:p>
        </p:txBody>
      </p:sp>
      <p:sp>
        <p:nvSpPr>
          <p:cNvPr id="36" name="Bildplatzhalter 48">
            <a:extLst>
              <a:ext uri="{FF2B5EF4-FFF2-40B4-BE49-F238E27FC236}">
                <a16:creationId xmlns:a16="http://schemas.microsoft.com/office/drawing/2014/main" id="{A4308EAF-4634-221F-46AA-5B2BD6691777}"/>
              </a:ext>
            </a:extLst>
          </p:cNvPr>
          <p:cNvSpPr>
            <a:spLocks noGrp="1"/>
          </p:cNvSpPr>
          <p:nvPr>
            <p:ph type="pic" sz="quarter" idx="25" hasCustomPrompt="1"/>
          </p:nvPr>
        </p:nvSpPr>
        <p:spPr>
          <a:xfrm>
            <a:off x="5099664" y="2160289"/>
            <a:ext cx="712323" cy="770598"/>
          </a:xfrm>
          <a:prstGeom prst="roundRect">
            <a:avLst>
              <a:gd name="adj" fmla="val 4227"/>
            </a:avLst>
          </a:prstGeom>
        </p:spPr>
        <p:txBody>
          <a:bodyPr anchor="ctr">
            <a:noAutofit/>
          </a:bodyPr>
          <a:lstStyle>
            <a:lvl1pPr marL="0" indent="0" algn="ctr">
              <a:buFontTx/>
              <a:buNone/>
              <a:defRPr sz="800"/>
            </a:lvl1pPr>
          </a:lstStyle>
          <a:p>
            <a:r>
              <a:rPr lang="de-DE"/>
              <a:t>Icon</a:t>
            </a:r>
          </a:p>
        </p:txBody>
      </p:sp>
      <p:sp>
        <p:nvSpPr>
          <p:cNvPr id="37" name="Textplatzhalter 10">
            <a:extLst>
              <a:ext uri="{FF2B5EF4-FFF2-40B4-BE49-F238E27FC236}">
                <a16:creationId xmlns:a16="http://schemas.microsoft.com/office/drawing/2014/main" id="{09B5B09E-F835-55C4-C6E4-BC4266E783CB}"/>
              </a:ext>
            </a:extLst>
          </p:cNvPr>
          <p:cNvSpPr>
            <a:spLocks noGrp="1"/>
          </p:cNvSpPr>
          <p:nvPr>
            <p:ph type="body" sz="quarter" idx="26" hasCustomPrompt="1"/>
          </p:nvPr>
        </p:nvSpPr>
        <p:spPr>
          <a:xfrm>
            <a:off x="8226304" y="3162997"/>
            <a:ext cx="1389285" cy="338554"/>
          </a:xfrm>
        </p:spPr>
        <p:txBody>
          <a:bodyPr wrap="square" anchor="b" anchorCtr="0">
            <a:spAutoFit/>
          </a:bodyPr>
          <a:lstStyle>
            <a:lvl1pPr marL="0" indent="0" algn="l">
              <a:lnSpc>
                <a:spcPct val="100000"/>
              </a:lnSpc>
              <a:spcBef>
                <a:spcPts val="0"/>
              </a:spcBef>
              <a:spcAft>
                <a:spcPts val="0"/>
              </a:spcAft>
              <a:buFontTx/>
              <a:buNone/>
              <a:defRPr sz="2200" b="1" cap="all" baseline="0">
                <a:solidFill>
                  <a:schemeClr val="tx1"/>
                </a:solidFill>
              </a:defRPr>
            </a:lvl1pPr>
          </a:lstStyle>
          <a:p>
            <a:pPr marL="0" marR="0" lvl="0" indent="0" algn="l" defTabSz="914400" rtl="0" eaLnBrk="1" fontAlgn="auto" latinLnBrk="0" hangingPunct="1">
              <a:lnSpc>
                <a:spcPct val="100000"/>
              </a:lnSpc>
              <a:spcBef>
                <a:spcPts val="0"/>
              </a:spcBef>
              <a:spcAft>
                <a:spcPts val="0"/>
              </a:spcAft>
              <a:buClr>
                <a:schemeClr val="accent2"/>
              </a:buClr>
              <a:buSzTx/>
              <a:buFontTx/>
              <a:buNone/>
              <a:tabLst/>
              <a:defRPr/>
            </a:pPr>
            <a:r>
              <a:rPr lang="de-DE"/>
              <a:t>Thema</a:t>
            </a:r>
          </a:p>
        </p:txBody>
      </p:sp>
      <p:sp>
        <p:nvSpPr>
          <p:cNvPr id="38" name="Textplatzhalter 10">
            <a:extLst>
              <a:ext uri="{FF2B5EF4-FFF2-40B4-BE49-F238E27FC236}">
                <a16:creationId xmlns:a16="http://schemas.microsoft.com/office/drawing/2014/main" id="{EBCEAA14-7447-1F2E-2CCC-58E9ED0DDF14}"/>
              </a:ext>
            </a:extLst>
          </p:cNvPr>
          <p:cNvSpPr>
            <a:spLocks noGrp="1"/>
          </p:cNvSpPr>
          <p:nvPr>
            <p:ph type="body" sz="quarter" idx="27" hasCustomPrompt="1"/>
          </p:nvPr>
        </p:nvSpPr>
        <p:spPr>
          <a:xfrm>
            <a:off x="8226304" y="3549971"/>
            <a:ext cx="1389285" cy="369332"/>
          </a:xfrm>
        </p:spPr>
        <p:txBody>
          <a:bodyPr wrap="square" anchor="t" anchorCtr="0">
            <a:spAutoFit/>
          </a:bodyPr>
          <a:lstStyle>
            <a:lvl1pPr marL="0" indent="0" algn="l">
              <a:lnSpc>
                <a:spcPct val="100000"/>
              </a:lnSpc>
              <a:spcBef>
                <a:spcPts val="0"/>
              </a:spcBef>
              <a:spcAft>
                <a:spcPts val="0"/>
              </a:spcAft>
              <a:buFontTx/>
              <a:buNone/>
              <a:defRPr sz="1200" b="0" cap="none" baseline="0">
                <a:solidFill>
                  <a:schemeClr val="tx1"/>
                </a:solidFill>
              </a:defRPr>
            </a:lvl1pPr>
          </a:lstStyle>
          <a:p>
            <a:pPr lvl="0"/>
            <a:r>
              <a:rPr lang="de-DE"/>
              <a:t>Erklärungen </a:t>
            </a:r>
            <a:br>
              <a:rPr lang="de-DE"/>
            </a:br>
            <a:r>
              <a:rPr lang="de-DE"/>
              <a:t>zum Icon</a:t>
            </a:r>
          </a:p>
        </p:txBody>
      </p:sp>
      <p:sp>
        <p:nvSpPr>
          <p:cNvPr id="39" name="Bildplatzhalter 48">
            <a:extLst>
              <a:ext uri="{FF2B5EF4-FFF2-40B4-BE49-F238E27FC236}">
                <a16:creationId xmlns:a16="http://schemas.microsoft.com/office/drawing/2014/main" id="{9FF75DB7-AD23-3EAD-F37D-F75D42B901DB}"/>
              </a:ext>
            </a:extLst>
          </p:cNvPr>
          <p:cNvSpPr>
            <a:spLocks noGrp="1"/>
          </p:cNvSpPr>
          <p:nvPr>
            <p:ph type="pic" sz="quarter" idx="28" hasCustomPrompt="1"/>
          </p:nvPr>
        </p:nvSpPr>
        <p:spPr>
          <a:xfrm>
            <a:off x="7449063" y="3159378"/>
            <a:ext cx="712323" cy="770598"/>
          </a:xfrm>
          <a:prstGeom prst="roundRect">
            <a:avLst>
              <a:gd name="adj" fmla="val 4227"/>
            </a:avLst>
          </a:prstGeom>
        </p:spPr>
        <p:txBody>
          <a:bodyPr anchor="ctr">
            <a:noAutofit/>
          </a:bodyPr>
          <a:lstStyle>
            <a:lvl1pPr marL="0" indent="0" algn="ctr">
              <a:buFontTx/>
              <a:buNone/>
              <a:defRPr sz="800"/>
            </a:lvl1pPr>
          </a:lstStyle>
          <a:p>
            <a:pPr marL="0" marR="0" lvl="0" indent="0" algn="ctr" defTabSz="914400" rtl="0" eaLnBrk="1" fontAlgn="auto" latinLnBrk="0" hangingPunct="1">
              <a:lnSpc>
                <a:spcPct val="110000"/>
              </a:lnSpc>
              <a:spcBef>
                <a:spcPts val="1000"/>
              </a:spcBef>
              <a:spcAft>
                <a:spcPts val="300"/>
              </a:spcAft>
              <a:buClr>
                <a:schemeClr val="accent2"/>
              </a:buClr>
              <a:buSzTx/>
              <a:buFontTx/>
              <a:buNone/>
              <a:tabLst/>
              <a:defRPr/>
            </a:pPr>
            <a:r>
              <a:rPr lang="de-DE"/>
              <a:t>Icon</a:t>
            </a:r>
          </a:p>
        </p:txBody>
      </p:sp>
      <p:sp>
        <p:nvSpPr>
          <p:cNvPr id="40" name="Textplatzhalter 10">
            <a:extLst>
              <a:ext uri="{FF2B5EF4-FFF2-40B4-BE49-F238E27FC236}">
                <a16:creationId xmlns:a16="http://schemas.microsoft.com/office/drawing/2014/main" id="{7C687451-CC1C-F21D-98CF-C300EADD3896}"/>
              </a:ext>
            </a:extLst>
          </p:cNvPr>
          <p:cNvSpPr>
            <a:spLocks noGrp="1"/>
          </p:cNvSpPr>
          <p:nvPr>
            <p:ph type="body" sz="quarter" idx="29" hasCustomPrompt="1"/>
          </p:nvPr>
        </p:nvSpPr>
        <p:spPr>
          <a:xfrm>
            <a:off x="10575703" y="3162997"/>
            <a:ext cx="1389285" cy="338554"/>
          </a:xfrm>
        </p:spPr>
        <p:txBody>
          <a:bodyPr wrap="square" anchor="b" anchorCtr="0">
            <a:spAutoFit/>
          </a:bodyPr>
          <a:lstStyle>
            <a:lvl1pPr marL="0" indent="0" algn="l">
              <a:lnSpc>
                <a:spcPct val="100000"/>
              </a:lnSpc>
              <a:spcBef>
                <a:spcPts val="0"/>
              </a:spcBef>
              <a:spcAft>
                <a:spcPts val="0"/>
              </a:spcAft>
              <a:buFontTx/>
              <a:buNone/>
              <a:defRPr sz="2200" b="1" cap="all" baseline="0">
                <a:solidFill>
                  <a:schemeClr val="tx1"/>
                </a:solidFill>
              </a:defRPr>
            </a:lvl1pPr>
          </a:lstStyle>
          <a:p>
            <a:pPr marL="0" marR="0" lvl="0" indent="0" algn="l" defTabSz="914400" rtl="0" eaLnBrk="1" fontAlgn="auto" latinLnBrk="0" hangingPunct="1">
              <a:lnSpc>
                <a:spcPct val="100000"/>
              </a:lnSpc>
              <a:spcBef>
                <a:spcPts val="0"/>
              </a:spcBef>
              <a:spcAft>
                <a:spcPts val="0"/>
              </a:spcAft>
              <a:buClr>
                <a:schemeClr val="accent2"/>
              </a:buClr>
              <a:buSzTx/>
              <a:buFontTx/>
              <a:buNone/>
              <a:tabLst/>
              <a:defRPr/>
            </a:pPr>
            <a:r>
              <a:rPr lang="de-DE"/>
              <a:t>Thema</a:t>
            </a:r>
          </a:p>
        </p:txBody>
      </p:sp>
      <p:sp>
        <p:nvSpPr>
          <p:cNvPr id="41" name="Textplatzhalter 10">
            <a:extLst>
              <a:ext uri="{FF2B5EF4-FFF2-40B4-BE49-F238E27FC236}">
                <a16:creationId xmlns:a16="http://schemas.microsoft.com/office/drawing/2014/main" id="{CC3C768A-00CF-BDBC-CF33-0733331477CD}"/>
              </a:ext>
            </a:extLst>
          </p:cNvPr>
          <p:cNvSpPr>
            <a:spLocks noGrp="1"/>
          </p:cNvSpPr>
          <p:nvPr>
            <p:ph type="body" sz="quarter" idx="30" hasCustomPrompt="1"/>
          </p:nvPr>
        </p:nvSpPr>
        <p:spPr>
          <a:xfrm>
            <a:off x="10575703" y="3549971"/>
            <a:ext cx="1389285" cy="369332"/>
          </a:xfrm>
        </p:spPr>
        <p:txBody>
          <a:bodyPr wrap="square" anchor="t" anchorCtr="0">
            <a:spAutoFit/>
          </a:bodyPr>
          <a:lstStyle>
            <a:lvl1pPr marL="0" indent="0" algn="l">
              <a:lnSpc>
                <a:spcPct val="100000"/>
              </a:lnSpc>
              <a:spcBef>
                <a:spcPts val="0"/>
              </a:spcBef>
              <a:spcAft>
                <a:spcPts val="0"/>
              </a:spcAft>
              <a:buFontTx/>
              <a:buNone/>
              <a:defRPr sz="1200" b="0" cap="none" baseline="0">
                <a:solidFill>
                  <a:schemeClr val="tx1"/>
                </a:solidFill>
              </a:defRPr>
            </a:lvl1pPr>
          </a:lstStyle>
          <a:p>
            <a:pPr lvl="0"/>
            <a:r>
              <a:rPr lang="de-DE"/>
              <a:t>Erklärungen </a:t>
            </a:r>
            <a:br>
              <a:rPr lang="de-DE"/>
            </a:br>
            <a:r>
              <a:rPr lang="de-DE"/>
              <a:t>zum Icon</a:t>
            </a:r>
          </a:p>
        </p:txBody>
      </p:sp>
      <p:sp>
        <p:nvSpPr>
          <p:cNvPr id="42" name="Bildplatzhalter 48">
            <a:extLst>
              <a:ext uri="{FF2B5EF4-FFF2-40B4-BE49-F238E27FC236}">
                <a16:creationId xmlns:a16="http://schemas.microsoft.com/office/drawing/2014/main" id="{BFA99916-790A-796A-A92B-8D65A6A11230}"/>
              </a:ext>
            </a:extLst>
          </p:cNvPr>
          <p:cNvSpPr>
            <a:spLocks noGrp="1"/>
          </p:cNvSpPr>
          <p:nvPr>
            <p:ph type="pic" sz="quarter" idx="31" hasCustomPrompt="1"/>
          </p:nvPr>
        </p:nvSpPr>
        <p:spPr>
          <a:xfrm>
            <a:off x="9798462" y="3159378"/>
            <a:ext cx="712323" cy="770598"/>
          </a:xfrm>
          <a:prstGeom prst="roundRect">
            <a:avLst>
              <a:gd name="adj" fmla="val 4227"/>
            </a:avLst>
          </a:prstGeom>
        </p:spPr>
        <p:txBody>
          <a:bodyPr anchor="ctr">
            <a:noAutofit/>
          </a:bodyPr>
          <a:lstStyle>
            <a:lvl1pPr marL="0" indent="0" algn="ctr">
              <a:buFontTx/>
              <a:buNone/>
              <a:defRPr sz="800"/>
            </a:lvl1pPr>
          </a:lstStyle>
          <a:p>
            <a:pPr marL="0" marR="0" lvl="0" indent="0" algn="ctr" defTabSz="914400" rtl="0" eaLnBrk="1" fontAlgn="auto" latinLnBrk="0" hangingPunct="1">
              <a:lnSpc>
                <a:spcPct val="110000"/>
              </a:lnSpc>
              <a:spcBef>
                <a:spcPts val="1000"/>
              </a:spcBef>
              <a:spcAft>
                <a:spcPts val="300"/>
              </a:spcAft>
              <a:buClr>
                <a:schemeClr val="accent2"/>
              </a:buClr>
              <a:buSzTx/>
              <a:buFontTx/>
              <a:buNone/>
              <a:tabLst/>
              <a:defRPr/>
            </a:pPr>
            <a:r>
              <a:rPr lang="de-DE"/>
              <a:t>Icon</a:t>
            </a:r>
          </a:p>
        </p:txBody>
      </p:sp>
      <p:sp>
        <p:nvSpPr>
          <p:cNvPr id="43" name="Textplatzhalter 10">
            <a:extLst>
              <a:ext uri="{FF2B5EF4-FFF2-40B4-BE49-F238E27FC236}">
                <a16:creationId xmlns:a16="http://schemas.microsoft.com/office/drawing/2014/main" id="{11501654-C86A-6B25-EB29-0B1DF2156CFA}"/>
              </a:ext>
            </a:extLst>
          </p:cNvPr>
          <p:cNvSpPr>
            <a:spLocks noGrp="1"/>
          </p:cNvSpPr>
          <p:nvPr>
            <p:ph type="body" sz="quarter" idx="32" hasCustomPrompt="1"/>
          </p:nvPr>
        </p:nvSpPr>
        <p:spPr>
          <a:xfrm>
            <a:off x="5876905" y="3162997"/>
            <a:ext cx="1389285" cy="338554"/>
          </a:xfrm>
        </p:spPr>
        <p:txBody>
          <a:bodyPr wrap="square" anchor="b" anchorCtr="0">
            <a:spAutoFit/>
          </a:bodyPr>
          <a:lstStyle>
            <a:lvl1pPr marL="0" indent="0" algn="l">
              <a:lnSpc>
                <a:spcPct val="100000"/>
              </a:lnSpc>
              <a:spcBef>
                <a:spcPts val="0"/>
              </a:spcBef>
              <a:spcAft>
                <a:spcPts val="0"/>
              </a:spcAft>
              <a:buFontTx/>
              <a:buNone/>
              <a:defRPr sz="2200" b="1" cap="all" baseline="0">
                <a:solidFill>
                  <a:schemeClr val="tx1"/>
                </a:solidFill>
              </a:defRPr>
            </a:lvl1pPr>
          </a:lstStyle>
          <a:p>
            <a:pPr lvl="0"/>
            <a:r>
              <a:rPr lang="de-DE"/>
              <a:t>Thema</a:t>
            </a:r>
          </a:p>
        </p:txBody>
      </p:sp>
      <p:sp>
        <p:nvSpPr>
          <p:cNvPr id="44" name="Textplatzhalter 10">
            <a:extLst>
              <a:ext uri="{FF2B5EF4-FFF2-40B4-BE49-F238E27FC236}">
                <a16:creationId xmlns:a16="http://schemas.microsoft.com/office/drawing/2014/main" id="{C6684E46-69E2-E259-1F81-C60B50413A36}"/>
              </a:ext>
            </a:extLst>
          </p:cNvPr>
          <p:cNvSpPr>
            <a:spLocks noGrp="1"/>
          </p:cNvSpPr>
          <p:nvPr>
            <p:ph type="body" sz="quarter" idx="33" hasCustomPrompt="1"/>
          </p:nvPr>
        </p:nvSpPr>
        <p:spPr>
          <a:xfrm>
            <a:off x="5876905" y="3549971"/>
            <a:ext cx="1389285" cy="369332"/>
          </a:xfrm>
        </p:spPr>
        <p:txBody>
          <a:bodyPr wrap="square" anchor="t" anchorCtr="0">
            <a:spAutoFit/>
          </a:bodyPr>
          <a:lstStyle>
            <a:lvl1pPr marL="0" indent="0" algn="l">
              <a:lnSpc>
                <a:spcPct val="100000"/>
              </a:lnSpc>
              <a:spcBef>
                <a:spcPts val="0"/>
              </a:spcBef>
              <a:spcAft>
                <a:spcPts val="0"/>
              </a:spcAft>
              <a:buFontTx/>
              <a:buNone/>
              <a:defRPr sz="1200" b="0" cap="none" baseline="0">
                <a:solidFill>
                  <a:schemeClr val="tx1"/>
                </a:solidFill>
              </a:defRPr>
            </a:lvl1pPr>
          </a:lstStyle>
          <a:p>
            <a:pPr lvl="0"/>
            <a:r>
              <a:rPr lang="de-DE"/>
              <a:t>Erklärungen </a:t>
            </a:r>
            <a:br>
              <a:rPr lang="de-DE"/>
            </a:br>
            <a:r>
              <a:rPr lang="de-DE"/>
              <a:t>zum Icon</a:t>
            </a:r>
          </a:p>
        </p:txBody>
      </p:sp>
      <p:sp>
        <p:nvSpPr>
          <p:cNvPr id="45" name="Bildplatzhalter 48">
            <a:extLst>
              <a:ext uri="{FF2B5EF4-FFF2-40B4-BE49-F238E27FC236}">
                <a16:creationId xmlns:a16="http://schemas.microsoft.com/office/drawing/2014/main" id="{950484CD-1C5F-6EDE-679A-CBC0F219EBB6}"/>
              </a:ext>
            </a:extLst>
          </p:cNvPr>
          <p:cNvSpPr>
            <a:spLocks noGrp="1"/>
          </p:cNvSpPr>
          <p:nvPr>
            <p:ph type="pic" sz="quarter" idx="34" hasCustomPrompt="1"/>
          </p:nvPr>
        </p:nvSpPr>
        <p:spPr>
          <a:xfrm>
            <a:off x="5099664" y="3159378"/>
            <a:ext cx="712323" cy="770598"/>
          </a:xfrm>
          <a:prstGeom prst="roundRect">
            <a:avLst>
              <a:gd name="adj" fmla="val 4227"/>
            </a:avLst>
          </a:prstGeom>
        </p:spPr>
        <p:txBody>
          <a:bodyPr anchor="ctr">
            <a:noAutofit/>
          </a:bodyPr>
          <a:lstStyle>
            <a:lvl1pPr marL="0" indent="0" algn="ctr">
              <a:buFontTx/>
              <a:buNone/>
              <a:defRPr sz="800"/>
            </a:lvl1pPr>
          </a:lstStyle>
          <a:p>
            <a:r>
              <a:rPr lang="de-DE"/>
              <a:t>Icon</a:t>
            </a:r>
          </a:p>
        </p:txBody>
      </p:sp>
      <p:sp>
        <p:nvSpPr>
          <p:cNvPr id="46" name="Textplatzhalter 10">
            <a:extLst>
              <a:ext uri="{FF2B5EF4-FFF2-40B4-BE49-F238E27FC236}">
                <a16:creationId xmlns:a16="http://schemas.microsoft.com/office/drawing/2014/main" id="{C202121F-B766-273E-ACE0-B8C72BADC5CA}"/>
              </a:ext>
            </a:extLst>
          </p:cNvPr>
          <p:cNvSpPr>
            <a:spLocks noGrp="1"/>
          </p:cNvSpPr>
          <p:nvPr>
            <p:ph type="body" sz="quarter" idx="35" hasCustomPrompt="1"/>
          </p:nvPr>
        </p:nvSpPr>
        <p:spPr>
          <a:xfrm>
            <a:off x="8226304" y="4162086"/>
            <a:ext cx="1389285" cy="338554"/>
          </a:xfrm>
        </p:spPr>
        <p:txBody>
          <a:bodyPr wrap="square" anchor="b" anchorCtr="0">
            <a:spAutoFit/>
          </a:bodyPr>
          <a:lstStyle>
            <a:lvl1pPr marL="0" indent="0" algn="l">
              <a:lnSpc>
                <a:spcPct val="100000"/>
              </a:lnSpc>
              <a:spcBef>
                <a:spcPts val="0"/>
              </a:spcBef>
              <a:spcAft>
                <a:spcPts val="0"/>
              </a:spcAft>
              <a:buFontTx/>
              <a:buNone/>
              <a:defRPr sz="2200" b="1" cap="all" baseline="0">
                <a:solidFill>
                  <a:schemeClr val="tx1"/>
                </a:solidFill>
              </a:defRPr>
            </a:lvl1pPr>
          </a:lstStyle>
          <a:p>
            <a:pPr marL="0" marR="0" lvl="0" indent="0" algn="l" defTabSz="914400" rtl="0" eaLnBrk="1" fontAlgn="auto" latinLnBrk="0" hangingPunct="1">
              <a:lnSpc>
                <a:spcPct val="100000"/>
              </a:lnSpc>
              <a:spcBef>
                <a:spcPts val="0"/>
              </a:spcBef>
              <a:spcAft>
                <a:spcPts val="0"/>
              </a:spcAft>
              <a:buClr>
                <a:schemeClr val="accent2"/>
              </a:buClr>
              <a:buSzTx/>
              <a:buFontTx/>
              <a:buNone/>
              <a:tabLst/>
              <a:defRPr/>
            </a:pPr>
            <a:r>
              <a:rPr lang="de-DE"/>
              <a:t>Thema</a:t>
            </a:r>
          </a:p>
        </p:txBody>
      </p:sp>
      <p:sp>
        <p:nvSpPr>
          <p:cNvPr id="47" name="Textplatzhalter 10">
            <a:extLst>
              <a:ext uri="{FF2B5EF4-FFF2-40B4-BE49-F238E27FC236}">
                <a16:creationId xmlns:a16="http://schemas.microsoft.com/office/drawing/2014/main" id="{0837A4C9-7EDE-0C50-FB88-FD246A719819}"/>
              </a:ext>
            </a:extLst>
          </p:cNvPr>
          <p:cNvSpPr>
            <a:spLocks noGrp="1"/>
          </p:cNvSpPr>
          <p:nvPr>
            <p:ph type="body" sz="quarter" idx="36" hasCustomPrompt="1"/>
          </p:nvPr>
        </p:nvSpPr>
        <p:spPr>
          <a:xfrm>
            <a:off x="8226304" y="4549060"/>
            <a:ext cx="1389285" cy="369332"/>
          </a:xfrm>
        </p:spPr>
        <p:txBody>
          <a:bodyPr wrap="square" anchor="t" anchorCtr="0">
            <a:spAutoFit/>
          </a:bodyPr>
          <a:lstStyle>
            <a:lvl1pPr marL="0" indent="0" algn="l">
              <a:lnSpc>
                <a:spcPct val="100000"/>
              </a:lnSpc>
              <a:spcBef>
                <a:spcPts val="0"/>
              </a:spcBef>
              <a:spcAft>
                <a:spcPts val="0"/>
              </a:spcAft>
              <a:buFontTx/>
              <a:buNone/>
              <a:defRPr sz="1200" b="0" cap="none" baseline="0">
                <a:solidFill>
                  <a:schemeClr val="tx1"/>
                </a:solidFill>
              </a:defRPr>
            </a:lvl1pPr>
          </a:lstStyle>
          <a:p>
            <a:pPr lvl="0"/>
            <a:r>
              <a:rPr lang="de-DE"/>
              <a:t>Erklärungen </a:t>
            </a:r>
            <a:br>
              <a:rPr lang="de-DE"/>
            </a:br>
            <a:r>
              <a:rPr lang="de-DE"/>
              <a:t>zum Icon</a:t>
            </a:r>
          </a:p>
        </p:txBody>
      </p:sp>
      <p:sp>
        <p:nvSpPr>
          <p:cNvPr id="48" name="Bildplatzhalter 48">
            <a:extLst>
              <a:ext uri="{FF2B5EF4-FFF2-40B4-BE49-F238E27FC236}">
                <a16:creationId xmlns:a16="http://schemas.microsoft.com/office/drawing/2014/main" id="{021163C6-260D-6A49-CDA9-E05DB4A5F51B}"/>
              </a:ext>
            </a:extLst>
          </p:cNvPr>
          <p:cNvSpPr>
            <a:spLocks noGrp="1"/>
          </p:cNvSpPr>
          <p:nvPr>
            <p:ph type="pic" sz="quarter" idx="37" hasCustomPrompt="1"/>
          </p:nvPr>
        </p:nvSpPr>
        <p:spPr>
          <a:xfrm>
            <a:off x="7449063" y="4158467"/>
            <a:ext cx="712323" cy="770598"/>
          </a:xfrm>
          <a:prstGeom prst="roundRect">
            <a:avLst>
              <a:gd name="adj" fmla="val 4227"/>
            </a:avLst>
          </a:prstGeom>
        </p:spPr>
        <p:txBody>
          <a:bodyPr anchor="ctr">
            <a:noAutofit/>
          </a:bodyPr>
          <a:lstStyle>
            <a:lvl1pPr marL="0" indent="0" algn="ctr">
              <a:buFontTx/>
              <a:buNone/>
              <a:defRPr sz="800"/>
            </a:lvl1pPr>
          </a:lstStyle>
          <a:p>
            <a:pPr marL="0" marR="0" lvl="0" indent="0" algn="ctr" defTabSz="914400" rtl="0" eaLnBrk="1" fontAlgn="auto" latinLnBrk="0" hangingPunct="1">
              <a:lnSpc>
                <a:spcPct val="110000"/>
              </a:lnSpc>
              <a:spcBef>
                <a:spcPts val="1000"/>
              </a:spcBef>
              <a:spcAft>
                <a:spcPts val="300"/>
              </a:spcAft>
              <a:buClr>
                <a:schemeClr val="accent2"/>
              </a:buClr>
              <a:buSzTx/>
              <a:buFontTx/>
              <a:buNone/>
              <a:tabLst/>
              <a:defRPr/>
            </a:pPr>
            <a:r>
              <a:rPr lang="de-DE"/>
              <a:t>Icon</a:t>
            </a:r>
          </a:p>
        </p:txBody>
      </p:sp>
      <p:sp>
        <p:nvSpPr>
          <p:cNvPr id="49" name="Textplatzhalter 10">
            <a:extLst>
              <a:ext uri="{FF2B5EF4-FFF2-40B4-BE49-F238E27FC236}">
                <a16:creationId xmlns:a16="http://schemas.microsoft.com/office/drawing/2014/main" id="{1F8F9872-2F7D-D2AE-A4E1-B52979735247}"/>
              </a:ext>
            </a:extLst>
          </p:cNvPr>
          <p:cNvSpPr>
            <a:spLocks noGrp="1"/>
          </p:cNvSpPr>
          <p:nvPr>
            <p:ph type="body" sz="quarter" idx="38" hasCustomPrompt="1"/>
          </p:nvPr>
        </p:nvSpPr>
        <p:spPr>
          <a:xfrm>
            <a:off x="10575703" y="4162086"/>
            <a:ext cx="1389285" cy="338554"/>
          </a:xfrm>
        </p:spPr>
        <p:txBody>
          <a:bodyPr wrap="square" anchor="b" anchorCtr="0">
            <a:spAutoFit/>
          </a:bodyPr>
          <a:lstStyle>
            <a:lvl1pPr marL="0" indent="0" algn="l">
              <a:lnSpc>
                <a:spcPct val="100000"/>
              </a:lnSpc>
              <a:spcBef>
                <a:spcPts val="0"/>
              </a:spcBef>
              <a:spcAft>
                <a:spcPts val="0"/>
              </a:spcAft>
              <a:buFontTx/>
              <a:buNone/>
              <a:defRPr sz="2200" b="1" cap="all" baseline="0">
                <a:solidFill>
                  <a:schemeClr val="tx1"/>
                </a:solidFill>
              </a:defRPr>
            </a:lvl1pPr>
          </a:lstStyle>
          <a:p>
            <a:pPr marL="0" marR="0" lvl="0" indent="0" algn="l" defTabSz="914400" rtl="0" eaLnBrk="1" fontAlgn="auto" latinLnBrk="0" hangingPunct="1">
              <a:lnSpc>
                <a:spcPct val="100000"/>
              </a:lnSpc>
              <a:spcBef>
                <a:spcPts val="0"/>
              </a:spcBef>
              <a:spcAft>
                <a:spcPts val="0"/>
              </a:spcAft>
              <a:buClr>
                <a:schemeClr val="accent2"/>
              </a:buClr>
              <a:buSzTx/>
              <a:buFontTx/>
              <a:buNone/>
              <a:tabLst/>
              <a:defRPr/>
            </a:pPr>
            <a:r>
              <a:rPr lang="de-DE"/>
              <a:t>Thema</a:t>
            </a:r>
          </a:p>
        </p:txBody>
      </p:sp>
      <p:sp>
        <p:nvSpPr>
          <p:cNvPr id="50" name="Textplatzhalter 10">
            <a:extLst>
              <a:ext uri="{FF2B5EF4-FFF2-40B4-BE49-F238E27FC236}">
                <a16:creationId xmlns:a16="http://schemas.microsoft.com/office/drawing/2014/main" id="{111EDFCD-E903-B7B3-EC9A-CD4633BBB5E0}"/>
              </a:ext>
            </a:extLst>
          </p:cNvPr>
          <p:cNvSpPr>
            <a:spLocks noGrp="1"/>
          </p:cNvSpPr>
          <p:nvPr>
            <p:ph type="body" sz="quarter" idx="39" hasCustomPrompt="1"/>
          </p:nvPr>
        </p:nvSpPr>
        <p:spPr>
          <a:xfrm>
            <a:off x="10575703" y="4549060"/>
            <a:ext cx="1389285" cy="369332"/>
          </a:xfrm>
        </p:spPr>
        <p:txBody>
          <a:bodyPr wrap="square" anchor="t" anchorCtr="0">
            <a:spAutoFit/>
          </a:bodyPr>
          <a:lstStyle>
            <a:lvl1pPr marL="0" indent="0" algn="l">
              <a:lnSpc>
                <a:spcPct val="100000"/>
              </a:lnSpc>
              <a:spcBef>
                <a:spcPts val="0"/>
              </a:spcBef>
              <a:spcAft>
                <a:spcPts val="0"/>
              </a:spcAft>
              <a:buFontTx/>
              <a:buNone/>
              <a:defRPr sz="1200" b="0" cap="none" baseline="0">
                <a:solidFill>
                  <a:schemeClr val="tx1"/>
                </a:solidFill>
              </a:defRPr>
            </a:lvl1pPr>
          </a:lstStyle>
          <a:p>
            <a:pPr lvl="0"/>
            <a:r>
              <a:rPr lang="de-DE"/>
              <a:t>Erklärungen </a:t>
            </a:r>
            <a:br>
              <a:rPr lang="de-DE"/>
            </a:br>
            <a:r>
              <a:rPr lang="de-DE"/>
              <a:t>zum Icon</a:t>
            </a:r>
          </a:p>
        </p:txBody>
      </p:sp>
      <p:sp>
        <p:nvSpPr>
          <p:cNvPr id="51" name="Bildplatzhalter 48">
            <a:extLst>
              <a:ext uri="{FF2B5EF4-FFF2-40B4-BE49-F238E27FC236}">
                <a16:creationId xmlns:a16="http://schemas.microsoft.com/office/drawing/2014/main" id="{0F7ED4FB-D434-E19F-321B-4CBDD23BFF8E}"/>
              </a:ext>
            </a:extLst>
          </p:cNvPr>
          <p:cNvSpPr>
            <a:spLocks noGrp="1"/>
          </p:cNvSpPr>
          <p:nvPr>
            <p:ph type="pic" sz="quarter" idx="40" hasCustomPrompt="1"/>
          </p:nvPr>
        </p:nvSpPr>
        <p:spPr>
          <a:xfrm>
            <a:off x="9798462" y="4158467"/>
            <a:ext cx="712323" cy="770598"/>
          </a:xfrm>
          <a:prstGeom prst="roundRect">
            <a:avLst>
              <a:gd name="adj" fmla="val 4227"/>
            </a:avLst>
          </a:prstGeom>
        </p:spPr>
        <p:txBody>
          <a:bodyPr anchor="ctr">
            <a:noAutofit/>
          </a:bodyPr>
          <a:lstStyle>
            <a:lvl1pPr marL="0" indent="0" algn="ctr">
              <a:buFontTx/>
              <a:buNone/>
              <a:defRPr sz="800"/>
            </a:lvl1pPr>
          </a:lstStyle>
          <a:p>
            <a:pPr marL="0" marR="0" lvl="0" indent="0" algn="ctr" defTabSz="914400" rtl="0" eaLnBrk="1" fontAlgn="auto" latinLnBrk="0" hangingPunct="1">
              <a:lnSpc>
                <a:spcPct val="110000"/>
              </a:lnSpc>
              <a:spcBef>
                <a:spcPts val="1000"/>
              </a:spcBef>
              <a:spcAft>
                <a:spcPts val="300"/>
              </a:spcAft>
              <a:buClr>
                <a:schemeClr val="accent2"/>
              </a:buClr>
              <a:buSzTx/>
              <a:buFontTx/>
              <a:buNone/>
              <a:tabLst/>
              <a:defRPr/>
            </a:pPr>
            <a:r>
              <a:rPr lang="de-DE"/>
              <a:t>Icon</a:t>
            </a:r>
          </a:p>
        </p:txBody>
      </p:sp>
      <p:sp>
        <p:nvSpPr>
          <p:cNvPr id="55" name="Textplatzhalter 10">
            <a:extLst>
              <a:ext uri="{FF2B5EF4-FFF2-40B4-BE49-F238E27FC236}">
                <a16:creationId xmlns:a16="http://schemas.microsoft.com/office/drawing/2014/main" id="{C5EA7B46-DD50-8926-3796-855441C1DBA1}"/>
              </a:ext>
            </a:extLst>
          </p:cNvPr>
          <p:cNvSpPr>
            <a:spLocks noGrp="1"/>
          </p:cNvSpPr>
          <p:nvPr>
            <p:ph type="body" sz="quarter" idx="41" hasCustomPrompt="1"/>
          </p:nvPr>
        </p:nvSpPr>
        <p:spPr>
          <a:xfrm>
            <a:off x="5876905" y="4162086"/>
            <a:ext cx="1389285" cy="338554"/>
          </a:xfrm>
        </p:spPr>
        <p:txBody>
          <a:bodyPr wrap="square" anchor="b" anchorCtr="0">
            <a:spAutoFit/>
          </a:bodyPr>
          <a:lstStyle>
            <a:lvl1pPr marL="0" indent="0" algn="l">
              <a:lnSpc>
                <a:spcPct val="100000"/>
              </a:lnSpc>
              <a:spcBef>
                <a:spcPts val="0"/>
              </a:spcBef>
              <a:spcAft>
                <a:spcPts val="0"/>
              </a:spcAft>
              <a:buFontTx/>
              <a:buNone/>
              <a:defRPr sz="2200" b="1" cap="all" baseline="0">
                <a:solidFill>
                  <a:schemeClr val="tx1"/>
                </a:solidFill>
              </a:defRPr>
            </a:lvl1pPr>
          </a:lstStyle>
          <a:p>
            <a:pPr lvl="0"/>
            <a:r>
              <a:rPr lang="de-DE"/>
              <a:t>Thema</a:t>
            </a:r>
          </a:p>
        </p:txBody>
      </p:sp>
      <p:sp>
        <p:nvSpPr>
          <p:cNvPr id="56" name="Textplatzhalter 10">
            <a:extLst>
              <a:ext uri="{FF2B5EF4-FFF2-40B4-BE49-F238E27FC236}">
                <a16:creationId xmlns:a16="http://schemas.microsoft.com/office/drawing/2014/main" id="{FC4F4AD8-7564-8681-329D-8E1E279F05EC}"/>
              </a:ext>
            </a:extLst>
          </p:cNvPr>
          <p:cNvSpPr>
            <a:spLocks noGrp="1"/>
          </p:cNvSpPr>
          <p:nvPr>
            <p:ph type="body" sz="quarter" idx="42" hasCustomPrompt="1"/>
          </p:nvPr>
        </p:nvSpPr>
        <p:spPr>
          <a:xfrm>
            <a:off x="5876905" y="4549060"/>
            <a:ext cx="1389285" cy="369332"/>
          </a:xfrm>
        </p:spPr>
        <p:txBody>
          <a:bodyPr wrap="square" anchor="t" anchorCtr="0">
            <a:spAutoFit/>
          </a:bodyPr>
          <a:lstStyle>
            <a:lvl1pPr marL="0" indent="0" algn="l">
              <a:lnSpc>
                <a:spcPct val="100000"/>
              </a:lnSpc>
              <a:spcBef>
                <a:spcPts val="0"/>
              </a:spcBef>
              <a:spcAft>
                <a:spcPts val="0"/>
              </a:spcAft>
              <a:buFontTx/>
              <a:buNone/>
              <a:defRPr sz="1200" b="0" cap="none" baseline="0">
                <a:solidFill>
                  <a:schemeClr val="tx1"/>
                </a:solidFill>
              </a:defRPr>
            </a:lvl1pPr>
          </a:lstStyle>
          <a:p>
            <a:pPr lvl="0"/>
            <a:r>
              <a:rPr lang="de-DE"/>
              <a:t>Erklärungen </a:t>
            </a:r>
            <a:br>
              <a:rPr lang="de-DE"/>
            </a:br>
            <a:r>
              <a:rPr lang="de-DE"/>
              <a:t>zum Icon</a:t>
            </a:r>
          </a:p>
        </p:txBody>
      </p:sp>
      <p:sp>
        <p:nvSpPr>
          <p:cNvPr id="57" name="Bildplatzhalter 48">
            <a:extLst>
              <a:ext uri="{FF2B5EF4-FFF2-40B4-BE49-F238E27FC236}">
                <a16:creationId xmlns:a16="http://schemas.microsoft.com/office/drawing/2014/main" id="{5558C8FC-1D49-62EE-A63E-784E590B2BD2}"/>
              </a:ext>
            </a:extLst>
          </p:cNvPr>
          <p:cNvSpPr>
            <a:spLocks noGrp="1"/>
          </p:cNvSpPr>
          <p:nvPr>
            <p:ph type="pic" sz="quarter" idx="43" hasCustomPrompt="1"/>
          </p:nvPr>
        </p:nvSpPr>
        <p:spPr>
          <a:xfrm>
            <a:off x="5099664" y="4158467"/>
            <a:ext cx="712323" cy="770598"/>
          </a:xfrm>
          <a:prstGeom prst="roundRect">
            <a:avLst>
              <a:gd name="adj" fmla="val 4227"/>
            </a:avLst>
          </a:prstGeom>
        </p:spPr>
        <p:txBody>
          <a:bodyPr anchor="ctr">
            <a:noAutofit/>
          </a:bodyPr>
          <a:lstStyle>
            <a:lvl1pPr marL="0" indent="0" algn="ctr">
              <a:buFontTx/>
              <a:buNone/>
              <a:defRPr sz="800"/>
            </a:lvl1pPr>
          </a:lstStyle>
          <a:p>
            <a:pPr marL="0" marR="0" lvl="0" indent="0" algn="ctr" defTabSz="914400" rtl="0" eaLnBrk="1" fontAlgn="auto" latinLnBrk="0" hangingPunct="1">
              <a:lnSpc>
                <a:spcPct val="110000"/>
              </a:lnSpc>
              <a:spcBef>
                <a:spcPts val="1000"/>
              </a:spcBef>
              <a:spcAft>
                <a:spcPts val="300"/>
              </a:spcAft>
              <a:buClr>
                <a:schemeClr val="accent2"/>
              </a:buClr>
              <a:buSzTx/>
              <a:buFontTx/>
              <a:buNone/>
              <a:tabLst/>
              <a:defRPr/>
            </a:pPr>
            <a:r>
              <a:rPr lang="de-DE"/>
              <a:t>Icon</a:t>
            </a:r>
          </a:p>
        </p:txBody>
      </p:sp>
      <p:sp>
        <p:nvSpPr>
          <p:cNvPr id="58" name="Textplatzhalter 10">
            <a:extLst>
              <a:ext uri="{FF2B5EF4-FFF2-40B4-BE49-F238E27FC236}">
                <a16:creationId xmlns:a16="http://schemas.microsoft.com/office/drawing/2014/main" id="{794079E9-191E-AC51-B38D-45B1DDE9A532}"/>
              </a:ext>
            </a:extLst>
          </p:cNvPr>
          <p:cNvSpPr>
            <a:spLocks noGrp="1"/>
          </p:cNvSpPr>
          <p:nvPr>
            <p:ph type="body" sz="quarter" idx="44" hasCustomPrompt="1"/>
          </p:nvPr>
        </p:nvSpPr>
        <p:spPr>
          <a:xfrm>
            <a:off x="8226304" y="5176350"/>
            <a:ext cx="1389285" cy="338554"/>
          </a:xfrm>
        </p:spPr>
        <p:txBody>
          <a:bodyPr wrap="square" anchor="b" anchorCtr="0">
            <a:spAutoFit/>
          </a:bodyPr>
          <a:lstStyle>
            <a:lvl1pPr marL="0" indent="0" algn="l">
              <a:lnSpc>
                <a:spcPct val="100000"/>
              </a:lnSpc>
              <a:spcBef>
                <a:spcPts val="0"/>
              </a:spcBef>
              <a:spcAft>
                <a:spcPts val="0"/>
              </a:spcAft>
              <a:buFontTx/>
              <a:buNone/>
              <a:defRPr sz="2200" b="1" cap="all" baseline="0">
                <a:solidFill>
                  <a:schemeClr val="tx1"/>
                </a:solidFill>
              </a:defRPr>
            </a:lvl1pPr>
          </a:lstStyle>
          <a:p>
            <a:pPr marL="0" marR="0" lvl="0" indent="0" algn="l" defTabSz="914400" rtl="0" eaLnBrk="1" fontAlgn="auto" latinLnBrk="0" hangingPunct="1">
              <a:lnSpc>
                <a:spcPct val="100000"/>
              </a:lnSpc>
              <a:spcBef>
                <a:spcPts val="0"/>
              </a:spcBef>
              <a:spcAft>
                <a:spcPts val="0"/>
              </a:spcAft>
              <a:buClr>
                <a:schemeClr val="accent2"/>
              </a:buClr>
              <a:buSzTx/>
              <a:buFontTx/>
              <a:buNone/>
              <a:tabLst/>
              <a:defRPr/>
            </a:pPr>
            <a:r>
              <a:rPr lang="de-DE"/>
              <a:t>Thema</a:t>
            </a:r>
          </a:p>
        </p:txBody>
      </p:sp>
      <p:sp>
        <p:nvSpPr>
          <p:cNvPr id="59" name="Textplatzhalter 10">
            <a:extLst>
              <a:ext uri="{FF2B5EF4-FFF2-40B4-BE49-F238E27FC236}">
                <a16:creationId xmlns:a16="http://schemas.microsoft.com/office/drawing/2014/main" id="{D66ED02C-CC09-5E14-C6E3-532E762F124E}"/>
              </a:ext>
            </a:extLst>
          </p:cNvPr>
          <p:cNvSpPr>
            <a:spLocks noGrp="1"/>
          </p:cNvSpPr>
          <p:nvPr>
            <p:ph type="body" sz="quarter" idx="45" hasCustomPrompt="1"/>
          </p:nvPr>
        </p:nvSpPr>
        <p:spPr>
          <a:xfrm>
            <a:off x="8226304" y="5563324"/>
            <a:ext cx="1389285" cy="369332"/>
          </a:xfrm>
        </p:spPr>
        <p:txBody>
          <a:bodyPr wrap="square" anchor="t" anchorCtr="0">
            <a:spAutoFit/>
          </a:bodyPr>
          <a:lstStyle>
            <a:lvl1pPr marL="0" indent="0" algn="l">
              <a:lnSpc>
                <a:spcPct val="100000"/>
              </a:lnSpc>
              <a:spcBef>
                <a:spcPts val="0"/>
              </a:spcBef>
              <a:spcAft>
                <a:spcPts val="0"/>
              </a:spcAft>
              <a:buFontTx/>
              <a:buNone/>
              <a:defRPr sz="1200" b="0" cap="none" baseline="0">
                <a:solidFill>
                  <a:schemeClr val="tx1"/>
                </a:solidFill>
              </a:defRPr>
            </a:lvl1pPr>
          </a:lstStyle>
          <a:p>
            <a:pPr lvl="0"/>
            <a:r>
              <a:rPr lang="de-DE"/>
              <a:t>Erklärungen </a:t>
            </a:r>
            <a:br>
              <a:rPr lang="de-DE"/>
            </a:br>
            <a:r>
              <a:rPr lang="de-DE"/>
              <a:t>zum Icon</a:t>
            </a:r>
          </a:p>
        </p:txBody>
      </p:sp>
      <p:sp>
        <p:nvSpPr>
          <p:cNvPr id="60" name="Bildplatzhalter 48">
            <a:extLst>
              <a:ext uri="{FF2B5EF4-FFF2-40B4-BE49-F238E27FC236}">
                <a16:creationId xmlns:a16="http://schemas.microsoft.com/office/drawing/2014/main" id="{40D4E7ED-B9C4-764D-5F10-8F28197CFF70}"/>
              </a:ext>
            </a:extLst>
          </p:cNvPr>
          <p:cNvSpPr>
            <a:spLocks noGrp="1"/>
          </p:cNvSpPr>
          <p:nvPr>
            <p:ph type="pic" sz="quarter" idx="46" hasCustomPrompt="1"/>
          </p:nvPr>
        </p:nvSpPr>
        <p:spPr>
          <a:xfrm>
            <a:off x="7449063" y="5172731"/>
            <a:ext cx="712323" cy="770598"/>
          </a:xfrm>
          <a:prstGeom prst="roundRect">
            <a:avLst>
              <a:gd name="adj" fmla="val 4227"/>
            </a:avLst>
          </a:prstGeom>
        </p:spPr>
        <p:txBody>
          <a:bodyPr anchor="ctr">
            <a:noAutofit/>
          </a:bodyPr>
          <a:lstStyle>
            <a:lvl1pPr marL="0" indent="0" algn="ctr">
              <a:buFontTx/>
              <a:buNone/>
              <a:defRPr sz="800"/>
            </a:lvl1pPr>
          </a:lstStyle>
          <a:p>
            <a:pPr marL="0" marR="0" lvl="0" indent="0" algn="ctr" defTabSz="914400" rtl="0" eaLnBrk="1" fontAlgn="auto" latinLnBrk="0" hangingPunct="1">
              <a:lnSpc>
                <a:spcPct val="110000"/>
              </a:lnSpc>
              <a:spcBef>
                <a:spcPts val="1000"/>
              </a:spcBef>
              <a:spcAft>
                <a:spcPts val="300"/>
              </a:spcAft>
              <a:buClr>
                <a:schemeClr val="accent2"/>
              </a:buClr>
              <a:buSzTx/>
              <a:buFontTx/>
              <a:buNone/>
              <a:tabLst/>
              <a:defRPr/>
            </a:pPr>
            <a:r>
              <a:rPr lang="de-DE"/>
              <a:t>Icon</a:t>
            </a:r>
          </a:p>
        </p:txBody>
      </p:sp>
      <p:sp>
        <p:nvSpPr>
          <p:cNvPr id="61" name="Textplatzhalter 10">
            <a:extLst>
              <a:ext uri="{FF2B5EF4-FFF2-40B4-BE49-F238E27FC236}">
                <a16:creationId xmlns:a16="http://schemas.microsoft.com/office/drawing/2014/main" id="{24D0FB0A-5388-2B24-62A1-7F0B346E4DFB}"/>
              </a:ext>
            </a:extLst>
          </p:cNvPr>
          <p:cNvSpPr>
            <a:spLocks noGrp="1"/>
          </p:cNvSpPr>
          <p:nvPr>
            <p:ph type="body" sz="quarter" idx="47" hasCustomPrompt="1"/>
          </p:nvPr>
        </p:nvSpPr>
        <p:spPr>
          <a:xfrm>
            <a:off x="10575703" y="5176350"/>
            <a:ext cx="1389285" cy="338554"/>
          </a:xfrm>
        </p:spPr>
        <p:txBody>
          <a:bodyPr wrap="square" anchor="b" anchorCtr="0">
            <a:spAutoFit/>
          </a:bodyPr>
          <a:lstStyle>
            <a:lvl1pPr marL="0" indent="0" algn="l">
              <a:lnSpc>
                <a:spcPct val="100000"/>
              </a:lnSpc>
              <a:spcBef>
                <a:spcPts val="0"/>
              </a:spcBef>
              <a:spcAft>
                <a:spcPts val="0"/>
              </a:spcAft>
              <a:buFontTx/>
              <a:buNone/>
              <a:defRPr sz="2200" b="1" cap="all" baseline="0">
                <a:solidFill>
                  <a:schemeClr val="tx1"/>
                </a:solidFill>
              </a:defRPr>
            </a:lvl1pPr>
          </a:lstStyle>
          <a:p>
            <a:pPr marL="0" marR="0" lvl="0" indent="0" algn="l" defTabSz="914400" rtl="0" eaLnBrk="1" fontAlgn="auto" latinLnBrk="0" hangingPunct="1">
              <a:lnSpc>
                <a:spcPct val="100000"/>
              </a:lnSpc>
              <a:spcBef>
                <a:spcPts val="0"/>
              </a:spcBef>
              <a:spcAft>
                <a:spcPts val="0"/>
              </a:spcAft>
              <a:buClr>
                <a:schemeClr val="accent2"/>
              </a:buClr>
              <a:buSzTx/>
              <a:buFontTx/>
              <a:buNone/>
              <a:tabLst/>
              <a:defRPr/>
            </a:pPr>
            <a:r>
              <a:rPr lang="de-DE"/>
              <a:t>Thema</a:t>
            </a:r>
          </a:p>
        </p:txBody>
      </p:sp>
      <p:sp>
        <p:nvSpPr>
          <p:cNvPr id="62" name="Textplatzhalter 10">
            <a:extLst>
              <a:ext uri="{FF2B5EF4-FFF2-40B4-BE49-F238E27FC236}">
                <a16:creationId xmlns:a16="http://schemas.microsoft.com/office/drawing/2014/main" id="{FB8FCB3F-D053-3088-F1D3-058972830B6C}"/>
              </a:ext>
            </a:extLst>
          </p:cNvPr>
          <p:cNvSpPr>
            <a:spLocks noGrp="1"/>
          </p:cNvSpPr>
          <p:nvPr>
            <p:ph type="body" sz="quarter" idx="48" hasCustomPrompt="1"/>
          </p:nvPr>
        </p:nvSpPr>
        <p:spPr>
          <a:xfrm>
            <a:off x="10575703" y="5563324"/>
            <a:ext cx="1389285" cy="369332"/>
          </a:xfrm>
        </p:spPr>
        <p:txBody>
          <a:bodyPr wrap="square" anchor="t" anchorCtr="0">
            <a:spAutoFit/>
          </a:bodyPr>
          <a:lstStyle>
            <a:lvl1pPr marL="0" indent="0" algn="l">
              <a:lnSpc>
                <a:spcPct val="100000"/>
              </a:lnSpc>
              <a:spcBef>
                <a:spcPts val="0"/>
              </a:spcBef>
              <a:spcAft>
                <a:spcPts val="0"/>
              </a:spcAft>
              <a:buFontTx/>
              <a:buNone/>
              <a:defRPr sz="1200" b="0" cap="none" baseline="0">
                <a:solidFill>
                  <a:schemeClr val="tx1"/>
                </a:solidFill>
              </a:defRPr>
            </a:lvl1pPr>
          </a:lstStyle>
          <a:p>
            <a:pPr lvl="0"/>
            <a:r>
              <a:rPr lang="de-DE"/>
              <a:t>Erklärungen </a:t>
            </a:r>
            <a:br>
              <a:rPr lang="de-DE"/>
            </a:br>
            <a:r>
              <a:rPr lang="de-DE"/>
              <a:t>zum Icon</a:t>
            </a:r>
          </a:p>
        </p:txBody>
      </p:sp>
      <p:sp>
        <p:nvSpPr>
          <p:cNvPr id="63" name="Bildplatzhalter 48">
            <a:extLst>
              <a:ext uri="{FF2B5EF4-FFF2-40B4-BE49-F238E27FC236}">
                <a16:creationId xmlns:a16="http://schemas.microsoft.com/office/drawing/2014/main" id="{D584D120-09F8-AED9-43B7-8823969CF00A}"/>
              </a:ext>
            </a:extLst>
          </p:cNvPr>
          <p:cNvSpPr>
            <a:spLocks noGrp="1"/>
          </p:cNvSpPr>
          <p:nvPr>
            <p:ph type="pic" sz="quarter" idx="49" hasCustomPrompt="1"/>
          </p:nvPr>
        </p:nvSpPr>
        <p:spPr>
          <a:xfrm>
            <a:off x="9798462" y="5172731"/>
            <a:ext cx="712323" cy="770598"/>
          </a:xfrm>
          <a:prstGeom prst="roundRect">
            <a:avLst>
              <a:gd name="adj" fmla="val 4227"/>
            </a:avLst>
          </a:prstGeom>
        </p:spPr>
        <p:txBody>
          <a:bodyPr anchor="ctr">
            <a:noAutofit/>
          </a:bodyPr>
          <a:lstStyle>
            <a:lvl1pPr marL="0" indent="0" algn="ctr">
              <a:buFontTx/>
              <a:buNone/>
              <a:defRPr sz="800"/>
            </a:lvl1pPr>
          </a:lstStyle>
          <a:p>
            <a:pPr marL="0" marR="0" lvl="0" indent="0" algn="ctr" defTabSz="914400" rtl="0" eaLnBrk="1" fontAlgn="auto" latinLnBrk="0" hangingPunct="1">
              <a:lnSpc>
                <a:spcPct val="110000"/>
              </a:lnSpc>
              <a:spcBef>
                <a:spcPts val="1000"/>
              </a:spcBef>
              <a:spcAft>
                <a:spcPts val="300"/>
              </a:spcAft>
              <a:buClr>
                <a:schemeClr val="accent2"/>
              </a:buClr>
              <a:buSzTx/>
              <a:buFontTx/>
              <a:buNone/>
              <a:tabLst/>
              <a:defRPr/>
            </a:pPr>
            <a:r>
              <a:rPr lang="de-DE"/>
              <a:t>Icon</a:t>
            </a:r>
          </a:p>
        </p:txBody>
      </p:sp>
      <p:sp>
        <p:nvSpPr>
          <p:cNvPr id="64" name="Textplatzhalter 10">
            <a:extLst>
              <a:ext uri="{FF2B5EF4-FFF2-40B4-BE49-F238E27FC236}">
                <a16:creationId xmlns:a16="http://schemas.microsoft.com/office/drawing/2014/main" id="{9B809D8E-3963-22A2-34A5-C8DF6ACFBE0C}"/>
              </a:ext>
            </a:extLst>
          </p:cNvPr>
          <p:cNvSpPr>
            <a:spLocks noGrp="1"/>
          </p:cNvSpPr>
          <p:nvPr>
            <p:ph type="body" sz="quarter" idx="50" hasCustomPrompt="1"/>
          </p:nvPr>
        </p:nvSpPr>
        <p:spPr>
          <a:xfrm>
            <a:off x="5876905" y="5176350"/>
            <a:ext cx="1389285" cy="338554"/>
          </a:xfrm>
        </p:spPr>
        <p:txBody>
          <a:bodyPr wrap="square" anchor="b" anchorCtr="0">
            <a:spAutoFit/>
          </a:bodyPr>
          <a:lstStyle>
            <a:lvl1pPr marL="0" indent="0" algn="l">
              <a:lnSpc>
                <a:spcPct val="100000"/>
              </a:lnSpc>
              <a:spcBef>
                <a:spcPts val="0"/>
              </a:spcBef>
              <a:spcAft>
                <a:spcPts val="0"/>
              </a:spcAft>
              <a:buFontTx/>
              <a:buNone/>
              <a:defRPr sz="2200" b="1" cap="all" baseline="0">
                <a:solidFill>
                  <a:schemeClr val="tx1"/>
                </a:solidFill>
              </a:defRPr>
            </a:lvl1pPr>
          </a:lstStyle>
          <a:p>
            <a:pPr marL="0" marR="0" lvl="0" indent="0" algn="l" defTabSz="914400" rtl="0" eaLnBrk="1" fontAlgn="auto" latinLnBrk="0" hangingPunct="1">
              <a:lnSpc>
                <a:spcPct val="100000"/>
              </a:lnSpc>
              <a:spcBef>
                <a:spcPts val="0"/>
              </a:spcBef>
              <a:spcAft>
                <a:spcPts val="0"/>
              </a:spcAft>
              <a:buClr>
                <a:schemeClr val="accent2"/>
              </a:buClr>
              <a:buSzTx/>
              <a:buFontTx/>
              <a:buNone/>
              <a:tabLst/>
              <a:defRPr/>
            </a:pPr>
            <a:r>
              <a:rPr lang="de-DE"/>
              <a:t>Thema</a:t>
            </a:r>
          </a:p>
        </p:txBody>
      </p:sp>
      <p:sp>
        <p:nvSpPr>
          <p:cNvPr id="65" name="Textplatzhalter 10">
            <a:extLst>
              <a:ext uri="{FF2B5EF4-FFF2-40B4-BE49-F238E27FC236}">
                <a16:creationId xmlns:a16="http://schemas.microsoft.com/office/drawing/2014/main" id="{37B9285E-2DA9-BB53-F741-CF5AB24BFF2F}"/>
              </a:ext>
            </a:extLst>
          </p:cNvPr>
          <p:cNvSpPr>
            <a:spLocks noGrp="1"/>
          </p:cNvSpPr>
          <p:nvPr>
            <p:ph type="body" sz="quarter" idx="51" hasCustomPrompt="1"/>
          </p:nvPr>
        </p:nvSpPr>
        <p:spPr>
          <a:xfrm>
            <a:off x="5876905" y="5563324"/>
            <a:ext cx="1389285" cy="369332"/>
          </a:xfrm>
        </p:spPr>
        <p:txBody>
          <a:bodyPr wrap="square" anchor="t" anchorCtr="0">
            <a:spAutoFit/>
          </a:bodyPr>
          <a:lstStyle>
            <a:lvl1pPr marL="0" indent="0" algn="l">
              <a:lnSpc>
                <a:spcPct val="100000"/>
              </a:lnSpc>
              <a:spcBef>
                <a:spcPts val="0"/>
              </a:spcBef>
              <a:spcAft>
                <a:spcPts val="0"/>
              </a:spcAft>
              <a:buFontTx/>
              <a:buNone/>
              <a:defRPr sz="1200" b="0" cap="none" baseline="0">
                <a:solidFill>
                  <a:schemeClr val="tx1"/>
                </a:solidFill>
              </a:defRPr>
            </a:lvl1pPr>
          </a:lstStyle>
          <a:p>
            <a:pPr lvl="0"/>
            <a:r>
              <a:rPr lang="de-DE"/>
              <a:t>Erklärungen </a:t>
            </a:r>
            <a:br>
              <a:rPr lang="de-DE"/>
            </a:br>
            <a:r>
              <a:rPr lang="de-DE"/>
              <a:t>zum Icon</a:t>
            </a:r>
          </a:p>
        </p:txBody>
      </p:sp>
      <p:sp>
        <p:nvSpPr>
          <p:cNvPr id="66" name="Bildplatzhalter 48">
            <a:extLst>
              <a:ext uri="{FF2B5EF4-FFF2-40B4-BE49-F238E27FC236}">
                <a16:creationId xmlns:a16="http://schemas.microsoft.com/office/drawing/2014/main" id="{AF5459E2-6BAF-8F40-05A8-151191C25B72}"/>
              </a:ext>
            </a:extLst>
          </p:cNvPr>
          <p:cNvSpPr>
            <a:spLocks noGrp="1"/>
          </p:cNvSpPr>
          <p:nvPr>
            <p:ph type="pic" sz="quarter" idx="52" hasCustomPrompt="1"/>
          </p:nvPr>
        </p:nvSpPr>
        <p:spPr>
          <a:xfrm>
            <a:off x="5099664" y="5172731"/>
            <a:ext cx="712323" cy="770598"/>
          </a:xfrm>
          <a:prstGeom prst="roundRect">
            <a:avLst>
              <a:gd name="adj" fmla="val 4227"/>
            </a:avLst>
          </a:prstGeom>
        </p:spPr>
        <p:txBody>
          <a:bodyPr anchor="ctr">
            <a:noAutofit/>
          </a:bodyPr>
          <a:lstStyle>
            <a:lvl1pPr marL="0" indent="0" algn="ctr">
              <a:buFontTx/>
              <a:buNone/>
              <a:defRPr sz="800"/>
            </a:lvl1pPr>
          </a:lstStyle>
          <a:p>
            <a:pPr marL="0" marR="0" lvl="0" indent="0" algn="ctr" defTabSz="914400" rtl="0" eaLnBrk="1" fontAlgn="auto" latinLnBrk="0" hangingPunct="1">
              <a:lnSpc>
                <a:spcPct val="110000"/>
              </a:lnSpc>
              <a:spcBef>
                <a:spcPts val="1000"/>
              </a:spcBef>
              <a:spcAft>
                <a:spcPts val="300"/>
              </a:spcAft>
              <a:buClr>
                <a:schemeClr val="accent2"/>
              </a:buClr>
              <a:buSzTx/>
              <a:buFontTx/>
              <a:buNone/>
              <a:tabLst/>
              <a:defRPr/>
            </a:pPr>
            <a:r>
              <a:rPr lang="de-DE"/>
              <a:t>Icon</a:t>
            </a:r>
          </a:p>
        </p:txBody>
      </p:sp>
      <p:cxnSp>
        <p:nvCxnSpPr>
          <p:cNvPr id="17" name="Gerader Verbinder 16">
            <a:extLst>
              <a:ext uri="{FF2B5EF4-FFF2-40B4-BE49-F238E27FC236}">
                <a16:creationId xmlns:a16="http://schemas.microsoft.com/office/drawing/2014/main" id="{2071BF5F-2C38-1E6E-FD69-4CA2CDA8276D}"/>
              </a:ext>
            </a:extLst>
          </p:cNvPr>
          <p:cNvCxnSpPr>
            <a:cxnSpLocks/>
          </p:cNvCxnSpPr>
          <p:nvPr userDrawn="1"/>
        </p:nvCxnSpPr>
        <p:spPr>
          <a:xfrm>
            <a:off x="247929" y="2295131"/>
            <a:ext cx="0" cy="3490913"/>
          </a:xfrm>
          <a:prstGeom prst="line">
            <a:avLst/>
          </a:prstGeom>
          <a:ln w="28575">
            <a:solidFill>
              <a:srgbClr val="0F1623"/>
            </a:solidFill>
          </a:ln>
        </p:spPr>
        <p:style>
          <a:lnRef idx="1">
            <a:schemeClr val="accent1"/>
          </a:lnRef>
          <a:fillRef idx="0">
            <a:schemeClr val="accent1"/>
          </a:fillRef>
          <a:effectRef idx="0">
            <a:schemeClr val="accent1"/>
          </a:effectRef>
          <a:fontRef idx="minor">
            <a:schemeClr val="tx1"/>
          </a:fontRef>
        </p:style>
      </p:cxnSp>
      <p:sp>
        <p:nvSpPr>
          <p:cNvPr id="20" name="Rechteck 19">
            <a:extLst>
              <a:ext uri="{FF2B5EF4-FFF2-40B4-BE49-F238E27FC236}">
                <a16:creationId xmlns:a16="http://schemas.microsoft.com/office/drawing/2014/main" id="{157BCDB4-0F93-7CDB-1D3B-E9ACD05A58E3}"/>
              </a:ext>
            </a:extLst>
          </p:cNvPr>
          <p:cNvSpPr/>
          <p:nvPr userDrawn="1"/>
        </p:nvSpPr>
        <p:spPr>
          <a:xfrm rot="16200000" flipH="1" flipV="1">
            <a:off x="-547283" y="4032977"/>
            <a:ext cx="1519236" cy="51732"/>
          </a:xfrm>
          <a:prstGeom prst="rect">
            <a:avLst/>
          </a:prstGeom>
          <a:solidFill>
            <a:srgbClr val="0D1829"/>
          </a:solidFill>
          <a:ln>
            <a:solidFill>
              <a:srgbClr val="0F16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Inhaltsplatzhalter 2">
            <a:extLst>
              <a:ext uri="{FF2B5EF4-FFF2-40B4-BE49-F238E27FC236}">
                <a16:creationId xmlns:a16="http://schemas.microsoft.com/office/drawing/2014/main" id="{686CA5F8-A85D-9C09-395E-A5315DE0720D}"/>
              </a:ext>
            </a:extLst>
          </p:cNvPr>
          <p:cNvSpPr>
            <a:spLocks noGrp="1"/>
          </p:cNvSpPr>
          <p:nvPr>
            <p:ph sz="quarter" idx="53" hasCustomPrompt="1"/>
          </p:nvPr>
        </p:nvSpPr>
        <p:spPr>
          <a:xfrm>
            <a:off x="510505" y="1875102"/>
            <a:ext cx="4289554" cy="4365362"/>
          </a:xfrm>
          <a:prstGeom prst="roundRect">
            <a:avLst>
              <a:gd name="adj" fmla="val 3129"/>
            </a:avLst>
          </a:prstGeom>
        </p:spPr>
        <p:txBody>
          <a:bodyPr vert="horz" lIns="91440" tIns="45720" rIns="91440" bIns="45720" rtlCol="0">
            <a:normAutofit/>
          </a:bodyPr>
          <a:lstStyle>
            <a:lvl1pPr>
              <a:defRPr lang="en-US" sz="1200" smtClean="0">
                <a:solidFill>
                  <a:schemeClr val="tx1">
                    <a:lumMod val="75000"/>
                    <a:lumOff val="25000"/>
                  </a:schemeClr>
                </a:solidFill>
              </a:defRPr>
            </a:lvl1pPr>
            <a:lvl2pPr>
              <a:defRPr lang="en-US" sz="1200" smtClean="0">
                <a:solidFill>
                  <a:schemeClr val="tx1">
                    <a:lumMod val="75000"/>
                    <a:lumOff val="25000"/>
                  </a:schemeClr>
                </a:solidFill>
              </a:defRPr>
            </a:lvl2pPr>
            <a:lvl3pPr>
              <a:defRPr lang="en-US" sz="1200" smtClean="0">
                <a:solidFill>
                  <a:schemeClr val="tx1">
                    <a:lumMod val="75000"/>
                    <a:lumOff val="25000"/>
                  </a:schemeClr>
                </a:solidFill>
              </a:defRPr>
            </a:lvl3pPr>
            <a:lvl4pPr>
              <a:defRPr lang="en-US" sz="1200" smtClean="0">
                <a:solidFill>
                  <a:schemeClr val="tx1">
                    <a:lumMod val="75000"/>
                    <a:lumOff val="25000"/>
                  </a:schemeClr>
                </a:solidFill>
              </a:defRPr>
            </a:lvl4pPr>
            <a:lvl5pPr>
              <a:defRPr lang="en-US" sz="1200">
                <a:solidFill>
                  <a:schemeClr val="tx1">
                    <a:lumMod val="75000"/>
                    <a:lumOff val="25000"/>
                  </a:schemeClr>
                </a:solidFill>
              </a:defRPr>
            </a:lvl5pPr>
          </a:lstStyle>
          <a:p>
            <a:pPr marL="0" lvl="1" indent="0" rtl="0">
              <a:lnSpc>
                <a:spcPct val="150000"/>
              </a:lnSpc>
              <a:spcBef>
                <a:spcPts val="1000"/>
              </a:spcBef>
              <a:spcAft>
                <a:spcPts val="1200"/>
              </a:spcAft>
              <a:buNone/>
            </a:pPr>
            <a:r>
              <a:rPr lang="de-DE" noProof="0" dirty="0"/>
              <a:t> </a:t>
            </a:r>
          </a:p>
        </p:txBody>
      </p:sp>
    </p:spTree>
    <p:extLst>
      <p:ext uri="{BB962C8B-B14F-4D97-AF65-F5344CB8AC3E}">
        <p14:creationId xmlns:p14="http://schemas.microsoft.com/office/powerpoint/2010/main" val="4037498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250"/>
                                        <p:tgtEl>
                                          <p:spTgt spid="20"/>
                                        </p:tgtEl>
                                      </p:cBhvr>
                                    </p:animEffect>
                                  </p:childTnLst>
                                </p:cTn>
                              </p:par>
                              <p:par>
                                <p:cTn id="8" presetID="64" presetClass="path" presetSubtype="0" accel="50000" decel="50000" fill="hold" grpId="1" nodeType="withEffect">
                                  <p:stCondLst>
                                    <p:cond delay="250"/>
                                  </p:stCondLst>
                                  <p:childTnLst>
                                    <p:animMotion origin="layout" path="M 2.29167E-6 0.06689 L 2.29167E-6 3.33333E-6 " pathEditMode="relative" rAng="0" ptsTypes="AA">
                                      <p:cBhvr>
                                        <p:cTn id="9" dur="1000" fill="hold"/>
                                        <p:tgtEl>
                                          <p:spTgt spid="20"/>
                                        </p:tgtEl>
                                        <p:attrNameLst>
                                          <p:attrName>ppt_x</p:attrName>
                                          <p:attrName>ppt_y</p:attrName>
                                        </p:attrNameLst>
                                      </p:cBhvr>
                                      <p:rCtr x="0" y="-335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0" grpId="1" animBg="1"/>
    </p:bldLst>
  </p:timing>
  <p:extLst>
    <p:ext uri="{DCECCB84-F9BA-43D5-87BE-67443E8EF086}">
      <p15:sldGuideLst xmlns:p15="http://schemas.microsoft.com/office/powerpoint/2012/main">
        <p15:guide id="2" orient="horz" pos="1284" userDrawn="1">
          <p15:clr>
            <a:srgbClr val="FBAE40"/>
          </p15:clr>
        </p15:guide>
        <p15:guide id="3" orient="horz" pos="3822" userDrawn="1">
          <p15:clr>
            <a:srgbClr val="FBAE40"/>
          </p15:clr>
        </p15:guide>
        <p15:guide id="4" orient="horz" pos="1175" userDrawn="1">
          <p15:clr>
            <a:srgbClr val="FBAE40"/>
          </p15:clr>
        </p15:guide>
        <p15:guide id="5" orient="horz" pos="3933"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Mitarbeiter Kontaktfolie 2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FC9509B-BEC5-6271-09A4-B90F8EC562C3}"/>
              </a:ext>
            </a:extLst>
          </p:cNvPr>
          <p:cNvSpPr>
            <a:spLocks noGrp="1"/>
          </p:cNvSpPr>
          <p:nvPr>
            <p:ph type="title" hasCustomPrompt="1"/>
          </p:nvPr>
        </p:nvSpPr>
        <p:spPr>
          <a:xfrm>
            <a:off x="233364" y="923908"/>
            <a:ext cx="11722099" cy="332399"/>
          </a:xfrm>
        </p:spPr>
        <p:txBody>
          <a:bodyPr/>
          <a:lstStyle>
            <a:lvl1pPr>
              <a:defRPr sz="2400" cap="all" baseline="0"/>
            </a:lvl1pPr>
          </a:lstStyle>
          <a:p>
            <a:r>
              <a:rPr lang="de-DE" dirty="0"/>
              <a:t>Hier steht die Headline</a:t>
            </a:r>
          </a:p>
        </p:txBody>
      </p:sp>
      <p:sp>
        <p:nvSpPr>
          <p:cNvPr id="8" name="Textplatzhalter 9">
            <a:extLst>
              <a:ext uri="{FF2B5EF4-FFF2-40B4-BE49-F238E27FC236}">
                <a16:creationId xmlns:a16="http://schemas.microsoft.com/office/drawing/2014/main" id="{AA234A89-5D67-BDB1-A8A4-D6D9E605DA8D}"/>
              </a:ext>
            </a:extLst>
          </p:cNvPr>
          <p:cNvSpPr>
            <a:spLocks noGrp="1"/>
          </p:cNvSpPr>
          <p:nvPr>
            <p:ph type="body" sz="quarter" idx="14" hasCustomPrompt="1"/>
          </p:nvPr>
        </p:nvSpPr>
        <p:spPr>
          <a:xfrm>
            <a:off x="234157" y="1340517"/>
            <a:ext cx="11721306" cy="184281"/>
          </a:xfrm>
        </p:spPr>
        <p:txBody>
          <a:bodyPr/>
          <a:lstStyle>
            <a:lvl1pPr marL="0" indent="0">
              <a:buNone/>
              <a:defRPr sz="1200" cap="none" baseline="0"/>
            </a:lvl1pPr>
          </a:lstStyle>
          <a:p>
            <a:pPr lvl="0"/>
            <a:r>
              <a:rPr lang="de-DE" dirty="0"/>
              <a:t>Hier steht die </a:t>
            </a:r>
            <a:r>
              <a:rPr lang="de-DE" dirty="0" err="1"/>
              <a:t>Subline</a:t>
            </a:r>
            <a:endParaRPr lang="de-DE" dirty="0"/>
          </a:p>
        </p:txBody>
      </p:sp>
      <p:sp>
        <p:nvSpPr>
          <p:cNvPr id="15" name="Foliennummernplatzhalter 4">
            <a:extLst>
              <a:ext uri="{FF2B5EF4-FFF2-40B4-BE49-F238E27FC236}">
                <a16:creationId xmlns:a16="http://schemas.microsoft.com/office/drawing/2014/main" id="{6972F46F-B7EC-6977-4DA5-E5560F0E715A}"/>
              </a:ext>
            </a:extLst>
          </p:cNvPr>
          <p:cNvSpPr>
            <a:spLocks noGrp="1"/>
          </p:cNvSpPr>
          <p:nvPr>
            <p:ph type="sldNum" sz="quarter" idx="4"/>
          </p:nvPr>
        </p:nvSpPr>
        <p:spPr>
          <a:xfrm>
            <a:off x="11593513" y="6600825"/>
            <a:ext cx="361950" cy="257176"/>
          </a:xfrm>
          <a:prstGeom prst="rect">
            <a:avLst/>
          </a:prstGeom>
        </p:spPr>
        <p:txBody>
          <a:bodyPr lIns="0" rIns="0" anchor="ctr"/>
          <a:lstStyle>
            <a:lvl1pPr algn="r">
              <a:defRPr sz="600" b="1"/>
            </a:lvl1pPr>
          </a:lstStyle>
          <a:p>
            <a:fld id="{70AC78CC-C529-47E7-A9D5-30BF1F95C35E}" type="slidenum">
              <a:rPr lang="de-DE" smtClean="0"/>
              <a:pPr/>
              <a:t>‹Nr.›</a:t>
            </a:fld>
            <a:endParaRPr lang="de-DE"/>
          </a:p>
        </p:txBody>
      </p:sp>
      <p:sp>
        <p:nvSpPr>
          <p:cNvPr id="16" name="Fußzeilenplatzhalter 3">
            <a:extLst>
              <a:ext uri="{FF2B5EF4-FFF2-40B4-BE49-F238E27FC236}">
                <a16:creationId xmlns:a16="http://schemas.microsoft.com/office/drawing/2014/main" id="{DAA9CC3B-A8B9-354F-DE64-62D2E648EBB4}"/>
              </a:ext>
            </a:extLst>
          </p:cNvPr>
          <p:cNvSpPr>
            <a:spLocks noGrp="1"/>
          </p:cNvSpPr>
          <p:nvPr>
            <p:ph type="ftr" sz="quarter" idx="3"/>
          </p:nvPr>
        </p:nvSpPr>
        <p:spPr>
          <a:xfrm>
            <a:off x="1395280" y="6600825"/>
            <a:ext cx="10122125" cy="257176"/>
          </a:xfrm>
          <a:prstGeom prst="rect">
            <a:avLst/>
          </a:prstGeom>
        </p:spPr>
        <p:txBody>
          <a:bodyPr lIns="0" anchor="ctr"/>
          <a:lstStyle>
            <a:lvl1pPr>
              <a:defRPr sz="600" b="0">
                <a:latin typeface="+mn-lt"/>
              </a:defRPr>
            </a:lvl1pPr>
          </a:lstStyle>
          <a:p>
            <a:r>
              <a:rPr lang="de-DE" dirty="0"/>
              <a:t>Titel hinzufügen - Referent</a:t>
            </a:r>
          </a:p>
        </p:txBody>
      </p:sp>
      <p:sp>
        <p:nvSpPr>
          <p:cNvPr id="18" name="Textfeld 17">
            <a:extLst>
              <a:ext uri="{FF2B5EF4-FFF2-40B4-BE49-F238E27FC236}">
                <a16:creationId xmlns:a16="http://schemas.microsoft.com/office/drawing/2014/main" id="{54EBA23E-5AB8-DC91-1368-9EA0816F0AA7}"/>
              </a:ext>
            </a:extLst>
          </p:cNvPr>
          <p:cNvSpPr txBox="1"/>
          <p:nvPr userDrawn="1"/>
        </p:nvSpPr>
        <p:spPr>
          <a:xfrm>
            <a:off x="233364" y="6637080"/>
            <a:ext cx="1145856" cy="184666"/>
          </a:xfrm>
          <a:prstGeom prst="rect">
            <a:avLst/>
          </a:prstGeom>
          <a:noFill/>
        </p:spPr>
        <p:txBody>
          <a:bodyPr wrap="square" lIns="0" rIns="0">
            <a:spAutoFit/>
          </a:bodyPr>
          <a:lstStyle/>
          <a:p>
            <a:r>
              <a:rPr lang="en-US" sz="600" b="1" kern="0" noProof="1">
                <a:solidFill>
                  <a:srgbClr val="0B1522"/>
                </a:solidFill>
                <a:latin typeface="Verdana" panose="020B0604030504040204" pitchFamily="34" charset="0"/>
                <a:ea typeface="Verdana" panose="020B0604030504040204" pitchFamily="34" charset="0"/>
              </a:rPr>
              <a:t>RELINE UV TECHNOLOGY </a:t>
            </a:r>
            <a:r>
              <a:rPr lang="en-US" sz="600" kern="0" noProof="1">
                <a:solidFill>
                  <a:srgbClr val="0B1522"/>
                </a:solidFill>
                <a:latin typeface="Verdana" panose="020B0604030504040204" pitchFamily="34" charset="0"/>
                <a:ea typeface="Verdana" panose="020B0604030504040204" pitchFamily="34" charset="0"/>
              </a:rPr>
              <a:t>| </a:t>
            </a:r>
            <a:endParaRPr lang="de-DE" sz="1400" dirty="0"/>
          </a:p>
        </p:txBody>
      </p:sp>
      <p:cxnSp>
        <p:nvCxnSpPr>
          <p:cNvPr id="19" name="Gerader Verbinder 18">
            <a:extLst>
              <a:ext uri="{FF2B5EF4-FFF2-40B4-BE49-F238E27FC236}">
                <a16:creationId xmlns:a16="http://schemas.microsoft.com/office/drawing/2014/main" id="{191FE227-C1A2-B7C9-27EE-23B1D291CBBB}"/>
              </a:ext>
            </a:extLst>
          </p:cNvPr>
          <p:cNvCxnSpPr>
            <a:cxnSpLocks/>
          </p:cNvCxnSpPr>
          <p:nvPr userDrawn="1"/>
        </p:nvCxnSpPr>
        <p:spPr>
          <a:xfrm>
            <a:off x="233363" y="6592888"/>
            <a:ext cx="11722100" cy="0"/>
          </a:xfrm>
          <a:prstGeom prst="line">
            <a:avLst/>
          </a:prstGeom>
          <a:ln w="28575">
            <a:solidFill>
              <a:srgbClr val="FBB21B"/>
            </a:solidFill>
          </a:ln>
        </p:spPr>
        <p:style>
          <a:lnRef idx="1">
            <a:schemeClr val="accent1"/>
          </a:lnRef>
          <a:fillRef idx="0">
            <a:schemeClr val="accent1"/>
          </a:fillRef>
          <a:effectRef idx="0">
            <a:schemeClr val="accent1"/>
          </a:effectRef>
          <a:fontRef idx="minor">
            <a:schemeClr val="tx1"/>
          </a:fontRef>
        </p:style>
      </p:cxnSp>
      <p:sp>
        <p:nvSpPr>
          <p:cNvPr id="3" name="Rechteck 2">
            <a:extLst>
              <a:ext uri="{FF2B5EF4-FFF2-40B4-BE49-F238E27FC236}">
                <a16:creationId xmlns:a16="http://schemas.microsoft.com/office/drawing/2014/main" id="{E33A1A72-71FB-D650-7C66-0CDCCD6EC6F6}"/>
              </a:ext>
            </a:extLst>
          </p:cNvPr>
          <p:cNvSpPr/>
          <p:nvPr userDrawn="1"/>
        </p:nvSpPr>
        <p:spPr>
          <a:xfrm>
            <a:off x="0" y="0"/>
            <a:ext cx="12192000" cy="646820"/>
          </a:xfrm>
          <a:prstGeom prst="rect">
            <a:avLst/>
          </a:prstGeom>
          <a:solidFill>
            <a:srgbClr val="0B15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4" name="Gerader Verbinder 3">
            <a:extLst>
              <a:ext uri="{FF2B5EF4-FFF2-40B4-BE49-F238E27FC236}">
                <a16:creationId xmlns:a16="http://schemas.microsoft.com/office/drawing/2014/main" id="{C1420159-EAE5-8ABC-E3E0-E560F261C785}"/>
              </a:ext>
            </a:extLst>
          </p:cNvPr>
          <p:cNvCxnSpPr>
            <a:cxnSpLocks/>
          </p:cNvCxnSpPr>
          <p:nvPr userDrawn="1"/>
        </p:nvCxnSpPr>
        <p:spPr>
          <a:xfrm>
            <a:off x="227013" y="628153"/>
            <a:ext cx="11737975" cy="0"/>
          </a:xfrm>
          <a:prstGeom prst="line">
            <a:avLst/>
          </a:prstGeom>
          <a:ln w="28575">
            <a:solidFill>
              <a:srgbClr val="0F1623"/>
            </a:solidFill>
          </a:ln>
        </p:spPr>
        <p:style>
          <a:lnRef idx="1">
            <a:schemeClr val="accent1"/>
          </a:lnRef>
          <a:fillRef idx="0">
            <a:schemeClr val="accent1"/>
          </a:fillRef>
          <a:effectRef idx="0">
            <a:schemeClr val="accent1"/>
          </a:effectRef>
          <a:fontRef idx="minor">
            <a:schemeClr val="tx1"/>
          </a:fontRef>
        </p:style>
      </p:cxnSp>
      <p:sp>
        <p:nvSpPr>
          <p:cNvPr id="5" name="Rechteck 4">
            <a:extLst>
              <a:ext uri="{FF2B5EF4-FFF2-40B4-BE49-F238E27FC236}">
                <a16:creationId xmlns:a16="http://schemas.microsoft.com/office/drawing/2014/main" id="{8FEDA81A-98C1-082A-0AA9-FAB3D1ACDD7E}"/>
              </a:ext>
            </a:extLst>
          </p:cNvPr>
          <p:cNvSpPr/>
          <p:nvPr userDrawn="1"/>
        </p:nvSpPr>
        <p:spPr>
          <a:xfrm>
            <a:off x="227013" y="646824"/>
            <a:ext cx="1519236" cy="51732"/>
          </a:xfrm>
          <a:prstGeom prst="rect">
            <a:avLst/>
          </a:prstGeom>
          <a:solidFill>
            <a:srgbClr val="FCAF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Grafik 6" descr="Ein Bild, das Text, ClipArt enthält.&#10;&#10;Automatisch generierte Beschreibung">
            <a:extLst>
              <a:ext uri="{FF2B5EF4-FFF2-40B4-BE49-F238E27FC236}">
                <a16:creationId xmlns:a16="http://schemas.microsoft.com/office/drawing/2014/main" id="{93824E7F-3A11-AC03-F936-3E3B00C9C27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631" t="11965" r="4453" b="11785"/>
          <a:stretch/>
        </p:blipFill>
        <p:spPr>
          <a:xfrm>
            <a:off x="218602" y="114137"/>
            <a:ext cx="1540885" cy="418546"/>
          </a:xfrm>
          <a:prstGeom prst="rect">
            <a:avLst/>
          </a:prstGeom>
        </p:spPr>
      </p:pic>
      <p:pic>
        <p:nvPicPr>
          <p:cNvPr id="9" name="Grafik 8">
            <a:extLst>
              <a:ext uri="{FF2B5EF4-FFF2-40B4-BE49-F238E27FC236}">
                <a16:creationId xmlns:a16="http://schemas.microsoft.com/office/drawing/2014/main" id="{AA864CA0-C12A-E09E-A61A-B92D2BAB37CB}"/>
              </a:ext>
            </a:extLst>
          </p:cNvPr>
          <p:cNvPicPr>
            <a:picLocks noChangeAspect="1"/>
          </p:cNvPicPr>
          <p:nvPr userDrawn="1"/>
        </p:nvPicPr>
        <p:blipFill rotWithShape="1">
          <a:blip r:embed="rId3" cstate="screen">
            <a:alphaModFix amt="50000"/>
            <a:extLst>
              <a:ext uri="{28A0092B-C50C-407E-A947-70E740481C1C}">
                <a14:useLocalDpi xmlns:a14="http://schemas.microsoft.com/office/drawing/2010/main"/>
              </a:ext>
            </a:extLst>
          </a:blip>
          <a:srcRect/>
          <a:stretch/>
        </p:blipFill>
        <p:spPr>
          <a:xfrm>
            <a:off x="11437653" y="0"/>
            <a:ext cx="754348" cy="646611"/>
          </a:xfrm>
          <a:prstGeom prst="rect">
            <a:avLst/>
          </a:prstGeom>
        </p:spPr>
      </p:pic>
      <p:pic>
        <p:nvPicPr>
          <p:cNvPr id="32" name="Grafik 31">
            <a:extLst>
              <a:ext uri="{FF2B5EF4-FFF2-40B4-BE49-F238E27FC236}">
                <a16:creationId xmlns:a16="http://schemas.microsoft.com/office/drawing/2014/main" id="{42AC0B58-7F74-96C8-72A7-2052BAC771B0}"/>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r="-13"/>
          <a:stretch/>
        </p:blipFill>
        <p:spPr>
          <a:xfrm>
            <a:off x="0" y="2037978"/>
            <a:ext cx="12192000" cy="4032249"/>
          </a:xfrm>
          <a:prstGeom prst="rect">
            <a:avLst/>
          </a:prstGeom>
        </p:spPr>
      </p:pic>
      <p:sp>
        <p:nvSpPr>
          <p:cNvPr id="33" name="Rechteck 32">
            <a:extLst>
              <a:ext uri="{FF2B5EF4-FFF2-40B4-BE49-F238E27FC236}">
                <a16:creationId xmlns:a16="http://schemas.microsoft.com/office/drawing/2014/main" id="{FF4DBBDB-0F6F-BC36-4563-C5FF73B708F9}"/>
              </a:ext>
            </a:extLst>
          </p:cNvPr>
          <p:cNvSpPr/>
          <p:nvPr userDrawn="1"/>
        </p:nvSpPr>
        <p:spPr>
          <a:xfrm>
            <a:off x="0" y="2037979"/>
            <a:ext cx="6232524" cy="4032250"/>
          </a:xfrm>
          <a:prstGeom prst="rect">
            <a:avLst/>
          </a:prstGeom>
          <a:solidFill>
            <a:srgbClr val="0B152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65" name="Gruppieren 64">
            <a:extLst>
              <a:ext uri="{FF2B5EF4-FFF2-40B4-BE49-F238E27FC236}">
                <a16:creationId xmlns:a16="http://schemas.microsoft.com/office/drawing/2014/main" id="{CC2BD223-B9ED-C9CF-0ED3-E5E473B5091B}"/>
              </a:ext>
            </a:extLst>
          </p:cNvPr>
          <p:cNvGrpSpPr/>
          <p:nvPr userDrawn="1"/>
        </p:nvGrpSpPr>
        <p:grpSpPr>
          <a:xfrm>
            <a:off x="441229" y="1872170"/>
            <a:ext cx="2478389" cy="4367734"/>
            <a:chOff x="891554" y="1715380"/>
            <a:chExt cx="2478389" cy="4367734"/>
          </a:xfrm>
        </p:grpSpPr>
        <p:sp>
          <p:nvSpPr>
            <p:cNvPr id="66" name="Rechteck: abgerundete Ecken 65">
              <a:extLst>
                <a:ext uri="{FF2B5EF4-FFF2-40B4-BE49-F238E27FC236}">
                  <a16:creationId xmlns:a16="http://schemas.microsoft.com/office/drawing/2014/main" id="{91A18ACB-6980-7301-C796-829A6C7E52A2}"/>
                </a:ext>
              </a:extLst>
            </p:cNvPr>
            <p:cNvSpPr/>
            <p:nvPr/>
          </p:nvSpPr>
          <p:spPr>
            <a:xfrm>
              <a:off x="891554" y="1715380"/>
              <a:ext cx="2478389" cy="4367734"/>
            </a:xfrm>
            <a:prstGeom prst="roundRect">
              <a:avLst>
                <a:gd name="adj" fmla="val 7084"/>
              </a:avLst>
            </a:prstGeom>
            <a:solidFill>
              <a:schemeClr val="bg1"/>
            </a:solidFill>
            <a:ln w="6350">
              <a:solidFill>
                <a:srgbClr val="0B15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7" name="Ellipse 66">
              <a:extLst>
                <a:ext uri="{FF2B5EF4-FFF2-40B4-BE49-F238E27FC236}">
                  <a16:creationId xmlns:a16="http://schemas.microsoft.com/office/drawing/2014/main" id="{5D600DD2-6B96-7DA5-998E-FF3379BF1FC7}"/>
                </a:ext>
              </a:extLst>
            </p:cNvPr>
            <p:cNvSpPr>
              <a:spLocks/>
            </p:cNvSpPr>
            <p:nvPr/>
          </p:nvSpPr>
          <p:spPr>
            <a:xfrm>
              <a:off x="1230748" y="2041501"/>
              <a:ext cx="1800000" cy="1800000"/>
            </a:xfrm>
            <a:prstGeom prst="ellipse">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68" name="Bildplatzhalter 48">
            <a:extLst>
              <a:ext uri="{FF2B5EF4-FFF2-40B4-BE49-F238E27FC236}">
                <a16:creationId xmlns:a16="http://schemas.microsoft.com/office/drawing/2014/main" id="{1B87980A-2FC0-F0B0-8A36-9CE098D63AF7}"/>
              </a:ext>
            </a:extLst>
          </p:cNvPr>
          <p:cNvSpPr>
            <a:spLocks noGrp="1"/>
          </p:cNvSpPr>
          <p:nvPr>
            <p:ph type="pic" sz="quarter" idx="15" hasCustomPrompt="1"/>
          </p:nvPr>
        </p:nvSpPr>
        <p:spPr>
          <a:xfrm>
            <a:off x="780423" y="2198293"/>
            <a:ext cx="1800000" cy="1799998"/>
          </a:xfrm>
          <a:prstGeom prst="ellipse">
            <a:avLst/>
          </a:prstGeom>
        </p:spPr>
        <p:txBody>
          <a:bodyPr anchor="ctr">
            <a:noAutofit/>
          </a:bodyPr>
          <a:lstStyle>
            <a:lvl1pPr marL="0" indent="0" algn="ctr">
              <a:buFontTx/>
              <a:buNone/>
              <a:defRPr sz="800"/>
            </a:lvl1pPr>
          </a:lstStyle>
          <a:p>
            <a:r>
              <a:rPr lang="de-DE"/>
              <a:t>Mitarbeiterfoto</a:t>
            </a:r>
          </a:p>
        </p:txBody>
      </p:sp>
      <p:sp>
        <p:nvSpPr>
          <p:cNvPr id="69" name="Textplatzhalter 10">
            <a:extLst>
              <a:ext uri="{FF2B5EF4-FFF2-40B4-BE49-F238E27FC236}">
                <a16:creationId xmlns:a16="http://schemas.microsoft.com/office/drawing/2014/main" id="{09C92E99-46AE-1FE2-AA2E-566F9DA79A74}"/>
              </a:ext>
            </a:extLst>
          </p:cNvPr>
          <p:cNvSpPr>
            <a:spLocks noGrp="1"/>
          </p:cNvSpPr>
          <p:nvPr>
            <p:ph type="body" sz="quarter" idx="10" hasCustomPrompt="1"/>
          </p:nvPr>
        </p:nvSpPr>
        <p:spPr>
          <a:xfrm>
            <a:off x="441229" y="4124653"/>
            <a:ext cx="2478389" cy="492443"/>
          </a:xfrm>
        </p:spPr>
        <p:txBody>
          <a:bodyPr anchor="b" anchorCtr="0">
            <a:noAutofit/>
          </a:bodyPr>
          <a:lstStyle>
            <a:lvl1pPr marL="0" indent="0" algn="ctr">
              <a:lnSpc>
                <a:spcPct val="100000"/>
              </a:lnSpc>
              <a:spcBef>
                <a:spcPts val="0"/>
              </a:spcBef>
              <a:spcAft>
                <a:spcPts val="0"/>
              </a:spcAft>
              <a:buFontTx/>
              <a:buNone/>
              <a:defRPr sz="1600" b="1" cap="all" baseline="0">
                <a:solidFill>
                  <a:schemeClr val="tx1"/>
                </a:solidFill>
              </a:defRPr>
            </a:lvl1pPr>
          </a:lstStyle>
          <a:p>
            <a:pPr lvl="0"/>
            <a:r>
              <a:rPr lang="de-DE"/>
              <a:t>MITARBEITER </a:t>
            </a:r>
            <a:br>
              <a:rPr lang="de-DE"/>
            </a:br>
            <a:r>
              <a:rPr lang="de-DE"/>
              <a:t>Vorname NAME</a:t>
            </a:r>
          </a:p>
        </p:txBody>
      </p:sp>
      <p:sp>
        <p:nvSpPr>
          <p:cNvPr id="70" name="Textplatzhalter 10">
            <a:extLst>
              <a:ext uri="{FF2B5EF4-FFF2-40B4-BE49-F238E27FC236}">
                <a16:creationId xmlns:a16="http://schemas.microsoft.com/office/drawing/2014/main" id="{0FE2A94F-C643-A2CE-0159-995F9C90A7AA}"/>
              </a:ext>
            </a:extLst>
          </p:cNvPr>
          <p:cNvSpPr>
            <a:spLocks noGrp="1"/>
          </p:cNvSpPr>
          <p:nvPr>
            <p:ph type="body" sz="quarter" idx="11" hasCustomPrompt="1"/>
          </p:nvPr>
        </p:nvSpPr>
        <p:spPr>
          <a:xfrm>
            <a:off x="441229" y="4666301"/>
            <a:ext cx="2478390" cy="387414"/>
          </a:xfrm>
        </p:spPr>
        <p:txBody>
          <a:bodyPr>
            <a:noAutofit/>
          </a:bodyPr>
          <a:lstStyle>
            <a:lvl1pPr marL="0" indent="0" algn="ctr">
              <a:lnSpc>
                <a:spcPct val="100000"/>
              </a:lnSpc>
              <a:spcBef>
                <a:spcPts val="0"/>
              </a:spcBef>
              <a:spcAft>
                <a:spcPts val="0"/>
              </a:spcAft>
              <a:buFontTx/>
              <a:buNone/>
              <a:defRPr sz="1200" b="0" cap="none" baseline="0">
                <a:solidFill>
                  <a:schemeClr val="accent2"/>
                </a:solidFill>
              </a:defRPr>
            </a:lvl1pPr>
          </a:lstStyle>
          <a:p>
            <a:pPr lvl="0"/>
            <a:r>
              <a:rPr lang="de-DE" dirty="0"/>
              <a:t>Berufsbezeichnung</a:t>
            </a:r>
            <a:br>
              <a:rPr lang="de-DE" dirty="0"/>
            </a:br>
            <a:r>
              <a:rPr lang="de-DE" dirty="0"/>
              <a:t>bzw. Abteilung</a:t>
            </a:r>
          </a:p>
        </p:txBody>
      </p:sp>
      <p:sp>
        <p:nvSpPr>
          <p:cNvPr id="71" name="Textplatzhalter 10">
            <a:extLst>
              <a:ext uri="{FF2B5EF4-FFF2-40B4-BE49-F238E27FC236}">
                <a16:creationId xmlns:a16="http://schemas.microsoft.com/office/drawing/2014/main" id="{B00221F9-1D08-B8B8-5DA7-531030BB1781}"/>
              </a:ext>
            </a:extLst>
          </p:cNvPr>
          <p:cNvSpPr>
            <a:spLocks noGrp="1"/>
          </p:cNvSpPr>
          <p:nvPr>
            <p:ph type="body" sz="quarter" idx="16" hasCustomPrompt="1"/>
          </p:nvPr>
        </p:nvSpPr>
        <p:spPr>
          <a:xfrm>
            <a:off x="441229" y="5143988"/>
            <a:ext cx="2478390" cy="323165"/>
          </a:xfrm>
        </p:spPr>
        <p:txBody>
          <a:bodyPr>
            <a:spAutoFit/>
          </a:bodyPr>
          <a:lstStyle>
            <a:lvl1pPr marL="0" indent="0" algn="ctr">
              <a:lnSpc>
                <a:spcPct val="100000"/>
              </a:lnSpc>
              <a:spcBef>
                <a:spcPts val="0"/>
              </a:spcBef>
              <a:spcAft>
                <a:spcPts val="0"/>
              </a:spcAft>
              <a:buFontTx/>
              <a:buNone/>
              <a:defRPr sz="1050" b="0" cap="all" baseline="0">
                <a:solidFill>
                  <a:schemeClr val="tx1"/>
                </a:solidFill>
              </a:defRPr>
            </a:lvl1pPr>
          </a:lstStyle>
          <a:p>
            <a:pPr lvl="0"/>
            <a:r>
              <a:rPr lang="de-DE" dirty="0"/>
              <a:t>Telefonnummer +49</a:t>
            </a:r>
            <a:br>
              <a:rPr lang="de-DE" dirty="0"/>
            </a:br>
            <a:r>
              <a:rPr lang="de-DE" dirty="0"/>
              <a:t>Mobilnummer +49</a:t>
            </a:r>
          </a:p>
        </p:txBody>
      </p:sp>
      <p:sp>
        <p:nvSpPr>
          <p:cNvPr id="72" name="Textplatzhalter 10">
            <a:extLst>
              <a:ext uri="{FF2B5EF4-FFF2-40B4-BE49-F238E27FC236}">
                <a16:creationId xmlns:a16="http://schemas.microsoft.com/office/drawing/2014/main" id="{5DEE4A64-DAE2-64DA-29F7-9FA5CC8796C8}"/>
              </a:ext>
            </a:extLst>
          </p:cNvPr>
          <p:cNvSpPr>
            <a:spLocks noGrp="1"/>
          </p:cNvSpPr>
          <p:nvPr>
            <p:ph type="body" sz="quarter" idx="17" hasCustomPrompt="1"/>
          </p:nvPr>
        </p:nvSpPr>
        <p:spPr>
          <a:xfrm>
            <a:off x="441229" y="5579279"/>
            <a:ext cx="2478390" cy="276999"/>
          </a:xfrm>
        </p:spPr>
        <p:txBody>
          <a:bodyPr>
            <a:spAutoFit/>
          </a:bodyPr>
          <a:lstStyle>
            <a:lvl1pPr marL="0" indent="0" algn="ctr">
              <a:lnSpc>
                <a:spcPct val="100000"/>
              </a:lnSpc>
              <a:spcBef>
                <a:spcPts val="0"/>
              </a:spcBef>
              <a:spcAft>
                <a:spcPts val="0"/>
              </a:spcAft>
              <a:buFontTx/>
              <a:buNone/>
              <a:defRPr sz="900" b="0" cap="all" baseline="0">
                <a:solidFill>
                  <a:schemeClr val="accent4"/>
                </a:solidFill>
              </a:defRPr>
            </a:lvl1pPr>
          </a:lstStyle>
          <a:p>
            <a:pPr lvl="0"/>
            <a:r>
              <a:rPr lang="de-DE" dirty="0"/>
              <a:t>Emailadresse</a:t>
            </a:r>
            <a:br>
              <a:rPr lang="de-DE" dirty="0"/>
            </a:br>
            <a:r>
              <a:rPr lang="de-DE" dirty="0"/>
              <a:t>@relineeurope.com</a:t>
            </a:r>
          </a:p>
        </p:txBody>
      </p:sp>
      <p:grpSp>
        <p:nvGrpSpPr>
          <p:cNvPr id="73" name="Gruppieren 72">
            <a:extLst>
              <a:ext uri="{FF2B5EF4-FFF2-40B4-BE49-F238E27FC236}">
                <a16:creationId xmlns:a16="http://schemas.microsoft.com/office/drawing/2014/main" id="{CD019B4E-C4E1-D558-86D8-FAC70BC5B954}"/>
              </a:ext>
            </a:extLst>
          </p:cNvPr>
          <p:cNvGrpSpPr/>
          <p:nvPr userDrawn="1"/>
        </p:nvGrpSpPr>
        <p:grpSpPr>
          <a:xfrm>
            <a:off x="3378273" y="1872170"/>
            <a:ext cx="2478389" cy="4367734"/>
            <a:chOff x="891554" y="1715380"/>
            <a:chExt cx="2478389" cy="4367734"/>
          </a:xfrm>
        </p:grpSpPr>
        <p:sp>
          <p:nvSpPr>
            <p:cNvPr id="74" name="Rechteck: abgerundete Ecken 73">
              <a:extLst>
                <a:ext uri="{FF2B5EF4-FFF2-40B4-BE49-F238E27FC236}">
                  <a16:creationId xmlns:a16="http://schemas.microsoft.com/office/drawing/2014/main" id="{32FAEE11-CFFD-C86E-C824-E2E2E823EC82}"/>
                </a:ext>
              </a:extLst>
            </p:cNvPr>
            <p:cNvSpPr/>
            <p:nvPr/>
          </p:nvSpPr>
          <p:spPr>
            <a:xfrm>
              <a:off x="891554" y="1715380"/>
              <a:ext cx="2478389" cy="4367734"/>
            </a:xfrm>
            <a:prstGeom prst="roundRect">
              <a:avLst>
                <a:gd name="adj" fmla="val 7084"/>
              </a:avLst>
            </a:prstGeom>
            <a:solidFill>
              <a:schemeClr val="bg1"/>
            </a:solidFill>
            <a:ln w="6350">
              <a:solidFill>
                <a:srgbClr val="0B15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75" name="Ellipse 74">
              <a:extLst>
                <a:ext uri="{FF2B5EF4-FFF2-40B4-BE49-F238E27FC236}">
                  <a16:creationId xmlns:a16="http://schemas.microsoft.com/office/drawing/2014/main" id="{E440BFDD-CA9B-64E3-BB4E-F3B77FAD984D}"/>
                </a:ext>
              </a:extLst>
            </p:cNvPr>
            <p:cNvSpPr>
              <a:spLocks/>
            </p:cNvSpPr>
            <p:nvPr/>
          </p:nvSpPr>
          <p:spPr>
            <a:xfrm>
              <a:off x="1230748" y="2041501"/>
              <a:ext cx="1800000" cy="1800000"/>
            </a:xfrm>
            <a:prstGeom prst="ellipse">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76" name="Bildplatzhalter 48">
            <a:extLst>
              <a:ext uri="{FF2B5EF4-FFF2-40B4-BE49-F238E27FC236}">
                <a16:creationId xmlns:a16="http://schemas.microsoft.com/office/drawing/2014/main" id="{32C6D2AE-8ED5-B6CE-5120-1D5517254787}"/>
              </a:ext>
            </a:extLst>
          </p:cNvPr>
          <p:cNvSpPr>
            <a:spLocks noGrp="1"/>
          </p:cNvSpPr>
          <p:nvPr>
            <p:ph type="pic" sz="quarter" idx="18" hasCustomPrompt="1"/>
          </p:nvPr>
        </p:nvSpPr>
        <p:spPr>
          <a:xfrm>
            <a:off x="3717467" y="2198293"/>
            <a:ext cx="1800000" cy="1800000"/>
          </a:xfrm>
          <a:prstGeom prst="ellipse">
            <a:avLst/>
          </a:prstGeom>
        </p:spPr>
        <p:txBody>
          <a:bodyPr anchor="ctr">
            <a:noAutofit/>
          </a:bodyPr>
          <a:lstStyle>
            <a:lvl1pPr marL="0" indent="0" algn="ctr">
              <a:buFontTx/>
              <a:buNone/>
              <a:defRPr sz="800"/>
            </a:lvl1pPr>
          </a:lstStyle>
          <a:p>
            <a:r>
              <a:rPr lang="de-DE"/>
              <a:t>Mitarbeiterfoto</a:t>
            </a:r>
          </a:p>
        </p:txBody>
      </p:sp>
      <p:sp>
        <p:nvSpPr>
          <p:cNvPr id="77" name="Textplatzhalter 10">
            <a:extLst>
              <a:ext uri="{FF2B5EF4-FFF2-40B4-BE49-F238E27FC236}">
                <a16:creationId xmlns:a16="http://schemas.microsoft.com/office/drawing/2014/main" id="{ABED121B-AF56-1D7E-214B-E2BE15251533}"/>
              </a:ext>
            </a:extLst>
          </p:cNvPr>
          <p:cNvSpPr>
            <a:spLocks noGrp="1"/>
          </p:cNvSpPr>
          <p:nvPr>
            <p:ph type="body" sz="quarter" idx="19" hasCustomPrompt="1"/>
          </p:nvPr>
        </p:nvSpPr>
        <p:spPr>
          <a:xfrm>
            <a:off x="3378273" y="4124653"/>
            <a:ext cx="2478389" cy="492443"/>
          </a:xfrm>
        </p:spPr>
        <p:txBody>
          <a:bodyPr anchor="b" anchorCtr="0">
            <a:noAutofit/>
          </a:bodyPr>
          <a:lstStyle>
            <a:lvl1pPr marL="0" indent="0" algn="ctr">
              <a:lnSpc>
                <a:spcPct val="100000"/>
              </a:lnSpc>
              <a:spcBef>
                <a:spcPts val="0"/>
              </a:spcBef>
              <a:spcAft>
                <a:spcPts val="0"/>
              </a:spcAft>
              <a:buFontTx/>
              <a:buNone/>
              <a:defRPr sz="1600" b="1" cap="all" baseline="0">
                <a:solidFill>
                  <a:schemeClr val="tx1"/>
                </a:solidFill>
              </a:defRPr>
            </a:lvl1pPr>
          </a:lstStyle>
          <a:p>
            <a:pPr lvl="0"/>
            <a:r>
              <a:rPr lang="de-DE"/>
              <a:t>MITARBEITER </a:t>
            </a:r>
            <a:br>
              <a:rPr lang="de-DE"/>
            </a:br>
            <a:r>
              <a:rPr lang="de-DE"/>
              <a:t>Vorname NAME</a:t>
            </a:r>
          </a:p>
        </p:txBody>
      </p:sp>
      <p:sp>
        <p:nvSpPr>
          <p:cNvPr id="78" name="Textplatzhalter 10">
            <a:extLst>
              <a:ext uri="{FF2B5EF4-FFF2-40B4-BE49-F238E27FC236}">
                <a16:creationId xmlns:a16="http://schemas.microsoft.com/office/drawing/2014/main" id="{87AC5D52-7471-9CDC-16B8-BC0832AE4C94}"/>
              </a:ext>
            </a:extLst>
          </p:cNvPr>
          <p:cNvSpPr>
            <a:spLocks noGrp="1"/>
          </p:cNvSpPr>
          <p:nvPr>
            <p:ph type="body" sz="quarter" idx="20" hasCustomPrompt="1"/>
          </p:nvPr>
        </p:nvSpPr>
        <p:spPr>
          <a:xfrm>
            <a:off x="3378273" y="4666301"/>
            <a:ext cx="2478390" cy="387414"/>
          </a:xfrm>
        </p:spPr>
        <p:txBody>
          <a:bodyPr>
            <a:noAutofit/>
          </a:bodyPr>
          <a:lstStyle>
            <a:lvl1pPr marL="0" indent="0" algn="ctr">
              <a:lnSpc>
                <a:spcPct val="100000"/>
              </a:lnSpc>
              <a:spcBef>
                <a:spcPts val="0"/>
              </a:spcBef>
              <a:spcAft>
                <a:spcPts val="0"/>
              </a:spcAft>
              <a:buFontTx/>
              <a:buNone/>
              <a:defRPr sz="1200" b="0" cap="none" baseline="0">
                <a:solidFill>
                  <a:schemeClr val="accent2"/>
                </a:solidFill>
              </a:defRPr>
            </a:lvl1pPr>
          </a:lstStyle>
          <a:p>
            <a:pPr lvl="0"/>
            <a:r>
              <a:rPr lang="de-DE"/>
              <a:t>Berufsbezeichnung</a:t>
            </a:r>
            <a:br>
              <a:rPr lang="de-DE"/>
            </a:br>
            <a:r>
              <a:rPr lang="de-DE"/>
              <a:t>bzw. Abteilung</a:t>
            </a:r>
          </a:p>
        </p:txBody>
      </p:sp>
      <p:sp>
        <p:nvSpPr>
          <p:cNvPr id="79" name="Textplatzhalter 10">
            <a:extLst>
              <a:ext uri="{FF2B5EF4-FFF2-40B4-BE49-F238E27FC236}">
                <a16:creationId xmlns:a16="http://schemas.microsoft.com/office/drawing/2014/main" id="{07C8B58F-50D8-5420-4F4A-E9C13522D8B4}"/>
              </a:ext>
            </a:extLst>
          </p:cNvPr>
          <p:cNvSpPr>
            <a:spLocks noGrp="1"/>
          </p:cNvSpPr>
          <p:nvPr>
            <p:ph type="body" sz="quarter" idx="21" hasCustomPrompt="1"/>
          </p:nvPr>
        </p:nvSpPr>
        <p:spPr>
          <a:xfrm>
            <a:off x="3378273" y="5143988"/>
            <a:ext cx="2478390" cy="323165"/>
          </a:xfrm>
        </p:spPr>
        <p:txBody>
          <a:bodyPr>
            <a:spAutoFit/>
          </a:bodyPr>
          <a:lstStyle>
            <a:lvl1pPr marL="0" indent="0" algn="ctr">
              <a:lnSpc>
                <a:spcPct val="100000"/>
              </a:lnSpc>
              <a:spcBef>
                <a:spcPts val="0"/>
              </a:spcBef>
              <a:spcAft>
                <a:spcPts val="0"/>
              </a:spcAft>
              <a:buFontTx/>
              <a:buNone/>
              <a:defRPr sz="1050" b="0" cap="all" baseline="0">
                <a:solidFill>
                  <a:schemeClr val="tx1"/>
                </a:solidFill>
              </a:defRPr>
            </a:lvl1pPr>
          </a:lstStyle>
          <a:p>
            <a:pPr lvl="0"/>
            <a:r>
              <a:rPr lang="de-DE"/>
              <a:t>Telefonnummer +49</a:t>
            </a:r>
            <a:br>
              <a:rPr lang="de-DE"/>
            </a:br>
            <a:r>
              <a:rPr lang="de-DE"/>
              <a:t>Mobilnummer +49</a:t>
            </a:r>
          </a:p>
        </p:txBody>
      </p:sp>
      <p:sp>
        <p:nvSpPr>
          <p:cNvPr id="80" name="Textplatzhalter 10">
            <a:extLst>
              <a:ext uri="{FF2B5EF4-FFF2-40B4-BE49-F238E27FC236}">
                <a16:creationId xmlns:a16="http://schemas.microsoft.com/office/drawing/2014/main" id="{590CE52D-C08E-6F1B-D709-36E73A06C2E5}"/>
              </a:ext>
            </a:extLst>
          </p:cNvPr>
          <p:cNvSpPr>
            <a:spLocks noGrp="1"/>
          </p:cNvSpPr>
          <p:nvPr>
            <p:ph type="body" sz="quarter" idx="22" hasCustomPrompt="1"/>
          </p:nvPr>
        </p:nvSpPr>
        <p:spPr>
          <a:xfrm>
            <a:off x="3378273" y="5579279"/>
            <a:ext cx="2478390" cy="276999"/>
          </a:xfrm>
        </p:spPr>
        <p:txBody>
          <a:bodyPr>
            <a:spAutoFit/>
          </a:bodyPr>
          <a:lstStyle>
            <a:lvl1pPr marL="0" indent="0" algn="ctr">
              <a:lnSpc>
                <a:spcPct val="100000"/>
              </a:lnSpc>
              <a:spcBef>
                <a:spcPts val="0"/>
              </a:spcBef>
              <a:spcAft>
                <a:spcPts val="0"/>
              </a:spcAft>
              <a:buFontTx/>
              <a:buNone/>
              <a:defRPr sz="900" b="0" cap="all" baseline="0">
                <a:solidFill>
                  <a:schemeClr val="accent4"/>
                </a:solidFill>
              </a:defRPr>
            </a:lvl1pPr>
          </a:lstStyle>
          <a:p>
            <a:pPr lvl="0"/>
            <a:r>
              <a:rPr lang="de-DE" dirty="0"/>
              <a:t>Emailadresse</a:t>
            </a:r>
            <a:br>
              <a:rPr lang="de-DE" dirty="0"/>
            </a:br>
            <a:r>
              <a:rPr lang="de-DE" dirty="0"/>
              <a:t>@relineeurope.com</a:t>
            </a:r>
          </a:p>
        </p:txBody>
      </p:sp>
      <p:cxnSp>
        <p:nvCxnSpPr>
          <p:cNvPr id="6" name="Gerader Verbinder 5">
            <a:extLst>
              <a:ext uri="{FF2B5EF4-FFF2-40B4-BE49-F238E27FC236}">
                <a16:creationId xmlns:a16="http://schemas.microsoft.com/office/drawing/2014/main" id="{3168AE95-950E-BC37-58CA-10EBC91887DA}"/>
              </a:ext>
            </a:extLst>
          </p:cNvPr>
          <p:cNvCxnSpPr>
            <a:cxnSpLocks/>
          </p:cNvCxnSpPr>
          <p:nvPr userDrawn="1"/>
        </p:nvCxnSpPr>
        <p:spPr>
          <a:xfrm>
            <a:off x="247929" y="2306469"/>
            <a:ext cx="0" cy="349091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Rechteck 9">
            <a:extLst>
              <a:ext uri="{FF2B5EF4-FFF2-40B4-BE49-F238E27FC236}">
                <a16:creationId xmlns:a16="http://schemas.microsoft.com/office/drawing/2014/main" id="{9E7F3253-7C3E-2A2A-ECB0-1EAAC5EDE4DD}"/>
              </a:ext>
            </a:extLst>
          </p:cNvPr>
          <p:cNvSpPr/>
          <p:nvPr userDrawn="1"/>
        </p:nvSpPr>
        <p:spPr>
          <a:xfrm rot="16200000" flipH="1" flipV="1">
            <a:off x="-547283" y="4044315"/>
            <a:ext cx="1519236" cy="517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51613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50"/>
                                        <p:tgtEl>
                                          <p:spTgt spid="10"/>
                                        </p:tgtEl>
                                      </p:cBhvr>
                                    </p:animEffect>
                                  </p:childTnLst>
                                </p:cTn>
                              </p:par>
                              <p:par>
                                <p:cTn id="8" presetID="64" presetClass="path" presetSubtype="0" accel="50000" decel="50000" fill="hold" grpId="1" nodeType="withEffect">
                                  <p:stCondLst>
                                    <p:cond delay="250"/>
                                  </p:stCondLst>
                                  <p:childTnLst>
                                    <p:animMotion origin="layout" path="M 2.29167E-6 0.0669 L 2.29167E-6 1.48148E-6 " pathEditMode="relative" rAng="0" ptsTypes="AA">
                                      <p:cBhvr>
                                        <p:cTn id="9" dur="1000" fill="hold"/>
                                        <p:tgtEl>
                                          <p:spTgt spid="10"/>
                                        </p:tgtEl>
                                        <p:attrNameLst>
                                          <p:attrName>ppt_x</p:attrName>
                                          <p:attrName>ppt_y</p:attrName>
                                        </p:attrNameLst>
                                      </p:cBhvr>
                                      <p:rCtr x="0" y="-335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Lst>
  </p:timing>
  <p:extLst>
    <p:ext uri="{DCECCB84-F9BA-43D5-87BE-67443E8EF086}">
      <p15:sldGuideLst xmlns:p15="http://schemas.microsoft.com/office/powerpoint/2012/main">
        <p15:guide id="2" orient="horz" pos="1284" userDrawn="1">
          <p15:clr>
            <a:srgbClr val="FBAE40"/>
          </p15:clr>
        </p15:guide>
        <p15:guide id="3" orient="horz" pos="3822" userDrawn="1">
          <p15:clr>
            <a:srgbClr val="FBAE40"/>
          </p15:clr>
        </p15:guide>
        <p15:guide id="4" orient="horz" pos="1175" userDrawn="1">
          <p15:clr>
            <a:srgbClr val="FBAE40"/>
          </p15:clr>
        </p15:guide>
        <p15:guide id="5" orient="horz" pos="3933" userDrawn="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Mitarbeiter Kontaktfolie 2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FC9509B-BEC5-6271-09A4-B90F8EC562C3}"/>
              </a:ext>
            </a:extLst>
          </p:cNvPr>
          <p:cNvSpPr>
            <a:spLocks noGrp="1"/>
          </p:cNvSpPr>
          <p:nvPr>
            <p:ph type="title" hasCustomPrompt="1"/>
          </p:nvPr>
        </p:nvSpPr>
        <p:spPr>
          <a:xfrm>
            <a:off x="233364" y="923908"/>
            <a:ext cx="11722099" cy="332399"/>
          </a:xfrm>
        </p:spPr>
        <p:txBody>
          <a:bodyPr/>
          <a:lstStyle>
            <a:lvl1pPr>
              <a:defRPr sz="2400" cap="all" baseline="0"/>
            </a:lvl1pPr>
          </a:lstStyle>
          <a:p>
            <a:r>
              <a:rPr lang="de-DE" dirty="0"/>
              <a:t>Hier steht die Headline</a:t>
            </a:r>
          </a:p>
        </p:txBody>
      </p:sp>
      <p:sp>
        <p:nvSpPr>
          <p:cNvPr id="8" name="Textplatzhalter 9">
            <a:extLst>
              <a:ext uri="{FF2B5EF4-FFF2-40B4-BE49-F238E27FC236}">
                <a16:creationId xmlns:a16="http://schemas.microsoft.com/office/drawing/2014/main" id="{AA234A89-5D67-BDB1-A8A4-D6D9E605DA8D}"/>
              </a:ext>
            </a:extLst>
          </p:cNvPr>
          <p:cNvSpPr>
            <a:spLocks noGrp="1"/>
          </p:cNvSpPr>
          <p:nvPr>
            <p:ph type="body" sz="quarter" idx="14" hasCustomPrompt="1"/>
          </p:nvPr>
        </p:nvSpPr>
        <p:spPr>
          <a:xfrm>
            <a:off x="234157" y="1340517"/>
            <a:ext cx="11721306" cy="184281"/>
          </a:xfrm>
        </p:spPr>
        <p:txBody>
          <a:bodyPr/>
          <a:lstStyle>
            <a:lvl1pPr marL="0" indent="0">
              <a:buNone/>
              <a:defRPr sz="1200" cap="none" baseline="0"/>
            </a:lvl1pPr>
          </a:lstStyle>
          <a:p>
            <a:pPr lvl="0"/>
            <a:r>
              <a:rPr lang="de-DE" dirty="0"/>
              <a:t>Hier steht die </a:t>
            </a:r>
            <a:r>
              <a:rPr lang="de-DE" dirty="0" err="1"/>
              <a:t>Subline</a:t>
            </a:r>
            <a:endParaRPr lang="de-DE" dirty="0"/>
          </a:p>
        </p:txBody>
      </p:sp>
      <p:sp>
        <p:nvSpPr>
          <p:cNvPr id="15" name="Foliennummernplatzhalter 4">
            <a:extLst>
              <a:ext uri="{FF2B5EF4-FFF2-40B4-BE49-F238E27FC236}">
                <a16:creationId xmlns:a16="http://schemas.microsoft.com/office/drawing/2014/main" id="{6972F46F-B7EC-6977-4DA5-E5560F0E715A}"/>
              </a:ext>
            </a:extLst>
          </p:cNvPr>
          <p:cNvSpPr>
            <a:spLocks noGrp="1"/>
          </p:cNvSpPr>
          <p:nvPr>
            <p:ph type="sldNum" sz="quarter" idx="4"/>
          </p:nvPr>
        </p:nvSpPr>
        <p:spPr>
          <a:xfrm>
            <a:off x="11593513" y="6600825"/>
            <a:ext cx="361950" cy="257176"/>
          </a:xfrm>
          <a:prstGeom prst="rect">
            <a:avLst/>
          </a:prstGeom>
        </p:spPr>
        <p:txBody>
          <a:bodyPr lIns="0" rIns="0" anchor="ctr"/>
          <a:lstStyle>
            <a:lvl1pPr algn="r">
              <a:defRPr sz="600" b="1"/>
            </a:lvl1pPr>
          </a:lstStyle>
          <a:p>
            <a:fld id="{70AC78CC-C529-47E7-A9D5-30BF1F95C35E}" type="slidenum">
              <a:rPr lang="de-DE" smtClean="0"/>
              <a:pPr/>
              <a:t>‹Nr.›</a:t>
            </a:fld>
            <a:endParaRPr lang="de-DE"/>
          </a:p>
        </p:txBody>
      </p:sp>
      <p:sp>
        <p:nvSpPr>
          <p:cNvPr id="16" name="Fußzeilenplatzhalter 3">
            <a:extLst>
              <a:ext uri="{FF2B5EF4-FFF2-40B4-BE49-F238E27FC236}">
                <a16:creationId xmlns:a16="http://schemas.microsoft.com/office/drawing/2014/main" id="{DAA9CC3B-A8B9-354F-DE64-62D2E648EBB4}"/>
              </a:ext>
            </a:extLst>
          </p:cNvPr>
          <p:cNvSpPr>
            <a:spLocks noGrp="1"/>
          </p:cNvSpPr>
          <p:nvPr>
            <p:ph type="ftr" sz="quarter" idx="3"/>
          </p:nvPr>
        </p:nvSpPr>
        <p:spPr>
          <a:xfrm>
            <a:off x="1395280" y="6600825"/>
            <a:ext cx="10122125" cy="257176"/>
          </a:xfrm>
          <a:prstGeom prst="rect">
            <a:avLst/>
          </a:prstGeom>
        </p:spPr>
        <p:txBody>
          <a:bodyPr lIns="0" anchor="ctr"/>
          <a:lstStyle>
            <a:lvl1pPr>
              <a:defRPr sz="600" b="0">
                <a:latin typeface="+mn-lt"/>
              </a:defRPr>
            </a:lvl1pPr>
          </a:lstStyle>
          <a:p>
            <a:r>
              <a:rPr lang="de-DE" dirty="0"/>
              <a:t>Titel hinzufügen - Referent</a:t>
            </a:r>
          </a:p>
        </p:txBody>
      </p:sp>
      <p:sp>
        <p:nvSpPr>
          <p:cNvPr id="18" name="Textfeld 17">
            <a:extLst>
              <a:ext uri="{FF2B5EF4-FFF2-40B4-BE49-F238E27FC236}">
                <a16:creationId xmlns:a16="http://schemas.microsoft.com/office/drawing/2014/main" id="{54EBA23E-5AB8-DC91-1368-9EA0816F0AA7}"/>
              </a:ext>
            </a:extLst>
          </p:cNvPr>
          <p:cNvSpPr txBox="1"/>
          <p:nvPr userDrawn="1"/>
        </p:nvSpPr>
        <p:spPr>
          <a:xfrm>
            <a:off x="233364" y="6637080"/>
            <a:ext cx="1145856" cy="184666"/>
          </a:xfrm>
          <a:prstGeom prst="rect">
            <a:avLst/>
          </a:prstGeom>
          <a:noFill/>
        </p:spPr>
        <p:txBody>
          <a:bodyPr wrap="square" lIns="0" rIns="0">
            <a:spAutoFit/>
          </a:bodyPr>
          <a:lstStyle/>
          <a:p>
            <a:r>
              <a:rPr lang="en-US" sz="600" b="1" kern="0" noProof="1">
                <a:solidFill>
                  <a:srgbClr val="0B1522"/>
                </a:solidFill>
                <a:latin typeface="Verdana" panose="020B0604030504040204" pitchFamily="34" charset="0"/>
                <a:ea typeface="Verdana" panose="020B0604030504040204" pitchFamily="34" charset="0"/>
              </a:rPr>
              <a:t>RELINE UV TECHNOLOGY </a:t>
            </a:r>
            <a:r>
              <a:rPr lang="en-US" sz="600" kern="0" noProof="1">
                <a:solidFill>
                  <a:srgbClr val="0B1522"/>
                </a:solidFill>
                <a:latin typeface="Verdana" panose="020B0604030504040204" pitchFamily="34" charset="0"/>
                <a:ea typeface="Verdana" panose="020B0604030504040204" pitchFamily="34" charset="0"/>
              </a:rPr>
              <a:t>| </a:t>
            </a:r>
            <a:endParaRPr lang="de-DE" sz="1400" dirty="0"/>
          </a:p>
        </p:txBody>
      </p:sp>
      <p:cxnSp>
        <p:nvCxnSpPr>
          <p:cNvPr id="19" name="Gerader Verbinder 18">
            <a:extLst>
              <a:ext uri="{FF2B5EF4-FFF2-40B4-BE49-F238E27FC236}">
                <a16:creationId xmlns:a16="http://schemas.microsoft.com/office/drawing/2014/main" id="{191FE227-C1A2-B7C9-27EE-23B1D291CBBB}"/>
              </a:ext>
            </a:extLst>
          </p:cNvPr>
          <p:cNvCxnSpPr>
            <a:cxnSpLocks/>
          </p:cNvCxnSpPr>
          <p:nvPr userDrawn="1"/>
        </p:nvCxnSpPr>
        <p:spPr>
          <a:xfrm>
            <a:off x="233363" y="6592888"/>
            <a:ext cx="11722100" cy="0"/>
          </a:xfrm>
          <a:prstGeom prst="line">
            <a:avLst/>
          </a:prstGeom>
          <a:ln w="28575">
            <a:solidFill>
              <a:srgbClr val="FBB21B"/>
            </a:solidFill>
          </a:ln>
        </p:spPr>
        <p:style>
          <a:lnRef idx="1">
            <a:schemeClr val="accent1"/>
          </a:lnRef>
          <a:fillRef idx="0">
            <a:schemeClr val="accent1"/>
          </a:fillRef>
          <a:effectRef idx="0">
            <a:schemeClr val="accent1"/>
          </a:effectRef>
          <a:fontRef idx="minor">
            <a:schemeClr val="tx1"/>
          </a:fontRef>
        </p:style>
      </p:cxnSp>
      <p:sp>
        <p:nvSpPr>
          <p:cNvPr id="3" name="Rechteck 2">
            <a:extLst>
              <a:ext uri="{FF2B5EF4-FFF2-40B4-BE49-F238E27FC236}">
                <a16:creationId xmlns:a16="http://schemas.microsoft.com/office/drawing/2014/main" id="{E33A1A72-71FB-D650-7C66-0CDCCD6EC6F6}"/>
              </a:ext>
            </a:extLst>
          </p:cNvPr>
          <p:cNvSpPr/>
          <p:nvPr userDrawn="1"/>
        </p:nvSpPr>
        <p:spPr>
          <a:xfrm>
            <a:off x="0" y="0"/>
            <a:ext cx="12192000" cy="646820"/>
          </a:xfrm>
          <a:prstGeom prst="rect">
            <a:avLst/>
          </a:prstGeom>
          <a:solidFill>
            <a:srgbClr val="0B15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4" name="Gerader Verbinder 3">
            <a:extLst>
              <a:ext uri="{FF2B5EF4-FFF2-40B4-BE49-F238E27FC236}">
                <a16:creationId xmlns:a16="http://schemas.microsoft.com/office/drawing/2014/main" id="{C1420159-EAE5-8ABC-E3E0-E560F261C785}"/>
              </a:ext>
            </a:extLst>
          </p:cNvPr>
          <p:cNvCxnSpPr>
            <a:cxnSpLocks/>
          </p:cNvCxnSpPr>
          <p:nvPr userDrawn="1"/>
        </p:nvCxnSpPr>
        <p:spPr>
          <a:xfrm>
            <a:off x="227013" y="628153"/>
            <a:ext cx="11737975" cy="0"/>
          </a:xfrm>
          <a:prstGeom prst="line">
            <a:avLst/>
          </a:prstGeom>
          <a:ln w="28575">
            <a:solidFill>
              <a:srgbClr val="0F1623"/>
            </a:solidFill>
          </a:ln>
        </p:spPr>
        <p:style>
          <a:lnRef idx="1">
            <a:schemeClr val="accent1"/>
          </a:lnRef>
          <a:fillRef idx="0">
            <a:schemeClr val="accent1"/>
          </a:fillRef>
          <a:effectRef idx="0">
            <a:schemeClr val="accent1"/>
          </a:effectRef>
          <a:fontRef idx="minor">
            <a:schemeClr val="tx1"/>
          </a:fontRef>
        </p:style>
      </p:cxnSp>
      <p:sp>
        <p:nvSpPr>
          <p:cNvPr id="5" name="Rechteck 4">
            <a:extLst>
              <a:ext uri="{FF2B5EF4-FFF2-40B4-BE49-F238E27FC236}">
                <a16:creationId xmlns:a16="http://schemas.microsoft.com/office/drawing/2014/main" id="{8FEDA81A-98C1-082A-0AA9-FAB3D1ACDD7E}"/>
              </a:ext>
            </a:extLst>
          </p:cNvPr>
          <p:cNvSpPr/>
          <p:nvPr userDrawn="1"/>
        </p:nvSpPr>
        <p:spPr>
          <a:xfrm>
            <a:off x="227013" y="646824"/>
            <a:ext cx="1519236" cy="51732"/>
          </a:xfrm>
          <a:prstGeom prst="rect">
            <a:avLst/>
          </a:prstGeom>
          <a:solidFill>
            <a:srgbClr val="FCAF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Grafik 6" descr="Ein Bild, das Text, ClipArt enthält.&#10;&#10;Automatisch generierte Beschreibung">
            <a:extLst>
              <a:ext uri="{FF2B5EF4-FFF2-40B4-BE49-F238E27FC236}">
                <a16:creationId xmlns:a16="http://schemas.microsoft.com/office/drawing/2014/main" id="{93824E7F-3A11-AC03-F936-3E3B00C9C27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631" t="11965" r="4453" b="11785"/>
          <a:stretch/>
        </p:blipFill>
        <p:spPr>
          <a:xfrm>
            <a:off x="218602" y="114137"/>
            <a:ext cx="1540885" cy="418546"/>
          </a:xfrm>
          <a:prstGeom prst="rect">
            <a:avLst/>
          </a:prstGeom>
        </p:spPr>
      </p:pic>
      <p:pic>
        <p:nvPicPr>
          <p:cNvPr id="9" name="Grafik 8">
            <a:extLst>
              <a:ext uri="{FF2B5EF4-FFF2-40B4-BE49-F238E27FC236}">
                <a16:creationId xmlns:a16="http://schemas.microsoft.com/office/drawing/2014/main" id="{AA864CA0-C12A-E09E-A61A-B92D2BAB37CB}"/>
              </a:ext>
            </a:extLst>
          </p:cNvPr>
          <p:cNvPicPr>
            <a:picLocks noChangeAspect="1"/>
          </p:cNvPicPr>
          <p:nvPr userDrawn="1"/>
        </p:nvPicPr>
        <p:blipFill rotWithShape="1">
          <a:blip r:embed="rId3" cstate="screen">
            <a:alphaModFix amt="50000"/>
            <a:extLst>
              <a:ext uri="{28A0092B-C50C-407E-A947-70E740481C1C}">
                <a14:useLocalDpi xmlns:a14="http://schemas.microsoft.com/office/drawing/2010/main"/>
              </a:ext>
            </a:extLst>
          </a:blip>
          <a:srcRect/>
          <a:stretch/>
        </p:blipFill>
        <p:spPr>
          <a:xfrm>
            <a:off x="11437653" y="0"/>
            <a:ext cx="754348" cy="646611"/>
          </a:xfrm>
          <a:prstGeom prst="rect">
            <a:avLst/>
          </a:prstGeom>
        </p:spPr>
      </p:pic>
      <p:pic>
        <p:nvPicPr>
          <p:cNvPr id="32" name="Grafik 31">
            <a:extLst>
              <a:ext uri="{FF2B5EF4-FFF2-40B4-BE49-F238E27FC236}">
                <a16:creationId xmlns:a16="http://schemas.microsoft.com/office/drawing/2014/main" id="{42AC0B58-7F74-96C8-72A7-2052BAC771B0}"/>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0" y="2037978"/>
            <a:ext cx="12192000" cy="4032249"/>
          </a:xfrm>
          <a:prstGeom prst="rect">
            <a:avLst/>
          </a:prstGeom>
        </p:spPr>
      </p:pic>
      <p:sp>
        <p:nvSpPr>
          <p:cNvPr id="33" name="Rechteck 32">
            <a:extLst>
              <a:ext uri="{FF2B5EF4-FFF2-40B4-BE49-F238E27FC236}">
                <a16:creationId xmlns:a16="http://schemas.microsoft.com/office/drawing/2014/main" id="{FF4DBBDB-0F6F-BC36-4563-C5FF73B708F9}"/>
              </a:ext>
            </a:extLst>
          </p:cNvPr>
          <p:cNvSpPr/>
          <p:nvPr userDrawn="1"/>
        </p:nvSpPr>
        <p:spPr>
          <a:xfrm>
            <a:off x="0" y="2037979"/>
            <a:ext cx="6232524" cy="4032250"/>
          </a:xfrm>
          <a:prstGeom prst="rect">
            <a:avLst/>
          </a:prstGeom>
          <a:solidFill>
            <a:srgbClr val="0B152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65" name="Gruppieren 64">
            <a:extLst>
              <a:ext uri="{FF2B5EF4-FFF2-40B4-BE49-F238E27FC236}">
                <a16:creationId xmlns:a16="http://schemas.microsoft.com/office/drawing/2014/main" id="{CC2BD223-B9ED-C9CF-0ED3-E5E473B5091B}"/>
              </a:ext>
            </a:extLst>
          </p:cNvPr>
          <p:cNvGrpSpPr/>
          <p:nvPr userDrawn="1"/>
        </p:nvGrpSpPr>
        <p:grpSpPr>
          <a:xfrm>
            <a:off x="441229" y="1872170"/>
            <a:ext cx="2478389" cy="4367734"/>
            <a:chOff x="891554" y="1715380"/>
            <a:chExt cx="2478389" cy="4367734"/>
          </a:xfrm>
        </p:grpSpPr>
        <p:sp>
          <p:nvSpPr>
            <p:cNvPr id="66" name="Rechteck: abgerundete Ecken 65">
              <a:extLst>
                <a:ext uri="{FF2B5EF4-FFF2-40B4-BE49-F238E27FC236}">
                  <a16:creationId xmlns:a16="http://schemas.microsoft.com/office/drawing/2014/main" id="{91A18ACB-6980-7301-C796-829A6C7E52A2}"/>
                </a:ext>
              </a:extLst>
            </p:cNvPr>
            <p:cNvSpPr/>
            <p:nvPr/>
          </p:nvSpPr>
          <p:spPr>
            <a:xfrm>
              <a:off x="891554" y="1715380"/>
              <a:ext cx="2478389" cy="4367734"/>
            </a:xfrm>
            <a:prstGeom prst="roundRect">
              <a:avLst>
                <a:gd name="adj" fmla="val 7084"/>
              </a:avLst>
            </a:prstGeom>
            <a:solidFill>
              <a:schemeClr val="bg1"/>
            </a:solidFill>
            <a:ln w="6350">
              <a:solidFill>
                <a:srgbClr val="0B15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7" name="Ellipse 66">
              <a:extLst>
                <a:ext uri="{FF2B5EF4-FFF2-40B4-BE49-F238E27FC236}">
                  <a16:creationId xmlns:a16="http://schemas.microsoft.com/office/drawing/2014/main" id="{5D600DD2-6B96-7DA5-998E-FF3379BF1FC7}"/>
                </a:ext>
              </a:extLst>
            </p:cNvPr>
            <p:cNvSpPr>
              <a:spLocks/>
            </p:cNvSpPr>
            <p:nvPr/>
          </p:nvSpPr>
          <p:spPr>
            <a:xfrm>
              <a:off x="1230748" y="2041501"/>
              <a:ext cx="1800000" cy="1800000"/>
            </a:xfrm>
            <a:prstGeom prst="ellipse">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68" name="Bildplatzhalter 48">
            <a:extLst>
              <a:ext uri="{FF2B5EF4-FFF2-40B4-BE49-F238E27FC236}">
                <a16:creationId xmlns:a16="http://schemas.microsoft.com/office/drawing/2014/main" id="{1B87980A-2FC0-F0B0-8A36-9CE098D63AF7}"/>
              </a:ext>
            </a:extLst>
          </p:cNvPr>
          <p:cNvSpPr>
            <a:spLocks noGrp="1"/>
          </p:cNvSpPr>
          <p:nvPr>
            <p:ph type="pic" sz="quarter" idx="15" hasCustomPrompt="1"/>
          </p:nvPr>
        </p:nvSpPr>
        <p:spPr>
          <a:xfrm>
            <a:off x="780423" y="2198293"/>
            <a:ext cx="1800000" cy="1800000"/>
          </a:xfrm>
          <a:prstGeom prst="ellipse">
            <a:avLst/>
          </a:prstGeom>
        </p:spPr>
        <p:txBody>
          <a:bodyPr anchor="ctr">
            <a:noAutofit/>
          </a:bodyPr>
          <a:lstStyle>
            <a:lvl1pPr marL="0" indent="0" algn="ctr">
              <a:buFontTx/>
              <a:buNone/>
              <a:defRPr sz="800"/>
            </a:lvl1pPr>
          </a:lstStyle>
          <a:p>
            <a:r>
              <a:rPr lang="de-DE"/>
              <a:t>Mitarbeiterfoto</a:t>
            </a:r>
          </a:p>
        </p:txBody>
      </p:sp>
      <p:sp>
        <p:nvSpPr>
          <p:cNvPr id="69" name="Textplatzhalter 10">
            <a:extLst>
              <a:ext uri="{FF2B5EF4-FFF2-40B4-BE49-F238E27FC236}">
                <a16:creationId xmlns:a16="http://schemas.microsoft.com/office/drawing/2014/main" id="{09C92E99-46AE-1FE2-AA2E-566F9DA79A74}"/>
              </a:ext>
            </a:extLst>
          </p:cNvPr>
          <p:cNvSpPr>
            <a:spLocks noGrp="1"/>
          </p:cNvSpPr>
          <p:nvPr>
            <p:ph type="body" sz="quarter" idx="10" hasCustomPrompt="1"/>
          </p:nvPr>
        </p:nvSpPr>
        <p:spPr>
          <a:xfrm>
            <a:off x="441229" y="4124653"/>
            <a:ext cx="2478389" cy="492443"/>
          </a:xfrm>
        </p:spPr>
        <p:txBody>
          <a:bodyPr anchor="b" anchorCtr="0">
            <a:noAutofit/>
          </a:bodyPr>
          <a:lstStyle>
            <a:lvl1pPr marL="0" indent="0" algn="ctr">
              <a:lnSpc>
                <a:spcPct val="100000"/>
              </a:lnSpc>
              <a:spcBef>
                <a:spcPts val="0"/>
              </a:spcBef>
              <a:spcAft>
                <a:spcPts val="0"/>
              </a:spcAft>
              <a:buFontTx/>
              <a:buNone/>
              <a:defRPr sz="1600" b="1" cap="all" baseline="0">
                <a:solidFill>
                  <a:schemeClr val="tx1"/>
                </a:solidFill>
              </a:defRPr>
            </a:lvl1pPr>
          </a:lstStyle>
          <a:p>
            <a:pPr lvl="0"/>
            <a:r>
              <a:rPr lang="de-DE"/>
              <a:t>MITARBEITER </a:t>
            </a:r>
            <a:br>
              <a:rPr lang="de-DE"/>
            </a:br>
            <a:r>
              <a:rPr lang="de-DE"/>
              <a:t>Vorname NAME</a:t>
            </a:r>
          </a:p>
        </p:txBody>
      </p:sp>
      <p:sp>
        <p:nvSpPr>
          <p:cNvPr id="70" name="Textplatzhalter 10">
            <a:extLst>
              <a:ext uri="{FF2B5EF4-FFF2-40B4-BE49-F238E27FC236}">
                <a16:creationId xmlns:a16="http://schemas.microsoft.com/office/drawing/2014/main" id="{0FE2A94F-C643-A2CE-0159-995F9C90A7AA}"/>
              </a:ext>
            </a:extLst>
          </p:cNvPr>
          <p:cNvSpPr>
            <a:spLocks noGrp="1"/>
          </p:cNvSpPr>
          <p:nvPr>
            <p:ph type="body" sz="quarter" idx="11" hasCustomPrompt="1"/>
          </p:nvPr>
        </p:nvSpPr>
        <p:spPr>
          <a:xfrm>
            <a:off x="441229" y="4666301"/>
            <a:ext cx="2478390" cy="387414"/>
          </a:xfrm>
        </p:spPr>
        <p:txBody>
          <a:bodyPr>
            <a:noAutofit/>
          </a:bodyPr>
          <a:lstStyle>
            <a:lvl1pPr marL="0" indent="0" algn="ctr">
              <a:lnSpc>
                <a:spcPct val="100000"/>
              </a:lnSpc>
              <a:spcBef>
                <a:spcPts val="0"/>
              </a:spcBef>
              <a:spcAft>
                <a:spcPts val="0"/>
              </a:spcAft>
              <a:buFontTx/>
              <a:buNone/>
              <a:defRPr sz="1200" b="0" cap="none" baseline="0">
                <a:solidFill>
                  <a:schemeClr val="accent2"/>
                </a:solidFill>
              </a:defRPr>
            </a:lvl1pPr>
          </a:lstStyle>
          <a:p>
            <a:pPr lvl="0"/>
            <a:r>
              <a:rPr lang="de-DE"/>
              <a:t>Berufsbezeichnung</a:t>
            </a:r>
            <a:br>
              <a:rPr lang="de-DE"/>
            </a:br>
            <a:r>
              <a:rPr lang="de-DE"/>
              <a:t>bzw. Abteilung</a:t>
            </a:r>
          </a:p>
        </p:txBody>
      </p:sp>
      <p:sp>
        <p:nvSpPr>
          <p:cNvPr id="71" name="Textplatzhalter 10">
            <a:extLst>
              <a:ext uri="{FF2B5EF4-FFF2-40B4-BE49-F238E27FC236}">
                <a16:creationId xmlns:a16="http://schemas.microsoft.com/office/drawing/2014/main" id="{B00221F9-1D08-B8B8-5DA7-531030BB1781}"/>
              </a:ext>
            </a:extLst>
          </p:cNvPr>
          <p:cNvSpPr>
            <a:spLocks noGrp="1"/>
          </p:cNvSpPr>
          <p:nvPr>
            <p:ph type="body" sz="quarter" idx="16" hasCustomPrompt="1"/>
          </p:nvPr>
        </p:nvSpPr>
        <p:spPr>
          <a:xfrm>
            <a:off x="441229" y="5143988"/>
            <a:ext cx="2478390" cy="323165"/>
          </a:xfrm>
        </p:spPr>
        <p:txBody>
          <a:bodyPr>
            <a:spAutoFit/>
          </a:bodyPr>
          <a:lstStyle>
            <a:lvl1pPr marL="0" indent="0" algn="ctr">
              <a:lnSpc>
                <a:spcPct val="100000"/>
              </a:lnSpc>
              <a:spcBef>
                <a:spcPts val="0"/>
              </a:spcBef>
              <a:spcAft>
                <a:spcPts val="0"/>
              </a:spcAft>
              <a:buFontTx/>
              <a:buNone/>
              <a:defRPr sz="1050" b="0" cap="all" baseline="0">
                <a:solidFill>
                  <a:schemeClr val="tx1"/>
                </a:solidFill>
              </a:defRPr>
            </a:lvl1pPr>
          </a:lstStyle>
          <a:p>
            <a:pPr lvl="0"/>
            <a:r>
              <a:rPr lang="de-DE"/>
              <a:t>Telefonnummer +49</a:t>
            </a:r>
            <a:br>
              <a:rPr lang="de-DE"/>
            </a:br>
            <a:r>
              <a:rPr lang="de-DE"/>
              <a:t>Mobilnummer +49</a:t>
            </a:r>
          </a:p>
        </p:txBody>
      </p:sp>
      <p:sp>
        <p:nvSpPr>
          <p:cNvPr id="72" name="Textplatzhalter 10">
            <a:extLst>
              <a:ext uri="{FF2B5EF4-FFF2-40B4-BE49-F238E27FC236}">
                <a16:creationId xmlns:a16="http://schemas.microsoft.com/office/drawing/2014/main" id="{5DEE4A64-DAE2-64DA-29F7-9FA5CC8796C8}"/>
              </a:ext>
            </a:extLst>
          </p:cNvPr>
          <p:cNvSpPr>
            <a:spLocks noGrp="1"/>
          </p:cNvSpPr>
          <p:nvPr>
            <p:ph type="body" sz="quarter" idx="17" hasCustomPrompt="1"/>
          </p:nvPr>
        </p:nvSpPr>
        <p:spPr>
          <a:xfrm>
            <a:off x="441229" y="5579279"/>
            <a:ext cx="2478390" cy="276999"/>
          </a:xfrm>
        </p:spPr>
        <p:txBody>
          <a:bodyPr>
            <a:spAutoFit/>
          </a:bodyPr>
          <a:lstStyle>
            <a:lvl1pPr marL="0" indent="0" algn="ctr">
              <a:lnSpc>
                <a:spcPct val="100000"/>
              </a:lnSpc>
              <a:spcBef>
                <a:spcPts val="0"/>
              </a:spcBef>
              <a:spcAft>
                <a:spcPts val="0"/>
              </a:spcAft>
              <a:buFontTx/>
              <a:buNone/>
              <a:defRPr sz="900" b="0" cap="all" baseline="0">
                <a:solidFill>
                  <a:schemeClr val="accent4"/>
                </a:solidFill>
              </a:defRPr>
            </a:lvl1pPr>
          </a:lstStyle>
          <a:p>
            <a:pPr lvl="0"/>
            <a:r>
              <a:rPr lang="de-DE"/>
              <a:t>Emailadresse</a:t>
            </a:r>
            <a:br>
              <a:rPr lang="de-DE"/>
            </a:br>
            <a:r>
              <a:rPr lang="de-DE"/>
              <a:t>@relineeurope.com</a:t>
            </a:r>
          </a:p>
        </p:txBody>
      </p:sp>
      <p:grpSp>
        <p:nvGrpSpPr>
          <p:cNvPr id="73" name="Gruppieren 72">
            <a:extLst>
              <a:ext uri="{FF2B5EF4-FFF2-40B4-BE49-F238E27FC236}">
                <a16:creationId xmlns:a16="http://schemas.microsoft.com/office/drawing/2014/main" id="{CD019B4E-C4E1-D558-86D8-FAC70BC5B954}"/>
              </a:ext>
            </a:extLst>
          </p:cNvPr>
          <p:cNvGrpSpPr/>
          <p:nvPr userDrawn="1"/>
        </p:nvGrpSpPr>
        <p:grpSpPr>
          <a:xfrm>
            <a:off x="3378273" y="1872170"/>
            <a:ext cx="2478389" cy="4367734"/>
            <a:chOff x="891554" y="1715380"/>
            <a:chExt cx="2478389" cy="4367734"/>
          </a:xfrm>
        </p:grpSpPr>
        <p:sp>
          <p:nvSpPr>
            <p:cNvPr id="74" name="Rechteck: abgerundete Ecken 73">
              <a:extLst>
                <a:ext uri="{FF2B5EF4-FFF2-40B4-BE49-F238E27FC236}">
                  <a16:creationId xmlns:a16="http://schemas.microsoft.com/office/drawing/2014/main" id="{32FAEE11-CFFD-C86E-C824-E2E2E823EC82}"/>
                </a:ext>
              </a:extLst>
            </p:cNvPr>
            <p:cNvSpPr/>
            <p:nvPr/>
          </p:nvSpPr>
          <p:spPr>
            <a:xfrm>
              <a:off x="891554" y="1715380"/>
              <a:ext cx="2478389" cy="4367734"/>
            </a:xfrm>
            <a:prstGeom prst="roundRect">
              <a:avLst>
                <a:gd name="adj" fmla="val 7084"/>
              </a:avLst>
            </a:prstGeom>
            <a:solidFill>
              <a:schemeClr val="bg1"/>
            </a:solidFill>
            <a:ln w="6350">
              <a:solidFill>
                <a:srgbClr val="0B15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75" name="Ellipse 74">
              <a:extLst>
                <a:ext uri="{FF2B5EF4-FFF2-40B4-BE49-F238E27FC236}">
                  <a16:creationId xmlns:a16="http://schemas.microsoft.com/office/drawing/2014/main" id="{E440BFDD-CA9B-64E3-BB4E-F3B77FAD984D}"/>
                </a:ext>
              </a:extLst>
            </p:cNvPr>
            <p:cNvSpPr>
              <a:spLocks/>
            </p:cNvSpPr>
            <p:nvPr/>
          </p:nvSpPr>
          <p:spPr>
            <a:xfrm>
              <a:off x="1230748" y="2041501"/>
              <a:ext cx="1800000" cy="1800000"/>
            </a:xfrm>
            <a:prstGeom prst="ellipse">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76" name="Bildplatzhalter 48">
            <a:extLst>
              <a:ext uri="{FF2B5EF4-FFF2-40B4-BE49-F238E27FC236}">
                <a16:creationId xmlns:a16="http://schemas.microsoft.com/office/drawing/2014/main" id="{32C6D2AE-8ED5-B6CE-5120-1D5517254787}"/>
              </a:ext>
            </a:extLst>
          </p:cNvPr>
          <p:cNvSpPr>
            <a:spLocks noGrp="1"/>
          </p:cNvSpPr>
          <p:nvPr>
            <p:ph type="pic" sz="quarter" idx="18" hasCustomPrompt="1"/>
          </p:nvPr>
        </p:nvSpPr>
        <p:spPr>
          <a:xfrm>
            <a:off x="3717467" y="2198293"/>
            <a:ext cx="1800000" cy="1800000"/>
          </a:xfrm>
          <a:prstGeom prst="ellipse">
            <a:avLst/>
          </a:prstGeom>
        </p:spPr>
        <p:txBody>
          <a:bodyPr anchor="ctr">
            <a:noAutofit/>
          </a:bodyPr>
          <a:lstStyle>
            <a:lvl1pPr marL="0" indent="0" algn="ctr">
              <a:buFontTx/>
              <a:buNone/>
              <a:defRPr sz="800"/>
            </a:lvl1pPr>
          </a:lstStyle>
          <a:p>
            <a:r>
              <a:rPr lang="de-DE"/>
              <a:t>Mitarbeiterfoto</a:t>
            </a:r>
          </a:p>
        </p:txBody>
      </p:sp>
      <p:sp>
        <p:nvSpPr>
          <p:cNvPr id="77" name="Textplatzhalter 10">
            <a:extLst>
              <a:ext uri="{FF2B5EF4-FFF2-40B4-BE49-F238E27FC236}">
                <a16:creationId xmlns:a16="http://schemas.microsoft.com/office/drawing/2014/main" id="{ABED121B-AF56-1D7E-214B-E2BE15251533}"/>
              </a:ext>
            </a:extLst>
          </p:cNvPr>
          <p:cNvSpPr>
            <a:spLocks noGrp="1"/>
          </p:cNvSpPr>
          <p:nvPr>
            <p:ph type="body" sz="quarter" idx="19" hasCustomPrompt="1"/>
          </p:nvPr>
        </p:nvSpPr>
        <p:spPr>
          <a:xfrm>
            <a:off x="3378273" y="4124653"/>
            <a:ext cx="2478389" cy="492443"/>
          </a:xfrm>
        </p:spPr>
        <p:txBody>
          <a:bodyPr anchor="b" anchorCtr="0">
            <a:noAutofit/>
          </a:bodyPr>
          <a:lstStyle>
            <a:lvl1pPr marL="0" indent="0" algn="ctr">
              <a:lnSpc>
                <a:spcPct val="100000"/>
              </a:lnSpc>
              <a:spcBef>
                <a:spcPts val="0"/>
              </a:spcBef>
              <a:spcAft>
                <a:spcPts val="0"/>
              </a:spcAft>
              <a:buFontTx/>
              <a:buNone/>
              <a:defRPr sz="1600" b="1" cap="all" baseline="0">
                <a:solidFill>
                  <a:schemeClr val="tx1"/>
                </a:solidFill>
              </a:defRPr>
            </a:lvl1pPr>
          </a:lstStyle>
          <a:p>
            <a:pPr lvl="0"/>
            <a:r>
              <a:rPr lang="de-DE"/>
              <a:t>MITARBEITER </a:t>
            </a:r>
            <a:br>
              <a:rPr lang="de-DE"/>
            </a:br>
            <a:r>
              <a:rPr lang="de-DE"/>
              <a:t>Vorname NAME</a:t>
            </a:r>
          </a:p>
        </p:txBody>
      </p:sp>
      <p:sp>
        <p:nvSpPr>
          <p:cNvPr id="78" name="Textplatzhalter 10">
            <a:extLst>
              <a:ext uri="{FF2B5EF4-FFF2-40B4-BE49-F238E27FC236}">
                <a16:creationId xmlns:a16="http://schemas.microsoft.com/office/drawing/2014/main" id="{87AC5D52-7471-9CDC-16B8-BC0832AE4C94}"/>
              </a:ext>
            </a:extLst>
          </p:cNvPr>
          <p:cNvSpPr>
            <a:spLocks noGrp="1"/>
          </p:cNvSpPr>
          <p:nvPr>
            <p:ph type="body" sz="quarter" idx="20" hasCustomPrompt="1"/>
          </p:nvPr>
        </p:nvSpPr>
        <p:spPr>
          <a:xfrm>
            <a:off x="3378273" y="4666301"/>
            <a:ext cx="2478390" cy="387414"/>
          </a:xfrm>
        </p:spPr>
        <p:txBody>
          <a:bodyPr>
            <a:noAutofit/>
          </a:bodyPr>
          <a:lstStyle>
            <a:lvl1pPr marL="0" indent="0" algn="ctr">
              <a:lnSpc>
                <a:spcPct val="100000"/>
              </a:lnSpc>
              <a:spcBef>
                <a:spcPts val="0"/>
              </a:spcBef>
              <a:spcAft>
                <a:spcPts val="0"/>
              </a:spcAft>
              <a:buFontTx/>
              <a:buNone/>
              <a:defRPr sz="1200" b="0" cap="none" baseline="0">
                <a:solidFill>
                  <a:schemeClr val="accent2"/>
                </a:solidFill>
              </a:defRPr>
            </a:lvl1pPr>
          </a:lstStyle>
          <a:p>
            <a:pPr lvl="0"/>
            <a:r>
              <a:rPr lang="de-DE"/>
              <a:t>Berufsbezeichnung</a:t>
            </a:r>
            <a:br>
              <a:rPr lang="de-DE"/>
            </a:br>
            <a:r>
              <a:rPr lang="de-DE"/>
              <a:t>bzw. Abteilung</a:t>
            </a:r>
          </a:p>
        </p:txBody>
      </p:sp>
      <p:sp>
        <p:nvSpPr>
          <p:cNvPr id="79" name="Textplatzhalter 10">
            <a:extLst>
              <a:ext uri="{FF2B5EF4-FFF2-40B4-BE49-F238E27FC236}">
                <a16:creationId xmlns:a16="http://schemas.microsoft.com/office/drawing/2014/main" id="{07C8B58F-50D8-5420-4F4A-E9C13522D8B4}"/>
              </a:ext>
            </a:extLst>
          </p:cNvPr>
          <p:cNvSpPr>
            <a:spLocks noGrp="1"/>
          </p:cNvSpPr>
          <p:nvPr>
            <p:ph type="body" sz="quarter" idx="21" hasCustomPrompt="1"/>
          </p:nvPr>
        </p:nvSpPr>
        <p:spPr>
          <a:xfrm>
            <a:off x="3378273" y="5143988"/>
            <a:ext cx="2478390" cy="323165"/>
          </a:xfrm>
        </p:spPr>
        <p:txBody>
          <a:bodyPr>
            <a:spAutoFit/>
          </a:bodyPr>
          <a:lstStyle>
            <a:lvl1pPr marL="0" indent="0" algn="ctr">
              <a:lnSpc>
                <a:spcPct val="100000"/>
              </a:lnSpc>
              <a:spcBef>
                <a:spcPts val="0"/>
              </a:spcBef>
              <a:spcAft>
                <a:spcPts val="0"/>
              </a:spcAft>
              <a:buFontTx/>
              <a:buNone/>
              <a:defRPr sz="1050" b="0" cap="all" baseline="0">
                <a:solidFill>
                  <a:schemeClr val="tx1"/>
                </a:solidFill>
              </a:defRPr>
            </a:lvl1pPr>
          </a:lstStyle>
          <a:p>
            <a:pPr lvl="0"/>
            <a:r>
              <a:rPr lang="de-DE"/>
              <a:t>Telefonnummer +49</a:t>
            </a:r>
            <a:br>
              <a:rPr lang="de-DE"/>
            </a:br>
            <a:r>
              <a:rPr lang="de-DE"/>
              <a:t>Mobilnummer +49</a:t>
            </a:r>
          </a:p>
        </p:txBody>
      </p:sp>
      <p:sp>
        <p:nvSpPr>
          <p:cNvPr id="80" name="Textplatzhalter 10">
            <a:extLst>
              <a:ext uri="{FF2B5EF4-FFF2-40B4-BE49-F238E27FC236}">
                <a16:creationId xmlns:a16="http://schemas.microsoft.com/office/drawing/2014/main" id="{590CE52D-C08E-6F1B-D709-36E73A06C2E5}"/>
              </a:ext>
            </a:extLst>
          </p:cNvPr>
          <p:cNvSpPr>
            <a:spLocks noGrp="1"/>
          </p:cNvSpPr>
          <p:nvPr>
            <p:ph type="body" sz="quarter" idx="22" hasCustomPrompt="1"/>
          </p:nvPr>
        </p:nvSpPr>
        <p:spPr>
          <a:xfrm>
            <a:off x="3378273" y="5579279"/>
            <a:ext cx="2478390" cy="276999"/>
          </a:xfrm>
        </p:spPr>
        <p:txBody>
          <a:bodyPr>
            <a:spAutoFit/>
          </a:bodyPr>
          <a:lstStyle>
            <a:lvl1pPr marL="0" indent="0" algn="ctr">
              <a:lnSpc>
                <a:spcPct val="100000"/>
              </a:lnSpc>
              <a:spcBef>
                <a:spcPts val="0"/>
              </a:spcBef>
              <a:spcAft>
                <a:spcPts val="0"/>
              </a:spcAft>
              <a:buFontTx/>
              <a:buNone/>
              <a:defRPr sz="900" b="0" cap="all" baseline="0">
                <a:solidFill>
                  <a:schemeClr val="accent4"/>
                </a:solidFill>
              </a:defRPr>
            </a:lvl1pPr>
          </a:lstStyle>
          <a:p>
            <a:pPr lvl="0"/>
            <a:r>
              <a:rPr lang="de-DE"/>
              <a:t>Emailadresse</a:t>
            </a:r>
            <a:br>
              <a:rPr lang="de-DE"/>
            </a:br>
            <a:r>
              <a:rPr lang="de-DE"/>
              <a:t>@relineeurope.com</a:t>
            </a:r>
          </a:p>
        </p:txBody>
      </p:sp>
      <p:cxnSp>
        <p:nvCxnSpPr>
          <p:cNvPr id="6" name="Gerader Verbinder 5">
            <a:extLst>
              <a:ext uri="{FF2B5EF4-FFF2-40B4-BE49-F238E27FC236}">
                <a16:creationId xmlns:a16="http://schemas.microsoft.com/office/drawing/2014/main" id="{3168AE95-950E-BC37-58CA-10EBC91887DA}"/>
              </a:ext>
            </a:extLst>
          </p:cNvPr>
          <p:cNvCxnSpPr>
            <a:cxnSpLocks/>
          </p:cNvCxnSpPr>
          <p:nvPr userDrawn="1"/>
        </p:nvCxnSpPr>
        <p:spPr>
          <a:xfrm>
            <a:off x="247929" y="2306469"/>
            <a:ext cx="0" cy="349091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Rechteck 9">
            <a:extLst>
              <a:ext uri="{FF2B5EF4-FFF2-40B4-BE49-F238E27FC236}">
                <a16:creationId xmlns:a16="http://schemas.microsoft.com/office/drawing/2014/main" id="{9E7F3253-7C3E-2A2A-ECB0-1EAAC5EDE4DD}"/>
              </a:ext>
            </a:extLst>
          </p:cNvPr>
          <p:cNvSpPr/>
          <p:nvPr userDrawn="1"/>
        </p:nvSpPr>
        <p:spPr>
          <a:xfrm rot="16200000" flipH="1" flipV="1">
            <a:off x="-547283" y="4044315"/>
            <a:ext cx="1519236" cy="517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410520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50"/>
                                        <p:tgtEl>
                                          <p:spTgt spid="10"/>
                                        </p:tgtEl>
                                      </p:cBhvr>
                                    </p:animEffect>
                                  </p:childTnLst>
                                </p:cTn>
                              </p:par>
                              <p:par>
                                <p:cTn id="8" presetID="64" presetClass="path" presetSubtype="0" accel="50000" decel="50000" fill="hold" grpId="1" nodeType="withEffect">
                                  <p:stCondLst>
                                    <p:cond delay="250"/>
                                  </p:stCondLst>
                                  <p:childTnLst>
                                    <p:animMotion origin="layout" path="M 2.29167E-6 0.0669 L 2.29167E-6 1.48148E-6 " pathEditMode="relative" rAng="0" ptsTypes="AA">
                                      <p:cBhvr>
                                        <p:cTn id="9" dur="1000" fill="hold"/>
                                        <p:tgtEl>
                                          <p:spTgt spid="10"/>
                                        </p:tgtEl>
                                        <p:attrNameLst>
                                          <p:attrName>ppt_x</p:attrName>
                                          <p:attrName>ppt_y</p:attrName>
                                        </p:attrNameLst>
                                      </p:cBhvr>
                                      <p:rCtr x="0" y="-335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Lst>
  </p:timing>
  <p:extLst>
    <p:ext uri="{DCECCB84-F9BA-43D5-87BE-67443E8EF086}">
      <p15:sldGuideLst xmlns:p15="http://schemas.microsoft.com/office/powerpoint/2012/main">
        <p15:guide id="2" orient="horz" pos="1284" userDrawn="1">
          <p15:clr>
            <a:srgbClr val="FBAE40"/>
          </p15:clr>
        </p15:guide>
        <p15:guide id="3" orient="horz" pos="3822" userDrawn="1">
          <p15:clr>
            <a:srgbClr val="FBAE40"/>
          </p15:clr>
        </p15:guide>
        <p15:guide id="4" orient="horz" pos="1175" userDrawn="1">
          <p15:clr>
            <a:srgbClr val="FBAE40"/>
          </p15:clr>
        </p15:guide>
        <p15:guide id="5" orient="horz" pos="3933" userDrawn="1">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Mitarbeiter Kontaktfolie 4er">
    <p:spTree>
      <p:nvGrpSpPr>
        <p:cNvPr id="1" name=""/>
        <p:cNvGrpSpPr/>
        <p:nvPr/>
      </p:nvGrpSpPr>
      <p:grpSpPr>
        <a:xfrm>
          <a:off x="0" y="0"/>
          <a:ext cx="0" cy="0"/>
          <a:chOff x="0" y="0"/>
          <a:chExt cx="0" cy="0"/>
        </a:xfrm>
      </p:grpSpPr>
      <p:pic>
        <p:nvPicPr>
          <p:cNvPr id="31" name="Grafik 30">
            <a:extLst>
              <a:ext uri="{FF2B5EF4-FFF2-40B4-BE49-F238E27FC236}">
                <a16:creationId xmlns:a16="http://schemas.microsoft.com/office/drawing/2014/main" id="{4053128E-E349-4220-61FB-2E25F128D92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2037978"/>
            <a:ext cx="12192000" cy="4032249"/>
          </a:xfrm>
          <a:prstGeom prst="rect">
            <a:avLst/>
          </a:prstGeom>
        </p:spPr>
      </p:pic>
      <p:sp>
        <p:nvSpPr>
          <p:cNvPr id="36" name="Rechteck 35">
            <a:extLst>
              <a:ext uri="{FF2B5EF4-FFF2-40B4-BE49-F238E27FC236}">
                <a16:creationId xmlns:a16="http://schemas.microsoft.com/office/drawing/2014/main" id="{740A6B47-C835-342D-2129-3E010E6A3A8F}"/>
              </a:ext>
            </a:extLst>
          </p:cNvPr>
          <p:cNvSpPr/>
          <p:nvPr userDrawn="1"/>
        </p:nvSpPr>
        <p:spPr>
          <a:xfrm>
            <a:off x="-1587" y="2043322"/>
            <a:ext cx="12192000" cy="4032250"/>
          </a:xfrm>
          <a:prstGeom prst="rect">
            <a:avLst/>
          </a:prstGeom>
          <a:solidFill>
            <a:srgbClr val="0B152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el 1">
            <a:extLst>
              <a:ext uri="{FF2B5EF4-FFF2-40B4-BE49-F238E27FC236}">
                <a16:creationId xmlns:a16="http://schemas.microsoft.com/office/drawing/2014/main" id="{EFC9509B-BEC5-6271-09A4-B90F8EC562C3}"/>
              </a:ext>
            </a:extLst>
          </p:cNvPr>
          <p:cNvSpPr>
            <a:spLocks noGrp="1"/>
          </p:cNvSpPr>
          <p:nvPr>
            <p:ph type="title" hasCustomPrompt="1"/>
          </p:nvPr>
        </p:nvSpPr>
        <p:spPr>
          <a:xfrm>
            <a:off x="233364" y="923908"/>
            <a:ext cx="11722099" cy="332399"/>
          </a:xfrm>
        </p:spPr>
        <p:txBody>
          <a:bodyPr/>
          <a:lstStyle>
            <a:lvl1pPr>
              <a:defRPr sz="2400" cap="all" baseline="0"/>
            </a:lvl1pPr>
          </a:lstStyle>
          <a:p>
            <a:r>
              <a:rPr lang="de-DE" dirty="0"/>
              <a:t>Hier steht die Headline</a:t>
            </a:r>
          </a:p>
        </p:txBody>
      </p:sp>
      <p:sp>
        <p:nvSpPr>
          <p:cNvPr id="8" name="Textplatzhalter 9">
            <a:extLst>
              <a:ext uri="{FF2B5EF4-FFF2-40B4-BE49-F238E27FC236}">
                <a16:creationId xmlns:a16="http://schemas.microsoft.com/office/drawing/2014/main" id="{AA234A89-5D67-BDB1-A8A4-D6D9E605DA8D}"/>
              </a:ext>
            </a:extLst>
          </p:cNvPr>
          <p:cNvSpPr>
            <a:spLocks noGrp="1"/>
          </p:cNvSpPr>
          <p:nvPr>
            <p:ph type="body" sz="quarter" idx="14" hasCustomPrompt="1"/>
          </p:nvPr>
        </p:nvSpPr>
        <p:spPr>
          <a:xfrm>
            <a:off x="234157" y="1340517"/>
            <a:ext cx="11721306" cy="184281"/>
          </a:xfrm>
        </p:spPr>
        <p:txBody>
          <a:bodyPr/>
          <a:lstStyle>
            <a:lvl1pPr marL="0" indent="0">
              <a:buNone/>
              <a:defRPr sz="1200" cap="none" baseline="0"/>
            </a:lvl1pPr>
          </a:lstStyle>
          <a:p>
            <a:pPr lvl="0"/>
            <a:r>
              <a:rPr lang="de-DE" dirty="0"/>
              <a:t>Hier steht die </a:t>
            </a:r>
            <a:r>
              <a:rPr lang="de-DE" dirty="0" err="1"/>
              <a:t>Subline</a:t>
            </a:r>
            <a:endParaRPr lang="de-DE" dirty="0"/>
          </a:p>
        </p:txBody>
      </p:sp>
      <p:sp>
        <p:nvSpPr>
          <p:cNvPr id="15" name="Foliennummernplatzhalter 4">
            <a:extLst>
              <a:ext uri="{FF2B5EF4-FFF2-40B4-BE49-F238E27FC236}">
                <a16:creationId xmlns:a16="http://schemas.microsoft.com/office/drawing/2014/main" id="{6972F46F-B7EC-6977-4DA5-E5560F0E715A}"/>
              </a:ext>
            </a:extLst>
          </p:cNvPr>
          <p:cNvSpPr>
            <a:spLocks noGrp="1"/>
          </p:cNvSpPr>
          <p:nvPr>
            <p:ph type="sldNum" sz="quarter" idx="4"/>
          </p:nvPr>
        </p:nvSpPr>
        <p:spPr>
          <a:xfrm>
            <a:off x="11593513" y="6600825"/>
            <a:ext cx="361950" cy="257176"/>
          </a:xfrm>
          <a:prstGeom prst="rect">
            <a:avLst/>
          </a:prstGeom>
        </p:spPr>
        <p:txBody>
          <a:bodyPr lIns="0" rIns="0" anchor="ctr"/>
          <a:lstStyle>
            <a:lvl1pPr algn="r">
              <a:defRPr sz="600" b="1"/>
            </a:lvl1pPr>
          </a:lstStyle>
          <a:p>
            <a:fld id="{70AC78CC-C529-47E7-A9D5-30BF1F95C35E}" type="slidenum">
              <a:rPr lang="de-DE" smtClean="0"/>
              <a:pPr/>
              <a:t>‹Nr.›</a:t>
            </a:fld>
            <a:endParaRPr lang="de-DE"/>
          </a:p>
        </p:txBody>
      </p:sp>
      <p:sp>
        <p:nvSpPr>
          <p:cNvPr id="16" name="Fußzeilenplatzhalter 3">
            <a:extLst>
              <a:ext uri="{FF2B5EF4-FFF2-40B4-BE49-F238E27FC236}">
                <a16:creationId xmlns:a16="http://schemas.microsoft.com/office/drawing/2014/main" id="{DAA9CC3B-A8B9-354F-DE64-62D2E648EBB4}"/>
              </a:ext>
            </a:extLst>
          </p:cNvPr>
          <p:cNvSpPr>
            <a:spLocks noGrp="1"/>
          </p:cNvSpPr>
          <p:nvPr>
            <p:ph type="ftr" sz="quarter" idx="3"/>
          </p:nvPr>
        </p:nvSpPr>
        <p:spPr>
          <a:xfrm>
            <a:off x="1395280" y="6600825"/>
            <a:ext cx="10122125" cy="257176"/>
          </a:xfrm>
          <a:prstGeom prst="rect">
            <a:avLst/>
          </a:prstGeom>
        </p:spPr>
        <p:txBody>
          <a:bodyPr lIns="0" anchor="ctr"/>
          <a:lstStyle>
            <a:lvl1pPr>
              <a:defRPr sz="600" b="0">
                <a:latin typeface="+mn-lt"/>
              </a:defRPr>
            </a:lvl1pPr>
          </a:lstStyle>
          <a:p>
            <a:r>
              <a:rPr lang="de-DE"/>
              <a:t>Titel hinzufügen - Referent</a:t>
            </a:r>
            <a:endParaRPr lang="de-DE" dirty="0"/>
          </a:p>
        </p:txBody>
      </p:sp>
      <p:sp>
        <p:nvSpPr>
          <p:cNvPr id="18" name="Textfeld 17">
            <a:extLst>
              <a:ext uri="{FF2B5EF4-FFF2-40B4-BE49-F238E27FC236}">
                <a16:creationId xmlns:a16="http://schemas.microsoft.com/office/drawing/2014/main" id="{54EBA23E-5AB8-DC91-1368-9EA0816F0AA7}"/>
              </a:ext>
            </a:extLst>
          </p:cNvPr>
          <p:cNvSpPr txBox="1"/>
          <p:nvPr userDrawn="1"/>
        </p:nvSpPr>
        <p:spPr>
          <a:xfrm>
            <a:off x="233364" y="6637080"/>
            <a:ext cx="1145856" cy="184666"/>
          </a:xfrm>
          <a:prstGeom prst="rect">
            <a:avLst/>
          </a:prstGeom>
          <a:noFill/>
        </p:spPr>
        <p:txBody>
          <a:bodyPr wrap="square" lIns="0" rIns="0">
            <a:spAutoFit/>
          </a:bodyPr>
          <a:lstStyle/>
          <a:p>
            <a:r>
              <a:rPr lang="en-US" sz="600" b="1" kern="0" noProof="1">
                <a:solidFill>
                  <a:srgbClr val="0B1522"/>
                </a:solidFill>
                <a:latin typeface="Verdana" panose="020B0604030504040204" pitchFamily="34" charset="0"/>
                <a:ea typeface="Verdana" panose="020B0604030504040204" pitchFamily="34" charset="0"/>
              </a:rPr>
              <a:t>RELINE UV TECHNOLOGY </a:t>
            </a:r>
            <a:r>
              <a:rPr lang="en-US" sz="600" kern="0" noProof="1">
                <a:solidFill>
                  <a:srgbClr val="0B1522"/>
                </a:solidFill>
                <a:latin typeface="Verdana" panose="020B0604030504040204" pitchFamily="34" charset="0"/>
                <a:ea typeface="Verdana" panose="020B0604030504040204" pitchFamily="34" charset="0"/>
              </a:rPr>
              <a:t>| </a:t>
            </a:r>
            <a:endParaRPr lang="de-DE" sz="1400"/>
          </a:p>
        </p:txBody>
      </p:sp>
      <p:cxnSp>
        <p:nvCxnSpPr>
          <p:cNvPr id="19" name="Gerader Verbinder 18">
            <a:extLst>
              <a:ext uri="{FF2B5EF4-FFF2-40B4-BE49-F238E27FC236}">
                <a16:creationId xmlns:a16="http://schemas.microsoft.com/office/drawing/2014/main" id="{191FE227-C1A2-B7C9-27EE-23B1D291CBBB}"/>
              </a:ext>
            </a:extLst>
          </p:cNvPr>
          <p:cNvCxnSpPr>
            <a:cxnSpLocks/>
          </p:cNvCxnSpPr>
          <p:nvPr userDrawn="1"/>
        </p:nvCxnSpPr>
        <p:spPr>
          <a:xfrm>
            <a:off x="233363" y="6592888"/>
            <a:ext cx="11722100" cy="0"/>
          </a:xfrm>
          <a:prstGeom prst="line">
            <a:avLst/>
          </a:prstGeom>
          <a:ln w="28575">
            <a:solidFill>
              <a:srgbClr val="FBB21B"/>
            </a:solidFill>
          </a:ln>
        </p:spPr>
        <p:style>
          <a:lnRef idx="1">
            <a:schemeClr val="accent1"/>
          </a:lnRef>
          <a:fillRef idx="0">
            <a:schemeClr val="accent1"/>
          </a:fillRef>
          <a:effectRef idx="0">
            <a:schemeClr val="accent1"/>
          </a:effectRef>
          <a:fontRef idx="minor">
            <a:schemeClr val="tx1"/>
          </a:fontRef>
        </p:style>
      </p:cxnSp>
      <p:sp>
        <p:nvSpPr>
          <p:cNvPr id="3" name="Rechteck 2">
            <a:extLst>
              <a:ext uri="{FF2B5EF4-FFF2-40B4-BE49-F238E27FC236}">
                <a16:creationId xmlns:a16="http://schemas.microsoft.com/office/drawing/2014/main" id="{E33A1A72-71FB-D650-7C66-0CDCCD6EC6F6}"/>
              </a:ext>
            </a:extLst>
          </p:cNvPr>
          <p:cNvSpPr/>
          <p:nvPr userDrawn="1"/>
        </p:nvSpPr>
        <p:spPr>
          <a:xfrm>
            <a:off x="0" y="0"/>
            <a:ext cx="12192000" cy="646820"/>
          </a:xfrm>
          <a:prstGeom prst="rect">
            <a:avLst/>
          </a:prstGeom>
          <a:solidFill>
            <a:srgbClr val="0B15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4" name="Gerader Verbinder 3">
            <a:extLst>
              <a:ext uri="{FF2B5EF4-FFF2-40B4-BE49-F238E27FC236}">
                <a16:creationId xmlns:a16="http://schemas.microsoft.com/office/drawing/2014/main" id="{C1420159-EAE5-8ABC-E3E0-E560F261C785}"/>
              </a:ext>
            </a:extLst>
          </p:cNvPr>
          <p:cNvCxnSpPr>
            <a:cxnSpLocks/>
          </p:cNvCxnSpPr>
          <p:nvPr userDrawn="1"/>
        </p:nvCxnSpPr>
        <p:spPr>
          <a:xfrm>
            <a:off x="227013" y="628153"/>
            <a:ext cx="11737975" cy="0"/>
          </a:xfrm>
          <a:prstGeom prst="line">
            <a:avLst/>
          </a:prstGeom>
          <a:ln w="28575">
            <a:solidFill>
              <a:srgbClr val="0F1623"/>
            </a:solidFill>
          </a:ln>
        </p:spPr>
        <p:style>
          <a:lnRef idx="1">
            <a:schemeClr val="accent1"/>
          </a:lnRef>
          <a:fillRef idx="0">
            <a:schemeClr val="accent1"/>
          </a:fillRef>
          <a:effectRef idx="0">
            <a:schemeClr val="accent1"/>
          </a:effectRef>
          <a:fontRef idx="minor">
            <a:schemeClr val="tx1"/>
          </a:fontRef>
        </p:style>
      </p:cxnSp>
      <p:sp>
        <p:nvSpPr>
          <p:cNvPr id="5" name="Rechteck 4">
            <a:extLst>
              <a:ext uri="{FF2B5EF4-FFF2-40B4-BE49-F238E27FC236}">
                <a16:creationId xmlns:a16="http://schemas.microsoft.com/office/drawing/2014/main" id="{8FEDA81A-98C1-082A-0AA9-FAB3D1ACDD7E}"/>
              </a:ext>
            </a:extLst>
          </p:cNvPr>
          <p:cNvSpPr/>
          <p:nvPr userDrawn="1"/>
        </p:nvSpPr>
        <p:spPr>
          <a:xfrm>
            <a:off x="227013" y="646824"/>
            <a:ext cx="1519236" cy="51732"/>
          </a:xfrm>
          <a:prstGeom prst="rect">
            <a:avLst/>
          </a:prstGeom>
          <a:solidFill>
            <a:srgbClr val="FCAF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Grafik 6" descr="Ein Bild, das Text, ClipArt enthält.&#10;&#10;Automatisch generierte Beschreibung">
            <a:extLst>
              <a:ext uri="{FF2B5EF4-FFF2-40B4-BE49-F238E27FC236}">
                <a16:creationId xmlns:a16="http://schemas.microsoft.com/office/drawing/2014/main" id="{93824E7F-3A11-AC03-F936-3E3B00C9C27D}"/>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3631" t="11965" r="4453" b="11785"/>
          <a:stretch/>
        </p:blipFill>
        <p:spPr>
          <a:xfrm>
            <a:off x="218602" y="114137"/>
            <a:ext cx="1540885" cy="418546"/>
          </a:xfrm>
          <a:prstGeom prst="rect">
            <a:avLst/>
          </a:prstGeom>
        </p:spPr>
      </p:pic>
      <p:pic>
        <p:nvPicPr>
          <p:cNvPr id="9" name="Grafik 8">
            <a:extLst>
              <a:ext uri="{FF2B5EF4-FFF2-40B4-BE49-F238E27FC236}">
                <a16:creationId xmlns:a16="http://schemas.microsoft.com/office/drawing/2014/main" id="{AA864CA0-C12A-E09E-A61A-B92D2BAB37CB}"/>
              </a:ext>
            </a:extLst>
          </p:cNvPr>
          <p:cNvPicPr>
            <a:picLocks noChangeAspect="1"/>
          </p:cNvPicPr>
          <p:nvPr userDrawn="1"/>
        </p:nvPicPr>
        <p:blipFill rotWithShape="1">
          <a:blip r:embed="rId4" cstate="screen">
            <a:alphaModFix amt="50000"/>
            <a:extLst>
              <a:ext uri="{28A0092B-C50C-407E-A947-70E740481C1C}">
                <a14:useLocalDpi xmlns:a14="http://schemas.microsoft.com/office/drawing/2010/main"/>
              </a:ext>
            </a:extLst>
          </a:blip>
          <a:srcRect/>
          <a:stretch/>
        </p:blipFill>
        <p:spPr>
          <a:xfrm>
            <a:off x="11437653" y="0"/>
            <a:ext cx="754348" cy="646611"/>
          </a:xfrm>
          <a:prstGeom prst="rect">
            <a:avLst/>
          </a:prstGeom>
        </p:spPr>
      </p:pic>
      <p:grpSp>
        <p:nvGrpSpPr>
          <p:cNvPr id="34" name="Gruppieren 33">
            <a:extLst>
              <a:ext uri="{FF2B5EF4-FFF2-40B4-BE49-F238E27FC236}">
                <a16:creationId xmlns:a16="http://schemas.microsoft.com/office/drawing/2014/main" id="{93F114B4-C079-BA30-7DFC-426F061C3178}"/>
              </a:ext>
            </a:extLst>
          </p:cNvPr>
          <p:cNvGrpSpPr/>
          <p:nvPr userDrawn="1"/>
        </p:nvGrpSpPr>
        <p:grpSpPr>
          <a:xfrm>
            <a:off x="441229" y="1872170"/>
            <a:ext cx="2478389" cy="4367734"/>
            <a:chOff x="891554" y="1715380"/>
            <a:chExt cx="2478389" cy="4367734"/>
          </a:xfrm>
        </p:grpSpPr>
        <p:sp>
          <p:nvSpPr>
            <p:cNvPr id="35" name="Rechteck: abgerundete Ecken 34">
              <a:extLst>
                <a:ext uri="{FF2B5EF4-FFF2-40B4-BE49-F238E27FC236}">
                  <a16:creationId xmlns:a16="http://schemas.microsoft.com/office/drawing/2014/main" id="{F4A55FB1-1DB9-35DD-6282-711F4A01876C}"/>
                </a:ext>
              </a:extLst>
            </p:cNvPr>
            <p:cNvSpPr/>
            <p:nvPr/>
          </p:nvSpPr>
          <p:spPr>
            <a:xfrm>
              <a:off x="891554" y="1715380"/>
              <a:ext cx="2478389" cy="4367734"/>
            </a:xfrm>
            <a:prstGeom prst="roundRect">
              <a:avLst>
                <a:gd name="adj" fmla="val 7084"/>
              </a:avLst>
            </a:prstGeom>
            <a:solidFill>
              <a:schemeClr val="bg1"/>
            </a:solidFill>
            <a:ln w="6350">
              <a:solidFill>
                <a:srgbClr val="0B15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39" name="Ellipse 38">
              <a:extLst>
                <a:ext uri="{FF2B5EF4-FFF2-40B4-BE49-F238E27FC236}">
                  <a16:creationId xmlns:a16="http://schemas.microsoft.com/office/drawing/2014/main" id="{89974BF2-C77B-FF39-B821-40DA0E4B1C65}"/>
                </a:ext>
              </a:extLst>
            </p:cNvPr>
            <p:cNvSpPr>
              <a:spLocks/>
            </p:cNvSpPr>
            <p:nvPr/>
          </p:nvSpPr>
          <p:spPr>
            <a:xfrm>
              <a:off x="1230748" y="2041501"/>
              <a:ext cx="1800000" cy="1800000"/>
            </a:xfrm>
            <a:prstGeom prst="ellipse">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50" name="Bildplatzhalter 48">
            <a:extLst>
              <a:ext uri="{FF2B5EF4-FFF2-40B4-BE49-F238E27FC236}">
                <a16:creationId xmlns:a16="http://schemas.microsoft.com/office/drawing/2014/main" id="{0CFD3DC4-2872-3A39-9300-711791C90CBF}"/>
              </a:ext>
            </a:extLst>
          </p:cNvPr>
          <p:cNvSpPr>
            <a:spLocks noGrp="1"/>
          </p:cNvSpPr>
          <p:nvPr>
            <p:ph type="pic" sz="quarter" idx="15" hasCustomPrompt="1"/>
          </p:nvPr>
        </p:nvSpPr>
        <p:spPr>
          <a:xfrm>
            <a:off x="780423" y="2198293"/>
            <a:ext cx="1800000" cy="1800000"/>
          </a:xfrm>
          <a:prstGeom prst="ellipse">
            <a:avLst/>
          </a:prstGeom>
        </p:spPr>
        <p:txBody>
          <a:bodyPr anchor="ctr">
            <a:noAutofit/>
          </a:bodyPr>
          <a:lstStyle>
            <a:lvl1pPr marL="0" indent="0" algn="ctr">
              <a:buFontTx/>
              <a:buNone/>
              <a:defRPr sz="800"/>
            </a:lvl1pPr>
          </a:lstStyle>
          <a:p>
            <a:r>
              <a:rPr lang="de-DE"/>
              <a:t>Mitarbeiterfoto</a:t>
            </a:r>
          </a:p>
        </p:txBody>
      </p:sp>
      <p:sp>
        <p:nvSpPr>
          <p:cNvPr id="52" name="Textplatzhalter 10">
            <a:extLst>
              <a:ext uri="{FF2B5EF4-FFF2-40B4-BE49-F238E27FC236}">
                <a16:creationId xmlns:a16="http://schemas.microsoft.com/office/drawing/2014/main" id="{406504DC-770F-E7A9-B588-09F00F036C0C}"/>
              </a:ext>
            </a:extLst>
          </p:cNvPr>
          <p:cNvSpPr>
            <a:spLocks noGrp="1"/>
          </p:cNvSpPr>
          <p:nvPr>
            <p:ph type="body" sz="quarter" idx="10" hasCustomPrompt="1"/>
          </p:nvPr>
        </p:nvSpPr>
        <p:spPr>
          <a:xfrm>
            <a:off x="441229" y="4124653"/>
            <a:ext cx="2478389" cy="492443"/>
          </a:xfrm>
        </p:spPr>
        <p:txBody>
          <a:bodyPr anchor="b" anchorCtr="0">
            <a:noAutofit/>
          </a:bodyPr>
          <a:lstStyle>
            <a:lvl1pPr marL="0" indent="0" algn="ctr">
              <a:lnSpc>
                <a:spcPct val="100000"/>
              </a:lnSpc>
              <a:spcBef>
                <a:spcPts val="0"/>
              </a:spcBef>
              <a:spcAft>
                <a:spcPts val="0"/>
              </a:spcAft>
              <a:buFontTx/>
              <a:buNone/>
              <a:defRPr sz="1600" b="1" cap="all" baseline="0">
                <a:solidFill>
                  <a:schemeClr val="tx1"/>
                </a:solidFill>
              </a:defRPr>
            </a:lvl1pPr>
          </a:lstStyle>
          <a:p>
            <a:pPr lvl="0"/>
            <a:r>
              <a:rPr lang="de-DE"/>
              <a:t>MITARBEITER </a:t>
            </a:r>
            <a:br>
              <a:rPr lang="de-DE"/>
            </a:br>
            <a:r>
              <a:rPr lang="de-DE"/>
              <a:t>Vorname NAME</a:t>
            </a:r>
          </a:p>
        </p:txBody>
      </p:sp>
      <p:sp>
        <p:nvSpPr>
          <p:cNvPr id="53" name="Textplatzhalter 10">
            <a:extLst>
              <a:ext uri="{FF2B5EF4-FFF2-40B4-BE49-F238E27FC236}">
                <a16:creationId xmlns:a16="http://schemas.microsoft.com/office/drawing/2014/main" id="{39D2E669-5D3B-31DC-95F7-39D97898B0BE}"/>
              </a:ext>
            </a:extLst>
          </p:cNvPr>
          <p:cNvSpPr>
            <a:spLocks noGrp="1"/>
          </p:cNvSpPr>
          <p:nvPr>
            <p:ph type="body" sz="quarter" idx="11" hasCustomPrompt="1"/>
          </p:nvPr>
        </p:nvSpPr>
        <p:spPr>
          <a:xfrm>
            <a:off x="441229" y="4666301"/>
            <a:ext cx="2478390" cy="387414"/>
          </a:xfrm>
        </p:spPr>
        <p:txBody>
          <a:bodyPr>
            <a:noAutofit/>
          </a:bodyPr>
          <a:lstStyle>
            <a:lvl1pPr marL="0" indent="0" algn="ctr">
              <a:lnSpc>
                <a:spcPct val="100000"/>
              </a:lnSpc>
              <a:spcBef>
                <a:spcPts val="0"/>
              </a:spcBef>
              <a:spcAft>
                <a:spcPts val="0"/>
              </a:spcAft>
              <a:buFontTx/>
              <a:buNone/>
              <a:defRPr sz="1200" b="0" cap="none" baseline="0">
                <a:solidFill>
                  <a:schemeClr val="accent2"/>
                </a:solidFill>
              </a:defRPr>
            </a:lvl1pPr>
          </a:lstStyle>
          <a:p>
            <a:pPr lvl="0"/>
            <a:r>
              <a:rPr lang="de-DE"/>
              <a:t>Berufsbezeichnung</a:t>
            </a:r>
            <a:br>
              <a:rPr lang="de-DE"/>
            </a:br>
            <a:r>
              <a:rPr lang="de-DE"/>
              <a:t>bzw. Abteilung</a:t>
            </a:r>
          </a:p>
        </p:txBody>
      </p:sp>
      <p:sp>
        <p:nvSpPr>
          <p:cNvPr id="54" name="Textplatzhalter 10">
            <a:extLst>
              <a:ext uri="{FF2B5EF4-FFF2-40B4-BE49-F238E27FC236}">
                <a16:creationId xmlns:a16="http://schemas.microsoft.com/office/drawing/2014/main" id="{5513C62D-52F2-58C7-A794-810D98C17C4A}"/>
              </a:ext>
            </a:extLst>
          </p:cNvPr>
          <p:cNvSpPr>
            <a:spLocks noGrp="1"/>
          </p:cNvSpPr>
          <p:nvPr>
            <p:ph type="body" sz="quarter" idx="16" hasCustomPrompt="1"/>
          </p:nvPr>
        </p:nvSpPr>
        <p:spPr>
          <a:xfrm>
            <a:off x="441229" y="5143988"/>
            <a:ext cx="2478390" cy="323165"/>
          </a:xfrm>
        </p:spPr>
        <p:txBody>
          <a:bodyPr>
            <a:spAutoFit/>
          </a:bodyPr>
          <a:lstStyle>
            <a:lvl1pPr marL="0" indent="0" algn="ctr">
              <a:lnSpc>
                <a:spcPct val="100000"/>
              </a:lnSpc>
              <a:spcBef>
                <a:spcPts val="0"/>
              </a:spcBef>
              <a:spcAft>
                <a:spcPts val="0"/>
              </a:spcAft>
              <a:buFontTx/>
              <a:buNone/>
              <a:defRPr sz="1050" b="0" cap="all" baseline="0">
                <a:solidFill>
                  <a:schemeClr val="tx1"/>
                </a:solidFill>
              </a:defRPr>
            </a:lvl1pPr>
          </a:lstStyle>
          <a:p>
            <a:pPr lvl="0"/>
            <a:r>
              <a:rPr lang="de-DE"/>
              <a:t>Telefonnummer +49</a:t>
            </a:r>
            <a:br>
              <a:rPr lang="de-DE"/>
            </a:br>
            <a:r>
              <a:rPr lang="de-DE"/>
              <a:t>Mobilnummer +49</a:t>
            </a:r>
          </a:p>
        </p:txBody>
      </p:sp>
      <p:sp>
        <p:nvSpPr>
          <p:cNvPr id="55" name="Textplatzhalter 10">
            <a:extLst>
              <a:ext uri="{FF2B5EF4-FFF2-40B4-BE49-F238E27FC236}">
                <a16:creationId xmlns:a16="http://schemas.microsoft.com/office/drawing/2014/main" id="{12F33C69-7F7F-4B23-A662-D77721A7DE8B}"/>
              </a:ext>
            </a:extLst>
          </p:cNvPr>
          <p:cNvSpPr>
            <a:spLocks noGrp="1"/>
          </p:cNvSpPr>
          <p:nvPr>
            <p:ph type="body" sz="quarter" idx="17" hasCustomPrompt="1"/>
          </p:nvPr>
        </p:nvSpPr>
        <p:spPr>
          <a:xfrm>
            <a:off x="441229" y="5579279"/>
            <a:ext cx="2478390" cy="276999"/>
          </a:xfrm>
        </p:spPr>
        <p:txBody>
          <a:bodyPr>
            <a:spAutoFit/>
          </a:bodyPr>
          <a:lstStyle>
            <a:lvl1pPr marL="0" indent="0" algn="ctr">
              <a:lnSpc>
                <a:spcPct val="100000"/>
              </a:lnSpc>
              <a:spcBef>
                <a:spcPts val="0"/>
              </a:spcBef>
              <a:spcAft>
                <a:spcPts val="0"/>
              </a:spcAft>
              <a:buFontTx/>
              <a:buNone/>
              <a:defRPr sz="900" b="0" cap="all" baseline="0">
                <a:solidFill>
                  <a:schemeClr val="accent4"/>
                </a:solidFill>
              </a:defRPr>
            </a:lvl1pPr>
          </a:lstStyle>
          <a:p>
            <a:pPr lvl="0"/>
            <a:r>
              <a:rPr lang="de-DE" dirty="0"/>
              <a:t>Emailadresse</a:t>
            </a:r>
            <a:br>
              <a:rPr lang="de-DE" dirty="0"/>
            </a:br>
            <a:r>
              <a:rPr lang="de-DE" dirty="0"/>
              <a:t>@relineeurope.com</a:t>
            </a:r>
          </a:p>
        </p:txBody>
      </p:sp>
      <p:grpSp>
        <p:nvGrpSpPr>
          <p:cNvPr id="57" name="Gruppieren 56">
            <a:extLst>
              <a:ext uri="{FF2B5EF4-FFF2-40B4-BE49-F238E27FC236}">
                <a16:creationId xmlns:a16="http://schemas.microsoft.com/office/drawing/2014/main" id="{B6B42976-AFF8-F113-5A52-17E8D517D946}"/>
              </a:ext>
            </a:extLst>
          </p:cNvPr>
          <p:cNvGrpSpPr/>
          <p:nvPr userDrawn="1"/>
        </p:nvGrpSpPr>
        <p:grpSpPr>
          <a:xfrm>
            <a:off x="3378273" y="1872170"/>
            <a:ext cx="2478389" cy="4367734"/>
            <a:chOff x="891554" y="1715380"/>
            <a:chExt cx="2478389" cy="4367734"/>
          </a:xfrm>
        </p:grpSpPr>
        <p:sp>
          <p:nvSpPr>
            <p:cNvPr id="58" name="Rechteck: abgerundete Ecken 57">
              <a:extLst>
                <a:ext uri="{FF2B5EF4-FFF2-40B4-BE49-F238E27FC236}">
                  <a16:creationId xmlns:a16="http://schemas.microsoft.com/office/drawing/2014/main" id="{8DB11917-276E-DE47-C6A5-29BF02C4BC28}"/>
                </a:ext>
              </a:extLst>
            </p:cNvPr>
            <p:cNvSpPr/>
            <p:nvPr/>
          </p:nvSpPr>
          <p:spPr>
            <a:xfrm>
              <a:off x="891554" y="1715380"/>
              <a:ext cx="2478389" cy="4367734"/>
            </a:xfrm>
            <a:prstGeom prst="roundRect">
              <a:avLst>
                <a:gd name="adj" fmla="val 7084"/>
              </a:avLst>
            </a:prstGeom>
            <a:solidFill>
              <a:schemeClr val="bg1"/>
            </a:solidFill>
            <a:ln w="6350">
              <a:solidFill>
                <a:srgbClr val="0B15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59" name="Ellipse 58">
              <a:extLst>
                <a:ext uri="{FF2B5EF4-FFF2-40B4-BE49-F238E27FC236}">
                  <a16:creationId xmlns:a16="http://schemas.microsoft.com/office/drawing/2014/main" id="{F94F1E0A-CA55-7992-F2CC-AEEF93DCDA5D}"/>
                </a:ext>
              </a:extLst>
            </p:cNvPr>
            <p:cNvSpPr>
              <a:spLocks/>
            </p:cNvSpPr>
            <p:nvPr/>
          </p:nvSpPr>
          <p:spPr>
            <a:xfrm>
              <a:off x="1230748" y="2041501"/>
              <a:ext cx="1800000" cy="1800000"/>
            </a:xfrm>
            <a:prstGeom prst="ellipse">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60" name="Bildplatzhalter 48">
            <a:extLst>
              <a:ext uri="{FF2B5EF4-FFF2-40B4-BE49-F238E27FC236}">
                <a16:creationId xmlns:a16="http://schemas.microsoft.com/office/drawing/2014/main" id="{709310B6-EF49-F70B-AD31-8E6B40DB111C}"/>
              </a:ext>
            </a:extLst>
          </p:cNvPr>
          <p:cNvSpPr>
            <a:spLocks noGrp="1"/>
          </p:cNvSpPr>
          <p:nvPr>
            <p:ph type="pic" sz="quarter" idx="18" hasCustomPrompt="1"/>
          </p:nvPr>
        </p:nvSpPr>
        <p:spPr>
          <a:xfrm>
            <a:off x="3717467" y="2198293"/>
            <a:ext cx="1800000" cy="1800000"/>
          </a:xfrm>
          <a:prstGeom prst="ellipse">
            <a:avLst/>
          </a:prstGeom>
        </p:spPr>
        <p:txBody>
          <a:bodyPr anchor="ctr">
            <a:noAutofit/>
          </a:bodyPr>
          <a:lstStyle>
            <a:lvl1pPr marL="0" indent="0" algn="ctr">
              <a:buFontTx/>
              <a:buNone/>
              <a:defRPr sz="800"/>
            </a:lvl1pPr>
          </a:lstStyle>
          <a:p>
            <a:r>
              <a:rPr lang="de-DE"/>
              <a:t>Mitarbeiterfoto</a:t>
            </a:r>
          </a:p>
        </p:txBody>
      </p:sp>
      <p:sp>
        <p:nvSpPr>
          <p:cNvPr id="61" name="Textplatzhalter 10">
            <a:extLst>
              <a:ext uri="{FF2B5EF4-FFF2-40B4-BE49-F238E27FC236}">
                <a16:creationId xmlns:a16="http://schemas.microsoft.com/office/drawing/2014/main" id="{8000BA1D-2B06-4AD3-B69E-4CB74ECCA8B7}"/>
              </a:ext>
            </a:extLst>
          </p:cNvPr>
          <p:cNvSpPr>
            <a:spLocks noGrp="1"/>
          </p:cNvSpPr>
          <p:nvPr>
            <p:ph type="body" sz="quarter" idx="19" hasCustomPrompt="1"/>
          </p:nvPr>
        </p:nvSpPr>
        <p:spPr>
          <a:xfrm>
            <a:off x="3378273" y="4124653"/>
            <a:ext cx="2478389" cy="492443"/>
          </a:xfrm>
        </p:spPr>
        <p:txBody>
          <a:bodyPr anchor="b" anchorCtr="0">
            <a:noAutofit/>
          </a:bodyPr>
          <a:lstStyle>
            <a:lvl1pPr marL="0" indent="0" algn="ctr">
              <a:lnSpc>
                <a:spcPct val="100000"/>
              </a:lnSpc>
              <a:spcBef>
                <a:spcPts val="0"/>
              </a:spcBef>
              <a:spcAft>
                <a:spcPts val="0"/>
              </a:spcAft>
              <a:buFontTx/>
              <a:buNone/>
              <a:defRPr sz="1600" b="1" cap="all" baseline="0">
                <a:solidFill>
                  <a:schemeClr val="tx1"/>
                </a:solidFill>
              </a:defRPr>
            </a:lvl1pPr>
          </a:lstStyle>
          <a:p>
            <a:pPr lvl="0"/>
            <a:r>
              <a:rPr lang="de-DE"/>
              <a:t>MITARBEITER </a:t>
            </a:r>
            <a:br>
              <a:rPr lang="de-DE"/>
            </a:br>
            <a:r>
              <a:rPr lang="de-DE"/>
              <a:t>Vorname NAME</a:t>
            </a:r>
          </a:p>
        </p:txBody>
      </p:sp>
      <p:sp>
        <p:nvSpPr>
          <p:cNvPr id="62" name="Textplatzhalter 10">
            <a:extLst>
              <a:ext uri="{FF2B5EF4-FFF2-40B4-BE49-F238E27FC236}">
                <a16:creationId xmlns:a16="http://schemas.microsoft.com/office/drawing/2014/main" id="{1C0B7D48-7737-C6D5-5BB0-A311705E500F}"/>
              </a:ext>
            </a:extLst>
          </p:cNvPr>
          <p:cNvSpPr>
            <a:spLocks noGrp="1"/>
          </p:cNvSpPr>
          <p:nvPr>
            <p:ph type="body" sz="quarter" idx="20" hasCustomPrompt="1"/>
          </p:nvPr>
        </p:nvSpPr>
        <p:spPr>
          <a:xfrm>
            <a:off x="3378273" y="4666301"/>
            <a:ext cx="2478390" cy="387414"/>
          </a:xfrm>
        </p:spPr>
        <p:txBody>
          <a:bodyPr>
            <a:noAutofit/>
          </a:bodyPr>
          <a:lstStyle>
            <a:lvl1pPr marL="0" indent="0" algn="ctr">
              <a:lnSpc>
                <a:spcPct val="100000"/>
              </a:lnSpc>
              <a:spcBef>
                <a:spcPts val="0"/>
              </a:spcBef>
              <a:spcAft>
                <a:spcPts val="0"/>
              </a:spcAft>
              <a:buFontTx/>
              <a:buNone/>
              <a:defRPr sz="1200" b="0" cap="none" baseline="0">
                <a:solidFill>
                  <a:schemeClr val="accent2"/>
                </a:solidFill>
              </a:defRPr>
            </a:lvl1pPr>
          </a:lstStyle>
          <a:p>
            <a:pPr lvl="0"/>
            <a:r>
              <a:rPr lang="de-DE"/>
              <a:t>Berufsbezeichnung</a:t>
            </a:r>
            <a:br>
              <a:rPr lang="de-DE"/>
            </a:br>
            <a:r>
              <a:rPr lang="de-DE"/>
              <a:t>bzw. Abteilung</a:t>
            </a:r>
          </a:p>
        </p:txBody>
      </p:sp>
      <p:sp>
        <p:nvSpPr>
          <p:cNvPr id="63" name="Textplatzhalter 10">
            <a:extLst>
              <a:ext uri="{FF2B5EF4-FFF2-40B4-BE49-F238E27FC236}">
                <a16:creationId xmlns:a16="http://schemas.microsoft.com/office/drawing/2014/main" id="{4BE3A9A9-0592-9B1A-5724-57DAF42DEC65}"/>
              </a:ext>
            </a:extLst>
          </p:cNvPr>
          <p:cNvSpPr>
            <a:spLocks noGrp="1"/>
          </p:cNvSpPr>
          <p:nvPr>
            <p:ph type="body" sz="quarter" idx="21" hasCustomPrompt="1"/>
          </p:nvPr>
        </p:nvSpPr>
        <p:spPr>
          <a:xfrm>
            <a:off x="3378273" y="5143988"/>
            <a:ext cx="2478390" cy="323165"/>
          </a:xfrm>
        </p:spPr>
        <p:txBody>
          <a:bodyPr>
            <a:spAutoFit/>
          </a:bodyPr>
          <a:lstStyle>
            <a:lvl1pPr marL="0" indent="0" algn="ctr">
              <a:lnSpc>
                <a:spcPct val="100000"/>
              </a:lnSpc>
              <a:spcBef>
                <a:spcPts val="0"/>
              </a:spcBef>
              <a:spcAft>
                <a:spcPts val="0"/>
              </a:spcAft>
              <a:buFontTx/>
              <a:buNone/>
              <a:defRPr sz="1050" b="0" cap="all" baseline="0">
                <a:solidFill>
                  <a:schemeClr val="tx1"/>
                </a:solidFill>
              </a:defRPr>
            </a:lvl1pPr>
          </a:lstStyle>
          <a:p>
            <a:pPr lvl="0"/>
            <a:r>
              <a:rPr lang="de-DE"/>
              <a:t>Telefonnummer +49</a:t>
            </a:r>
            <a:br>
              <a:rPr lang="de-DE"/>
            </a:br>
            <a:r>
              <a:rPr lang="de-DE"/>
              <a:t>Mobilnummer +49</a:t>
            </a:r>
          </a:p>
        </p:txBody>
      </p:sp>
      <p:sp>
        <p:nvSpPr>
          <p:cNvPr id="64" name="Textplatzhalter 10">
            <a:extLst>
              <a:ext uri="{FF2B5EF4-FFF2-40B4-BE49-F238E27FC236}">
                <a16:creationId xmlns:a16="http://schemas.microsoft.com/office/drawing/2014/main" id="{DC082A3F-8AFA-1E55-7832-2C843A567F47}"/>
              </a:ext>
            </a:extLst>
          </p:cNvPr>
          <p:cNvSpPr>
            <a:spLocks noGrp="1"/>
          </p:cNvSpPr>
          <p:nvPr>
            <p:ph type="body" sz="quarter" idx="22" hasCustomPrompt="1"/>
          </p:nvPr>
        </p:nvSpPr>
        <p:spPr>
          <a:xfrm>
            <a:off x="3378273" y="5579279"/>
            <a:ext cx="2478390" cy="276999"/>
          </a:xfrm>
        </p:spPr>
        <p:txBody>
          <a:bodyPr>
            <a:spAutoFit/>
          </a:bodyPr>
          <a:lstStyle>
            <a:lvl1pPr marL="0" indent="0" algn="ctr">
              <a:lnSpc>
                <a:spcPct val="100000"/>
              </a:lnSpc>
              <a:spcBef>
                <a:spcPts val="0"/>
              </a:spcBef>
              <a:spcAft>
                <a:spcPts val="0"/>
              </a:spcAft>
              <a:buFontTx/>
              <a:buNone/>
              <a:defRPr sz="900" b="0" cap="all" baseline="0">
                <a:solidFill>
                  <a:schemeClr val="accent4"/>
                </a:solidFill>
              </a:defRPr>
            </a:lvl1pPr>
          </a:lstStyle>
          <a:p>
            <a:pPr lvl="0"/>
            <a:r>
              <a:rPr lang="de-DE"/>
              <a:t>Emailadresse</a:t>
            </a:r>
            <a:br>
              <a:rPr lang="de-DE"/>
            </a:br>
            <a:r>
              <a:rPr lang="de-DE"/>
              <a:t>@relineeurope.com</a:t>
            </a:r>
          </a:p>
        </p:txBody>
      </p:sp>
      <p:grpSp>
        <p:nvGrpSpPr>
          <p:cNvPr id="6" name="Gruppieren 5">
            <a:extLst>
              <a:ext uri="{FF2B5EF4-FFF2-40B4-BE49-F238E27FC236}">
                <a16:creationId xmlns:a16="http://schemas.microsoft.com/office/drawing/2014/main" id="{E2C3D9EB-A591-931F-C2E9-1BAA4DAEEE0B}"/>
              </a:ext>
            </a:extLst>
          </p:cNvPr>
          <p:cNvGrpSpPr/>
          <p:nvPr userDrawn="1"/>
        </p:nvGrpSpPr>
        <p:grpSpPr>
          <a:xfrm>
            <a:off x="6316807" y="1872170"/>
            <a:ext cx="2478389" cy="4367734"/>
            <a:chOff x="891554" y="1715380"/>
            <a:chExt cx="2478389" cy="4367734"/>
          </a:xfrm>
        </p:grpSpPr>
        <p:sp>
          <p:nvSpPr>
            <p:cNvPr id="10" name="Rechteck: abgerundete Ecken 9">
              <a:extLst>
                <a:ext uri="{FF2B5EF4-FFF2-40B4-BE49-F238E27FC236}">
                  <a16:creationId xmlns:a16="http://schemas.microsoft.com/office/drawing/2014/main" id="{D02046D8-5013-78DE-CC27-5D232685A3D5}"/>
                </a:ext>
              </a:extLst>
            </p:cNvPr>
            <p:cNvSpPr/>
            <p:nvPr/>
          </p:nvSpPr>
          <p:spPr>
            <a:xfrm>
              <a:off x="891554" y="1715380"/>
              <a:ext cx="2478389" cy="4367734"/>
            </a:xfrm>
            <a:prstGeom prst="roundRect">
              <a:avLst>
                <a:gd name="adj" fmla="val 7084"/>
              </a:avLst>
            </a:prstGeom>
            <a:solidFill>
              <a:schemeClr val="bg1"/>
            </a:solidFill>
            <a:ln w="6350">
              <a:solidFill>
                <a:srgbClr val="0B15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1" name="Ellipse 10">
              <a:extLst>
                <a:ext uri="{FF2B5EF4-FFF2-40B4-BE49-F238E27FC236}">
                  <a16:creationId xmlns:a16="http://schemas.microsoft.com/office/drawing/2014/main" id="{E9EEE7AC-3932-AD5E-54F1-48EB973E7AC7}"/>
                </a:ext>
              </a:extLst>
            </p:cNvPr>
            <p:cNvSpPr>
              <a:spLocks/>
            </p:cNvSpPr>
            <p:nvPr/>
          </p:nvSpPr>
          <p:spPr>
            <a:xfrm>
              <a:off x="1230748" y="2041501"/>
              <a:ext cx="1800000" cy="1800000"/>
            </a:xfrm>
            <a:prstGeom prst="ellipse">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12" name="Bildplatzhalter 48">
            <a:extLst>
              <a:ext uri="{FF2B5EF4-FFF2-40B4-BE49-F238E27FC236}">
                <a16:creationId xmlns:a16="http://schemas.microsoft.com/office/drawing/2014/main" id="{AE43A8D9-2503-F66D-2DE1-043E9F1F5382}"/>
              </a:ext>
            </a:extLst>
          </p:cNvPr>
          <p:cNvSpPr>
            <a:spLocks noGrp="1"/>
          </p:cNvSpPr>
          <p:nvPr>
            <p:ph type="pic" sz="quarter" idx="23" hasCustomPrompt="1"/>
          </p:nvPr>
        </p:nvSpPr>
        <p:spPr>
          <a:xfrm>
            <a:off x="6656001" y="2198293"/>
            <a:ext cx="1800000" cy="1800000"/>
          </a:xfrm>
          <a:prstGeom prst="ellipse">
            <a:avLst/>
          </a:prstGeom>
        </p:spPr>
        <p:txBody>
          <a:bodyPr anchor="ctr">
            <a:noAutofit/>
          </a:bodyPr>
          <a:lstStyle>
            <a:lvl1pPr marL="0" indent="0" algn="ctr">
              <a:buFontTx/>
              <a:buNone/>
              <a:defRPr sz="800"/>
            </a:lvl1pPr>
          </a:lstStyle>
          <a:p>
            <a:r>
              <a:rPr lang="de-DE"/>
              <a:t>Mitarbeiterfoto</a:t>
            </a:r>
          </a:p>
        </p:txBody>
      </p:sp>
      <p:sp>
        <p:nvSpPr>
          <p:cNvPr id="13" name="Textplatzhalter 10">
            <a:extLst>
              <a:ext uri="{FF2B5EF4-FFF2-40B4-BE49-F238E27FC236}">
                <a16:creationId xmlns:a16="http://schemas.microsoft.com/office/drawing/2014/main" id="{C7A1AF5B-FA09-C7AC-29D5-E74437FF7FB0}"/>
              </a:ext>
            </a:extLst>
          </p:cNvPr>
          <p:cNvSpPr>
            <a:spLocks noGrp="1"/>
          </p:cNvSpPr>
          <p:nvPr>
            <p:ph type="body" sz="quarter" idx="24" hasCustomPrompt="1"/>
          </p:nvPr>
        </p:nvSpPr>
        <p:spPr>
          <a:xfrm>
            <a:off x="6316807" y="4124653"/>
            <a:ext cx="2478389" cy="492443"/>
          </a:xfrm>
        </p:spPr>
        <p:txBody>
          <a:bodyPr anchor="b" anchorCtr="0">
            <a:noAutofit/>
          </a:bodyPr>
          <a:lstStyle>
            <a:lvl1pPr marL="0" indent="0" algn="ctr">
              <a:lnSpc>
                <a:spcPct val="100000"/>
              </a:lnSpc>
              <a:spcBef>
                <a:spcPts val="0"/>
              </a:spcBef>
              <a:spcAft>
                <a:spcPts val="0"/>
              </a:spcAft>
              <a:buFontTx/>
              <a:buNone/>
              <a:defRPr sz="1600" b="1" cap="all" baseline="0">
                <a:solidFill>
                  <a:schemeClr val="tx1"/>
                </a:solidFill>
              </a:defRPr>
            </a:lvl1pPr>
          </a:lstStyle>
          <a:p>
            <a:pPr lvl="0"/>
            <a:r>
              <a:rPr lang="de-DE"/>
              <a:t>MITARBEITER </a:t>
            </a:r>
            <a:br>
              <a:rPr lang="de-DE"/>
            </a:br>
            <a:r>
              <a:rPr lang="de-DE"/>
              <a:t>Vorname NAME</a:t>
            </a:r>
          </a:p>
        </p:txBody>
      </p:sp>
      <p:sp>
        <p:nvSpPr>
          <p:cNvPr id="14" name="Textplatzhalter 10">
            <a:extLst>
              <a:ext uri="{FF2B5EF4-FFF2-40B4-BE49-F238E27FC236}">
                <a16:creationId xmlns:a16="http://schemas.microsoft.com/office/drawing/2014/main" id="{EF718A78-E392-47FF-1AEF-BC48B61EE71E}"/>
              </a:ext>
            </a:extLst>
          </p:cNvPr>
          <p:cNvSpPr>
            <a:spLocks noGrp="1"/>
          </p:cNvSpPr>
          <p:nvPr>
            <p:ph type="body" sz="quarter" idx="25" hasCustomPrompt="1"/>
          </p:nvPr>
        </p:nvSpPr>
        <p:spPr>
          <a:xfrm>
            <a:off x="6316807" y="4666301"/>
            <a:ext cx="2478390" cy="387414"/>
          </a:xfrm>
        </p:spPr>
        <p:txBody>
          <a:bodyPr>
            <a:noAutofit/>
          </a:bodyPr>
          <a:lstStyle>
            <a:lvl1pPr marL="0" indent="0" algn="ctr">
              <a:lnSpc>
                <a:spcPct val="100000"/>
              </a:lnSpc>
              <a:spcBef>
                <a:spcPts val="0"/>
              </a:spcBef>
              <a:spcAft>
                <a:spcPts val="0"/>
              </a:spcAft>
              <a:buFontTx/>
              <a:buNone/>
              <a:defRPr sz="1200" b="0" cap="none" baseline="0">
                <a:solidFill>
                  <a:schemeClr val="accent2"/>
                </a:solidFill>
              </a:defRPr>
            </a:lvl1pPr>
          </a:lstStyle>
          <a:p>
            <a:pPr lvl="0"/>
            <a:r>
              <a:rPr lang="de-DE"/>
              <a:t>Berufsbezeichnung</a:t>
            </a:r>
            <a:br>
              <a:rPr lang="de-DE"/>
            </a:br>
            <a:r>
              <a:rPr lang="de-DE"/>
              <a:t>bzw. Abteilung</a:t>
            </a:r>
          </a:p>
        </p:txBody>
      </p:sp>
      <p:sp>
        <p:nvSpPr>
          <p:cNvPr id="17" name="Textplatzhalter 10">
            <a:extLst>
              <a:ext uri="{FF2B5EF4-FFF2-40B4-BE49-F238E27FC236}">
                <a16:creationId xmlns:a16="http://schemas.microsoft.com/office/drawing/2014/main" id="{492CBA43-B1AC-810A-39A9-175B37506FCB}"/>
              </a:ext>
            </a:extLst>
          </p:cNvPr>
          <p:cNvSpPr>
            <a:spLocks noGrp="1"/>
          </p:cNvSpPr>
          <p:nvPr>
            <p:ph type="body" sz="quarter" idx="26" hasCustomPrompt="1"/>
          </p:nvPr>
        </p:nvSpPr>
        <p:spPr>
          <a:xfrm>
            <a:off x="6316807" y="5143988"/>
            <a:ext cx="2478390" cy="323165"/>
          </a:xfrm>
        </p:spPr>
        <p:txBody>
          <a:bodyPr>
            <a:spAutoFit/>
          </a:bodyPr>
          <a:lstStyle>
            <a:lvl1pPr marL="0" indent="0" algn="ctr">
              <a:lnSpc>
                <a:spcPct val="100000"/>
              </a:lnSpc>
              <a:spcBef>
                <a:spcPts val="0"/>
              </a:spcBef>
              <a:spcAft>
                <a:spcPts val="0"/>
              </a:spcAft>
              <a:buFontTx/>
              <a:buNone/>
              <a:defRPr sz="1050" b="0" cap="all" baseline="0">
                <a:solidFill>
                  <a:schemeClr val="tx1"/>
                </a:solidFill>
              </a:defRPr>
            </a:lvl1pPr>
          </a:lstStyle>
          <a:p>
            <a:pPr lvl="0"/>
            <a:r>
              <a:rPr lang="de-DE"/>
              <a:t>Telefonnummer +49</a:t>
            </a:r>
            <a:br>
              <a:rPr lang="de-DE"/>
            </a:br>
            <a:r>
              <a:rPr lang="de-DE"/>
              <a:t>Mobilnummer +49</a:t>
            </a:r>
          </a:p>
        </p:txBody>
      </p:sp>
      <p:sp>
        <p:nvSpPr>
          <p:cNvPr id="20" name="Textplatzhalter 10">
            <a:extLst>
              <a:ext uri="{FF2B5EF4-FFF2-40B4-BE49-F238E27FC236}">
                <a16:creationId xmlns:a16="http://schemas.microsoft.com/office/drawing/2014/main" id="{8C2B4198-9E4B-C9CF-8939-AA53005E8E3E}"/>
              </a:ext>
            </a:extLst>
          </p:cNvPr>
          <p:cNvSpPr>
            <a:spLocks noGrp="1"/>
          </p:cNvSpPr>
          <p:nvPr>
            <p:ph type="body" sz="quarter" idx="27" hasCustomPrompt="1"/>
          </p:nvPr>
        </p:nvSpPr>
        <p:spPr>
          <a:xfrm>
            <a:off x="6316807" y="5579279"/>
            <a:ext cx="2478390" cy="276999"/>
          </a:xfrm>
        </p:spPr>
        <p:txBody>
          <a:bodyPr>
            <a:spAutoFit/>
          </a:bodyPr>
          <a:lstStyle>
            <a:lvl1pPr marL="0" indent="0" algn="ctr">
              <a:lnSpc>
                <a:spcPct val="100000"/>
              </a:lnSpc>
              <a:spcBef>
                <a:spcPts val="0"/>
              </a:spcBef>
              <a:spcAft>
                <a:spcPts val="0"/>
              </a:spcAft>
              <a:buFontTx/>
              <a:buNone/>
              <a:defRPr sz="900" b="0" cap="all" baseline="0">
                <a:solidFill>
                  <a:schemeClr val="accent4"/>
                </a:solidFill>
              </a:defRPr>
            </a:lvl1pPr>
          </a:lstStyle>
          <a:p>
            <a:pPr lvl="0"/>
            <a:r>
              <a:rPr lang="de-DE"/>
              <a:t>Emailadresse</a:t>
            </a:r>
            <a:br>
              <a:rPr lang="de-DE"/>
            </a:br>
            <a:r>
              <a:rPr lang="de-DE"/>
              <a:t>@relineeurope.com</a:t>
            </a:r>
          </a:p>
        </p:txBody>
      </p:sp>
      <p:grpSp>
        <p:nvGrpSpPr>
          <p:cNvPr id="21" name="Gruppieren 20">
            <a:extLst>
              <a:ext uri="{FF2B5EF4-FFF2-40B4-BE49-F238E27FC236}">
                <a16:creationId xmlns:a16="http://schemas.microsoft.com/office/drawing/2014/main" id="{191DADB3-4A02-FFBD-F3C7-441F78EC6A2B}"/>
              </a:ext>
            </a:extLst>
          </p:cNvPr>
          <p:cNvGrpSpPr/>
          <p:nvPr userDrawn="1"/>
        </p:nvGrpSpPr>
        <p:grpSpPr>
          <a:xfrm>
            <a:off x="9260951" y="1872170"/>
            <a:ext cx="2478389" cy="4367734"/>
            <a:chOff x="891554" y="1715380"/>
            <a:chExt cx="2478389" cy="4367734"/>
          </a:xfrm>
        </p:grpSpPr>
        <p:sp>
          <p:nvSpPr>
            <p:cNvPr id="22" name="Rechteck: abgerundete Ecken 21">
              <a:extLst>
                <a:ext uri="{FF2B5EF4-FFF2-40B4-BE49-F238E27FC236}">
                  <a16:creationId xmlns:a16="http://schemas.microsoft.com/office/drawing/2014/main" id="{941C77E4-C464-7B17-100F-4689FC3F4576}"/>
                </a:ext>
              </a:extLst>
            </p:cNvPr>
            <p:cNvSpPr/>
            <p:nvPr/>
          </p:nvSpPr>
          <p:spPr>
            <a:xfrm>
              <a:off x="891554" y="1715380"/>
              <a:ext cx="2478389" cy="4367734"/>
            </a:xfrm>
            <a:prstGeom prst="roundRect">
              <a:avLst>
                <a:gd name="adj" fmla="val 7084"/>
              </a:avLst>
            </a:prstGeom>
            <a:solidFill>
              <a:schemeClr val="bg1"/>
            </a:solidFill>
            <a:ln w="6350">
              <a:solidFill>
                <a:srgbClr val="0B15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3" name="Ellipse 22">
              <a:extLst>
                <a:ext uri="{FF2B5EF4-FFF2-40B4-BE49-F238E27FC236}">
                  <a16:creationId xmlns:a16="http://schemas.microsoft.com/office/drawing/2014/main" id="{AAA48C32-87AF-CC84-1EE5-81598BD0C54E}"/>
                </a:ext>
              </a:extLst>
            </p:cNvPr>
            <p:cNvSpPr>
              <a:spLocks/>
            </p:cNvSpPr>
            <p:nvPr/>
          </p:nvSpPr>
          <p:spPr>
            <a:xfrm>
              <a:off x="1230748" y="2041501"/>
              <a:ext cx="1800000" cy="1800000"/>
            </a:xfrm>
            <a:prstGeom prst="ellipse">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24" name="Bildplatzhalter 48">
            <a:extLst>
              <a:ext uri="{FF2B5EF4-FFF2-40B4-BE49-F238E27FC236}">
                <a16:creationId xmlns:a16="http://schemas.microsoft.com/office/drawing/2014/main" id="{78375D1D-8C91-D918-8D62-29B373E343AB}"/>
              </a:ext>
            </a:extLst>
          </p:cNvPr>
          <p:cNvSpPr>
            <a:spLocks noGrp="1"/>
          </p:cNvSpPr>
          <p:nvPr>
            <p:ph type="pic" sz="quarter" idx="28" hasCustomPrompt="1"/>
          </p:nvPr>
        </p:nvSpPr>
        <p:spPr>
          <a:xfrm>
            <a:off x="9600145" y="2198293"/>
            <a:ext cx="1800000" cy="1800000"/>
          </a:xfrm>
          <a:prstGeom prst="ellipse">
            <a:avLst/>
          </a:prstGeom>
        </p:spPr>
        <p:txBody>
          <a:bodyPr anchor="ctr">
            <a:noAutofit/>
          </a:bodyPr>
          <a:lstStyle>
            <a:lvl1pPr marL="0" indent="0" algn="ctr">
              <a:buFontTx/>
              <a:buNone/>
              <a:defRPr sz="800"/>
            </a:lvl1pPr>
          </a:lstStyle>
          <a:p>
            <a:r>
              <a:rPr lang="de-DE"/>
              <a:t>Mitarbeiterfoto</a:t>
            </a:r>
          </a:p>
        </p:txBody>
      </p:sp>
      <p:sp>
        <p:nvSpPr>
          <p:cNvPr id="25" name="Textplatzhalter 10">
            <a:extLst>
              <a:ext uri="{FF2B5EF4-FFF2-40B4-BE49-F238E27FC236}">
                <a16:creationId xmlns:a16="http://schemas.microsoft.com/office/drawing/2014/main" id="{3C397C4B-73D0-ECEE-F0F5-83BBA4908FF9}"/>
              </a:ext>
            </a:extLst>
          </p:cNvPr>
          <p:cNvSpPr>
            <a:spLocks noGrp="1"/>
          </p:cNvSpPr>
          <p:nvPr>
            <p:ph type="body" sz="quarter" idx="29" hasCustomPrompt="1"/>
          </p:nvPr>
        </p:nvSpPr>
        <p:spPr>
          <a:xfrm>
            <a:off x="9260951" y="4124653"/>
            <a:ext cx="2478389" cy="492443"/>
          </a:xfrm>
        </p:spPr>
        <p:txBody>
          <a:bodyPr anchor="b" anchorCtr="0">
            <a:noAutofit/>
          </a:bodyPr>
          <a:lstStyle>
            <a:lvl1pPr marL="0" indent="0" algn="ctr">
              <a:lnSpc>
                <a:spcPct val="100000"/>
              </a:lnSpc>
              <a:spcBef>
                <a:spcPts val="0"/>
              </a:spcBef>
              <a:spcAft>
                <a:spcPts val="0"/>
              </a:spcAft>
              <a:buFontTx/>
              <a:buNone/>
              <a:defRPr sz="1600" b="1" cap="all" baseline="0">
                <a:solidFill>
                  <a:schemeClr val="tx1"/>
                </a:solidFill>
              </a:defRPr>
            </a:lvl1pPr>
          </a:lstStyle>
          <a:p>
            <a:pPr lvl="0"/>
            <a:r>
              <a:rPr lang="de-DE"/>
              <a:t>MITARBEITER </a:t>
            </a:r>
            <a:br>
              <a:rPr lang="de-DE"/>
            </a:br>
            <a:r>
              <a:rPr lang="de-DE"/>
              <a:t>Vorname NAME</a:t>
            </a:r>
          </a:p>
        </p:txBody>
      </p:sp>
      <p:sp>
        <p:nvSpPr>
          <p:cNvPr id="26" name="Textplatzhalter 10">
            <a:extLst>
              <a:ext uri="{FF2B5EF4-FFF2-40B4-BE49-F238E27FC236}">
                <a16:creationId xmlns:a16="http://schemas.microsoft.com/office/drawing/2014/main" id="{39E94F2D-151C-058D-11F8-3E58ECED1006}"/>
              </a:ext>
            </a:extLst>
          </p:cNvPr>
          <p:cNvSpPr>
            <a:spLocks noGrp="1"/>
          </p:cNvSpPr>
          <p:nvPr>
            <p:ph type="body" sz="quarter" idx="30" hasCustomPrompt="1"/>
          </p:nvPr>
        </p:nvSpPr>
        <p:spPr>
          <a:xfrm>
            <a:off x="9260951" y="4666301"/>
            <a:ext cx="2478390" cy="387414"/>
          </a:xfrm>
        </p:spPr>
        <p:txBody>
          <a:bodyPr>
            <a:noAutofit/>
          </a:bodyPr>
          <a:lstStyle>
            <a:lvl1pPr marL="0" indent="0" algn="ctr">
              <a:lnSpc>
                <a:spcPct val="100000"/>
              </a:lnSpc>
              <a:spcBef>
                <a:spcPts val="0"/>
              </a:spcBef>
              <a:spcAft>
                <a:spcPts val="0"/>
              </a:spcAft>
              <a:buFontTx/>
              <a:buNone/>
              <a:defRPr sz="1200" b="0" cap="none" baseline="0">
                <a:solidFill>
                  <a:schemeClr val="accent2"/>
                </a:solidFill>
              </a:defRPr>
            </a:lvl1pPr>
          </a:lstStyle>
          <a:p>
            <a:pPr lvl="0"/>
            <a:r>
              <a:rPr lang="de-DE"/>
              <a:t>Berufsbezeichnung</a:t>
            </a:r>
            <a:br>
              <a:rPr lang="de-DE"/>
            </a:br>
            <a:r>
              <a:rPr lang="de-DE"/>
              <a:t>bzw. Abteilung</a:t>
            </a:r>
          </a:p>
        </p:txBody>
      </p:sp>
      <p:sp>
        <p:nvSpPr>
          <p:cNvPr id="27" name="Textplatzhalter 10">
            <a:extLst>
              <a:ext uri="{FF2B5EF4-FFF2-40B4-BE49-F238E27FC236}">
                <a16:creationId xmlns:a16="http://schemas.microsoft.com/office/drawing/2014/main" id="{F6785663-E32C-F06A-7956-F06089C69984}"/>
              </a:ext>
            </a:extLst>
          </p:cNvPr>
          <p:cNvSpPr>
            <a:spLocks noGrp="1"/>
          </p:cNvSpPr>
          <p:nvPr>
            <p:ph type="body" sz="quarter" idx="31" hasCustomPrompt="1"/>
          </p:nvPr>
        </p:nvSpPr>
        <p:spPr>
          <a:xfrm>
            <a:off x="9260951" y="5143988"/>
            <a:ext cx="2478390" cy="323165"/>
          </a:xfrm>
        </p:spPr>
        <p:txBody>
          <a:bodyPr>
            <a:spAutoFit/>
          </a:bodyPr>
          <a:lstStyle>
            <a:lvl1pPr marL="0" indent="0" algn="ctr">
              <a:lnSpc>
                <a:spcPct val="100000"/>
              </a:lnSpc>
              <a:spcBef>
                <a:spcPts val="0"/>
              </a:spcBef>
              <a:spcAft>
                <a:spcPts val="0"/>
              </a:spcAft>
              <a:buFontTx/>
              <a:buNone/>
              <a:defRPr sz="1050" b="0" cap="all" baseline="0">
                <a:solidFill>
                  <a:schemeClr val="tx1"/>
                </a:solidFill>
              </a:defRPr>
            </a:lvl1pPr>
          </a:lstStyle>
          <a:p>
            <a:pPr lvl="0"/>
            <a:r>
              <a:rPr lang="de-DE"/>
              <a:t>Telefonnummer +49</a:t>
            </a:r>
            <a:br>
              <a:rPr lang="de-DE"/>
            </a:br>
            <a:r>
              <a:rPr lang="de-DE"/>
              <a:t>Mobilnummer +49</a:t>
            </a:r>
          </a:p>
        </p:txBody>
      </p:sp>
      <p:sp>
        <p:nvSpPr>
          <p:cNvPr id="28" name="Textplatzhalter 10">
            <a:extLst>
              <a:ext uri="{FF2B5EF4-FFF2-40B4-BE49-F238E27FC236}">
                <a16:creationId xmlns:a16="http://schemas.microsoft.com/office/drawing/2014/main" id="{741373C4-222E-1F53-94C3-DA4CDD357E92}"/>
              </a:ext>
            </a:extLst>
          </p:cNvPr>
          <p:cNvSpPr>
            <a:spLocks noGrp="1"/>
          </p:cNvSpPr>
          <p:nvPr>
            <p:ph type="body" sz="quarter" idx="32" hasCustomPrompt="1"/>
          </p:nvPr>
        </p:nvSpPr>
        <p:spPr>
          <a:xfrm>
            <a:off x="9260951" y="5579279"/>
            <a:ext cx="2478390" cy="276999"/>
          </a:xfrm>
        </p:spPr>
        <p:txBody>
          <a:bodyPr>
            <a:spAutoFit/>
          </a:bodyPr>
          <a:lstStyle>
            <a:lvl1pPr marL="0" indent="0" algn="ctr">
              <a:lnSpc>
                <a:spcPct val="100000"/>
              </a:lnSpc>
              <a:spcBef>
                <a:spcPts val="0"/>
              </a:spcBef>
              <a:spcAft>
                <a:spcPts val="0"/>
              </a:spcAft>
              <a:buFontTx/>
              <a:buNone/>
              <a:defRPr sz="900" b="0" cap="all" baseline="0">
                <a:solidFill>
                  <a:schemeClr val="accent4"/>
                </a:solidFill>
              </a:defRPr>
            </a:lvl1pPr>
          </a:lstStyle>
          <a:p>
            <a:pPr lvl="0"/>
            <a:r>
              <a:rPr lang="de-DE"/>
              <a:t>Emailadresse</a:t>
            </a:r>
            <a:br>
              <a:rPr lang="de-DE"/>
            </a:br>
            <a:r>
              <a:rPr lang="de-DE"/>
              <a:t>@relineeurope.com</a:t>
            </a:r>
          </a:p>
        </p:txBody>
      </p:sp>
      <p:cxnSp>
        <p:nvCxnSpPr>
          <p:cNvPr id="29" name="Gerader Verbinder 28">
            <a:extLst>
              <a:ext uri="{FF2B5EF4-FFF2-40B4-BE49-F238E27FC236}">
                <a16:creationId xmlns:a16="http://schemas.microsoft.com/office/drawing/2014/main" id="{B08AFBB6-B540-DA50-DFCE-80A14EBF9602}"/>
              </a:ext>
            </a:extLst>
          </p:cNvPr>
          <p:cNvCxnSpPr>
            <a:cxnSpLocks/>
          </p:cNvCxnSpPr>
          <p:nvPr userDrawn="1"/>
        </p:nvCxnSpPr>
        <p:spPr>
          <a:xfrm>
            <a:off x="247929" y="2307562"/>
            <a:ext cx="0" cy="349091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30" name="Rechteck 29">
            <a:extLst>
              <a:ext uri="{FF2B5EF4-FFF2-40B4-BE49-F238E27FC236}">
                <a16:creationId xmlns:a16="http://schemas.microsoft.com/office/drawing/2014/main" id="{94FD3055-E3F0-7726-1335-8AFE2502D6F1}"/>
              </a:ext>
            </a:extLst>
          </p:cNvPr>
          <p:cNvSpPr/>
          <p:nvPr userDrawn="1"/>
        </p:nvSpPr>
        <p:spPr>
          <a:xfrm rot="16200000" flipH="1" flipV="1">
            <a:off x="-547283" y="4045408"/>
            <a:ext cx="1519236" cy="517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630273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250"/>
                                        <p:tgtEl>
                                          <p:spTgt spid="30"/>
                                        </p:tgtEl>
                                      </p:cBhvr>
                                    </p:animEffect>
                                  </p:childTnLst>
                                </p:cTn>
                              </p:par>
                              <p:par>
                                <p:cTn id="8" presetID="64" presetClass="path" presetSubtype="0" accel="50000" decel="50000" fill="hold" grpId="1" nodeType="withEffect">
                                  <p:stCondLst>
                                    <p:cond delay="250"/>
                                  </p:stCondLst>
                                  <p:childTnLst>
                                    <p:animMotion origin="layout" path="M 2.29167E-6 0.0669 L 2.29167E-6 1.48148E-6 " pathEditMode="relative" rAng="0" ptsTypes="AA">
                                      <p:cBhvr>
                                        <p:cTn id="9" dur="1000" fill="hold"/>
                                        <p:tgtEl>
                                          <p:spTgt spid="30"/>
                                        </p:tgtEl>
                                        <p:attrNameLst>
                                          <p:attrName>ppt_x</p:attrName>
                                          <p:attrName>ppt_y</p:attrName>
                                        </p:attrNameLst>
                                      </p:cBhvr>
                                      <p:rCtr x="0" y="-335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0" grpId="1" animBg="1"/>
    </p:bldLst>
  </p:timing>
  <p:extLst>
    <p:ext uri="{DCECCB84-F9BA-43D5-87BE-67443E8EF086}">
      <p15:sldGuideLst xmlns:p15="http://schemas.microsoft.com/office/powerpoint/2012/main">
        <p15:guide id="2" orient="horz" pos="1284" userDrawn="1">
          <p15:clr>
            <a:srgbClr val="FBAE40"/>
          </p15:clr>
        </p15:guide>
        <p15:guide id="3" orient="horz" pos="3822" userDrawn="1">
          <p15:clr>
            <a:srgbClr val="FBAE40"/>
          </p15:clr>
        </p15:guide>
        <p15:guide id="4" orient="horz" pos="1175" userDrawn="1">
          <p15:clr>
            <a:srgbClr val="FBAE40"/>
          </p15:clr>
        </p15:guide>
        <p15:guide id="5" orient="horz" pos="3933" userDrawn="1">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Schlussfolie">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C7AFB688-29A6-4D9C-7157-AF2809B7A01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880142"/>
            <a:ext cx="12192000" cy="7729515"/>
          </a:xfrm>
          <a:prstGeom prst="rect">
            <a:avLst/>
          </a:prstGeom>
        </p:spPr>
      </p:pic>
      <p:sp>
        <p:nvSpPr>
          <p:cNvPr id="3" name="Rechteck 2">
            <a:extLst>
              <a:ext uri="{FF2B5EF4-FFF2-40B4-BE49-F238E27FC236}">
                <a16:creationId xmlns:a16="http://schemas.microsoft.com/office/drawing/2014/main" id="{BD84901E-495B-1291-4240-531C25391440}"/>
              </a:ext>
            </a:extLst>
          </p:cNvPr>
          <p:cNvSpPr/>
          <p:nvPr/>
        </p:nvSpPr>
        <p:spPr>
          <a:xfrm>
            <a:off x="0" y="5486826"/>
            <a:ext cx="12192000" cy="1362547"/>
          </a:xfrm>
          <a:prstGeom prst="rect">
            <a:avLst/>
          </a:prstGeom>
          <a:solidFill>
            <a:srgbClr val="0B152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Textplatzhalter 10">
            <a:extLst>
              <a:ext uri="{FF2B5EF4-FFF2-40B4-BE49-F238E27FC236}">
                <a16:creationId xmlns:a16="http://schemas.microsoft.com/office/drawing/2014/main" id="{0C463B6E-542C-5CAD-3948-FE4CA81E073D}"/>
              </a:ext>
            </a:extLst>
          </p:cNvPr>
          <p:cNvSpPr>
            <a:spLocks noGrp="1"/>
          </p:cNvSpPr>
          <p:nvPr>
            <p:ph type="body" sz="quarter" idx="10" hasCustomPrompt="1"/>
          </p:nvPr>
        </p:nvSpPr>
        <p:spPr>
          <a:xfrm>
            <a:off x="3546493" y="5715777"/>
            <a:ext cx="8199646" cy="552780"/>
          </a:xfrm>
        </p:spPr>
        <p:txBody>
          <a:bodyPr/>
          <a:lstStyle>
            <a:lvl1pPr marL="0" indent="0">
              <a:buFontTx/>
              <a:buNone/>
              <a:defRPr sz="3600" b="1" cap="all" baseline="0">
                <a:solidFill>
                  <a:schemeClr val="bg1"/>
                </a:solidFill>
              </a:defRPr>
            </a:lvl1pPr>
          </a:lstStyle>
          <a:p>
            <a:pPr lvl="0"/>
            <a:r>
              <a:rPr lang="de-DE" dirty="0"/>
              <a:t>Wir bedanken uns herzlich</a:t>
            </a:r>
          </a:p>
        </p:txBody>
      </p:sp>
      <p:sp>
        <p:nvSpPr>
          <p:cNvPr id="7" name="Textplatzhalter 10">
            <a:extLst>
              <a:ext uri="{FF2B5EF4-FFF2-40B4-BE49-F238E27FC236}">
                <a16:creationId xmlns:a16="http://schemas.microsoft.com/office/drawing/2014/main" id="{166AC6CA-2E16-DE18-CBA1-39FE3FD344A4}"/>
              </a:ext>
            </a:extLst>
          </p:cNvPr>
          <p:cNvSpPr>
            <a:spLocks noGrp="1"/>
          </p:cNvSpPr>
          <p:nvPr>
            <p:ph type="body" sz="quarter" idx="11" hasCustomPrompt="1"/>
          </p:nvPr>
        </p:nvSpPr>
        <p:spPr>
          <a:xfrm>
            <a:off x="3546493" y="6329391"/>
            <a:ext cx="8199646" cy="276358"/>
          </a:xfrm>
        </p:spPr>
        <p:txBody>
          <a:bodyPr/>
          <a:lstStyle>
            <a:lvl1pPr marL="0" indent="0">
              <a:buFontTx/>
              <a:buNone/>
              <a:defRPr sz="1800" b="0" cap="none" baseline="0">
                <a:solidFill>
                  <a:schemeClr val="bg1"/>
                </a:solidFill>
              </a:defRPr>
            </a:lvl1pPr>
          </a:lstStyle>
          <a:p>
            <a:pPr lvl="0"/>
            <a:r>
              <a:rPr lang="de-DE"/>
              <a:t>Für Ihre Aufmerksamkeit während unserer Präsentation</a:t>
            </a:r>
          </a:p>
        </p:txBody>
      </p:sp>
      <p:pic>
        <p:nvPicPr>
          <p:cNvPr id="22" name="Grafik 21" descr="Ein Bild, das Text, ClipArt enthält.&#10;&#10;Automatisch generierte Beschreibung">
            <a:extLst>
              <a:ext uri="{FF2B5EF4-FFF2-40B4-BE49-F238E27FC236}">
                <a16:creationId xmlns:a16="http://schemas.microsoft.com/office/drawing/2014/main" id="{6EA76280-10D6-A382-7C2F-9141B7365914}"/>
              </a:ext>
            </a:extLst>
          </p:cNvPr>
          <p:cNvPicPr>
            <a:picLocks noChangeAspect="1"/>
          </p:cNvPicPr>
          <p:nvPr userDrawn="1"/>
        </p:nvPicPr>
        <p:blipFill>
          <a:blip r:embed="rId3"/>
          <a:stretch>
            <a:fillRect/>
          </a:stretch>
        </p:blipFill>
        <p:spPr>
          <a:xfrm>
            <a:off x="236537" y="5691743"/>
            <a:ext cx="3073419" cy="1006341"/>
          </a:xfrm>
          <a:prstGeom prst="rect">
            <a:avLst/>
          </a:prstGeom>
        </p:spPr>
      </p:pic>
    </p:spTree>
    <p:extLst>
      <p:ext uri="{BB962C8B-B14F-4D97-AF65-F5344CB8AC3E}">
        <p14:creationId xmlns:p14="http://schemas.microsoft.com/office/powerpoint/2010/main" val="2103300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1750" fill="hold"/>
                                        <p:tgtEl>
                                          <p:spTgt spid="6">
                                            <p:txEl>
                                              <p:pRg st="0" end="0"/>
                                            </p:txEl>
                                          </p:spTgt>
                                        </p:tgtEl>
                                        <p:attrNameLst>
                                          <p:attrName>ppt_x</p:attrName>
                                        </p:attrNameLst>
                                      </p:cBhvr>
                                      <p:tavLst>
                                        <p:tav tm="0">
                                          <p:val>
                                            <p:strVal val="0-#ppt_w/2"/>
                                          </p:val>
                                        </p:tav>
                                        <p:tav tm="100000">
                                          <p:val>
                                            <p:strVal val="#ppt_x"/>
                                          </p:val>
                                        </p:tav>
                                      </p:tavLst>
                                    </p:anim>
                                    <p:anim calcmode="lin" valueType="num">
                                      <p:cBhvr additive="base">
                                        <p:cTn id="8" dur="1750" fill="hold"/>
                                        <p:tgtEl>
                                          <p:spTgt spid="6">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 calcmode="lin" valueType="num">
                                      <p:cBhvr additive="base">
                                        <p:cTn id="11" dur="1750" fill="hold"/>
                                        <p:tgtEl>
                                          <p:spTgt spid="7">
                                            <p:txEl>
                                              <p:pRg st="0" end="0"/>
                                            </p:txEl>
                                          </p:spTgt>
                                        </p:tgtEl>
                                        <p:attrNameLst>
                                          <p:attrName>ppt_x</p:attrName>
                                        </p:attrNameLst>
                                      </p:cBhvr>
                                      <p:tavLst>
                                        <p:tav tm="0">
                                          <p:val>
                                            <p:strVal val="0-#ppt_w/2"/>
                                          </p:val>
                                        </p:tav>
                                        <p:tav tm="100000">
                                          <p:val>
                                            <p:strVal val="#ppt_x"/>
                                          </p:val>
                                        </p:tav>
                                      </p:tavLst>
                                    </p:anim>
                                    <p:anim calcmode="lin" valueType="num">
                                      <p:cBhvr additive="base">
                                        <p:cTn id="12" dur="1750" fill="hold"/>
                                        <p:tgtEl>
                                          <p:spTgt spid="7">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tmplLst>
          <p:tmpl lvl="1">
            <p:tnLst>
              <p:par>
                <p:cTn presetID="2" presetClass="entr" presetSubtype="8" decel="100000" fill="hold" nodeType="withEffect">
                  <p:stCondLst>
                    <p:cond delay="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1750" fill="hold"/>
                        <p:tgtEl>
                          <p:spTgt spid="6"/>
                        </p:tgtEl>
                        <p:attrNameLst>
                          <p:attrName>ppt_x</p:attrName>
                        </p:attrNameLst>
                      </p:cBhvr>
                      <p:tavLst>
                        <p:tav tm="0">
                          <p:val>
                            <p:strVal val="0-#ppt_w/2"/>
                          </p:val>
                        </p:tav>
                        <p:tav tm="100000">
                          <p:val>
                            <p:strVal val="#ppt_x"/>
                          </p:val>
                        </p:tav>
                      </p:tavLst>
                    </p:anim>
                    <p:anim calcmode="lin" valueType="num">
                      <p:cBhvr additive="base">
                        <p:cTn dur="1750" fill="hold"/>
                        <p:tgtEl>
                          <p:spTgt spid="6"/>
                        </p:tgtEl>
                        <p:attrNameLst>
                          <p:attrName>ppt_y</p:attrName>
                        </p:attrNameLst>
                      </p:cBhvr>
                      <p:tavLst>
                        <p:tav tm="0">
                          <p:val>
                            <p:strVal val="#ppt_y"/>
                          </p:val>
                        </p:tav>
                        <p:tav tm="100000">
                          <p:val>
                            <p:strVal val="#ppt_y"/>
                          </p:val>
                        </p:tav>
                      </p:tavLst>
                    </p:anim>
                  </p:childTnLst>
                </p:cTn>
              </p:par>
            </p:tnLst>
          </p:tmpl>
        </p:tmplLst>
      </p:bldP>
      <p:bldP spid="7" grpId="0" build="p"/>
    </p:bldLst>
  </p:timing>
  <p:extLst>
    <p:ext uri="{DCECCB84-F9BA-43D5-87BE-67443E8EF086}">
      <p15:sldGuideLst xmlns:p15="http://schemas.microsoft.com/office/powerpoint/2012/main">
        <p15:guide id="2" orient="horz" pos="942">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Schlussfolie">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C7AFB688-29A6-4D9C-7157-AF2809B7A01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880142"/>
            <a:ext cx="12192000" cy="7729515"/>
          </a:xfrm>
          <a:prstGeom prst="rect">
            <a:avLst/>
          </a:prstGeom>
        </p:spPr>
      </p:pic>
      <p:sp>
        <p:nvSpPr>
          <p:cNvPr id="3" name="Rechteck 2">
            <a:extLst>
              <a:ext uri="{FF2B5EF4-FFF2-40B4-BE49-F238E27FC236}">
                <a16:creationId xmlns:a16="http://schemas.microsoft.com/office/drawing/2014/main" id="{BD84901E-495B-1291-4240-531C25391440}"/>
              </a:ext>
            </a:extLst>
          </p:cNvPr>
          <p:cNvSpPr/>
          <p:nvPr/>
        </p:nvSpPr>
        <p:spPr>
          <a:xfrm>
            <a:off x="0" y="5486826"/>
            <a:ext cx="12192000" cy="1362547"/>
          </a:xfrm>
          <a:prstGeom prst="rect">
            <a:avLst/>
          </a:prstGeom>
          <a:solidFill>
            <a:srgbClr val="0B152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Textplatzhalter 10">
            <a:extLst>
              <a:ext uri="{FF2B5EF4-FFF2-40B4-BE49-F238E27FC236}">
                <a16:creationId xmlns:a16="http://schemas.microsoft.com/office/drawing/2014/main" id="{0C463B6E-542C-5CAD-3948-FE4CA81E073D}"/>
              </a:ext>
            </a:extLst>
          </p:cNvPr>
          <p:cNvSpPr>
            <a:spLocks noGrp="1"/>
          </p:cNvSpPr>
          <p:nvPr>
            <p:ph type="body" sz="quarter" idx="10" hasCustomPrompt="1"/>
          </p:nvPr>
        </p:nvSpPr>
        <p:spPr>
          <a:xfrm>
            <a:off x="3546493" y="5715777"/>
            <a:ext cx="8199646" cy="552780"/>
          </a:xfrm>
        </p:spPr>
        <p:txBody>
          <a:bodyPr/>
          <a:lstStyle>
            <a:lvl1pPr marL="0" indent="0">
              <a:buFontTx/>
              <a:buNone/>
              <a:defRPr sz="3600" b="1" cap="all" baseline="0">
                <a:solidFill>
                  <a:schemeClr val="bg1"/>
                </a:solidFill>
              </a:defRPr>
            </a:lvl1pPr>
          </a:lstStyle>
          <a:p>
            <a:pPr lvl="0"/>
            <a:r>
              <a:rPr lang="de-DE" dirty="0"/>
              <a:t>Wir bedanken uns herzlich</a:t>
            </a:r>
          </a:p>
        </p:txBody>
      </p:sp>
      <p:sp>
        <p:nvSpPr>
          <p:cNvPr id="7" name="Textplatzhalter 10">
            <a:extLst>
              <a:ext uri="{FF2B5EF4-FFF2-40B4-BE49-F238E27FC236}">
                <a16:creationId xmlns:a16="http://schemas.microsoft.com/office/drawing/2014/main" id="{166AC6CA-2E16-DE18-CBA1-39FE3FD344A4}"/>
              </a:ext>
            </a:extLst>
          </p:cNvPr>
          <p:cNvSpPr>
            <a:spLocks noGrp="1"/>
          </p:cNvSpPr>
          <p:nvPr>
            <p:ph type="body" sz="quarter" idx="11" hasCustomPrompt="1"/>
          </p:nvPr>
        </p:nvSpPr>
        <p:spPr>
          <a:xfrm>
            <a:off x="3546493" y="6329391"/>
            <a:ext cx="8199646" cy="276358"/>
          </a:xfrm>
        </p:spPr>
        <p:txBody>
          <a:bodyPr/>
          <a:lstStyle>
            <a:lvl1pPr marL="0" indent="0">
              <a:buFontTx/>
              <a:buNone/>
              <a:defRPr sz="1800" b="0" cap="none" baseline="0">
                <a:solidFill>
                  <a:schemeClr val="bg1"/>
                </a:solidFill>
              </a:defRPr>
            </a:lvl1pPr>
          </a:lstStyle>
          <a:p>
            <a:pPr lvl="0"/>
            <a:r>
              <a:rPr lang="de-DE"/>
              <a:t>Für Ihre Aufmerksamkeit während unserer Präsentation</a:t>
            </a:r>
          </a:p>
        </p:txBody>
      </p:sp>
      <p:pic>
        <p:nvPicPr>
          <p:cNvPr id="22" name="Grafik 21" descr="Ein Bild, das Text, ClipArt enthält.&#10;&#10;Automatisch generierte Beschreibung">
            <a:extLst>
              <a:ext uri="{FF2B5EF4-FFF2-40B4-BE49-F238E27FC236}">
                <a16:creationId xmlns:a16="http://schemas.microsoft.com/office/drawing/2014/main" id="{6EA76280-10D6-A382-7C2F-9141B7365914}"/>
              </a:ext>
            </a:extLst>
          </p:cNvPr>
          <p:cNvPicPr>
            <a:picLocks noChangeAspect="1"/>
          </p:cNvPicPr>
          <p:nvPr userDrawn="1"/>
        </p:nvPicPr>
        <p:blipFill>
          <a:blip r:embed="rId3"/>
          <a:stretch>
            <a:fillRect/>
          </a:stretch>
        </p:blipFill>
        <p:spPr>
          <a:xfrm>
            <a:off x="236537" y="5691743"/>
            <a:ext cx="3073419" cy="1006341"/>
          </a:xfrm>
          <a:prstGeom prst="rect">
            <a:avLst/>
          </a:prstGeom>
        </p:spPr>
      </p:pic>
    </p:spTree>
    <p:extLst>
      <p:ext uri="{BB962C8B-B14F-4D97-AF65-F5344CB8AC3E}">
        <p14:creationId xmlns:p14="http://schemas.microsoft.com/office/powerpoint/2010/main" val="1865270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1750" fill="hold"/>
                                        <p:tgtEl>
                                          <p:spTgt spid="6">
                                            <p:txEl>
                                              <p:pRg st="0" end="0"/>
                                            </p:txEl>
                                          </p:spTgt>
                                        </p:tgtEl>
                                        <p:attrNameLst>
                                          <p:attrName>ppt_x</p:attrName>
                                        </p:attrNameLst>
                                      </p:cBhvr>
                                      <p:tavLst>
                                        <p:tav tm="0">
                                          <p:val>
                                            <p:strVal val="0-#ppt_w/2"/>
                                          </p:val>
                                        </p:tav>
                                        <p:tav tm="100000">
                                          <p:val>
                                            <p:strVal val="#ppt_x"/>
                                          </p:val>
                                        </p:tav>
                                      </p:tavLst>
                                    </p:anim>
                                    <p:anim calcmode="lin" valueType="num">
                                      <p:cBhvr additive="base">
                                        <p:cTn id="8" dur="1750" fill="hold"/>
                                        <p:tgtEl>
                                          <p:spTgt spid="6">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 calcmode="lin" valueType="num">
                                      <p:cBhvr additive="base">
                                        <p:cTn id="11" dur="1750" fill="hold"/>
                                        <p:tgtEl>
                                          <p:spTgt spid="7">
                                            <p:txEl>
                                              <p:pRg st="0" end="0"/>
                                            </p:txEl>
                                          </p:spTgt>
                                        </p:tgtEl>
                                        <p:attrNameLst>
                                          <p:attrName>ppt_x</p:attrName>
                                        </p:attrNameLst>
                                      </p:cBhvr>
                                      <p:tavLst>
                                        <p:tav tm="0">
                                          <p:val>
                                            <p:strVal val="0-#ppt_w/2"/>
                                          </p:val>
                                        </p:tav>
                                        <p:tav tm="100000">
                                          <p:val>
                                            <p:strVal val="#ppt_x"/>
                                          </p:val>
                                        </p:tav>
                                      </p:tavLst>
                                    </p:anim>
                                    <p:anim calcmode="lin" valueType="num">
                                      <p:cBhvr additive="base">
                                        <p:cTn id="12" dur="1750" fill="hold"/>
                                        <p:tgtEl>
                                          <p:spTgt spid="7">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tmplLst>
          <p:tmpl lvl="1">
            <p:tnLst>
              <p:par>
                <p:cTn presetID="2" presetClass="entr" presetSubtype="8" decel="100000" fill="hold" nodeType="withEffect">
                  <p:stCondLst>
                    <p:cond delay="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1750" fill="hold"/>
                        <p:tgtEl>
                          <p:spTgt spid="6"/>
                        </p:tgtEl>
                        <p:attrNameLst>
                          <p:attrName>ppt_x</p:attrName>
                        </p:attrNameLst>
                      </p:cBhvr>
                      <p:tavLst>
                        <p:tav tm="0">
                          <p:val>
                            <p:strVal val="0-#ppt_w/2"/>
                          </p:val>
                        </p:tav>
                        <p:tav tm="100000">
                          <p:val>
                            <p:strVal val="#ppt_x"/>
                          </p:val>
                        </p:tav>
                      </p:tavLst>
                    </p:anim>
                    <p:anim calcmode="lin" valueType="num">
                      <p:cBhvr additive="base">
                        <p:cTn dur="1750" fill="hold"/>
                        <p:tgtEl>
                          <p:spTgt spid="6"/>
                        </p:tgtEl>
                        <p:attrNameLst>
                          <p:attrName>ppt_y</p:attrName>
                        </p:attrNameLst>
                      </p:cBhvr>
                      <p:tavLst>
                        <p:tav tm="0">
                          <p:val>
                            <p:strVal val="#ppt_y"/>
                          </p:val>
                        </p:tav>
                        <p:tav tm="100000">
                          <p:val>
                            <p:strVal val="#ppt_y"/>
                          </p:val>
                        </p:tav>
                      </p:tavLst>
                    </p:anim>
                  </p:childTnLst>
                </p:cTn>
              </p:par>
            </p:tnLst>
          </p:tmpl>
        </p:tmplLst>
      </p:bldP>
      <p:bldP spid="7" grpId="0" build="p"/>
    </p:bldLst>
  </p:timing>
  <p:extLst>
    <p:ext uri="{DCECCB84-F9BA-43D5-87BE-67443E8EF086}">
      <p15:sldGuideLst xmlns:p15="http://schemas.microsoft.com/office/powerpoint/2012/main">
        <p15:guide id="2" orient="horz" pos="942">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_Schlussfolie">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C7AFB688-29A6-4D9C-7157-AF2809B7A01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880142"/>
            <a:ext cx="12192000" cy="7729515"/>
          </a:xfrm>
          <a:prstGeom prst="rect">
            <a:avLst/>
          </a:prstGeom>
        </p:spPr>
      </p:pic>
      <p:sp>
        <p:nvSpPr>
          <p:cNvPr id="3" name="Rechteck 2">
            <a:extLst>
              <a:ext uri="{FF2B5EF4-FFF2-40B4-BE49-F238E27FC236}">
                <a16:creationId xmlns:a16="http://schemas.microsoft.com/office/drawing/2014/main" id="{BD84901E-495B-1291-4240-531C25391440}"/>
              </a:ext>
            </a:extLst>
          </p:cNvPr>
          <p:cNvSpPr/>
          <p:nvPr/>
        </p:nvSpPr>
        <p:spPr>
          <a:xfrm>
            <a:off x="0" y="5486826"/>
            <a:ext cx="12192000" cy="1362547"/>
          </a:xfrm>
          <a:prstGeom prst="rect">
            <a:avLst/>
          </a:prstGeom>
          <a:solidFill>
            <a:srgbClr val="0B152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Textplatzhalter 10">
            <a:extLst>
              <a:ext uri="{FF2B5EF4-FFF2-40B4-BE49-F238E27FC236}">
                <a16:creationId xmlns:a16="http://schemas.microsoft.com/office/drawing/2014/main" id="{0C463B6E-542C-5CAD-3948-FE4CA81E073D}"/>
              </a:ext>
            </a:extLst>
          </p:cNvPr>
          <p:cNvSpPr>
            <a:spLocks noGrp="1"/>
          </p:cNvSpPr>
          <p:nvPr>
            <p:ph type="body" sz="quarter" idx="10" hasCustomPrompt="1"/>
          </p:nvPr>
        </p:nvSpPr>
        <p:spPr>
          <a:xfrm>
            <a:off x="3546493" y="5715777"/>
            <a:ext cx="8199646" cy="552780"/>
          </a:xfrm>
        </p:spPr>
        <p:txBody>
          <a:bodyPr/>
          <a:lstStyle>
            <a:lvl1pPr marL="0" indent="0">
              <a:buFontTx/>
              <a:buNone/>
              <a:defRPr sz="3600" b="1" cap="all" baseline="0">
                <a:solidFill>
                  <a:schemeClr val="bg1"/>
                </a:solidFill>
              </a:defRPr>
            </a:lvl1pPr>
          </a:lstStyle>
          <a:p>
            <a:pPr lvl="0"/>
            <a:r>
              <a:rPr lang="de-DE" dirty="0"/>
              <a:t>Wir bedanken uns herzlich</a:t>
            </a:r>
          </a:p>
        </p:txBody>
      </p:sp>
      <p:sp>
        <p:nvSpPr>
          <p:cNvPr id="7" name="Textplatzhalter 10">
            <a:extLst>
              <a:ext uri="{FF2B5EF4-FFF2-40B4-BE49-F238E27FC236}">
                <a16:creationId xmlns:a16="http://schemas.microsoft.com/office/drawing/2014/main" id="{166AC6CA-2E16-DE18-CBA1-39FE3FD344A4}"/>
              </a:ext>
            </a:extLst>
          </p:cNvPr>
          <p:cNvSpPr>
            <a:spLocks noGrp="1"/>
          </p:cNvSpPr>
          <p:nvPr>
            <p:ph type="body" sz="quarter" idx="11" hasCustomPrompt="1"/>
          </p:nvPr>
        </p:nvSpPr>
        <p:spPr>
          <a:xfrm>
            <a:off x="3546493" y="6329391"/>
            <a:ext cx="8199646" cy="276358"/>
          </a:xfrm>
        </p:spPr>
        <p:txBody>
          <a:bodyPr/>
          <a:lstStyle>
            <a:lvl1pPr marL="0" indent="0">
              <a:buFontTx/>
              <a:buNone/>
              <a:defRPr sz="1800" b="0" cap="none" baseline="0">
                <a:solidFill>
                  <a:schemeClr val="bg1"/>
                </a:solidFill>
              </a:defRPr>
            </a:lvl1pPr>
          </a:lstStyle>
          <a:p>
            <a:pPr lvl="0"/>
            <a:r>
              <a:rPr lang="de-DE"/>
              <a:t>Für Ihre Aufmerksamkeit während unserer Präsentation</a:t>
            </a:r>
          </a:p>
        </p:txBody>
      </p:sp>
      <p:pic>
        <p:nvPicPr>
          <p:cNvPr id="22" name="Grafik 21" descr="Ein Bild, das Text, ClipArt enthält.&#10;&#10;Automatisch generierte Beschreibung">
            <a:extLst>
              <a:ext uri="{FF2B5EF4-FFF2-40B4-BE49-F238E27FC236}">
                <a16:creationId xmlns:a16="http://schemas.microsoft.com/office/drawing/2014/main" id="{6EA76280-10D6-A382-7C2F-9141B7365914}"/>
              </a:ext>
            </a:extLst>
          </p:cNvPr>
          <p:cNvPicPr>
            <a:picLocks noChangeAspect="1"/>
          </p:cNvPicPr>
          <p:nvPr userDrawn="1"/>
        </p:nvPicPr>
        <p:blipFill>
          <a:blip r:embed="rId3"/>
          <a:stretch>
            <a:fillRect/>
          </a:stretch>
        </p:blipFill>
        <p:spPr>
          <a:xfrm>
            <a:off x="236537" y="5691743"/>
            <a:ext cx="3073419" cy="1006341"/>
          </a:xfrm>
          <a:prstGeom prst="rect">
            <a:avLst/>
          </a:prstGeom>
        </p:spPr>
      </p:pic>
    </p:spTree>
    <p:extLst>
      <p:ext uri="{BB962C8B-B14F-4D97-AF65-F5344CB8AC3E}">
        <p14:creationId xmlns:p14="http://schemas.microsoft.com/office/powerpoint/2010/main" val="4127379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1750" fill="hold"/>
                                        <p:tgtEl>
                                          <p:spTgt spid="6">
                                            <p:txEl>
                                              <p:pRg st="0" end="0"/>
                                            </p:txEl>
                                          </p:spTgt>
                                        </p:tgtEl>
                                        <p:attrNameLst>
                                          <p:attrName>ppt_x</p:attrName>
                                        </p:attrNameLst>
                                      </p:cBhvr>
                                      <p:tavLst>
                                        <p:tav tm="0">
                                          <p:val>
                                            <p:strVal val="0-#ppt_w/2"/>
                                          </p:val>
                                        </p:tav>
                                        <p:tav tm="100000">
                                          <p:val>
                                            <p:strVal val="#ppt_x"/>
                                          </p:val>
                                        </p:tav>
                                      </p:tavLst>
                                    </p:anim>
                                    <p:anim calcmode="lin" valueType="num">
                                      <p:cBhvr additive="base">
                                        <p:cTn id="8" dur="1750" fill="hold"/>
                                        <p:tgtEl>
                                          <p:spTgt spid="6">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 calcmode="lin" valueType="num">
                                      <p:cBhvr additive="base">
                                        <p:cTn id="11" dur="1750" fill="hold"/>
                                        <p:tgtEl>
                                          <p:spTgt spid="7">
                                            <p:txEl>
                                              <p:pRg st="0" end="0"/>
                                            </p:txEl>
                                          </p:spTgt>
                                        </p:tgtEl>
                                        <p:attrNameLst>
                                          <p:attrName>ppt_x</p:attrName>
                                        </p:attrNameLst>
                                      </p:cBhvr>
                                      <p:tavLst>
                                        <p:tav tm="0">
                                          <p:val>
                                            <p:strVal val="0-#ppt_w/2"/>
                                          </p:val>
                                        </p:tav>
                                        <p:tav tm="100000">
                                          <p:val>
                                            <p:strVal val="#ppt_x"/>
                                          </p:val>
                                        </p:tav>
                                      </p:tavLst>
                                    </p:anim>
                                    <p:anim calcmode="lin" valueType="num">
                                      <p:cBhvr additive="base">
                                        <p:cTn id="12" dur="1750" fill="hold"/>
                                        <p:tgtEl>
                                          <p:spTgt spid="7">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tmplLst>
          <p:tmpl lvl="1">
            <p:tnLst>
              <p:par>
                <p:cTn presetID="2" presetClass="entr" presetSubtype="8" decel="100000" fill="hold" nodeType="withEffect">
                  <p:stCondLst>
                    <p:cond delay="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1750" fill="hold"/>
                        <p:tgtEl>
                          <p:spTgt spid="6"/>
                        </p:tgtEl>
                        <p:attrNameLst>
                          <p:attrName>ppt_x</p:attrName>
                        </p:attrNameLst>
                      </p:cBhvr>
                      <p:tavLst>
                        <p:tav tm="0">
                          <p:val>
                            <p:strVal val="0-#ppt_w/2"/>
                          </p:val>
                        </p:tav>
                        <p:tav tm="100000">
                          <p:val>
                            <p:strVal val="#ppt_x"/>
                          </p:val>
                        </p:tav>
                      </p:tavLst>
                    </p:anim>
                    <p:anim calcmode="lin" valueType="num">
                      <p:cBhvr additive="base">
                        <p:cTn dur="1750" fill="hold"/>
                        <p:tgtEl>
                          <p:spTgt spid="6"/>
                        </p:tgtEl>
                        <p:attrNameLst>
                          <p:attrName>ppt_y</p:attrName>
                        </p:attrNameLst>
                      </p:cBhvr>
                      <p:tavLst>
                        <p:tav tm="0">
                          <p:val>
                            <p:strVal val="#ppt_y"/>
                          </p:val>
                        </p:tav>
                        <p:tav tm="100000">
                          <p:val>
                            <p:strVal val="#ppt_y"/>
                          </p:val>
                        </p:tav>
                      </p:tavLst>
                    </p:anim>
                  </p:childTnLst>
                </p:cTn>
              </p:par>
            </p:tnLst>
          </p:tmpl>
        </p:tmplLst>
      </p:bldP>
      <p:bldP spid="7" grpId="0" build="p"/>
    </p:bldLst>
  </p:timing>
  <p:extLst>
    <p:ext uri="{DCECCB84-F9BA-43D5-87BE-67443E8EF086}">
      <p15:sldGuideLst xmlns:p15="http://schemas.microsoft.com/office/powerpoint/2012/main">
        <p15:guide id="2" orient="horz" pos="942">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_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0A22A3-49C9-4187-9C67-49B7D0046126}"/>
              </a:ext>
            </a:extLst>
          </p:cNvPr>
          <p:cNvSpPr>
            <a:spLocks noGrp="1"/>
          </p:cNvSpPr>
          <p:nvPr>
            <p:ph type="title"/>
          </p:nvPr>
        </p:nvSpPr>
        <p:spPr>
          <a:xfrm>
            <a:off x="300038" y="902090"/>
            <a:ext cx="11591924" cy="478136"/>
          </a:xfrm>
        </p:spPr>
        <p:txBody>
          <a:bodyPr lIns="36000"/>
          <a:lstStyle>
            <a:lvl1pPr>
              <a:defRPr sz="2800"/>
            </a:lvl1pPr>
          </a:lstStyle>
          <a:p>
            <a:r>
              <a:rPr lang="de-DE" dirty="0"/>
              <a:t>Mastertitelformat bearbeiten</a:t>
            </a:r>
          </a:p>
        </p:txBody>
      </p:sp>
      <p:sp>
        <p:nvSpPr>
          <p:cNvPr id="3" name="Inhaltsplatzhalter 2">
            <a:extLst>
              <a:ext uri="{FF2B5EF4-FFF2-40B4-BE49-F238E27FC236}">
                <a16:creationId xmlns:a16="http://schemas.microsoft.com/office/drawing/2014/main" id="{66614046-E179-4E4D-996F-3693468005FF}"/>
              </a:ext>
            </a:extLst>
          </p:cNvPr>
          <p:cNvSpPr>
            <a:spLocks noGrp="1"/>
          </p:cNvSpPr>
          <p:nvPr>
            <p:ph idx="1"/>
          </p:nvPr>
        </p:nvSpPr>
        <p:spPr>
          <a:xfrm>
            <a:off x="305458" y="1604244"/>
            <a:ext cx="5682592" cy="4704481"/>
          </a:xfrm>
        </p:spPr>
        <p:txBody>
          <a:bodyPr/>
          <a:lstStyle/>
          <a:p>
            <a:pPr lvl="0"/>
            <a:r>
              <a:rPr lang="de-DE" dirty="0"/>
              <a:t>Mastertextformat bearbeiten</a:t>
            </a:r>
          </a:p>
          <a:p>
            <a:pPr lvl="1"/>
            <a:r>
              <a:rPr lang="de-DE" dirty="0"/>
              <a:t>Zweite Ebene</a:t>
            </a:r>
          </a:p>
          <a:p>
            <a:pPr lvl="2"/>
            <a:r>
              <a:rPr lang="de-DE" dirty="0"/>
              <a:t>Dritte Ebene</a:t>
            </a:r>
          </a:p>
        </p:txBody>
      </p:sp>
      <p:sp>
        <p:nvSpPr>
          <p:cNvPr id="7" name="Datumsplatzhalter 9">
            <a:extLst>
              <a:ext uri="{FF2B5EF4-FFF2-40B4-BE49-F238E27FC236}">
                <a16:creationId xmlns:a16="http://schemas.microsoft.com/office/drawing/2014/main" id="{A6DB2228-1389-44A1-BB66-B4EA7EFBD892}"/>
              </a:ext>
            </a:extLst>
          </p:cNvPr>
          <p:cNvSpPr>
            <a:spLocks noGrp="1"/>
          </p:cNvSpPr>
          <p:nvPr>
            <p:ph type="dt" sz="half" idx="10"/>
          </p:nvPr>
        </p:nvSpPr>
        <p:spPr>
          <a:xfrm>
            <a:off x="838200" y="6473825"/>
            <a:ext cx="1327150" cy="365125"/>
          </a:xfrm>
          <a:prstGeom prst="rect">
            <a:avLst/>
          </a:prstGeom>
        </p:spPr>
        <p:txBody>
          <a:bodyPr/>
          <a:lstStyle>
            <a:lvl1pPr>
              <a:defRPr/>
            </a:lvl1pPr>
          </a:lstStyle>
          <a:p>
            <a:pPr>
              <a:defRPr/>
            </a:pPr>
            <a:fld id="{785C9C3D-47AD-4EB9-B369-F7F8C9A42954}" type="datetime1">
              <a:rPr lang="de-DE" smtClean="0"/>
              <a:t>05.05.2025</a:t>
            </a:fld>
            <a:endParaRPr lang="de-DE" dirty="0"/>
          </a:p>
        </p:txBody>
      </p:sp>
      <p:sp>
        <p:nvSpPr>
          <p:cNvPr id="8" name="Fußzeilenplatzhalter 10">
            <a:extLst>
              <a:ext uri="{FF2B5EF4-FFF2-40B4-BE49-F238E27FC236}">
                <a16:creationId xmlns:a16="http://schemas.microsoft.com/office/drawing/2014/main" id="{63AAF459-AFE6-488B-9DD6-97FF13AB0A44}"/>
              </a:ext>
            </a:extLst>
          </p:cNvPr>
          <p:cNvSpPr>
            <a:spLocks noGrp="1"/>
          </p:cNvSpPr>
          <p:nvPr>
            <p:ph type="ftr" sz="quarter" idx="11"/>
          </p:nvPr>
        </p:nvSpPr>
        <p:spPr>
          <a:xfrm>
            <a:off x="4543425" y="6464300"/>
            <a:ext cx="3128963" cy="365125"/>
          </a:xfrm>
          <a:prstGeom prst="rect">
            <a:avLst/>
          </a:prstGeom>
        </p:spPr>
        <p:txBody>
          <a:bodyPr/>
          <a:lstStyle>
            <a:lvl1pPr algn="ctr">
              <a:defRPr/>
            </a:lvl1pPr>
          </a:lstStyle>
          <a:p>
            <a:pPr>
              <a:defRPr/>
            </a:pPr>
            <a:r>
              <a:rPr lang="de-DE"/>
              <a:t>Corporate Presentation</a:t>
            </a:r>
          </a:p>
        </p:txBody>
      </p:sp>
      <p:sp>
        <p:nvSpPr>
          <p:cNvPr id="9" name="Foliennummernplatzhalter 11">
            <a:extLst>
              <a:ext uri="{FF2B5EF4-FFF2-40B4-BE49-F238E27FC236}">
                <a16:creationId xmlns:a16="http://schemas.microsoft.com/office/drawing/2014/main" id="{6C6EA048-558D-4F4D-9DC1-05996FB5485E}"/>
              </a:ext>
            </a:extLst>
          </p:cNvPr>
          <p:cNvSpPr>
            <a:spLocks noGrp="1"/>
          </p:cNvSpPr>
          <p:nvPr>
            <p:ph type="sldNum" sz="quarter" idx="12"/>
          </p:nvPr>
        </p:nvSpPr>
        <p:spPr>
          <a:xfrm>
            <a:off x="9204325" y="6489700"/>
            <a:ext cx="2743200" cy="365125"/>
          </a:xfrm>
          <a:prstGeom prst="rect">
            <a:avLst/>
          </a:prstGeom>
        </p:spPr>
        <p:txBody>
          <a:bodyPr/>
          <a:lstStyle>
            <a:lvl1pPr>
              <a:defRPr/>
            </a:lvl1pPr>
          </a:lstStyle>
          <a:p>
            <a:pPr>
              <a:defRPr/>
            </a:pPr>
            <a:fld id="{E9597596-E8DC-4BF9-B3BE-FCB80E207A62}" type="slidenum">
              <a:rPr lang="de-DE"/>
              <a:pPr>
                <a:defRPr/>
              </a:pPr>
              <a:t>‹Nr.›</a:t>
            </a:fld>
            <a:endParaRPr lang="de-DE" dirty="0"/>
          </a:p>
        </p:txBody>
      </p:sp>
    </p:spTree>
    <p:extLst>
      <p:ext uri="{BB962C8B-B14F-4D97-AF65-F5344CB8AC3E}">
        <p14:creationId xmlns:p14="http://schemas.microsoft.com/office/powerpoint/2010/main" val="3762540065"/>
      </p:ext>
    </p:extLst>
  </p:cSld>
  <p:clrMapOvr>
    <a:masterClrMapping/>
  </p:clrMapOvr>
  <p:extLst>
    <p:ext uri="{DCECCB84-F9BA-43D5-87BE-67443E8EF086}">
      <p15:sldGuideLst xmlns:p15="http://schemas.microsoft.com/office/powerpoint/2012/main">
        <p15:guide id="1" pos="3772">
          <p15:clr>
            <a:srgbClr val="FBAE40"/>
          </p15:clr>
        </p15:guide>
        <p15:guide id="2" pos="189">
          <p15:clr>
            <a:srgbClr val="FBAE40"/>
          </p15:clr>
        </p15:guide>
        <p15:guide id="3" pos="7491">
          <p15:clr>
            <a:srgbClr val="FBAE40"/>
          </p15:clr>
        </p15:guide>
        <p15:guide id="4" orient="horz" pos="572">
          <p15:clr>
            <a:srgbClr val="FBAE40"/>
          </p15:clr>
        </p15:guide>
        <p15:guide id="5" orient="horz" pos="867">
          <p15:clr>
            <a:srgbClr val="FBAE40"/>
          </p15:clr>
        </p15:guide>
        <p15:guide id="6" orient="horz" pos="1003">
          <p15:clr>
            <a:srgbClr val="FBAE40"/>
          </p15:clr>
        </p15:guide>
        <p15:guide id="7" orient="horz" pos="3974">
          <p15:clr>
            <a:srgbClr val="FBAE40"/>
          </p15:clr>
        </p15:guide>
        <p15:guide id="8" orient="horz" pos="2160">
          <p15:clr>
            <a:srgbClr val="FBAE40"/>
          </p15:clr>
        </p15:guide>
        <p15:guide id="9"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5_Text+Bild rechts Highlight">
    <p:spTree>
      <p:nvGrpSpPr>
        <p:cNvPr id="1" name=""/>
        <p:cNvGrpSpPr/>
        <p:nvPr/>
      </p:nvGrpSpPr>
      <p:grpSpPr>
        <a:xfrm>
          <a:off x="0" y="0"/>
          <a:ext cx="0" cy="0"/>
          <a:chOff x="0" y="0"/>
          <a:chExt cx="0" cy="0"/>
        </a:xfrm>
      </p:grpSpPr>
      <p:pic>
        <p:nvPicPr>
          <p:cNvPr id="11" name="Grafik 10">
            <a:extLst>
              <a:ext uri="{FF2B5EF4-FFF2-40B4-BE49-F238E27FC236}">
                <a16:creationId xmlns:a16="http://schemas.microsoft.com/office/drawing/2014/main" id="{C7B4467B-890B-9C42-1D1B-62A23C1C16D1}"/>
              </a:ext>
            </a:extLst>
          </p:cNvPr>
          <p:cNvPicPr>
            <a:picLocks noChangeAspect="1"/>
          </p:cNvPicPr>
          <p:nvPr userDrawn="1"/>
        </p:nvPicPr>
        <p:blipFill rotWithShape="1">
          <a:blip r:embed="rId2"/>
          <a:srcRect l="-1" r="1831" b="1799"/>
          <a:stretch/>
        </p:blipFill>
        <p:spPr>
          <a:xfrm>
            <a:off x="6348951" y="1875102"/>
            <a:ext cx="5374036" cy="4365361"/>
          </a:xfrm>
          <a:prstGeom prst="roundRect">
            <a:avLst>
              <a:gd name="adj" fmla="val 3231"/>
            </a:avLst>
          </a:prstGeom>
        </p:spPr>
      </p:pic>
      <p:sp>
        <p:nvSpPr>
          <p:cNvPr id="2" name="Titel 1">
            <a:extLst>
              <a:ext uri="{FF2B5EF4-FFF2-40B4-BE49-F238E27FC236}">
                <a16:creationId xmlns:a16="http://schemas.microsoft.com/office/drawing/2014/main" id="{EFC9509B-BEC5-6271-09A4-B90F8EC562C3}"/>
              </a:ext>
            </a:extLst>
          </p:cNvPr>
          <p:cNvSpPr>
            <a:spLocks noGrp="1"/>
          </p:cNvSpPr>
          <p:nvPr>
            <p:ph type="title" hasCustomPrompt="1"/>
          </p:nvPr>
        </p:nvSpPr>
        <p:spPr>
          <a:xfrm>
            <a:off x="233364" y="923908"/>
            <a:ext cx="11722099" cy="332399"/>
          </a:xfrm>
        </p:spPr>
        <p:txBody>
          <a:bodyPr/>
          <a:lstStyle>
            <a:lvl1pPr>
              <a:defRPr sz="2400" cap="all" baseline="0"/>
            </a:lvl1pPr>
          </a:lstStyle>
          <a:p>
            <a:r>
              <a:rPr lang="de-DE" dirty="0"/>
              <a:t>Hier steht die Headline</a:t>
            </a:r>
          </a:p>
        </p:txBody>
      </p:sp>
      <p:sp>
        <p:nvSpPr>
          <p:cNvPr id="8" name="Textplatzhalter 9">
            <a:extLst>
              <a:ext uri="{FF2B5EF4-FFF2-40B4-BE49-F238E27FC236}">
                <a16:creationId xmlns:a16="http://schemas.microsoft.com/office/drawing/2014/main" id="{AA234A89-5D67-BDB1-A8A4-D6D9E605DA8D}"/>
              </a:ext>
            </a:extLst>
          </p:cNvPr>
          <p:cNvSpPr>
            <a:spLocks noGrp="1"/>
          </p:cNvSpPr>
          <p:nvPr>
            <p:ph type="body" sz="quarter" idx="14" hasCustomPrompt="1"/>
          </p:nvPr>
        </p:nvSpPr>
        <p:spPr>
          <a:xfrm>
            <a:off x="234157" y="1340517"/>
            <a:ext cx="11721306" cy="184281"/>
          </a:xfrm>
        </p:spPr>
        <p:txBody>
          <a:bodyPr/>
          <a:lstStyle>
            <a:lvl1pPr marL="0" indent="0">
              <a:buNone/>
              <a:defRPr sz="1200" cap="none" baseline="0"/>
            </a:lvl1pPr>
          </a:lstStyle>
          <a:p>
            <a:pPr lvl="0"/>
            <a:r>
              <a:rPr lang="de-DE" dirty="0"/>
              <a:t>Hier steht die </a:t>
            </a:r>
            <a:r>
              <a:rPr lang="de-DE" dirty="0" err="1"/>
              <a:t>Subline</a:t>
            </a:r>
            <a:endParaRPr lang="de-DE" dirty="0"/>
          </a:p>
        </p:txBody>
      </p:sp>
      <p:sp>
        <p:nvSpPr>
          <p:cNvPr id="15" name="Foliennummernplatzhalter 4">
            <a:extLst>
              <a:ext uri="{FF2B5EF4-FFF2-40B4-BE49-F238E27FC236}">
                <a16:creationId xmlns:a16="http://schemas.microsoft.com/office/drawing/2014/main" id="{6972F46F-B7EC-6977-4DA5-E5560F0E715A}"/>
              </a:ext>
            </a:extLst>
          </p:cNvPr>
          <p:cNvSpPr>
            <a:spLocks noGrp="1"/>
          </p:cNvSpPr>
          <p:nvPr>
            <p:ph type="sldNum" sz="quarter" idx="4"/>
          </p:nvPr>
        </p:nvSpPr>
        <p:spPr>
          <a:xfrm>
            <a:off x="11593513" y="6600825"/>
            <a:ext cx="361950" cy="257176"/>
          </a:xfrm>
          <a:prstGeom prst="rect">
            <a:avLst/>
          </a:prstGeom>
        </p:spPr>
        <p:txBody>
          <a:bodyPr lIns="0" rIns="0" anchor="ctr"/>
          <a:lstStyle>
            <a:lvl1pPr algn="r">
              <a:defRPr sz="600" b="1"/>
            </a:lvl1pPr>
          </a:lstStyle>
          <a:p>
            <a:fld id="{70AC78CC-C529-47E7-A9D5-30BF1F95C35E}" type="slidenum">
              <a:rPr lang="de-DE" smtClean="0"/>
              <a:pPr/>
              <a:t>‹Nr.›</a:t>
            </a:fld>
            <a:endParaRPr lang="de-DE"/>
          </a:p>
        </p:txBody>
      </p:sp>
      <p:sp>
        <p:nvSpPr>
          <p:cNvPr id="16" name="Fußzeilenplatzhalter 3">
            <a:extLst>
              <a:ext uri="{FF2B5EF4-FFF2-40B4-BE49-F238E27FC236}">
                <a16:creationId xmlns:a16="http://schemas.microsoft.com/office/drawing/2014/main" id="{DAA9CC3B-A8B9-354F-DE64-62D2E648EBB4}"/>
              </a:ext>
            </a:extLst>
          </p:cNvPr>
          <p:cNvSpPr>
            <a:spLocks noGrp="1"/>
          </p:cNvSpPr>
          <p:nvPr>
            <p:ph type="ftr" sz="quarter" idx="3"/>
          </p:nvPr>
        </p:nvSpPr>
        <p:spPr>
          <a:xfrm>
            <a:off x="1395280" y="6600825"/>
            <a:ext cx="10122125" cy="257176"/>
          </a:xfrm>
          <a:prstGeom prst="rect">
            <a:avLst/>
          </a:prstGeom>
        </p:spPr>
        <p:txBody>
          <a:bodyPr lIns="0" anchor="ctr"/>
          <a:lstStyle>
            <a:lvl1pPr>
              <a:defRPr sz="600" b="0">
                <a:latin typeface="+mn-lt"/>
              </a:defRPr>
            </a:lvl1pPr>
          </a:lstStyle>
          <a:p>
            <a:r>
              <a:rPr lang="de-DE"/>
              <a:t>Unternehmenspräsentation 2023</a:t>
            </a:r>
            <a:endParaRPr lang="de-DE" dirty="0"/>
          </a:p>
        </p:txBody>
      </p:sp>
      <p:sp>
        <p:nvSpPr>
          <p:cNvPr id="18" name="Textfeld 17">
            <a:extLst>
              <a:ext uri="{FF2B5EF4-FFF2-40B4-BE49-F238E27FC236}">
                <a16:creationId xmlns:a16="http://schemas.microsoft.com/office/drawing/2014/main" id="{54EBA23E-5AB8-DC91-1368-9EA0816F0AA7}"/>
              </a:ext>
            </a:extLst>
          </p:cNvPr>
          <p:cNvSpPr txBox="1"/>
          <p:nvPr userDrawn="1"/>
        </p:nvSpPr>
        <p:spPr>
          <a:xfrm>
            <a:off x="233364" y="6637080"/>
            <a:ext cx="1145856" cy="184666"/>
          </a:xfrm>
          <a:prstGeom prst="rect">
            <a:avLst/>
          </a:prstGeom>
          <a:noFill/>
        </p:spPr>
        <p:txBody>
          <a:bodyPr wrap="square" lIns="0" rIns="0">
            <a:spAutoFit/>
          </a:bodyPr>
          <a:lstStyle/>
          <a:p>
            <a:r>
              <a:rPr lang="en-US" sz="600" b="1" kern="0" noProof="1">
                <a:solidFill>
                  <a:srgbClr val="0B1522"/>
                </a:solidFill>
                <a:latin typeface="Verdana" panose="020B0604030504040204" pitchFamily="34" charset="0"/>
                <a:ea typeface="Verdana" panose="020B0604030504040204" pitchFamily="34" charset="0"/>
              </a:rPr>
              <a:t>RELINE UV TECHNOLOGY </a:t>
            </a:r>
            <a:r>
              <a:rPr lang="en-US" sz="600" kern="0" noProof="1">
                <a:solidFill>
                  <a:srgbClr val="0B1522"/>
                </a:solidFill>
                <a:latin typeface="Verdana" panose="020B0604030504040204" pitchFamily="34" charset="0"/>
                <a:ea typeface="Verdana" panose="020B0604030504040204" pitchFamily="34" charset="0"/>
              </a:rPr>
              <a:t>| </a:t>
            </a:r>
            <a:endParaRPr lang="de-DE" sz="1400"/>
          </a:p>
        </p:txBody>
      </p:sp>
      <p:cxnSp>
        <p:nvCxnSpPr>
          <p:cNvPr id="19" name="Gerader Verbinder 18">
            <a:extLst>
              <a:ext uri="{FF2B5EF4-FFF2-40B4-BE49-F238E27FC236}">
                <a16:creationId xmlns:a16="http://schemas.microsoft.com/office/drawing/2014/main" id="{191FE227-C1A2-B7C9-27EE-23B1D291CBBB}"/>
              </a:ext>
            </a:extLst>
          </p:cNvPr>
          <p:cNvCxnSpPr>
            <a:cxnSpLocks/>
          </p:cNvCxnSpPr>
          <p:nvPr userDrawn="1"/>
        </p:nvCxnSpPr>
        <p:spPr>
          <a:xfrm>
            <a:off x="233363" y="6592888"/>
            <a:ext cx="11722100" cy="0"/>
          </a:xfrm>
          <a:prstGeom prst="line">
            <a:avLst/>
          </a:prstGeom>
          <a:ln w="28575">
            <a:solidFill>
              <a:srgbClr val="FBB21B"/>
            </a:solidFill>
          </a:ln>
        </p:spPr>
        <p:style>
          <a:lnRef idx="1">
            <a:schemeClr val="accent1"/>
          </a:lnRef>
          <a:fillRef idx="0">
            <a:schemeClr val="accent1"/>
          </a:fillRef>
          <a:effectRef idx="0">
            <a:schemeClr val="accent1"/>
          </a:effectRef>
          <a:fontRef idx="minor">
            <a:schemeClr val="tx1"/>
          </a:fontRef>
        </p:style>
      </p:cxnSp>
      <p:sp>
        <p:nvSpPr>
          <p:cNvPr id="3" name="Rechteck 2">
            <a:extLst>
              <a:ext uri="{FF2B5EF4-FFF2-40B4-BE49-F238E27FC236}">
                <a16:creationId xmlns:a16="http://schemas.microsoft.com/office/drawing/2014/main" id="{E33A1A72-71FB-D650-7C66-0CDCCD6EC6F6}"/>
              </a:ext>
            </a:extLst>
          </p:cNvPr>
          <p:cNvSpPr/>
          <p:nvPr userDrawn="1"/>
        </p:nvSpPr>
        <p:spPr>
          <a:xfrm>
            <a:off x="0" y="0"/>
            <a:ext cx="12192000" cy="646820"/>
          </a:xfrm>
          <a:prstGeom prst="rect">
            <a:avLst/>
          </a:prstGeom>
          <a:solidFill>
            <a:srgbClr val="0B15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4" name="Gerader Verbinder 3">
            <a:extLst>
              <a:ext uri="{FF2B5EF4-FFF2-40B4-BE49-F238E27FC236}">
                <a16:creationId xmlns:a16="http://schemas.microsoft.com/office/drawing/2014/main" id="{C1420159-EAE5-8ABC-E3E0-E560F261C785}"/>
              </a:ext>
            </a:extLst>
          </p:cNvPr>
          <p:cNvCxnSpPr>
            <a:cxnSpLocks/>
          </p:cNvCxnSpPr>
          <p:nvPr userDrawn="1"/>
        </p:nvCxnSpPr>
        <p:spPr>
          <a:xfrm>
            <a:off x="227013" y="628153"/>
            <a:ext cx="11737975" cy="0"/>
          </a:xfrm>
          <a:prstGeom prst="line">
            <a:avLst/>
          </a:prstGeom>
          <a:ln w="28575">
            <a:solidFill>
              <a:srgbClr val="0F1623"/>
            </a:solidFill>
          </a:ln>
        </p:spPr>
        <p:style>
          <a:lnRef idx="1">
            <a:schemeClr val="accent1"/>
          </a:lnRef>
          <a:fillRef idx="0">
            <a:schemeClr val="accent1"/>
          </a:fillRef>
          <a:effectRef idx="0">
            <a:schemeClr val="accent1"/>
          </a:effectRef>
          <a:fontRef idx="minor">
            <a:schemeClr val="tx1"/>
          </a:fontRef>
        </p:style>
      </p:cxnSp>
      <p:sp>
        <p:nvSpPr>
          <p:cNvPr id="5" name="Rechteck 4">
            <a:extLst>
              <a:ext uri="{FF2B5EF4-FFF2-40B4-BE49-F238E27FC236}">
                <a16:creationId xmlns:a16="http://schemas.microsoft.com/office/drawing/2014/main" id="{8FEDA81A-98C1-082A-0AA9-FAB3D1ACDD7E}"/>
              </a:ext>
            </a:extLst>
          </p:cNvPr>
          <p:cNvSpPr/>
          <p:nvPr userDrawn="1"/>
        </p:nvSpPr>
        <p:spPr>
          <a:xfrm>
            <a:off x="227013" y="646824"/>
            <a:ext cx="1519236" cy="51732"/>
          </a:xfrm>
          <a:prstGeom prst="rect">
            <a:avLst/>
          </a:prstGeom>
          <a:solidFill>
            <a:srgbClr val="FCAF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Grafik 6" descr="Ein Bild, das Text, ClipArt enthält.&#10;&#10;Automatisch generierte Beschreibung">
            <a:extLst>
              <a:ext uri="{FF2B5EF4-FFF2-40B4-BE49-F238E27FC236}">
                <a16:creationId xmlns:a16="http://schemas.microsoft.com/office/drawing/2014/main" id="{93824E7F-3A11-AC03-F936-3E3B00C9C27D}"/>
              </a:ext>
            </a:extLst>
          </p:cNvPr>
          <p:cNvPicPr>
            <a:picLocks noChangeAspect="1"/>
          </p:cNvPicPr>
          <p:nvPr userDrawn="1"/>
        </p:nvPicPr>
        <p:blipFill rotWithShape="1">
          <a:blip r:embed="rId3"/>
          <a:srcRect l="3631" t="11965" r="4453" b="11785"/>
          <a:stretch/>
        </p:blipFill>
        <p:spPr>
          <a:xfrm>
            <a:off x="218602" y="114137"/>
            <a:ext cx="1540885" cy="418546"/>
          </a:xfrm>
          <a:prstGeom prst="rect">
            <a:avLst/>
          </a:prstGeom>
        </p:spPr>
      </p:pic>
      <p:pic>
        <p:nvPicPr>
          <p:cNvPr id="9" name="Grafik 8">
            <a:extLst>
              <a:ext uri="{FF2B5EF4-FFF2-40B4-BE49-F238E27FC236}">
                <a16:creationId xmlns:a16="http://schemas.microsoft.com/office/drawing/2014/main" id="{AA864CA0-C12A-E09E-A61A-B92D2BAB37CB}"/>
              </a:ext>
            </a:extLst>
          </p:cNvPr>
          <p:cNvPicPr>
            <a:picLocks noChangeAspect="1"/>
          </p:cNvPicPr>
          <p:nvPr userDrawn="1"/>
        </p:nvPicPr>
        <p:blipFill rotWithShape="1">
          <a:blip r:embed="rId4">
            <a:alphaModFix amt="50000"/>
          </a:blip>
          <a:srcRect r="1" b="151"/>
          <a:stretch/>
        </p:blipFill>
        <p:spPr>
          <a:xfrm>
            <a:off x="11437653" y="0"/>
            <a:ext cx="754348" cy="646611"/>
          </a:xfrm>
          <a:prstGeom prst="rect">
            <a:avLst/>
          </a:prstGeom>
        </p:spPr>
      </p:pic>
      <p:sp>
        <p:nvSpPr>
          <p:cNvPr id="52" name="Textplatzhalter 10">
            <a:extLst>
              <a:ext uri="{FF2B5EF4-FFF2-40B4-BE49-F238E27FC236}">
                <a16:creationId xmlns:a16="http://schemas.microsoft.com/office/drawing/2014/main" id="{406504DC-770F-E7A9-B588-09F00F036C0C}"/>
              </a:ext>
            </a:extLst>
          </p:cNvPr>
          <p:cNvSpPr>
            <a:spLocks noGrp="1"/>
          </p:cNvSpPr>
          <p:nvPr>
            <p:ph type="body" sz="quarter" idx="10" hasCustomPrompt="1"/>
          </p:nvPr>
        </p:nvSpPr>
        <p:spPr>
          <a:xfrm>
            <a:off x="234950" y="2048226"/>
            <a:ext cx="5868988" cy="307777"/>
          </a:xfrm>
        </p:spPr>
        <p:txBody>
          <a:bodyPr anchor="b" anchorCtr="0">
            <a:spAutoFit/>
          </a:bodyPr>
          <a:lstStyle>
            <a:lvl1pPr marL="0" indent="0" algn="l">
              <a:lnSpc>
                <a:spcPct val="100000"/>
              </a:lnSpc>
              <a:spcBef>
                <a:spcPts val="0"/>
              </a:spcBef>
              <a:spcAft>
                <a:spcPts val="0"/>
              </a:spcAft>
              <a:buFontTx/>
              <a:buNone/>
              <a:defRPr sz="2000" b="1" cap="all" baseline="0">
                <a:solidFill>
                  <a:schemeClr val="tx1"/>
                </a:solidFill>
              </a:defRPr>
            </a:lvl1pPr>
          </a:lstStyle>
          <a:p>
            <a:pPr lvl="0"/>
            <a:r>
              <a:rPr lang="de-DE"/>
              <a:t>Hier steht Die Überschrift</a:t>
            </a:r>
          </a:p>
        </p:txBody>
      </p:sp>
      <p:sp>
        <p:nvSpPr>
          <p:cNvPr id="53" name="Textplatzhalter 10">
            <a:extLst>
              <a:ext uri="{FF2B5EF4-FFF2-40B4-BE49-F238E27FC236}">
                <a16:creationId xmlns:a16="http://schemas.microsoft.com/office/drawing/2014/main" id="{39D2E669-5D3B-31DC-95F7-39D97898B0BE}"/>
              </a:ext>
            </a:extLst>
          </p:cNvPr>
          <p:cNvSpPr>
            <a:spLocks noGrp="1"/>
          </p:cNvSpPr>
          <p:nvPr>
            <p:ph type="body" sz="quarter" idx="11" hasCustomPrompt="1"/>
          </p:nvPr>
        </p:nvSpPr>
        <p:spPr>
          <a:xfrm>
            <a:off x="233363" y="5213179"/>
            <a:ext cx="5868988" cy="854246"/>
          </a:xfrm>
          <a:prstGeom prst="roundRect">
            <a:avLst/>
          </a:prstGeom>
          <a:solidFill>
            <a:schemeClr val="accent2"/>
          </a:solidFill>
        </p:spPr>
        <p:txBody>
          <a:bodyPr tIns="108000" bIns="108000" anchor="ctr">
            <a:spAutoFit/>
          </a:bodyPr>
          <a:lstStyle>
            <a:lvl1pPr marL="0" indent="0" algn="ctr">
              <a:lnSpc>
                <a:spcPct val="100000"/>
              </a:lnSpc>
              <a:spcBef>
                <a:spcPts val="0"/>
              </a:spcBef>
              <a:spcAft>
                <a:spcPts val="0"/>
              </a:spcAft>
              <a:buFontTx/>
              <a:buNone/>
              <a:defRPr sz="1200" b="1" cap="none" baseline="0">
                <a:solidFill>
                  <a:schemeClr val="bg1"/>
                </a:solidFill>
              </a:defRPr>
            </a:lvl1pPr>
          </a:lstStyle>
          <a:p>
            <a:pPr lvl="0"/>
            <a:r>
              <a:rPr lang="de-DE"/>
              <a:t>-</a:t>
            </a:r>
            <a:br>
              <a:rPr lang="de-DE"/>
            </a:br>
            <a:r>
              <a:rPr lang="de-DE"/>
              <a:t>Highlight Bereich</a:t>
            </a:r>
            <a:br>
              <a:rPr lang="de-DE"/>
            </a:br>
            <a:r>
              <a:rPr lang="de-DE"/>
              <a:t>-</a:t>
            </a:r>
          </a:p>
        </p:txBody>
      </p:sp>
      <p:sp>
        <p:nvSpPr>
          <p:cNvPr id="54" name="Textplatzhalter 10">
            <a:extLst>
              <a:ext uri="{FF2B5EF4-FFF2-40B4-BE49-F238E27FC236}">
                <a16:creationId xmlns:a16="http://schemas.microsoft.com/office/drawing/2014/main" id="{5513C62D-52F2-58C7-A794-810D98C17C4A}"/>
              </a:ext>
            </a:extLst>
          </p:cNvPr>
          <p:cNvSpPr>
            <a:spLocks noGrp="1"/>
          </p:cNvSpPr>
          <p:nvPr>
            <p:ph type="body" sz="quarter" idx="16" hasCustomPrompt="1"/>
          </p:nvPr>
        </p:nvSpPr>
        <p:spPr>
          <a:xfrm>
            <a:off x="233363" y="2920780"/>
            <a:ext cx="5861050" cy="2031325"/>
          </a:xfrm>
        </p:spPr>
        <p:txBody>
          <a:bodyPr wrap="square">
            <a:spAutoFit/>
          </a:bodyPr>
          <a:lstStyle>
            <a:lvl1pPr marL="0" indent="0" algn="l">
              <a:lnSpc>
                <a:spcPct val="100000"/>
              </a:lnSpc>
              <a:spcBef>
                <a:spcPts val="0"/>
              </a:spcBef>
              <a:spcAft>
                <a:spcPts val="0"/>
              </a:spcAft>
              <a:buFontTx/>
              <a:buNone/>
              <a:defRPr sz="1200" b="0" cap="none" baseline="0">
                <a:solidFill>
                  <a:schemeClr val="tx1"/>
                </a:solidFill>
              </a:defRPr>
            </a:lvl1pPr>
          </a:lstStyle>
          <a:p>
            <a:pPr lvl="0"/>
            <a:r>
              <a:rPr lang="de-DE"/>
              <a:t>Lorem ipsum dolor sit amet, consetetur sadipscing elitr, sed diam nonumy eirmod tempor invidunt ut labore et dolore magna aliquyam erat, sed diam voluptua. At vero eos et accusam et justo duo dolores et ea rebum. Stet clita kasd gubergren, no sea takimata sanctus est Lorem ipsum dolor sit amet. Lorem ipsum dolor sit amet, consetetur sadipscing elitr, sed diam nonumy eirmod tempor invidunt ut labore et dolore magna aliquyam erat, sed diam voluptua. At vero eos et accusam et justo duo dolores et ea rebum. Stet clita kasd gubergren, no sea takimata sanctus est Lorem ipsum dolor sit amet. Lorem ipsum dolor sit amet, consetetur sadipscing elitr, sed diam nonumy eirmod tempor invidunt ut labore et dolore magna aliquyam erat, sed diam voluptua. </a:t>
            </a:r>
          </a:p>
        </p:txBody>
      </p:sp>
      <p:sp>
        <p:nvSpPr>
          <p:cNvPr id="6" name="Bildplatzhalter 48">
            <a:extLst>
              <a:ext uri="{FF2B5EF4-FFF2-40B4-BE49-F238E27FC236}">
                <a16:creationId xmlns:a16="http://schemas.microsoft.com/office/drawing/2014/main" id="{CD3D05A1-A71E-C8D4-4D6C-A9C0A8CB0E3C}"/>
              </a:ext>
            </a:extLst>
          </p:cNvPr>
          <p:cNvSpPr>
            <a:spLocks noGrp="1"/>
          </p:cNvSpPr>
          <p:nvPr>
            <p:ph type="pic" sz="quarter" idx="15"/>
          </p:nvPr>
        </p:nvSpPr>
        <p:spPr>
          <a:xfrm>
            <a:off x="6350538" y="1874908"/>
            <a:ext cx="5374036" cy="4368730"/>
          </a:xfrm>
          <a:prstGeom prst="roundRect">
            <a:avLst>
              <a:gd name="adj" fmla="val 4227"/>
            </a:avLst>
          </a:prstGeom>
        </p:spPr>
        <p:txBody>
          <a:bodyPr anchor="ctr">
            <a:noAutofit/>
          </a:bodyPr>
          <a:lstStyle>
            <a:lvl1pPr marL="0" indent="0" algn="ctr">
              <a:buFontTx/>
              <a:buNone/>
              <a:defRPr sz="800"/>
            </a:lvl1pPr>
          </a:lstStyle>
          <a:p>
            <a:endParaRPr lang="de-DE"/>
          </a:p>
        </p:txBody>
      </p:sp>
      <p:sp>
        <p:nvSpPr>
          <p:cNvPr id="10" name="Textplatzhalter 10">
            <a:extLst>
              <a:ext uri="{FF2B5EF4-FFF2-40B4-BE49-F238E27FC236}">
                <a16:creationId xmlns:a16="http://schemas.microsoft.com/office/drawing/2014/main" id="{54179F28-3033-874B-8667-D370AF13F9A0}"/>
              </a:ext>
            </a:extLst>
          </p:cNvPr>
          <p:cNvSpPr>
            <a:spLocks noGrp="1"/>
          </p:cNvSpPr>
          <p:nvPr>
            <p:ph type="body" sz="quarter" idx="18" hasCustomPrompt="1"/>
          </p:nvPr>
        </p:nvSpPr>
        <p:spPr>
          <a:xfrm>
            <a:off x="234950" y="2436499"/>
            <a:ext cx="5868988" cy="246221"/>
          </a:xfrm>
        </p:spPr>
        <p:txBody>
          <a:bodyPr anchor="b" anchorCtr="0">
            <a:spAutoFit/>
          </a:bodyPr>
          <a:lstStyle>
            <a:lvl1pPr marL="0" indent="0" algn="l">
              <a:lnSpc>
                <a:spcPct val="100000"/>
              </a:lnSpc>
              <a:spcBef>
                <a:spcPts val="0"/>
              </a:spcBef>
              <a:spcAft>
                <a:spcPts val="0"/>
              </a:spcAft>
              <a:buFontTx/>
              <a:buNone/>
              <a:defRPr sz="1600" b="0" cap="none" baseline="0">
                <a:solidFill>
                  <a:schemeClr val="accent4"/>
                </a:solidFill>
              </a:defRPr>
            </a:lvl1pPr>
          </a:lstStyle>
          <a:p>
            <a:pPr lvl="0"/>
            <a:r>
              <a:rPr lang="de-DE"/>
              <a:t>Hier steht die Unterüberschrift</a:t>
            </a:r>
          </a:p>
        </p:txBody>
      </p:sp>
      <p:cxnSp>
        <p:nvCxnSpPr>
          <p:cNvPr id="12" name="Gerader Verbinder 11">
            <a:extLst>
              <a:ext uri="{FF2B5EF4-FFF2-40B4-BE49-F238E27FC236}">
                <a16:creationId xmlns:a16="http://schemas.microsoft.com/office/drawing/2014/main" id="{FA432A3E-C922-B941-5F8B-19F88D765819}"/>
              </a:ext>
            </a:extLst>
          </p:cNvPr>
          <p:cNvCxnSpPr>
            <a:cxnSpLocks/>
          </p:cNvCxnSpPr>
          <p:nvPr userDrawn="1"/>
        </p:nvCxnSpPr>
        <p:spPr>
          <a:xfrm>
            <a:off x="11977525" y="2356003"/>
            <a:ext cx="0" cy="3490913"/>
          </a:xfrm>
          <a:prstGeom prst="line">
            <a:avLst/>
          </a:prstGeom>
          <a:ln w="28575">
            <a:solidFill>
              <a:srgbClr val="0F1623"/>
            </a:solidFill>
          </a:ln>
        </p:spPr>
        <p:style>
          <a:lnRef idx="1">
            <a:schemeClr val="accent1"/>
          </a:lnRef>
          <a:fillRef idx="0">
            <a:schemeClr val="accent1"/>
          </a:fillRef>
          <a:effectRef idx="0">
            <a:schemeClr val="accent1"/>
          </a:effectRef>
          <a:fontRef idx="minor">
            <a:schemeClr val="tx1"/>
          </a:fontRef>
        </p:style>
      </p:cxnSp>
      <p:sp>
        <p:nvSpPr>
          <p:cNvPr id="13" name="Rechteck 12">
            <a:extLst>
              <a:ext uri="{FF2B5EF4-FFF2-40B4-BE49-F238E27FC236}">
                <a16:creationId xmlns:a16="http://schemas.microsoft.com/office/drawing/2014/main" id="{4EA7B6A7-1E77-884B-DF15-93BFFDCF9181}"/>
              </a:ext>
            </a:extLst>
          </p:cNvPr>
          <p:cNvSpPr/>
          <p:nvPr userDrawn="1"/>
        </p:nvSpPr>
        <p:spPr>
          <a:xfrm rot="16200000" flipH="1" flipV="1">
            <a:off x="11267055" y="4093849"/>
            <a:ext cx="1519236" cy="51732"/>
          </a:xfrm>
          <a:prstGeom prst="rect">
            <a:avLst/>
          </a:prstGeom>
          <a:solidFill>
            <a:srgbClr val="0D1829"/>
          </a:solidFill>
          <a:ln>
            <a:solidFill>
              <a:srgbClr val="0F16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854644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250"/>
                                        <p:tgtEl>
                                          <p:spTgt spid="13"/>
                                        </p:tgtEl>
                                      </p:cBhvr>
                                    </p:animEffect>
                                  </p:childTnLst>
                                </p:cTn>
                              </p:par>
                              <p:par>
                                <p:cTn id="8" presetID="64" presetClass="path" presetSubtype="0" accel="50000" decel="50000" fill="hold" grpId="1" nodeType="withEffect">
                                  <p:stCondLst>
                                    <p:cond delay="250"/>
                                  </p:stCondLst>
                                  <p:childTnLst>
                                    <p:animMotion origin="layout" path="M 1.875E-6 0.0669 L 1.875E-6 -4.44444E-6 " pathEditMode="relative" rAng="0" ptsTypes="AA">
                                      <p:cBhvr>
                                        <p:cTn id="9" dur="1000" fill="hold"/>
                                        <p:tgtEl>
                                          <p:spTgt spid="13"/>
                                        </p:tgtEl>
                                        <p:attrNameLst>
                                          <p:attrName>ppt_x</p:attrName>
                                          <p:attrName>ppt_y</p:attrName>
                                        </p:attrNameLst>
                                      </p:cBhvr>
                                      <p:rCtr x="0" y="-335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Lst>
  </p:timing>
  <p:extLst>
    <p:ext uri="{DCECCB84-F9BA-43D5-87BE-67443E8EF086}">
      <p15:sldGuideLst xmlns:p15="http://schemas.microsoft.com/office/powerpoint/2012/main">
        <p15:guide id="2" orient="horz" pos="1284">
          <p15:clr>
            <a:srgbClr val="FBAE40"/>
          </p15:clr>
        </p15:guide>
        <p15:guide id="3" orient="horz" pos="3822">
          <p15:clr>
            <a:srgbClr val="FBAE40"/>
          </p15:clr>
        </p15:guide>
        <p15:guide id="4" orient="horz" pos="1175">
          <p15:clr>
            <a:srgbClr val="FBAE40"/>
          </p15:clr>
        </p15:guide>
        <p15:guide id="5" orient="horz" pos="3933">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6B4C368C-648A-4933-9472-6FA879CA6AAE}"/>
              </a:ext>
            </a:extLst>
          </p:cNvPr>
          <p:cNvSpPr>
            <a:spLocks noGrp="1"/>
          </p:cNvSpPr>
          <p:nvPr>
            <p:ph type="title"/>
          </p:nvPr>
        </p:nvSpPr>
        <p:spPr>
          <a:xfrm>
            <a:off x="233363" y="362142"/>
            <a:ext cx="11722100" cy="387798"/>
          </a:xfrm>
          <a:prstGeom prst="rect">
            <a:avLst/>
          </a:prstGeom>
        </p:spPr>
        <p:txBody>
          <a:bodyPr vert="horz" wrap="square" lIns="0" tIns="0" rIns="0" bIns="0" rtlCol="0" anchor="ctr">
            <a:spAutoFit/>
          </a:bodyPr>
          <a:lstStyle/>
          <a:p>
            <a:r>
              <a:rPr lang="de-DE" dirty="0"/>
              <a:t>Mastertitelformat bearbeiten</a:t>
            </a:r>
          </a:p>
        </p:txBody>
      </p:sp>
      <p:sp>
        <p:nvSpPr>
          <p:cNvPr id="3" name="Textplatzhalter 2">
            <a:extLst>
              <a:ext uri="{FF2B5EF4-FFF2-40B4-BE49-F238E27FC236}">
                <a16:creationId xmlns:a16="http://schemas.microsoft.com/office/drawing/2014/main" id="{BAB8D755-3516-4E92-854D-6F88F1A637CF}"/>
              </a:ext>
            </a:extLst>
          </p:cNvPr>
          <p:cNvSpPr>
            <a:spLocks noGrp="1"/>
          </p:cNvSpPr>
          <p:nvPr>
            <p:ph type="body" idx="1"/>
          </p:nvPr>
        </p:nvSpPr>
        <p:spPr>
          <a:xfrm>
            <a:off x="233363" y="1125538"/>
            <a:ext cx="11722100" cy="1232132"/>
          </a:xfrm>
          <a:prstGeom prst="rect">
            <a:avLst/>
          </a:prstGeom>
        </p:spPr>
        <p:txBody>
          <a:bodyPr vert="horz" wrap="square" lIns="0" tIns="0" rIns="0" bIns="0" rtlCol="0">
            <a:sp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3511838976"/>
      </p:ext>
    </p:extLst>
  </p:cSld>
  <p:clrMap bg1="lt1" tx1="dk1" bg2="lt2" tx2="dk2" accent1="accent1" accent2="accent2" accent3="accent3" accent4="accent4" accent5="accent5" accent6="accent6" hlink="hlink" folHlink="folHlink"/>
  <p:sldLayoutIdLst>
    <p:sldLayoutId id="2147483651" r:id="rId1"/>
    <p:sldLayoutId id="2147483655" r:id="rId2"/>
    <p:sldLayoutId id="2147483656" r:id="rId3"/>
    <p:sldLayoutId id="2147483657" r:id="rId4"/>
    <p:sldLayoutId id="2147483696" r:id="rId5"/>
    <p:sldLayoutId id="2147483697" r:id="rId6"/>
    <p:sldLayoutId id="2147483698" r:id="rId7"/>
    <p:sldLayoutId id="2147483699" r:id="rId8"/>
    <p:sldLayoutId id="2147483700" r:id="rId9"/>
    <p:sldLayoutId id="2147483701" r:id="rId10"/>
    <p:sldLayoutId id="2147483658" r:id="rId11"/>
    <p:sldLayoutId id="2147483673" r:id="rId12"/>
    <p:sldLayoutId id="2147483669" r:id="rId13"/>
    <p:sldLayoutId id="2147483684" r:id="rId14"/>
    <p:sldLayoutId id="2147483676" r:id="rId15"/>
    <p:sldLayoutId id="2147483680" r:id="rId16"/>
    <p:sldLayoutId id="2147483667" r:id="rId17"/>
    <p:sldLayoutId id="2147483670" r:id="rId18"/>
    <p:sldLayoutId id="2147483659" r:id="rId19"/>
    <p:sldLayoutId id="2147483671" r:id="rId20"/>
    <p:sldLayoutId id="2147483672" r:id="rId21"/>
    <p:sldLayoutId id="2147483668" r:id="rId22"/>
    <p:sldLayoutId id="2147483685" r:id="rId23"/>
    <p:sldLayoutId id="2147483663" r:id="rId24"/>
    <p:sldLayoutId id="2147483681" r:id="rId25"/>
    <p:sldLayoutId id="2147483682" r:id="rId26"/>
    <p:sldLayoutId id="2147483683" r:id="rId27"/>
    <p:sldLayoutId id="2147483666" r:id="rId28"/>
    <p:sldLayoutId id="2147483662" r:id="rId29"/>
    <p:sldLayoutId id="2147483661" r:id="rId30"/>
    <p:sldLayoutId id="2147483654" r:id="rId31"/>
    <p:sldLayoutId id="2147483693" r:id="rId32"/>
    <p:sldLayoutId id="2147483660" r:id="rId33"/>
    <p:sldLayoutId id="2147483679" r:id="rId34"/>
    <p:sldLayoutId id="2147483694" r:id="rId35"/>
    <p:sldLayoutId id="2147483695" r:id="rId36"/>
    <p:sldLayoutId id="2147483703" r:id="rId37"/>
    <p:sldLayoutId id="2147483704" r:id="rId3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p:txStyles>
    <p:titleStyle>
      <a:lvl1pPr algn="l" defTabSz="914400" rtl="0" eaLnBrk="1" latinLnBrk="0" hangingPunct="1">
        <a:lnSpc>
          <a:spcPct val="90000"/>
        </a:lnSpc>
        <a:spcBef>
          <a:spcPct val="0"/>
        </a:spcBef>
        <a:buNone/>
        <a:defRPr sz="2800" b="1" kern="1200">
          <a:solidFill>
            <a:schemeClr val="tx1"/>
          </a:solidFill>
          <a:latin typeface="+mj-lt"/>
          <a:ea typeface="+mj-ea"/>
          <a:cs typeface="Segoe UI" panose="020B0502040204020203" pitchFamily="34" charset="0"/>
        </a:defRPr>
      </a:lvl1pPr>
    </p:titleStyle>
    <p:bodyStyle>
      <a:lvl1pPr marL="252000" indent="-252000" algn="l" defTabSz="914400" rtl="0" eaLnBrk="1" latinLnBrk="0" hangingPunct="1">
        <a:lnSpc>
          <a:spcPct val="110000"/>
        </a:lnSpc>
        <a:spcBef>
          <a:spcPts val="1000"/>
        </a:spcBef>
        <a:spcAft>
          <a:spcPts val="0"/>
        </a:spcAft>
        <a:buClr>
          <a:schemeClr val="accent2"/>
        </a:buClr>
        <a:buFont typeface="Wingdings" panose="05000000000000000000" pitchFamily="2" charset="2"/>
        <a:buChar char="§"/>
        <a:defRPr sz="1400" kern="1200">
          <a:solidFill>
            <a:schemeClr val="tx1"/>
          </a:solidFill>
          <a:latin typeface="+mn-lt"/>
          <a:ea typeface="+mn-ea"/>
          <a:cs typeface="Segoe UI" panose="020B0502040204020203" pitchFamily="34" charset="0"/>
        </a:defRPr>
      </a:lvl1pPr>
      <a:lvl2pPr marL="504000" indent="-252000" algn="l" defTabSz="914400" rtl="0" eaLnBrk="1" latinLnBrk="0" hangingPunct="1">
        <a:lnSpc>
          <a:spcPct val="100000"/>
        </a:lnSpc>
        <a:spcBef>
          <a:spcPts val="500"/>
        </a:spcBef>
        <a:spcAft>
          <a:spcPts val="0"/>
        </a:spcAft>
        <a:buClr>
          <a:schemeClr val="accent1"/>
        </a:buClr>
        <a:buFont typeface="Wingdings" panose="05000000000000000000" pitchFamily="2" charset="2"/>
        <a:buChar char="§"/>
        <a:defRPr sz="1200" kern="1200">
          <a:solidFill>
            <a:schemeClr val="tx1"/>
          </a:solidFill>
          <a:latin typeface="+mn-lt"/>
          <a:ea typeface="+mn-ea"/>
          <a:cs typeface="Segoe UI" panose="020B0502040204020203" pitchFamily="34" charset="0"/>
        </a:defRPr>
      </a:lvl2pPr>
      <a:lvl3pPr marL="756000" indent="-252000" algn="l" defTabSz="914400" rtl="0" eaLnBrk="1" latinLnBrk="0" hangingPunct="1">
        <a:lnSpc>
          <a:spcPct val="100000"/>
        </a:lnSpc>
        <a:spcBef>
          <a:spcPts val="500"/>
        </a:spcBef>
        <a:spcAft>
          <a:spcPts val="0"/>
        </a:spcAft>
        <a:buClr>
          <a:schemeClr val="accent4"/>
        </a:buClr>
        <a:buFont typeface="Wingdings" panose="05000000000000000000" pitchFamily="2" charset="2"/>
        <a:buChar char="§"/>
        <a:defRPr sz="1200" kern="1200">
          <a:solidFill>
            <a:schemeClr val="tx1"/>
          </a:solidFill>
          <a:latin typeface="+mn-lt"/>
          <a:ea typeface="+mn-ea"/>
          <a:cs typeface="Segoe UI" panose="020B0502040204020203" pitchFamily="34" charset="0"/>
        </a:defRPr>
      </a:lvl3pPr>
      <a:lvl4pPr marL="1008000" indent="-252000" algn="l" defTabSz="914400" rtl="0" eaLnBrk="1" latinLnBrk="0" hangingPunct="1">
        <a:lnSpc>
          <a:spcPct val="100000"/>
        </a:lnSpc>
        <a:spcBef>
          <a:spcPts val="500"/>
        </a:spcBef>
        <a:spcAft>
          <a:spcPts val="0"/>
        </a:spcAft>
        <a:buClr>
          <a:schemeClr val="accent3"/>
        </a:buClr>
        <a:buFont typeface="Wingdings" panose="05000000000000000000" pitchFamily="2" charset="2"/>
        <a:buChar char="§"/>
        <a:defRPr sz="1200" kern="1200">
          <a:solidFill>
            <a:schemeClr val="tx1"/>
          </a:solidFill>
          <a:latin typeface="+mn-lt"/>
          <a:ea typeface="+mn-ea"/>
          <a:cs typeface="Segoe UI" panose="020B0502040204020203" pitchFamily="34" charset="0"/>
        </a:defRPr>
      </a:lvl4pPr>
      <a:lvl5pPr marL="1260000" indent="-252000" algn="l" defTabSz="914400" rtl="0" eaLnBrk="1" latinLnBrk="0" hangingPunct="1">
        <a:lnSpc>
          <a:spcPct val="100000"/>
        </a:lnSpc>
        <a:spcBef>
          <a:spcPts val="500"/>
        </a:spcBef>
        <a:spcAft>
          <a:spcPts val="0"/>
        </a:spcAft>
        <a:buClr>
          <a:schemeClr val="bg2"/>
        </a:buClr>
        <a:buFont typeface="Wingdings" panose="05000000000000000000" pitchFamily="2" charset="2"/>
        <a:buChar char="§"/>
        <a:defRPr sz="1200" kern="1200">
          <a:solidFill>
            <a:schemeClr val="tx1"/>
          </a:solidFill>
          <a:latin typeface="+mn-lt"/>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7" pos="143" userDrawn="1">
          <p15:clr>
            <a:srgbClr val="F26B43"/>
          </p15:clr>
        </p15:guide>
        <p15:guide id="8" orient="horz" pos="210" userDrawn="1">
          <p15:clr>
            <a:srgbClr val="F26B43"/>
          </p15:clr>
        </p15:guide>
        <p15:guide id="9" pos="7531" userDrawn="1">
          <p15:clr>
            <a:srgbClr val="F26B43"/>
          </p15:clr>
        </p15:guide>
        <p15:guide id="10" orient="horz" pos="4158"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1.xml"/><Relationship Id="rId6" Type="http://schemas.openxmlformats.org/officeDocument/2006/relationships/image" Target="../media/image19.png"/><Relationship Id="rId5" Type="http://schemas.openxmlformats.org/officeDocument/2006/relationships/image" Target="../media/image18.emf"/><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8" Type="http://schemas.openxmlformats.org/officeDocument/2006/relationships/hyperlink" Target="https://www.umweltbundesamt.de/" TargetMode="External"/><Relationship Id="rId13" Type="http://schemas.openxmlformats.org/officeDocument/2006/relationships/image" Target="../media/image24.jpeg"/><Relationship Id="rId3" Type="http://schemas.openxmlformats.org/officeDocument/2006/relationships/notesSlide" Target="../notesSlides/notesSlide3.xml"/><Relationship Id="rId7" Type="http://schemas.openxmlformats.org/officeDocument/2006/relationships/image" Target="../media/image21.svg"/><Relationship Id="rId12" Type="http://schemas.openxmlformats.org/officeDocument/2006/relationships/image" Target="../media/image23.png"/><Relationship Id="rId17" Type="http://schemas.openxmlformats.org/officeDocument/2006/relationships/image" Target="../media/image28.jpeg"/><Relationship Id="rId2" Type="http://schemas.openxmlformats.org/officeDocument/2006/relationships/slideLayout" Target="../slideLayouts/slideLayout11.xml"/><Relationship Id="rId16" Type="http://schemas.openxmlformats.org/officeDocument/2006/relationships/image" Target="../media/image27.jpeg"/><Relationship Id="rId1" Type="http://schemas.openxmlformats.org/officeDocument/2006/relationships/tags" Target="../tags/tag2.xml"/><Relationship Id="rId6" Type="http://schemas.openxmlformats.org/officeDocument/2006/relationships/image" Target="../media/image20.png"/><Relationship Id="rId11" Type="http://schemas.openxmlformats.org/officeDocument/2006/relationships/image" Target="../media/image22.png"/><Relationship Id="rId5" Type="http://schemas.openxmlformats.org/officeDocument/2006/relationships/image" Target="../media/image18.emf"/><Relationship Id="rId15" Type="http://schemas.openxmlformats.org/officeDocument/2006/relationships/image" Target="../media/image26.jpeg"/><Relationship Id="rId10" Type="http://schemas.openxmlformats.org/officeDocument/2006/relationships/hyperlink" Target="http://www.europarl.europa.eu/" TargetMode="External"/><Relationship Id="rId4" Type="http://schemas.openxmlformats.org/officeDocument/2006/relationships/oleObject" Target="../embeddings/oleObject2.bin"/><Relationship Id="rId9" Type="http://schemas.openxmlformats.org/officeDocument/2006/relationships/hyperlink" Target="https://www.monreseaudeau.fr/" TargetMode="External"/><Relationship Id="rId14" Type="http://schemas.openxmlformats.org/officeDocument/2006/relationships/image" Target="../media/image25.jpeg"/></Relationships>
</file>

<file path=ppt/slides/_rels/slide5.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29.jpeg"/><Relationship Id="rId7" Type="http://schemas.openxmlformats.org/officeDocument/2006/relationships/image" Target="../media/image6.png"/><Relationship Id="rId2" Type="http://schemas.openxmlformats.org/officeDocument/2006/relationships/slideLayout" Target="../slideLayouts/slideLayout11.xml"/><Relationship Id="rId1" Type="http://schemas.openxmlformats.org/officeDocument/2006/relationships/tags" Target="../tags/tag3.xml"/><Relationship Id="rId6" Type="http://schemas.openxmlformats.org/officeDocument/2006/relationships/image" Target="../media/image2.png"/><Relationship Id="rId5" Type="http://schemas.openxmlformats.org/officeDocument/2006/relationships/image" Target="../media/image18.emf"/><Relationship Id="rId4" Type="http://schemas.openxmlformats.org/officeDocument/2006/relationships/oleObject" Target="../embeddings/oleObject1.bin"/><Relationship Id="rId9" Type="http://schemas.openxmlformats.org/officeDocument/2006/relationships/image" Target="../media/image21.svg"/></Relationships>
</file>

<file path=ppt/slides/_rels/slide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notesSlide" Target="../notesSlides/notesSlide4.xml"/><Relationship Id="rId7" Type="http://schemas.openxmlformats.org/officeDocument/2006/relationships/image" Target="../media/image2.png"/><Relationship Id="rId2" Type="http://schemas.openxmlformats.org/officeDocument/2006/relationships/slideLayout" Target="../slideLayouts/slideLayout13.xml"/><Relationship Id="rId1" Type="http://schemas.openxmlformats.org/officeDocument/2006/relationships/tags" Target="../tags/tag4.xml"/><Relationship Id="rId6" Type="http://schemas.openxmlformats.org/officeDocument/2006/relationships/image" Target="../media/image30.jpeg"/><Relationship Id="rId5" Type="http://schemas.openxmlformats.org/officeDocument/2006/relationships/image" Target="../media/image18.emf"/><Relationship Id="rId10" Type="http://schemas.openxmlformats.org/officeDocument/2006/relationships/image" Target="../media/image21.svg"/><Relationship Id="rId4" Type="http://schemas.openxmlformats.org/officeDocument/2006/relationships/oleObject" Target="../embeddings/oleObject1.bin"/><Relationship Id="rId9" Type="http://schemas.openxmlformats.org/officeDocument/2006/relationships/image" Target="../media/image20.png"/></Relationships>
</file>

<file path=ppt/slides/_rels/slide7.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29.jpeg"/><Relationship Id="rId7" Type="http://schemas.openxmlformats.org/officeDocument/2006/relationships/image" Target="../media/image6.png"/><Relationship Id="rId2" Type="http://schemas.openxmlformats.org/officeDocument/2006/relationships/slideLayout" Target="../slideLayouts/slideLayout11.xml"/><Relationship Id="rId1" Type="http://schemas.openxmlformats.org/officeDocument/2006/relationships/tags" Target="../tags/tag5.xml"/><Relationship Id="rId6" Type="http://schemas.openxmlformats.org/officeDocument/2006/relationships/image" Target="../media/image2.png"/><Relationship Id="rId5" Type="http://schemas.openxmlformats.org/officeDocument/2006/relationships/image" Target="../media/image18.emf"/><Relationship Id="rId4" Type="http://schemas.openxmlformats.org/officeDocument/2006/relationships/oleObject" Target="../embeddings/oleObject1.bin"/><Relationship Id="rId9" Type="http://schemas.openxmlformats.org/officeDocument/2006/relationships/image" Target="../media/image21.svg"/></Relationships>
</file>

<file path=ppt/slides/_rels/slide8.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g"/><Relationship Id="rId1" Type="http://schemas.openxmlformats.org/officeDocument/2006/relationships/slideLayout" Target="../slideLayouts/slideLayout13.xml"/><Relationship Id="rId4" Type="http://schemas.openxmlformats.org/officeDocument/2006/relationships/image" Target="../media/image33.jpg"/></Relationships>
</file>

<file path=ppt/slides/_rels/slide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8" Type="http://schemas.openxmlformats.org/officeDocument/2006/relationships/tags" Target="../tags/tag13.xml"/><Relationship Id="rId13" Type="http://schemas.openxmlformats.org/officeDocument/2006/relationships/image" Target="../media/image35.png"/><Relationship Id="rId18" Type="http://schemas.openxmlformats.org/officeDocument/2006/relationships/image" Target="../media/image40.png"/><Relationship Id="rId3" Type="http://schemas.openxmlformats.org/officeDocument/2006/relationships/tags" Target="../tags/tag8.xml"/><Relationship Id="rId7" Type="http://schemas.openxmlformats.org/officeDocument/2006/relationships/tags" Target="../tags/tag12.xml"/><Relationship Id="rId12" Type="http://schemas.openxmlformats.org/officeDocument/2006/relationships/slideLayout" Target="../slideLayouts/slideLayout13.xml"/><Relationship Id="rId17" Type="http://schemas.openxmlformats.org/officeDocument/2006/relationships/image" Target="../media/image39.jpeg"/><Relationship Id="rId2" Type="http://schemas.openxmlformats.org/officeDocument/2006/relationships/tags" Target="../tags/tag7.xml"/><Relationship Id="rId16" Type="http://schemas.openxmlformats.org/officeDocument/2006/relationships/image" Target="../media/image38.png"/><Relationship Id="rId1" Type="http://schemas.openxmlformats.org/officeDocument/2006/relationships/tags" Target="../tags/tag6.xml"/><Relationship Id="rId6" Type="http://schemas.openxmlformats.org/officeDocument/2006/relationships/tags" Target="../tags/tag11.xml"/><Relationship Id="rId11" Type="http://schemas.openxmlformats.org/officeDocument/2006/relationships/tags" Target="../tags/tag16.xml"/><Relationship Id="rId5" Type="http://schemas.openxmlformats.org/officeDocument/2006/relationships/tags" Target="../tags/tag10.xml"/><Relationship Id="rId15" Type="http://schemas.openxmlformats.org/officeDocument/2006/relationships/image" Target="../media/image37.jpeg"/><Relationship Id="rId10" Type="http://schemas.openxmlformats.org/officeDocument/2006/relationships/tags" Target="../tags/tag15.xml"/><Relationship Id="rId4" Type="http://schemas.openxmlformats.org/officeDocument/2006/relationships/tags" Target="../tags/tag9.xml"/><Relationship Id="rId9" Type="http://schemas.openxmlformats.org/officeDocument/2006/relationships/tags" Target="../tags/tag14.xml"/><Relationship Id="rId14" Type="http://schemas.openxmlformats.org/officeDocument/2006/relationships/image" Target="../media/image36.png"/></Relationships>
</file>

<file path=ppt/slides/_rels/slide1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3.xml"/><Relationship Id="rId4" Type="http://schemas.openxmlformats.org/officeDocument/2006/relationships/image" Target="../media/image45.png"/></Relationships>
</file>

<file path=ppt/slides/_rels/slide13.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37.xml"/></Relationships>
</file>

<file path=ppt/slides/_rels/slide1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38.xml"/></Relationships>
</file>

<file path=ppt/slides/_rels/slide16.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notesSlide" Target="../notesSlides/notesSlide5.xml"/><Relationship Id="rId7" Type="http://schemas.openxmlformats.org/officeDocument/2006/relationships/image" Target="../media/image52.png"/><Relationship Id="rId2" Type="http://schemas.openxmlformats.org/officeDocument/2006/relationships/slideLayout" Target="../slideLayouts/slideLayout13.xml"/><Relationship Id="rId1" Type="http://schemas.openxmlformats.org/officeDocument/2006/relationships/tags" Target="../tags/tag17.xml"/><Relationship Id="rId6" Type="http://schemas.openxmlformats.org/officeDocument/2006/relationships/image" Target="../media/image51.png"/><Relationship Id="rId5" Type="http://schemas.openxmlformats.org/officeDocument/2006/relationships/image" Target="../media/image18.emf"/><Relationship Id="rId4" Type="http://schemas.openxmlformats.org/officeDocument/2006/relationships/oleObject" Target="../embeddings/oleObject2.bin"/></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tags" Target="../tags/tag18.xml"/><Relationship Id="rId6" Type="http://schemas.openxmlformats.org/officeDocument/2006/relationships/image" Target="../media/image54.png"/><Relationship Id="rId5" Type="http://schemas.openxmlformats.org/officeDocument/2006/relationships/image" Target="../media/image18.emf"/><Relationship Id="rId4" Type="http://schemas.openxmlformats.org/officeDocument/2006/relationships/oleObject" Target="../embeddings/oleObject2.bin"/></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image" Target="../media/image56.png"/><Relationship Id="rId2" Type="http://schemas.openxmlformats.org/officeDocument/2006/relationships/slideLayout" Target="../slideLayouts/slideLayout13.xml"/><Relationship Id="rId1" Type="http://schemas.openxmlformats.org/officeDocument/2006/relationships/tags" Target="../tags/tag19.xml"/><Relationship Id="rId6" Type="http://schemas.openxmlformats.org/officeDocument/2006/relationships/image" Target="../media/image55.png"/><Relationship Id="rId5" Type="http://schemas.openxmlformats.org/officeDocument/2006/relationships/image" Target="../media/image18.emf"/><Relationship Id="rId4" Type="http://schemas.openxmlformats.org/officeDocument/2006/relationships/oleObject" Target="../embeddings/oleObject2.bin"/></Relationships>
</file>

<file path=ppt/slides/_rels/slide1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notesSlide" Target="../notesSlides/notesSlide8.xml"/><Relationship Id="rId7" Type="http://schemas.openxmlformats.org/officeDocument/2006/relationships/image" Target="../media/image2.png"/><Relationship Id="rId2" Type="http://schemas.openxmlformats.org/officeDocument/2006/relationships/slideLayout" Target="../slideLayouts/slideLayout11.xml"/><Relationship Id="rId1" Type="http://schemas.openxmlformats.org/officeDocument/2006/relationships/tags" Target="../tags/tag20.xml"/><Relationship Id="rId6" Type="http://schemas.openxmlformats.org/officeDocument/2006/relationships/image" Target="../media/image57.jpeg"/><Relationship Id="rId5" Type="http://schemas.openxmlformats.org/officeDocument/2006/relationships/image" Target="../media/image18.emf"/><Relationship Id="rId4" Type="http://schemas.openxmlformats.org/officeDocument/2006/relationships/oleObject" Target="../embeddings/oleObject3.bin"/><Relationship Id="rId9" Type="http://schemas.openxmlformats.org/officeDocument/2006/relationships/chart" Target="../charts/char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58.png"/><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3508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43D16740-5693-B622-53A5-15D22E2CF5B7}"/>
              </a:ext>
            </a:extLst>
          </p:cNvPr>
          <p:cNvSpPr>
            <a:spLocks noGrp="1"/>
          </p:cNvSpPr>
          <p:nvPr>
            <p:ph type="body" sz="quarter" idx="10"/>
          </p:nvPr>
        </p:nvSpPr>
        <p:spPr>
          <a:xfrm>
            <a:off x="323624" y="2815360"/>
            <a:ext cx="7094537" cy="774764"/>
          </a:xfrm>
        </p:spPr>
        <p:txBody>
          <a:bodyPr/>
          <a:lstStyle/>
          <a:p>
            <a:r>
              <a:rPr lang="de-DE" sz="2400" dirty="0"/>
              <a:t>ADVANCED </a:t>
            </a:r>
            <a:r>
              <a:rPr lang="de-DE" sz="2400" dirty="0" err="1"/>
              <a:t>Renewal</a:t>
            </a:r>
            <a:r>
              <a:rPr lang="de-DE" sz="2400" dirty="0"/>
              <a:t> </a:t>
            </a:r>
            <a:r>
              <a:rPr lang="de-DE" sz="2400" dirty="0" err="1"/>
              <a:t>of</a:t>
            </a:r>
            <a:r>
              <a:rPr lang="de-DE" sz="2400" dirty="0"/>
              <a:t> Pipes and </a:t>
            </a:r>
            <a:r>
              <a:rPr lang="de-DE" sz="2400" dirty="0" err="1"/>
              <a:t>Culverts</a:t>
            </a:r>
            <a:endParaRPr lang="de-DE" sz="2400" dirty="0"/>
          </a:p>
        </p:txBody>
      </p:sp>
      <p:sp>
        <p:nvSpPr>
          <p:cNvPr id="3" name="Textplatzhalter 2">
            <a:extLst>
              <a:ext uri="{FF2B5EF4-FFF2-40B4-BE49-F238E27FC236}">
                <a16:creationId xmlns:a16="http://schemas.microsoft.com/office/drawing/2014/main" id="{F66F9509-5E54-606F-300E-64A471A1A54A}"/>
              </a:ext>
            </a:extLst>
          </p:cNvPr>
          <p:cNvSpPr>
            <a:spLocks noGrp="1"/>
          </p:cNvSpPr>
          <p:nvPr>
            <p:ph type="body" sz="quarter" idx="11"/>
          </p:nvPr>
        </p:nvSpPr>
        <p:spPr>
          <a:xfrm>
            <a:off x="465138" y="3590124"/>
            <a:ext cx="7094537" cy="276358"/>
          </a:xfrm>
        </p:spPr>
        <p:txBody>
          <a:bodyPr/>
          <a:lstStyle/>
          <a:p>
            <a:r>
              <a:rPr lang="de-DE" b="1" dirty="0"/>
              <a:t>UV-</a:t>
            </a:r>
            <a:r>
              <a:rPr lang="de-DE" b="1" dirty="0" err="1"/>
              <a:t>Cured</a:t>
            </a:r>
            <a:r>
              <a:rPr lang="de-DE" b="1" dirty="0"/>
              <a:t>, </a:t>
            </a:r>
            <a:r>
              <a:rPr lang="de-DE" b="1" dirty="0" err="1"/>
              <a:t>sustainable</a:t>
            </a:r>
            <a:r>
              <a:rPr lang="de-DE" b="1" dirty="0"/>
              <a:t> and non-</a:t>
            </a:r>
            <a:r>
              <a:rPr lang="de-DE" b="1" dirty="0" err="1"/>
              <a:t>excavation</a:t>
            </a:r>
            <a:r>
              <a:rPr lang="de-DE" b="1" dirty="0"/>
              <a:t>-GRP Pipe </a:t>
            </a:r>
            <a:r>
              <a:rPr lang="de-DE" b="1" dirty="0" err="1"/>
              <a:t>Lining</a:t>
            </a:r>
            <a:endParaRPr lang="de-DE" b="1" dirty="0"/>
          </a:p>
        </p:txBody>
      </p:sp>
    </p:spTree>
    <p:extLst>
      <p:ext uri="{BB962C8B-B14F-4D97-AF65-F5344CB8AC3E}">
        <p14:creationId xmlns:p14="http://schemas.microsoft.com/office/powerpoint/2010/main" val="906915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think-cell data - do not delete" hidden="1">
            <a:extLst>
              <a:ext uri="{FF2B5EF4-FFF2-40B4-BE49-F238E27FC236}">
                <a16:creationId xmlns:a16="http://schemas.microsoft.com/office/drawing/2014/main" id="{1D6D7691-8498-BE55-5351-C0989FF3F8F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592" imgH="591" progId="TCLayout.ActiveDocument.1">
                  <p:embed/>
                </p:oleObj>
              </mc:Choice>
              <mc:Fallback>
                <p:oleObj name="think-cell Folie" r:id="rId4" imgW="592" imgH="591" progId="TCLayout.ActiveDocument.1">
                  <p:embed/>
                  <p:pic>
                    <p:nvPicPr>
                      <p:cNvPr id="13" name="think-cell data - do not delete" hidden="1">
                        <a:extLst>
                          <a:ext uri="{FF2B5EF4-FFF2-40B4-BE49-F238E27FC236}">
                            <a16:creationId xmlns:a16="http://schemas.microsoft.com/office/drawing/2014/main" id="{1D6D7691-8498-BE55-5351-C0989FF3F8F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9" name="Grafik 8">
            <a:extLst>
              <a:ext uri="{FF2B5EF4-FFF2-40B4-BE49-F238E27FC236}">
                <a16:creationId xmlns:a16="http://schemas.microsoft.com/office/drawing/2014/main" id="{8FA09108-A338-1495-B963-24850A8E08C1}"/>
              </a:ext>
            </a:extLst>
          </p:cNvPr>
          <p:cNvPicPr>
            <a:picLocks noChangeAspect="1"/>
          </p:cNvPicPr>
          <p:nvPr/>
        </p:nvPicPr>
        <p:blipFill rotWithShape="1">
          <a:blip r:embed="rId6"/>
          <a:srcRect l="10651" r="15750"/>
          <a:stretch/>
        </p:blipFill>
        <p:spPr>
          <a:xfrm>
            <a:off x="7692571" y="1799772"/>
            <a:ext cx="4499430" cy="4575256"/>
          </a:xfrm>
          <a:prstGeom prst="rect">
            <a:avLst/>
          </a:prstGeom>
        </p:spPr>
      </p:pic>
      <p:sp>
        <p:nvSpPr>
          <p:cNvPr id="10" name="Rechteck 9">
            <a:extLst>
              <a:ext uri="{FF2B5EF4-FFF2-40B4-BE49-F238E27FC236}">
                <a16:creationId xmlns:a16="http://schemas.microsoft.com/office/drawing/2014/main" id="{748EE4DD-7BF4-776C-1C91-1414358AAC17}"/>
              </a:ext>
            </a:extLst>
          </p:cNvPr>
          <p:cNvSpPr/>
          <p:nvPr/>
        </p:nvSpPr>
        <p:spPr>
          <a:xfrm>
            <a:off x="21766" y="1799772"/>
            <a:ext cx="7651375" cy="4575256"/>
          </a:xfrm>
          <a:prstGeom prst="rect">
            <a:avLst/>
          </a:prstGeom>
          <a:solidFill>
            <a:srgbClr val="0B15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bg1"/>
              </a:solidFill>
            </a:endParaRPr>
          </a:p>
        </p:txBody>
      </p:sp>
      <p:sp>
        <p:nvSpPr>
          <p:cNvPr id="2" name="Titel 1">
            <a:extLst>
              <a:ext uri="{FF2B5EF4-FFF2-40B4-BE49-F238E27FC236}">
                <a16:creationId xmlns:a16="http://schemas.microsoft.com/office/drawing/2014/main" id="{88B02EE3-CC44-89EC-14BF-7B835B793BCA}"/>
              </a:ext>
            </a:extLst>
          </p:cNvPr>
          <p:cNvSpPr>
            <a:spLocks noGrp="1"/>
          </p:cNvSpPr>
          <p:nvPr>
            <p:ph type="title"/>
          </p:nvPr>
        </p:nvSpPr>
        <p:spPr>
          <a:xfrm>
            <a:off x="233364" y="923908"/>
            <a:ext cx="11722099" cy="332399"/>
          </a:xfrm>
        </p:spPr>
        <p:txBody>
          <a:bodyPr vert="horz"/>
          <a:lstStyle/>
          <a:p>
            <a:r>
              <a:rPr lang="de-DE" dirty="0">
                <a:cs typeface="Segoe UI"/>
              </a:rPr>
              <a:t>WHY ARE Pipes </a:t>
            </a:r>
            <a:r>
              <a:rPr lang="de-DE" dirty="0" err="1">
                <a:cs typeface="Segoe UI"/>
              </a:rPr>
              <a:t>RENOVATed</a:t>
            </a:r>
            <a:r>
              <a:rPr lang="de-DE" dirty="0">
                <a:cs typeface="Segoe UI"/>
              </a:rPr>
              <a:t> ?</a:t>
            </a:r>
          </a:p>
        </p:txBody>
      </p:sp>
      <p:sp>
        <p:nvSpPr>
          <p:cNvPr id="3" name="Textplatzhalter 2">
            <a:extLst>
              <a:ext uri="{FF2B5EF4-FFF2-40B4-BE49-F238E27FC236}">
                <a16:creationId xmlns:a16="http://schemas.microsoft.com/office/drawing/2014/main" id="{E0701BC1-2935-B9CA-CA96-993FA5FA7896}"/>
              </a:ext>
            </a:extLst>
          </p:cNvPr>
          <p:cNvSpPr>
            <a:spLocks noGrp="1"/>
          </p:cNvSpPr>
          <p:nvPr>
            <p:ph type="body" sz="quarter" idx="14"/>
          </p:nvPr>
        </p:nvSpPr>
        <p:spPr/>
        <p:txBody>
          <a:bodyPr/>
          <a:lstStyle/>
          <a:p>
            <a:r>
              <a:rPr lang="de-DE" b="1" dirty="0"/>
              <a:t>Exfiltration/ Infiltration </a:t>
            </a:r>
          </a:p>
        </p:txBody>
      </p:sp>
      <p:sp>
        <p:nvSpPr>
          <p:cNvPr id="4" name="Foliennummernplatzhalter 3">
            <a:extLst>
              <a:ext uri="{FF2B5EF4-FFF2-40B4-BE49-F238E27FC236}">
                <a16:creationId xmlns:a16="http://schemas.microsoft.com/office/drawing/2014/main" id="{C6862111-4EB0-FEBC-5CF7-B942EBEE8A1E}"/>
              </a:ext>
            </a:extLst>
          </p:cNvPr>
          <p:cNvSpPr>
            <a:spLocks noGrp="1"/>
          </p:cNvSpPr>
          <p:nvPr>
            <p:ph type="sldNum" sz="quarter" idx="4"/>
          </p:nvPr>
        </p:nvSpPr>
        <p:spPr/>
        <p:txBody>
          <a:bodyPr/>
          <a:lstStyle/>
          <a:p>
            <a:fld id="{70AC78CC-C529-47E7-A9D5-30BF1F95C35E}" type="slidenum">
              <a:rPr lang="de-DE" smtClean="0"/>
              <a:pPr/>
              <a:t>3</a:t>
            </a:fld>
            <a:endParaRPr lang="de-DE"/>
          </a:p>
        </p:txBody>
      </p:sp>
      <p:sp>
        <p:nvSpPr>
          <p:cNvPr id="5" name="Fußzeilenplatzhalter 4">
            <a:extLst>
              <a:ext uri="{FF2B5EF4-FFF2-40B4-BE49-F238E27FC236}">
                <a16:creationId xmlns:a16="http://schemas.microsoft.com/office/drawing/2014/main" id="{0E29A951-6A7A-E777-CAF4-2AEA5D9EE1CE}"/>
              </a:ext>
            </a:extLst>
          </p:cNvPr>
          <p:cNvSpPr>
            <a:spLocks noGrp="1"/>
          </p:cNvSpPr>
          <p:nvPr>
            <p:ph type="ftr" sz="quarter" idx="3"/>
          </p:nvPr>
        </p:nvSpPr>
        <p:spPr/>
        <p:txBody>
          <a:bodyPr/>
          <a:lstStyle/>
          <a:p>
            <a:r>
              <a:rPr lang="en-US" err="1"/>
              <a:t>Potenziale</a:t>
            </a:r>
            <a:r>
              <a:rPr lang="en-US"/>
              <a:t> und </a:t>
            </a:r>
            <a:r>
              <a:rPr lang="en-US" err="1"/>
              <a:t>Perspektiven</a:t>
            </a:r>
            <a:r>
              <a:rPr lang="en-US"/>
              <a:t>–  Philipp Martin &amp; Werner Reiner</a:t>
            </a:r>
          </a:p>
        </p:txBody>
      </p:sp>
      <p:sp>
        <p:nvSpPr>
          <p:cNvPr id="12" name="Textplatzhalter 5">
            <a:extLst>
              <a:ext uri="{FF2B5EF4-FFF2-40B4-BE49-F238E27FC236}">
                <a16:creationId xmlns:a16="http://schemas.microsoft.com/office/drawing/2014/main" id="{452D2ED2-3BA1-283B-4DCA-E438B1DE98E1}"/>
              </a:ext>
            </a:extLst>
          </p:cNvPr>
          <p:cNvSpPr txBox="1">
            <a:spLocks/>
          </p:cNvSpPr>
          <p:nvPr/>
        </p:nvSpPr>
        <p:spPr>
          <a:xfrm>
            <a:off x="5898077" y="1886483"/>
            <a:ext cx="4853084" cy="307777"/>
          </a:xfrm>
          <a:prstGeom prst="rect">
            <a:avLst/>
          </a:prstGeom>
        </p:spPr>
        <p:txBody>
          <a:bodyPr/>
          <a:lstStyle>
            <a:lvl1pPr marL="252000" indent="-252000" algn="l" defTabSz="914400" rtl="0" eaLnBrk="1" latinLnBrk="0" hangingPunct="1">
              <a:lnSpc>
                <a:spcPct val="110000"/>
              </a:lnSpc>
              <a:spcBef>
                <a:spcPts val="1000"/>
              </a:spcBef>
              <a:spcAft>
                <a:spcPts val="0"/>
              </a:spcAft>
              <a:buClr>
                <a:schemeClr val="accent2"/>
              </a:buClr>
              <a:buFont typeface="Wingdings" panose="05000000000000000000" pitchFamily="2" charset="2"/>
              <a:buChar char="§"/>
              <a:defRPr sz="1400" kern="1200">
                <a:solidFill>
                  <a:schemeClr val="tx1"/>
                </a:solidFill>
                <a:latin typeface="+mn-lt"/>
                <a:ea typeface="+mn-ea"/>
                <a:cs typeface="Segoe UI" panose="020B0502040204020203" pitchFamily="34" charset="0"/>
              </a:defRPr>
            </a:lvl1pPr>
            <a:lvl2pPr marL="504000" indent="-252000" algn="l" defTabSz="914400" rtl="0" eaLnBrk="1" latinLnBrk="0" hangingPunct="1">
              <a:lnSpc>
                <a:spcPct val="100000"/>
              </a:lnSpc>
              <a:spcBef>
                <a:spcPts val="500"/>
              </a:spcBef>
              <a:spcAft>
                <a:spcPts val="0"/>
              </a:spcAft>
              <a:buClr>
                <a:schemeClr val="accent2"/>
              </a:buClr>
              <a:buFont typeface="Wingdings" panose="05000000000000000000" pitchFamily="2" charset="2"/>
              <a:buChar char="§"/>
              <a:defRPr sz="1200" kern="1200">
                <a:solidFill>
                  <a:schemeClr val="tx1"/>
                </a:solidFill>
                <a:latin typeface="+mn-lt"/>
                <a:ea typeface="+mn-ea"/>
                <a:cs typeface="Segoe UI" panose="020B0502040204020203" pitchFamily="34" charset="0"/>
              </a:defRPr>
            </a:lvl2pPr>
            <a:lvl3pPr marL="756000" indent="-252000" algn="l" defTabSz="914400" rtl="0" eaLnBrk="1" latinLnBrk="0" hangingPunct="1">
              <a:lnSpc>
                <a:spcPct val="100000"/>
              </a:lnSpc>
              <a:spcBef>
                <a:spcPts val="500"/>
              </a:spcBef>
              <a:spcAft>
                <a:spcPts val="0"/>
              </a:spcAft>
              <a:buClr>
                <a:schemeClr val="accent2"/>
              </a:buClr>
              <a:buFont typeface="Wingdings" panose="05000000000000000000" pitchFamily="2" charset="2"/>
              <a:buChar char="§"/>
              <a:defRPr sz="1200" kern="1200">
                <a:solidFill>
                  <a:schemeClr val="tx1"/>
                </a:solidFill>
                <a:latin typeface="+mn-lt"/>
                <a:ea typeface="+mn-ea"/>
                <a:cs typeface="Segoe UI" panose="020B0502040204020203" pitchFamily="34" charset="0"/>
              </a:defRPr>
            </a:lvl3pPr>
            <a:lvl4pPr marL="1008000" indent="-252000" algn="l" defTabSz="914400" rtl="0" eaLnBrk="1" latinLnBrk="0" hangingPunct="1">
              <a:lnSpc>
                <a:spcPct val="100000"/>
              </a:lnSpc>
              <a:spcBef>
                <a:spcPts val="500"/>
              </a:spcBef>
              <a:spcAft>
                <a:spcPts val="0"/>
              </a:spcAft>
              <a:buClr>
                <a:schemeClr val="accent2"/>
              </a:buClr>
              <a:buFont typeface="Wingdings" panose="05000000000000000000" pitchFamily="2" charset="2"/>
              <a:buChar char="§"/>
              <a:defRPr sz="1200" kern="1200">
                <a:solidFill>
                  <a:schemeClr val="tx1"/>
                </a:solidFill>
                <a:latin typeface="+mn-lt"/>
                <a:ea typeface="+mn-ea"/>
                <a:cs typeface="Segoe UI" panose="020B0502040204020203" pitchFamily="34" charset="0"/>
              </a:defRPr>
            </a:lvl4pPr>
            <a:lvl5pPr marL="1260000" indent="-252000" algn="l" defTabSz="914400" rtl="0" eaLnBrk="1" latinLnBrk="0" hangingPunct="1">
              <a:lnSpc>
                <a:spcPct val="100000"/>
              </a:lnSpc>
              <a:spcBef>
                <a:spcPts val="500"/>
              </a:spcBef>
              <a:spcAft>
                <a:spcPts val="0"/>
              </a:spcAft>
              <a:buClr>
                <a:schemeClr val="accent2"/>
              </a:buClr>
              <a:buFont typeface="Wingdings" panose="05000000000000000000" pitchFamily="2" charset="2"/>
              <a:buChar char="§"/>
              <a:defRPr sz="1200" kern="1200">
                <a:solidFill>
                  <a:schemeClr val="tx1"/>
                </a:solidFill>
                <a:latin typeface="+mn-lt"/>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de-DE"/>
          </a:p>
        </p:txBody>
      </p:sp>
      <p:graphicFrame>
        <p:nvGraphicFramePr>
          <p:cNvPr id="6" name="Tabelle 5">
            <a:extLst>
              <a:ext uri="{FF2B5EF4-FFF2-40B4-BE49-F238E27FC236}">
                <a16:creationId xmlns:a16="http://schemas.microsoft.com/office/drawing/2014/main" id="{AFF310D6-5EE2-2048-8AA4-4934484CB991}"/>
              </a:ext>
            </a:extLst>
          </p:cNvPr>
          <p:cNvGraphicFramePr>
            <a:graphicFrameLocks noGrp="1"/>
          </p:cNvGraphicFramePr>
          <p:nvPr>
            <p:extLst>
              <p:ext uri="{D42A27DB-BD31-4B8C-83A1-F6EECF244321}">
                <p14:modId xmlns:p14="http://schemas.microsoft.com/office/powerpoint/2010/main" val="1339171775"/>
              </p:ext>
            </p:extLst>
          </p:nvPr>
        </p:nvGraphicFramePr>
        <p:xfrm>
          <a:off x="337454" y="3051938"/>
          <a:ext cx="7020000" cy="1224000"/>
        </p:xfrm>
        <a:graphic>
          <a:graphicData uri="http://schemas.openxmlformats.org/drawingml/2006/table">
            <a:tbl>
              <a:tblPr/>
              <a:tblGrid>
                <a:gridCol w="936000">
                  <a:extLst>
                    <a:ext uri="{9D8B030D-6E8A-4147-A177-3AD203B41FA5}">
                      <a16:colId xmlns:a16="http://schemas.microsoft.com/office/drawing/2014/main" val="3279764700"/>
                    </a:ext>
                  </a:extLst>
                </a:gridCol>
                <a:gridCol w="936000">
                  <a:extLst>
                    <a:ext uri="{9D8B030D-6E8A-4147-A177-3AD203B41FA5}">
                      <a16:colId xmlns:a16="http://schemas.microsoft.com/office/drawing/2014/main" val="419197928"/>
                    </a:ext>
                  </a:extLst>
                </a:gridCol>
                <a:gridCol w="936000">
                  <a:extLst>
                    <a:ext uri="{9D8B030D-6E8A-4147-A177-3AD203B41FA5}">
                      <a16:colId xmlns:a16="http://schemas.microsoft.com/office/drawing/2014/main" val="3085881581"/>
                    </a:ext>
                  </a:extLst>
                </a:gridCol>
                <a:gridCol w="936000">
                  <a:extLst>
                    <a:ext uri="{9D8B030D-6E8A-4147-A177-3AD203B41FA5}">
                      <a16:colId xmlns:a16="http://schemas.microsoft.com/office/drawing/2014/main" val="3943301636"/>
                    </a:ext>
                  </a:extLst>
                </a:gridCol>
                <a:gridCol w="936000">
                  <a:extLst>
                    <a:ext uri="{9D8B030D-6E8A-4147-A177-3AD203B41FA5}">
                      <a16:colId xmlns:a16="http://schemas.microsoft.com/office/drawing/2014/main" val="2063751284"/>
                    </a:ext>
                  </a:extLst>
                </a:gridCol>
                <a:gridCol w="1152000">
                  <a:extLst>
                    <a:ext uri="{9D8B030D-6E8A-4147-A177-3AD203B41FA5}">
                      <a16:colId xmlns:a16="http://schemas.microsoft.com/office/drawing/2014/main" val="1964809569"/>
                    </a:ext>
                  </a:extLst>
                </a:gridCol>
                <a:gridCol w="1188000">
                  <a:extLst>
                    <a:ext uri="{9D8B030D-6E8A-4147-A177-3AD203B41FA5}">
                      <a16:colId xmlns:a16="http://schemas.microsoft.com/office/drawing/2014/main" val="1588527259"/>
                    </a:ext>
                  </a:extLst>
                </a:gridCol>
              </a:tblGrid>
              <a:tr h="612000">
                <a:tc>
                  <a:txBody>
                    <a:bodyPr/>
                    <a:lstStyle/>
                    <a:p>
                      <a:pPr algn="l" fontAlgn="b"/>
                      <a:r>
                        <a:rPr lang="de-DE" sz="1600" b="0" i="0" u="none" strike="noStrike">
                          <a:solidFill>
                            <a:schemeClr val="bg1"/>
                          </a:solidFill>
                          <a:effectLst/>
                          <a:latin typeface="+mn-lt"/>
                        </a:rPr>
                        <a:t>%</a:t>
                      </a:r>
                    </a:p>
                  </a:txBody>
                  <a:tcPr marL="6350" marR="6350" marT="635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600" b="0" i="0" u="none" strike="noStrike" dirty="0">
                          <a:solidFill>
                            <a:schemeClr val="bg1"/>
                          </a:solidFill>
                          <a:effectLst/>
                          <a:latin typeface="+mn-lt"/>
                        </a:rPr>
                        <a:t>l/sec</a:t>
                      </a:r>
                    </a:p>
                  </a:txBody>
                  <a:tcPr marL="6350" marR="6350" marT="635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600" b="0" i="0" u="none" strike="noStrike">
                          <a:solidFill>
                            <a:schemeClr val="bg1"/>
                          </a:solidFill>
                          <a:effectLst/>
                          <a:latin typeface="+mn-lt"/>
                        </a:rPr>
                        <a:t>l/h</a:t>
                      </a:r>
                    </a:p>
                  </a:txBody>
                  <a:tcPr marL="6350" marR="6350" marT="635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600" b="0" i="0" u="none" strike="noStrike">
                          <a:solidFill>
                            <a:schemeClr val="bg1"/>
                          </a:solidFill>
                          <a:effectLst/>
                          <a:latin typeface="+mn-lt"/>
                        </a:rPr>
                        <a:t>m³/h</a:t>
                      </a:r>
                    </a:p>
                  </a:txBody>
                  <a:tcPr marL="6350" marR="6350" marT="635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600" b="0" i="0" u="none" strike="noStrike">
                          <a:solidFill>
                            <a:schemeClr val="bg1"/>
                          </a:solidFill>
                          <a:effectLst/>
                          <a:latin typeface="+mn-lt"/>
                        </a:rPr>
                        <a:t>m³/d</a:t>
                      </a:r>
                    </a:p>
                  </a:txBody>
                  <a:tcPr marL="6350" marR="6350" marT="635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600" b="0" i="0" u="none" strike="noStrike">
                          <a:solidFill>
                            <a:schemeClr val="bg1"/>
                          </a:solidFill>
                          <a:effectLst/>
                          <a:latin typeface="+mn-lt"/>
                        </a:rPr>
                        <a:t>m³/a</a:t>
                      </a:r>
                    </a:p>
                  </a:txBody>
                  <a:tcPr marL="6350" marR="6350" marT="635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600" b="0" i="0" u="none" strike="noStrike">
                          <a:solidFill>
                            <a:schemeClr val="bg1"/>
                          </a:solidFill>
                          <a:effectLst/>
                          <a:latin typeface="+mn-lt"/>
                        </a:rPr>
                        <a:t>m³/50a</a:t>
                      </a:r>
                    </a:p>
                  </a:txBody>
                  <a:tcPr marL="6350" marR="6350" marT="635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69282917"/>
                  </a:ext>
                </a:extLst>
              </a:tr>
              <a:tr h="612000">
                <a:tc>
                  <a:txBody>
                    <a:bodyPr/>
                    <a:lstStyle/>
                    <a:p>
                      <a:pPr algn="l" fontAlgn="b"/>
                      <a:r>
                        <a:rPr lang="de-DE" sz="1600" b="0" i="0" u="none" strike="noStrike">
                          <a:solidFill>
                            <a:schemeClr val="bg1"/>
                          </a:solidFill>
                          <a:effectLst/>
                          <a:latin typeface="+mn-lt"/>
                        </a:rPr>
                        <a:t>3,00</a:t>
                      </a:r>
                    </a:p>
                  </a:txBody>
                  <a:tcPr marL="6350" marR="6350" marT="635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600" b="0" i="0" u="none" strike="noStrike" dirty="0">
                          <a:solidFill>
                            <a:schemeClr val="bg1"/>
                          </a:solidFill>
                          <a:effectLst/>
                          <a:latin typeface="+mn-lt"/>
                        </a:rPr>
                        <a:t>0,09</a:t>
                      </a:r>
                    </a:p>
                  </a:txBody>
                  <a:tcPr marL="6350" marR="6350" marT="635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600" b="0" i="0" u="none" strike="noStrike">
                          <a:solidFill>
                            <a:schemeClr val="bg1"/>
                          </a:solidFill>
                          <a:effectLst/>
                          <a:latin typeface="+mn-lt"/>
                        </a:rPr>
                        <a:t>324,00</a:t>
                      </a:r>
                    </a:p>
                  </a:txBody>
                  <a:tcPr marL="6350" marR="6350" marT="635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600" b="0" i="0" u="none" strike="noStrike">
                          <a:solidFill>
                            <a:schemeClr val="bg1"/>
                          </a:solidFill>
                          <a:effectLst/>
                          <a:latin typeface="+mn-lt"/>
                        </a:rPr>
                        <a:t>0,32</a:t>
                      </a:r>
                    </a:p>
                  </a:txBody>
                  <a:tcPr marL="6350" marR="6350" marT="635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600" b="0" i="0" u="none" strike="noStrike">
                          <a:solidFill>
                            <a:schemeClr val="bg1"/>
                          </a:solidFill>
                          <a:effectLst/>
                          <a:latin typeface="+mn-lt"/>
                        </a:rPr>
                        <a:t>7,78</a:t>
                      </a:r>
                    </a:p>
                  </a:txBody>
                  <a:tcPr marL="6350" marR="6350" marT="635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600" b="0" i="0" u="none" strike="noStrike">
                          <a:solidFill>
                            <a:schemeClr val="bg1"/>
                          </a:solidFill>
                          <a:effectLst/>
                          <a:latin typeface="+mn-lt"/>
                        </a:rPr>
                        <a:t>2838,24</a:t>
                      </a:r>
                    </a:p>
                  </a:txBody>
                  <a:tcPr marL="6350" marR="6350" marT="635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600" b="0" i="0" u="none" strike="noStrike" dirty="0">
                          <a:solidFill>
                            <a:schemeClr val="bg1"/>
                          </a:solidFill>
                          <a:effectLst/>
                          <a:latin typeface="+mn-lt"/>
                        </a:rPr>
                        <a:t>141912,00</a:t>
                      </a:r>
                    </a:p>
                  </a:txBody>
                  <a:tcPr marL="6350" marR="6350" marT="635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2349680"/>
                  </a:ext>
                </a:extLst>
              </a:tr>
            </a:tbl>
          </a:graphicData>
        </a:graphic>
      </p:graphicFrame>
      <p:sp>
        <p:nvSpPr>
          <p:cNvPr id="16" name="Textfeld 15">
            <a:extLst>
              <a:ext uri="{FF2B5EF4-FFF2-40B4-BE49-F238E27FC236}">
                <a16:creationId xmlns:a16="http://schemas.microsoft.com/office/drawing/2014/main" id="{3592CB69-1EDB-9B99-D0E4-B19FF4B4256D}"/>
              </a:ext>
            </a:extLst>
          </p:cNvPr>
          <p:cNvSpPr txBox="1"/>
          <p:nvPr/>
        </p:nvSpPr>
        <p:spPr>
          <a:xfrm>
            <a:off x="98500" y="1945668"/>
            <a:ext cx="7416798" cy="815608"/>
          </a:xfrm>
          <a:prstGeom prst="rect">
            <a:avLst/>
          </a:prstGeom>
          <a:noFill/>
        </p:spPr>
        <p:txBody>
          <a:bodyPr wrap="square" lIns="0" tIns="0" rIns="0" bIns="0" rtlCol="0">
            <a:spAutoFit/>
          </a:bodyPr>
          <a:lstStyle/>
          <a:p>
            <a:pPr algn="l">
              <a:spcAft>
                <a:spcPts val="600"/>
              </a:spcAft>
              <a:buClr>
                <a:schemeClr val="accent2"/>
              </a:buClr>
            </a:pPr>
            <a:r>
              <a:rPr lang="de-DE" sz="1600" b="1" dirty="0" err="1">
                <a:solidFill>
                  <a:schemeClr val="bg1"/>
                </a:solidFill>
              </a:rPr>
              <a:t>Example</a:t>
            </a:r>
            <a:r>
              <a:rPr lang="de-DE" sz="1600" b="1" dirty="0">
                <a:solidFill>
                  <a:schemeClr val="bg1"/>
                </a:solidFill>
              </a:rPr>
              <a:t>:</a:t>
            </a:r>
            <a:r>
              <a:rPr lang="de-DE" sz="1600" b="1" dirty="0">
                <a:solidFill>
                  <a:schemeClr val="accent2"/>
                </a:solidFill>
              </a:rPr>
              <a:t> </a:t>
            </a:r>
          </a:p>
          <a:p>
            <a:pPr algn="l">
              <a:spcAft>
                <a:spcPts val="600"/>
              </a:spcAft>
              <a:buClr>
                <a:schemeClr val="accent2"/>
              </a:buClr>
            </a:pPr>
            <a:r>
              <a:rPr lang="de-DE" sz="3200" b="1" dirty="0">
                <a:solidFill>
                  <a:schemeClr val="accent2"/>
                </a:solidFill>
              </a:rPr>
              <a:t>Exfiltration of1 km DN 500 </a:t>
            </a:r>
            <a:r>
              <a:rPr lang="de-DE" sz="3200" b="1" dirty="0" err="1">
                <a:solidFill>
                  <a:schemeClr val="accent2"/>
                </a:solidFill>
              </a:rPr>
              <a:t>Sewer</a:t>
            </a:r>
            <a:r>
              <a:rPr lang="de-DE" sz="3200" b="1" dirty="0">
                <a:solidFill>
                  <a:schemeClr val="accent2"/>
                </a:solidFill>
              </a:rPr>
              <a:t> </a:t>
            </a:r>
            <a:r>
              <a:rPr lang="de-DE" sz="3200" b="1" dirty="0" err="1">
                <a:solidFill>
                  <a:schemeClr val="accent2"/>
                </a:solidFill>
              </a:rPr>
              <a:t>pipe</a:t>
            </a:r>
            <a:endParaRPr lang="de-DE" sz="3200" b="1" dirty="0">
              <a:solidFill>
                <a:schemeClr val="accent2"/>
              </a:solidFill>
            </a:endParaRPr>
          </a:p>
        </p:txBody>
      </p:sp>
      <p:sp>
        <p:nvSpPr>
          <p:cNvPr id="17" name="Textfeld 16">
            <a:extLst>
              <a:ext uri="{FF2B5EF4-FFF2-40B4-BE49-F238E27FC236}">
                <a16:creationId xmlns:a16="http://schemas.microsoft.com/office/drawing/2014/main" id="{FF637A90-5F3D-7704-04E7-6DA2C0745B0F}"/>
              </a:ext>
            </a:extLst>
          </p:cNvPr>
          <p:cNvSpPr txBox="1"/>
          <p:nvPr/>
        </p:nvSpPr>
        <p:spPr>
          <a:xfrm>
            <a:off x="337454" y="4604029"/>
            <a:ext cx="6883795" cy="276999"/>
          </a:xfrm>
          <a:prstGeom prst="rect">
            <a:avLst/>
          </a:prstGeom>
          <a:noFill/>
        </p:spPr>
        <p:txBody>
          <a:bodyPr wrap="square" lIns="0" tIns="0" rIns="0" bIns="0" rtlCol="0">
            <a:spAutoFit/>
          </a:bodyPr>
          <a:lstStyle/>
          <a:p>
            <a:pPr algn="l">
              <a:spcAft>
                <a:spcPts val="300"/>
              </a:spcAft>
              <a:buClr>
                <a:schemeClr val="accent2"/>
              </a:buClr>
            </a:pPr>
            <a:r>
              <a:rPr lang="de-DE" b="1" dirty="0">
                <a:solidFill>
                  <a:schemeClr val="bg1"/>
                </a:solidFill>
              </a:rPr>
              <a:t>In 50 </a:t>
            </a:r>
            <a:r>
              <a:rPr lang="de-DE" b="1" dirty="0" err="1">
                <a:solidFill>
                  <a:schemeClr val="bg1"/>
                </a:solidFill>
              </a:rPr>
              <a:t>years</a:t>
            </a:r>
            <a:r>
              <a:rPr lang="de-DE" b="1" dirty="0">
                <a:solidFill>
                  <a:schemeClr val="bg1"/>
                </a:solidFill>
              </a:rPr>
              <a:t>  Exfiltration </a:t>
            </a:r>
            <a:r>
              <a:rPr lang="de-DE" b="1" dirty="0" err="1">
                <a:solidFill>
                  <a:schemeClr val="bg1"/>
                </a:solidFill>
              </a:rPr>
              <a:t>of</a:t>
            </a:r>
            <a:r>
              <a:rPr lang="de-DE" b="1" dirty="0">
                <a:solidFill>
                  <a:schemeClr val="bg1"/>
                </a:solidFill>
              </a:rPr>
              <a:t> </a:t>
            </a:r>
            <a:r>
              <a:rPr lang="de-DE" b="1" dirty="0" err="1">
                <a:solidFill>
                  <a:schemeClr val="bg1"/>
                </a:solidFill>
              </a:rPr>
              <a:t>sewer</a:t>
            </a:r>
            <a:r>
              <a:rPr lang="de-DE" b="1" dirty="0">
                <a:solidFill>
                  <a:schemeClr val="bg1"/>
                </a:solidFill>
              </a:rPr>
              <a:t> in </a:t>
            </a:r>
            <a:r>
              <a:rPr lang="de-DE" b="1" dirty="0" err="1">
                <a:solidFill>
                  <a:schemeClr val="bg1"/>
                </a:solidFill>
              </a:rPr>
              <a:t>amount</a:t>
            </a:r>
            <a:r>
              <a:rPr lang="de-DE" b="1" dirty="0">
                <a:solidFill>
                  <a:schemeClr val="bg1"/>
                </a:solidFill>
              </a:rPr>
              <a:t> </a:t>
            </a:r>
            <a:r>
              <a:rPr lang="de-DE" b="1" dirty="0" err="1">
                <a:solidFill>
                  <a:schemeClr val="bg1"/>
                </a:solidFill>
              </a:rPr>
              <a:t>of</a:t>
            </a:r>
            <a:r>
              <a:rPr lang="de-DE" b="1" dirty="0">
                <a:solidFill>
                  <a:schemeClr val="bg1"/>
                </a:solidFill>
              </a:rPr>
              <a:t> </a:t>
            </a:r>
            <a:r>
              <a:rPr lang="de-DE" b="1" dirty="0" err="1">
                <a:solidFill>
                  <a:schemeClr val="bg1"/>
                </a:solidFill>
              </a:rPr>
              <a:t>appx</a:t>
            </a:r>
            <a:r>
              <a:rPr lang="de-DE" b="1" dirty="0">
                <a:solidFill>
                  <a:schemeClr val="bg1"/>
                </a:solidFill>
              </a:rPr>
              <a:t>  142 000 m³</a:t>
            </a:r>
          </a:p>
        </p:txBody>
      </p:sp>
      <p:sp>
        <p:nvSpPr>
          <p:cNvPr id="11" name="Rechteck 10">
            <a:extLst>
              <a:ext uri="{FF2B5EF4-FFF2-40B4-BE49-F238E27FC236}">
                <a16:creationId xmlns:a16="http://schemas.microsoft.com/office/drawing/2014/main" id="{ED8D3889-5AC7-81B3-CA93-DE71D1B0CBB3}"/>
              </a:ext>
            </a:extLst>
          </p:cNvPr>
          <p:cNvSpPr/>
          <p:nvPr/>
        </p:nvSpPr>
        <p:spPr>
          <a:xfrm>
            <a:off x="7673141" y="1799772"/>
            <a:ext cx="4499430" cy="4575256"/>
          </a:xfrm>
          <a:prstGeom prst="rect">
            <a:avLst/>
          </a:prstGeom>
          <a:solidFill>
            <a:srgbClr val="00206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Textfeld 6">
            <a:extLst>
              <a:ext uri="{FF2B5EF4-FFF2-40B4-BE49-F238E27FC236}">
                <a16:creationId xmlns:a16="http://schemas.microsoft.com/office/drawing/2014/main" id="{CF089F8F-D90A-71ED-980C-01D1DEBED2A7}"/>
              </a:ext>
            </a:extLst>
          </p:cNvPr>
          <p:cNvSpPr txBox="1"/>
          <p:nvPr/>
        </p:nvSpPr>
        <p:spPr>
          <a:xfrm>
            <a:off x="337454" y="5156002"/>
            <a:ext cx="6883795" cy="592470"/>
          </a:xfrm>
          <a:prstGeom prst="rect">
            <a:avLst/>
          </a:prstGeom>
          <a:noFill/>
        </p:spPr>
        <p:txBody>
          <a:bodyPr wrap="square" lIns="0" tIns="0" rIns="0" bIns="0" rtlCol="0">
            <a:spAutoFit/>
          </a:bodyPr>
          <a:lstStyle/>
          <a:p>
            <a:pPr algn="l">
              <a:spcAft>
                <a:spcPts val="300"/>
              </a:spcAft>
              <a:buClr>
                <a:schemeClr val="accent2"/>
              </a:buClr>
            </a:pPr>
            <a:r>
              <a:rPr lang="de-DE" b="1" dirty="0">
                <a:solidFill>
                  <a:schemeClr val="bg1"/>
                </a:solidFill>
              </a:rPr>
              <a:t>1 </a:t>
            </a:r>
            <a:r>
              <a:rPr lang="de-DE" b="1" dirty="0" err="1">
                <a:solidFill>
                  <a:schemeClr val="bg1"/>
                </a:solidFill>
              </a:rPr>
              <a:t>liter</a:t>
            </a:r>
            <a:r>
              <a:rPr lang="de-DE" b="1" dirty="0">
                <a:solidFill>
                  <a:schemeClr val="bg1"/>
                </a:solidFill>
              </a:rPr>
              <a:t> </a:t>
            </a:r>
            <a:r>
              <a:rPr lang="de-DE" b="1" dirty="0" err="1">
                <a:solidFill>
                  <a:schemeClr val="bg1"/>
                </a:solidFill>
              </a:rPr>
              <a:t>sewer</a:t>
            </a:r>
            <a:r>
              <a:rPr lang="de-DE" b="1" dirty="0">
                <a:solidFill>
                  <a:schemeClr val="bg1"/>
                </a:solidFill>
              </a:rPr>
              <a:t> </a:t>
            </a:r>
            <a:r>
              <a:rPr lang="de-DE" b="1" dirty="0" err="1">
                <a:solidFill>
                  <a:schemeClr val="bg1"/>
                </a:solidFill>
              </a:rPr>
              <a:t>can</a:t>
            </a:r>
            <a:r>
              <a:rPr lang="de-DE" b="1" dirty="0">
                <a:solidFill>
                  <a:schemeClr val="bg1"/>
                </a:solidFill>
              </a:rPr>
              <a:t> </a:t>
            </a:r>
            <a:r>
              <a:rPr lang="de-DE" b="1" dirty="0" err="1">
                <a:solidFill>
                  <a:schemeClr val="bg1"/>
                </a:solidFill>
              </a:rPr>
              <a:t>pollute</a:t>
            </a:r>
            <a:r>
              <a:rPr lang="de-DE" b="1" dirty="0">
                <a:solidFill>
                  <a:schemeClr val="bg1"/>
                </a:solidFill>
              </a:rPr>
              <a:t> 1000 </a:t>
            </a:r>
            <a:r>
              <a:rPr lang="de-DE" b="1" dirty="0" err="1">
                <a:solidFill>
                  <a:schemeClr val="bg1"/>
                </a:solidFill>
              </a:rPr>
              <a:t>liter</a:t>
            </a:r>
            <a:r>
              <a:rPr lang="de-DE" b="1" dirty="0">
                <a:solidFill>
                  <a:schemeClr val="bg1"/>
                </a:solidFill>
              </a:rPr>
              <a:t> </a:t>
            </a:r>
            <a:r>
              <a:rPr lang="de-DE" b="1" dirty="0" err="1">
                <a:solidFill>
                  <a:schemeClr val="bg1"/>
                </a:solidFill>
              </a:rPr>
              <a:t>fresh</a:t>
            </a:r>
            <a:r>
              <a:rPr lang="de-DE" b="1" dirty="0">
                <a:solidFill>
                  <a:schemeClr val="bg1"/>
                </a:solidFill>
              </a:rPr>
              <a:t> </a:t>
            </a:r>
            <a:r>
              <a:rPr lang="de-DE" b="1" dirty="0" err="1">
                <a:solidFill>
                  <a:schemeClr val="bg1"/>
                </a:solidFill>
              </a:rPr>
              <a:t>water</a:t>
            </a:r>
            <a:r>
              <a:rPr lang="de-DE" b="1" dirty="0">
                <a:solidFill>
                  <a:schemeClr val="bg1"/>
                </a:solidFill>
              </a:rPr>
              <a:t>: </a:t>
            </a:r>
          </a:p>
          <a:p>
            <a:pPr algn="l">
              <a:spcAft>
                <a:spcPts val="300"/>
              </a:spcAft>
              <a:buClr>
                <a:schemeClr val="accent2"/>
              </a:buClr>
            </a:pPr>
            <a:r>
              <a:rPr lang="de-DE" b="1" dirty="0">
                <a:solidFill>
                  <a:schemeClr val="bg1"/>
                </a:solidFill>
              </a:rPr>
              <a:t> in 50 </a:t>
            </a:r>
            <a:r>
              <a:rPr lang="de-DE" b="1" dirty="0" err="1">
                <a:solidFill>
                  <a:schemeClr val="bg1"/>
                </a:solidFill>
              </a:rPr>
              <a:t>years</a:t>
            </a:r>
            <a:r>
              <a:rPr lang="de-DE" b="1" dirty="0">
                <a:solidFill>
                  <a:schemeClr val="bg1"/>
                </a:solidFill>
              </a:rPr>
              <a:t> </a:t>
            </a:r>
            <a:r>
              <a:rPr lang="de-DE" b="1" dirty="0" err="1">
                <a:solidFill>
                  <a:schemeClr val="bg1"/>
                </a:solidFill>
              </a:rPr>
              <a:t>appx</a:t>
            </a:r>
            <a:r>
              <a:rPr lang="de-DE" b="1" dirty="0">
                <a:solidFill>
                  <a:schemeClr val="bg1"/>
                </a:solidFill>
              </a:rPr>
              <a:t>  142 000 000 m³</a:t>
            </a:r>
          </a:p>
        </p:txBody>
      </p:sp>
    </p:spTree>
    <p:extLst>
      <p:ext uri="{BB962C8B-B14F-4D97-AF65-F5344CB8AC3E}">
        <p14:creationId xmlns:p14="http://schemas.microsoft.com/office/powerpoint/2010/main" val="17797965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think-cell data - do not delete" hidden="1">
            <a:extLst>
              <a:ext uri="{FF2B5EF4-FFF2-40B4-BE49-F238E27FC236}">
                <a16:creationId xmlns:a16="http://schemas.microsoft.com/office/drawing/2014/main" id="{9464FB7C-87F8-21AC-DF4C-5BDDFBD91C4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592" imgH="591" progId="TCLayout.ActiveDocument.1">
                  <p:embed/>
                </p:oleObj>
              </mc:Choice>
              <mc:Fallback>
                <p:oleObj name="think-cell Folie" r:id="rId4" imgW="592" imgH="591" progId="TCLayout.ActiveDocument.1">
                  <p:embed/>
                  <p:pic>
                    <p:nvPicPr>
                      <p:cNvPr id="17" name="think-cell data - do not delete" hidden="1">
                        <a:extLst>
                          <a:ext uri="{FF2B5EF4-FFF2-40B4-BE49-F238E27FC236}">
                            <a16:creationId xmlns:a16="http://schemas.microsoft.com/office/drawing/2014/main" id="{9464FB7C-87F8-21AC-DF4C-5BDDFBD91C4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677AA749-F195-DFCE-CBF4-61BC36183814}"/>
              </a:ext>
            </a:extLst>
          </p:cNvPr>
          <p:cNvSpPr>
            <a:spLocks noGrp="1"/>
          </p:cNvSpPr>
          <p:nvPr>
            <p:ph type="title"/>
          </p:nvPr>
        </p:nvSpPr>
        <p:spPr>
          <a:xfrm>
            <a:off x="233364" y="923908"/>
            <a:ext cx="11722099" cy="332399"/>
          </a:xfrm>
        </p:spPr>
        <p:txBody>
          <a:bodyPr vert="horz"/>
          <a:lstStyle/>
          <a:p>
            <a:r>
              <a:rPr lang="de-DE" dirty="0"/>
              <a:t>Numbers - </a:t>
            </a:r>
            <a:r>
              <a:rPr lang="de-DE" dirty="0" err="1"/>
              <a:t>data</a:t>
            </a:r>
            <a:r>
              <a:rPr lang="de-DE" dirty="0"/>
              <a:t> - </a:t>
            </a:r>
            <a:r>
              <a:rPr lang="de-DE" dirty="0" err="1"/>
              <a:t>facts</a:t>
            </a:r>
            <a:endParaRPr lang="en-US" dirty="0"/>
          </a:p>
        </p:txBody>
      </p:sp>
      <p:sp>
        <p:nvSpPr>
          <p:cNvPr id="4" name="Foliennummernplatzhalter 3">
            <a:extLst>
              <a:ext uri="{FF2B5EF4-FFF2-40B4-BE49-F238E27FC236}">
                <a16:creationId xmlns:a16="http://schemas.microsoft.com/office/drawing/2014/main" id="{7D225E67-663B-BA12-0DB5-A9BED0656730}"/>
              </a:ext>
            </a:extLst>
          </p:cNvPr>
          <p:cNvSpPr>
            <a:spLocks noGrp="1"/>
          </p:cNvSpPr>
          <p:nvPr>
            <p:ph type="sldNum" sz="quarter" idx="4"/>
          </p:nvPr>
        </p:nvSpPr>
        <p:spPr>
          <a:xfrm>
            <a:off x="11593513" y="6600825"/>
            <a:ext cx="361950" cy="257176"/>
          </a:xfrm>
        </p:spPr>
        <p:txBody>
          <a:bodyPr/>
          <a:lstStyle/>
          <a:p>
            <a:fld id="{70AC78CC-C529-47E7-A9D5-30BF1F95C35E}" type="slidenum">
              <a:rPr lang="de-DE" smtClean="0"/>
              <a:pPr/>
              <a:t>4</a:t>
            </a:fld>
            <a:endParaRPr lang="de-DE"/>
          </a:p>
        </p:txBody>
      </p:sp>
      <p:sp>
        <p:nvSpPr>
          <p:cNvPr id="20" name="Inhaltsplatzhalter 2">
            <a:extLst>
              <a:ext uri="{FF2B5EF4-FFF2-40B4-BE49-F238E27FC236}">
                <a16:creationId xmlns:a16="http://schemas.microsoft.com/office/drawing/2014/main" id="{3186E15D-119A-13B4-349B-E4E042ABCCB1}"/>
              </a:ext>
            </a:extLst>
          </p:cNvPr>
          <p:cNvSpPr txBox="1">
            <a:spLocks/>
          </p:cNvSpPr>
          <p:nvPr/>
        </p:nvSpPr>
        <p:spPr>
          <a:xfrm>
            <a:off x="553684" y="2457591"/>
            <a:ext cx="3452259" cy="275204"/>
          </a:xfrm>
          <a:prstGeom prst="rect">
            <a:avLst/>
          </a:prstGeom>
        </p:spPr>
        <p:txBody>
          <a:bodyPr vert="horz" wrap="square" lIns="0" tIns="0" rIns="0" bIns="0" rtlCol="0">
            <a:spAutoFit/>
          </a:bodyPr>
          <a:lstStyle>
            <a:lvl1pPr marL="252000" indent="-252000" algn="l" defTabSz="914400" rtl="0" eaLnBrk="1" latinLnBrk="0" hangingPunct="1">
              <a:lnSpc>
                <a:spcPct val="110000"/>
              </a:lnSpc>
              <a:spcBef>
                <a:spcPts val="1000"/>
              </a:spcBef>
              <a:spcAft>
                <a:spcPts val="0"/>
              </a:spcAft>
              <a:buClr>
                <a:schemeClr val="accent2"/>
              </a:buClr>
              <a:buFont typeface="Wingdings" panose="05000000000000000000" pitchFamily="2" charset="2"/>
              <a:buChar char="§"/>
              <a:defRPr sz="1400" kern="1200">
                <a:solidFill>
                  <a:schemeClr val="tx1"/>
                </a:solidFill>
                <a:latin typeface="+mn-lt"/>
                <a:ea typeface="+mn-ea"/>
                <a:cs typeface="Segoe UI" panose="020B0502040204020203" pitchFamily="34" charset="0"/>
              </a:defRPr>
            </a:lvl1pPr>
            <a:lvl2pPr marL="504000" indent="-252000" algn="l" defTabSz="914400" rtl="0" eaLnBrk="1" latinLnBrk="0" hangingPunct="1">
              <a:lnSpc>
                <a:spcPct val="100000"/>
              </a:lnSpc>
              <a:spcBef>
                <a:spcPts val="500"/>
              </a:spcBef>
              <a:spcAft>
                <a:spcPts val="0"/>
              </a:spcAft>
              <a:buClr>
                <a:schemeClr val="accent2"/>
              </a:buClr>
              <a:buFont typeface="Wingdings" panose="05000000000000000000" pitchFamily="2" charset="2"/>
              <a:buChar char="§"/>
              <a:defRPr sz="1200" kern="1200">
                <a:solidFill>
                  <a:schemeClr val="tx1"/>
                </a:solidFill>
                <a:latin typeface="+mn-lt"/>
                <a:ea typeface="+mn-ea"/>
                <a:cs typeface="Segoe UI" panose="020B0502040204020203" pitchFamily="34" charset="0"/>
              </a:defRPr>
            </a:lvl2pPr>
            <a:lvl3pPr marL="756000" indent="-252000" algn="l" defTabSz="914400" rtl="0" eaLnBrk="1" latinLnBrk="0" hangingPunct="1">
              <a:lnSpc>
                <a:spcPct val="100000"/>
              </a:lnSpc>
              <a:spcBef>
                <a:spcPts val="500"/>
              </a:spcBef>
              <a:spcAft>
                <a:spcPts val="0"/>
              </a:spcAft>
              <a:buClr>
                <a:schemeClr val="accent2"/>
              </a:buClr>
              <a:buFont typeface="Wingdings" panose="05000000000000000000" pitchFamily="2" charset="2"/>
              <a:buChar char="§"/>
              <a:defRPr sz="1200" kern="1200">
                <a:solidFill>
                  <a:schemeClr val="tx1"/>
                </a:solidFill>
                <a:latin typeface="+mn-lt"/>
                <a:ea typeface="+mn-ea"/>
                <a:cs typeface="Segoe UI" panose="020B0502040204020203" pitchFamily="34" charset="0"/>
              </a:defRPr>
            </a:lvl3pPr>
            <a:lvl4pPr marL="1008000" indent="-252000" algn="l" defTabSz="914400" rtl="0" eaLnBrk="1" latinLnBrk="0" hangingPunct="1">
              <a:lnSpc>
                <a:spcPct val="100000"/>
              </a:lnSpc>
              <a:spcBef>
                <a:spcPts val="500"/>
              </a:spcBef>
              <a:spcAft>
                <a:spcPts val="0"/>
              </a:spcAft>
              <a:buClr>
                <a:schemeClr val="accent2"/>
              </a:buClr>
              <a:buFont typeface="Wingdings" panose="05000000000000000000" pitchFamily="2" charset="2"/>
              <a:buChar char="§"/>
              <a:defRPr sz="1200" kern="1200">
                <a:solidFill>
                  <a:schemeClr val="tx1"/>
                </a:solidFill>
                <a:latin typeface="+mn-lt"/>
                <a:ea typeface="+mn-ea"/>
                <a:cs typeface="Segoe UI" panose="020B0502040204020203" pitchFamily="34" charset="0"/>
              </a:defRPr>
            </a:lvl4pPr>
            <a:lvl5pPr marL="1260000" indent="-252000" algn="l" defTabSz="914400" rtl="0" eaLnBrk="1" latinLnBrk="0" hangingPunct="1">
              <a:lnSpc>
                <a:spcPct val="100000"/>
              </a:lnSpc>
              <a:spcBef>
                <a:spcPts val="500"/>
              </a:spcBef>
              <a:spcAft>
                <a:spcPts val="0"/>
              </a:spcAft>
              <a:buClr>
                <a:schemeClr val="accent2"/>
              </a:buClr>
              <a:buFont typeface="Wingdings" panose="05000000000000000000" pitchFamily="2" charset="2"/>
              <a:buChar char="§"/>
              <a:defRPr sz="1200" kern="1200">
                <a:solidFill>
                  <a:schemeClr val="tx1"/>
                </a:solidFill>
                <a:latin typeface="+mn-lt"/>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800" b="1" dirty="0"/>
              <a:t>WATER LOSS IN EUROPE</a:t>
            </a:r>
          </a:p>
        </p:txBody>
      </p:sp>
      <p:pic>
        <p:nvPicPr>
          <p:cNvPr id="21" name="Grafik 20">
            <a:extLst>
              <a:ext uri="{FF2B5EF4-FFF2-40B4-BE49-F238E27FC236}">
                <a16:creationId xmlns:a16="http://schemas.microsoft.com/office/drawing/2014/main" id="{FD929DC6-F9E2-089C-DA10-0CA0CBDC01F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33363" y="2132523"/>
            <a:ext cx="371997" cy="371994"/>
          </a:xfrm>
          <a:prstGeom prst="rect">
            <a:avLst/>
          </a:prstGeom>
        </p:spPr>
      </p:pic>
      <p:sp>
        <p:nvSpPr>
          <p:cNvPr id="24" name="Inhaltsplatzhalter 2">
            <a:extLst>
              <a:ext uri="{FF2B5EF4-FFF2-40B4-BE49-F238E27FC236}">
                <a16:creationId xmlns:a16="http://schemas.microsoft.com/office/drawing/2014/main" id="{84C71157-A3BA-27F2-885A-4EEEC3AE9667}"/>
              </a:ext>
            </a:extLst>
          </p:cNvPr>
          <p:cNvSpPr txBox="1">
            <a:spLocks/>
          </p:cNvSpPr>
          <p:nvPr/>
        </p:nvSpPr>
        <p:spPr>
          <a:xfrm>
            <a:off x="553684" y="3333891"/>
            <a:ext cx="3452259" cy="214033"/>
          </a:xfrm>
          <a:prstGeom prst="rect">
            <a:avLst/>
          </a:prstGeom>
        </p:spPr>
        <p:txBody>
          <a:bodyPr vert="horz" wrap="square" lIns="0" tIns="0" rIns="0" bIns="0" rtlCol="0">
            <a:spAutoFit/>
          </a:bodyPr>
          <a:lstStyle>
            <a:lvl1pPr marL="252000" indent="-252000" algn="l" defTabSz="914400" rtl="0" eaLnBrk="1" latinLnBrk="0" hangingPunct="1">
              <a:lnSpc>
                <a:spcPct val="110000"/>
              </a:lnSpc>
              <a:spcBef>
                <a:spcPts val="1000"/>
              </a:spcBef>
              <a:spcAft>
                <a:spcPts val="0"/>
              </a:spcAft>
              <a:buClr>
                <a:schemeClr val="accent2"/>
              </a:buClr>
              <a:buFont typeface="Wingdings" panose="05000000000000000000" pitchFamily="2" charset="2"/>
              <a:buChar char="§"/>
              <a:defRPr sz="1400" kern="1200">
                <a:solidFill>
                  <a:schemeClr val="tx1"/>
                </a:solidFill>
                <a:latin typeface="+mn-lt"/>
                <a:ea typeface="+mn-ea"/>
                <a:cs typeface="Segoe UI" panose="020B0502040204020203" pitchFamily="34" charset="0"/>
              </a:defRPr>
            </a:lvl1pPr>
            <a:lvl2pPr marL="504000" indent="-252000" algn="l" defTabSz="914400" rtl="0" eaLnBrk="1" latinLnBrk="0" hangingPunct="1">
              <a:lnSpc>
                <a:spcPct val="100000"/>
              </a:lnSpc>
              <a:spcBef>
                <a:spcPts val="500"/>
              </a:spcBef>
              <a:spcAft>
                <a:spcPts val="0"/>
              </a:spcAft>
              <a:buClr>
                <a:schemeClr val="accent2"/>
              </a:buClr>
              <a:buFont typeface="Wingdings" panose="05000000000000000000" pitchFamily="2" charset="2"/>
              <a:buChar char="§"/>
              <a:defRPr sz="1200" kern="1200">
                <a:solidFill>
                  <a:schemeClr val="tx1"/>
                </a:solidFill>
                <a:latin typeface="+mn-lt"/>
                <a:ea typeface="+mn-ea"/>
                <a:cs typeface="Segoe UI" panose="020B0502040204020203" pitchFamily="34" charset="0"/>
              </a:defRPr>
            </a:lvl2pPr>
            <a:lvl3pPr marL="756000" indent="-252000" algn="l" defTabSz="914400" rtl="0" eaLnBrk="1" latinLnBrk="0" hangingPunct="1">
              <a:lnSpc>
                <a:spcPct val="100000"/>
              </a:lnSpc>
              <a:spcBef>
                <a:spcPts val="500"/>
              </a:spcBef>
              <a:spcAft>
                <a:spcPts val="0"/>
              </a:spcAft>
              <a:buClr>
                <a:schemeClr val="accent2"/>
              </a:buClr>
              <a:buFont typeface="Wingdings" panose="05000000000000000000" pitchFamily="2" charset="2"/>
              <a:buChar char="§"/>
              <a:defRPr sz="1200" kern="1200">
                <a:solidFill>
                  <a:schemeClr val="tx1"/>
                </a:solidFill>
                <a:latin typeface="+mn-lt"/>
                <a:ea typeface="+mn-ea"/>
                <a:cs typeface="Segoe UI" panose="020B0502040204020203" pitchFamily="34" charset="0"/>
              </a:defRPr>
            </a:lvl3pPr>
            <a:lvl4pPr marL="1008000" indent="-252000" algn="l" defTabSz="914400" rtl="0" eaLnBrk="1" latinLnBrk="0" hangingPunct="1">
              <a:lnSpc>
                <a:spcPct val="100000"/>
              </a:lnSpc>
              <a:spcBef>
                <a:spcPts val="500"/>
              </a:spcBef>
              <a:spcAft>
                <a:spcPts val="0"/>
              </a:spcAft>
              <a:buClr>
                <a:schemeClr val="accent2"/>
              </a:buClr>
              <a:buFont typeface="Wingdings" panose="05000000000000000000" pitchFamily="2" charset="2"/>
              <a:buChar char="§"/>
              <a:defRPr sz="1200" kern="1200">
                <a:solidFill>
                  <a:schemeClr val="tx1"/>
                </a:solidFill>
                <a:latin typeface="+mn-lt"/>
                <a:ea typeface="+mn-ea"/>
                <a:cs typeface="Segoe UI" panose="020B0502040204020203" pitchFamily="34" charset="0"/>
              </a:defRPr>
            </a:lvl4pPr>
            <a:lvl5pPr marL="1260000" indent="-252000" algn="l" defTabSz="914400" rtl="0" eaLnBrk="1" latinLnBrk="0" hangingPunct="1">
              <a:lnSpc>
                <a:spcPct val="100000"/>
              </a:lnSpc>
              <a:spcBef>
                <a:spcPts val="500"/>
              </a:spcBef>
              <a:spcAft>
                <a:spcPts val="0"/>
              </a:spcAft>
              <a:buClr>
                <a:schemeClr val="accent2"/>
              </a:buClr>
              <a:buFont typeface="Wingdings" panose="05000000000000000000" pitchFamily="2" charset="2"/>
              <a:buChar char="§"/>
              <a:defRPr sz="1200" kern="1200">
                <a:solidFill>
                  <a:schemeClr val="tx1"/>
                </a:solidFill>
                <a:latin typeface="+mn-lt"/>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2500 M3 = 1 Olympic swimming pool</a:t>
            </a:r>
            <a:endParaRPr lang="de-DE" dirty="0"/>
          </a:p>
        </p:txBody>
      </p:sp>
      <p:sp>
        <p:nvSpPr>
          <p:cNvPr id="25" name="Inhaltsplatzhalter 2">
            <a:extLst>
              <a:ext uri="{FF2B5EF4-FFF2-40B4-BE49-F238E27FC236}">
                <a16:creationId xmlns:a16="http://schemas.microsoft.com/office/drawing/2014/main" id="{53C8F5CB-135D-C917-7BEF-5B10774746B2}"/>
              </a:ext>
            </a:extLst>
          </p:cNvPr>
          <p:cNvSpPr txBox="1">
            <a:spLocks/>
          </p:cNvSpPr>
          <p:nvPr/>
        </p:nvSpPr>
        <p:spPr>
          <a:xfrm>
            <a:off x="553684" y="4014474"/>
            <a:ext cx="3452259" cy="579261"/>
          </a:xfrm>
          <a:prstGeom prst="rect">
            <a:avLst/>
          </a:prstGeom>
        </p:spPr>
        <p:txBody>
          <a:bodyPr vert="horz" wrap="square" lIns="0" tIns="0" rIns="0" bIns="0" rtlCol="0">
            <a:spAutoFit/>
          </a:bodyPr>
          <a:lstStyle>
            <a:lvl1pPr marL="252000" indent="-252000" algn="l" defTabSz="914400" rtl="0" eaLnBrk="1" latinLnBrk="0" hangingPunct="1">
              <a:lnSpc>
                <a:spcPct val="110000"/>
              </a:lnSpc>
              <a:spcBef>
                <a:spcPts val="1000"/>
              </a:spcBef>
              <a:spcAft>
                <a:spcPts val="0"/>
              </a:spcAft>
              <a:buClr>
                <a:schemeClr val="accent2"/>
              </a:buClr>
              <a:buFont typeface="Wingdings" panose="05000000000000000000" pitchFamily="2" charset="2"/>
              <a:buChar char="§"/>
              <a:defRPr sz="1400" kern="1200">
                <a:solidFill>
                  <a:schemeClr val="tx1"/>
                </a:solidFill>
                <a:latin typeface="+mn-lt"/>
                <a:ea typeface="+mn-ea"/>
                <a:cs typeface="Segoe UI" panose="020B0502040204020203" pitchFamily="34" charset="0"/>
              </a:defRPr>
            </a:lvl1pPr>
            <a:lvl2pPr marL="504000" indent="-252000" algn="l" defTabSz="914400" rtl="0" eaLnBrk="1" latinLnBrk="0" hangingPunct="1">
              <a:lnSpc>
                <a:spcPct val="100000"/>
              </a:lnSpc>
              <a:spcBef>
                <a:spcPts val="500"/>
              </a:spcBef>
              <a:spcAft>
                <a:spcPts val="0"/>
              </a:spcAft>
              <a:buClr>
                <a:schemeClr val="accent2"/>
              </a:buClr>
              <a:buFont typeface="Wingdings" panose="05000000000000000000" pitchFamily="2" charset="2"/>
              <a:buChar char="§"/>
              <a:defRPr sz="1200" kern="1200">
                <a:solidFill>
                  <a:schemeClr val="tx1"/>
                </a:solidFill>
                <a:latin typeface="+mn-lt"/>
                <a:ea typeface="+mn-ea"/>
                <a:cs typeface="Segoe UI" panose="020B0502040204020203" pitchFamily="34" charset="0"/>
              </a:defRPr>
            </a:lvl2pPr>
            <a:lvl3pPr marL="756000" indent="-252000" algn="l" defTabSz="914400" rtl="0" eaLnBrk="1" latinLnBrk="0" hangingPunct="1">
              <a:lnSpc>
                <a:spcPct val="100000"/>
              </a:lnSpc>
              <a:spcBef>
                <a:spcPts val="500"/>
              </a:spcBef>
              <a:spcAft>
                <a:spcPts val="0"/>
              </a:spcAft>
              <a:buClr>
                <a:schemeClr val="accent2"/>
              </a:buClr>
              <a:buFont typeface="Wingdings" panose="05000000000000000000" pitchFamily="2" charset="2"/>
              <a:buChar char="§"/>
              <a:defRPr sz="1200" kern="1200">
                <a:solidFill>
                  <a:schemeClr val="tx1"/>
                </a:solidFill>
                <a:latin typeface="+mn-lt"/>
                <a:ea typeface="+mn-ea"/>
                <a:cs typeface="Segoe UI" panose="020B0502040204020203" pitchFamily="34" charset="0"/>
              </a:defRPr>
            </a:lvl3pPr>
            <a:lvl4pPr marL="1008000" indent="-252000" algn="l" defTabSz="914400" rtl="0" eaLnBrk="1" latinLnBrk="0" hangingPunct="1">
              <a:lnSpc>
                <a:spcPct val="100000"/>
              </a:lnSpc>
              <a:spcBef>
                <a:spcPts val="500"/>
              </a:spcBef>
              <a:spcAft>
                <a:spcPts val="0"/>
              </a:spcAft>
              <a:buClr>
                <a:schemeClr val="accent2"/>
              </a:buClr>
              <a:buFont typeface="Wingdings" panose="05000000000000000000" pitchFamily="2" charset="2"/>
              <a:buChar char="§"/>
              <a:defRPr sz="1200" kern="1200">
                <a:solidFill>
                  <a:schemeClr val="tx1"/>
                </a:solidFill>
                <a:latin typeface="+mn-lt"/>
                <a:ea typeface="+mn-ea"/>
                <a:cs typeface="Segoe UI" panose="020B0502040204020203" pitchFamily="34" charset="0"/>
              </a:defRPr>
            </a:lvl4pPr>
            <a:lvl5pPr marL="1260000" indent="-252000" algn="l" defTabSz="914400" rtl="0" eaLnBrk="1" latinLnBrk="0" hangingPunct="1">
              <a:lnSpc>
                <a:spcPct val="100000"/>
              </a:lnSpc>
              <a:spcBef>
                <a:spcPts val="500"/>
              </a:spcBef>
              <a:spcAft>
                <a:spcPts val="0"/>
              </a:spcAft>
              <a:buClr>
                <a:schemeClr val="accent2"/>
              </a:buClr>
              <a:buFont typeface="Wingdings" panose="05000000000000000000" pitchFamily="2" charset="2"/>
              <a:buChar char="§"/>
              <a:defRPr sz="1200" kern="1200">
                <a:solidFill>
                  <a:schemeClr val="tx1"/>
                </a:solidFill>
                <a:latin typeface="+mn-lt"/>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t>ANNUAL  loss in only 5 countries = </a:t>
            </a:r>
          </a:p>
          <a:p>
            <a:pPr marL="0" indent="0">
              <a:buNone/>
            </a:pPr>
            <a:r>
              <a:rPr lang="en-US" b="1" dirty="0"/>
              <a:t>           6.6 billion M3 / year</a:t>
            </a:r>
            <a:endParaRPr lang="de-DE" b="1" dirty="0"/>
          </a:p>
        </p:txBody>
      </p:sp>
      <p:sp>
        <p:nvSpPr>
          <p:cNvPr id="3" name="Fußzeilenplatzhalter 4">
            <a:extLst>
              <a:ext uri="{FF2B5EF4-FFF2-40B4-BE49-F238E27FC236}">
                <a16:creationId xmlns:a16="http://schemas.microsoft.com/office/drawing/2014/main" id="{11571BE7-D016-01C3-135C-C6CC55E61188}"/>
              </a:ext>
            </a:extLst>
          </p:cNvPr>
          <p:cNvSpPr>
            <a:spLocks noGrp="1"/>
          </p:cNvSpPr>
          <p:nvPr>
            <p:ph type="ftr" sz="quarter" idx="3"/>
          </p:nvPr>
        </p:nvSpPr>
        <p:spPr>
          <a:xfrm>
            <a:off x="1395280" y="6600825"/>
            <a:ext cx="10122125" cy="257176"/>
          </a:xfrm>
        </p:spPr>
        <p:txBody>
          <a:bodyPr lIns="0" tIns="45720" rIns="91440" bIns="45720" anchor="ctr"/>
          <a:lstStyle/>
          <a:p>
            <a:r>
              <a:rPr lang="de-DE" dirty="0"/>
              <a:t>Corporate </a:t>
            </a:r>
            <a:r>
              <a:rPr lang="de-DE" dirty="0" err="1"/>
              <a:t>Presentation</a:t>
            </a:r>
            <a:endParaRPr lang="en-US" dirty="0"/>
          </a:p>
        </p:txBody>
      </p:sp>
      <p:sp>
        <p:nvSpPr>
          <p:cNvPr id="6" name="Textfeld 5">
            <a:extLst>
              <a:ext uri="{FF2B5EF4-FFF2-40B4-BE49-F238E27FC236}">
                <a16:creationId xmlns:a16="http://schemas.microsoft.com/office/drawing/2014/main" id="{1AF97914-2AB0-E72D-2B50-0A8316C6E975}"/>
              </a:ext>
            </a:extLst>
          </p:cNvPr>
          <p:cNvSpPr txBox="1"/>
          <p:nvPr/>
        </p:nvSpPr>
        <p:spPr>
          <a:xfrm>
            <a:off x="233363" y="6052305"/>
            <a:ext cx="3982021" cy="677108"/>
          </a:xfrm>
          <a:prstGeom prst="rect">
            <a:avLst/>
          </a:prstGeom>
          <a:noFill/>
        </p:spPr>
        <p:txBody>
          <a:bodyPr wrap="square">
            <a:spAutoFit/>
          </a:bodyPr>
          <a:lstStyle/>
          <a:p>
            <a:pPr algn="l"/>
            <a:r>
              <a:rPr lang="de-DE" sz="1000" b="0" i="0">
                <a:solidFill>
                  <a:srgbClr val="212121"/>
                </a:solidFill>
                <a:effectLst/>
                <a:latin typeface="Aptos" panose="020B0004020202020204" pitchFamily="34" charset="0"/>
              </a:rPr>
              <a:t>Quelle: </a:t>
            </a:r>
            <a:r>
              <a:rPr lang="de-DE" sz="1000" b="0" i="0" u="sng">
                <a:solidFill>
                  <a:srgbClr val="0078D7"/>
                </a:solidFill>
                <a:effectLst/>
                <a:latin typeface="Aptos" panose="020B0004020202020204" pitchFamily="34" charset="0"/>
                <a:hlinkClick r:id="rId8" tooltip="https://www.umweltbundesamt.de"/>
              </a:rPr>
              <a:t>www.umweltbundesamt.de</a:t>
            </a:r>
            <a:r>
              <a:rPr lang="de-DE" sz="1000" b="0" i="0" u="sng">
                <a:solidFill>
                  <a:srgbClr val="0078D7"/>
                </a:solidFill>
                <a:effectLst/>
                <a:latin typeface="Aptos" panose="020B0004020202020204" pitchFamily="34" charset="0"/>
              </a:rPr>
              <a:t>; </a:t>
            </a:r>
            <a:r>
              <a:rPr lang="de-DE" sz="1000" b="0" i="0" u="sng">
                <a:solidFill>
                  <a:srgbClr val="0078D7"/>
                </a:solidFill>
                <a:effectLst/>
                <a:latin typeface="Aptos" panose="020B0004020202020204" pitchFamily="34" charset="0"/>
                <a:hlinkClick r:id="rId9" tooltip="https://www.monreseaudeau.fr"/>
              </a:rPr>
              <a:t>https://www.monreseaudeau.fr</a:t>
            </a:r>
            <a:r>
              <a:rPr lang="de-DE" sz="1000" b="0" i="0" u="sng">
                <a:solidFill>
                  <a:srgbClr val="0078D7"/>
                </a:solidFill>
                <a:effectLst/>
                <a:latin typeface="Aptos" panose="020B0004020202020204" pitchFamily="34" charset="0"/>
              </a:rPr>
              <a:t>;</a:t>
            </a:r>
            <a:endParaRPr lang="de-DE" sz="1000" b="0" i="0">
              <a:solidFill>
                <a:srgbClr val="242424"/>
              </a:solidFill>
              <a:effectLst/>
              <a:latin typeface="Aptos" panose="020B0004020202020204" pitchFamily="34" charset="0"/>
            </a:endParaRPr>
          </a:p>
          <a:p>
            <a:pPr algn="l"/>
            <a:r>
              <a:rPr lang="de-DE" sz="1000" b="0" i="0" u="sng">
                <a:solidFill>
                  <a:srgbClr val="0078D7"/>
                </a:solidFill>
                <a:effectLst/>
                <a:latin typeface="Aptos" panose="020B0004020202020204" pitchFamily="34" charset="0"/>
                <a:hlinkClick r:id="rId10" tooltip="http://www.europarl.europa.eu"/>
              </a:rPr>
              <a:t>www.europarl.europa.eu</a:t>
            </a:r>
            <a:endParaRPr lang="de-DE" sz="1000" b="0" i="0">
              <a:solidFill>
                <a:srgbClr val="242424"/>
              </a:solidFill>
              <a:effectLst/>
              <a:latin typeface="Aptos" panose="020B0004020202020204" pitchFamily="34" charset="0"/>
            </a:endParaRPr>
          </a:p>
          <a:p>
            <a:pPr algn="l"/>
            <a:r>
              <a:rPr lang="de-DE" sz="1800" b="0" i="0">
                <a:solidFill>
                  <a:srgbClr val="212121"/>
                </a:solidFill>
                <a:effectLst/>
                <a:latin typeface="Aptos" panose="020B0004020202020204" pitchFamily="34" charset="0"/>
              </a:rPr>
              <a:t> </a:t>
            </a:r>
            <a:endParaRPr lang="de-DE" sz="1800" b="0" i="0">
              <a:solidFill>
                <a:srgbClr val="242424"/>
              </a:solidFill>
              <a:effectLst/>
              <a:latin typeface="Aptos" panose="020B0004020202020204" pitchFamily="34" charset="0"/>
            </a:endParaRPr>
          </a:p>
        </p:txBody>
      </p:sp>
      <p:pic>
        <p:nvPicPr>
          <p:cNvPr id="5" name="Picture 9">
            <a:extLst>
              <a:ext uri="{FF2B5EF4-FFF2-40B4-BE49-F238E27FC236}">
                <a16:creationId xmlns:a16="http://schemas.microsoft.com/office/drawing/2014/main" id="{5EBBE380-614C-255B-1F78-4B239AB53014}"/>
              </a:ext>
            </a:extLst>
          </p:cNvPr>
          <p:cNvPicPr>
            <a:picLocks noChangeAspect="1"/>
          </p:cNvPicPr>
          <p:nvPr/>
        </p:nvPicPr>
        <p:blipFill rotWithShape="1">
          <a:blip r:embed="rId11">
            <a:grayscl/>
          </a:blip>
          <a:srcRect l="7259" t="260" r="23485" b="-260"/>
          <a:stretch/>
        </p:blipFill>
        <p:spPr>
          <a:xfrm>
            <a:off x="5394960" y="1529413"/>
            <a:ext cx="6797040" cy="5026021"/>
          </a:xfrm>
          <a:prstGeom prst="rect">
            <a:avLst/>
          </a:prstGeom>
        </p:spPr>
      </p:pic>
      <p:pic>
        <p:nvPicPr>
          <p:cNvPr id="7" name="Grafik 6">
            <a:extLst>
              <a:ext uri="{FF2B5EF4-FFF2-40B4-BE49-F238E27FC236}">
                <a16:creationId xmlns:a16="http://schemas.microsoft.com/office/drawing/2014/main" id="{F2EAD174-C62B-8642-B0CD-0E503469785E}"/>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0896624" y="2069863"/>
            <a:ext cx="877864" cy="689909"/>
          </a:xfrm>
          <a:prstGeom prst="rect">
            <a:avLst/>
          </a:prstGeom>
        </p:spPr>
      </p:pic>
      <p:pic>
        <p:nvPicPr>
          <p:cNvPr id="9" name="Picture 2" descr="Bildergebnis für großbritannien flagge">
            <a:extLst>
              <a:ext uri="{FF2B5EF4-FFF2-40B4-BE49-F238E27FC236}">
                <a16:creationId xmlns:a16="http://schemas.microsoft.com/office/drawing/2014/main" id="{221D0175-5304-B8D8-CCE7-BB1F32DC75D8}"/>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t="19883" b="20550"/>
          <a:stretch/>
        </p:blipFill>
        <p:spPr bwMode="auto">
          <a:xfrm>
            <a:off x="6243903" y="2164938"/>
            <a:ext cx="720925" cy="499760"/>
          </a:xfrm>
          <a:prstGeom prst="rect">
            <a:avLst/>
          </a:prstGeom>
          <a:noFill/>
          <a:extLst>
            <a:ext uri="{909E8E84-426E-40DD-AFC4-6F175D3DCCD1}">
              <a14:hiddenFill xmlns:a14="http://schemas.microsoft.com/office/drawing/2010/main">
                <a:solidFill>
                  <a:srgbClr val="FFFFFF"/>
                </a:solidFill>
              </a14:hiddenFill>
            </a:ext>
          </a:extLst>
        </p:spPr>
      </p:pic>
      <p:sp>
        <p:nvSpPr>
          <p:cNvPr id="10" name="Rechteck: abgerundete Ecken 9">
            <a:extLst>
              <a:ext uri="{FF2B5EF4-FFF2-40B4-BE49-F238E27FC236}">
                <a16:creationId xmlns:a16="http://schemas.microsoft.com/office/drawing/2014/main" id="{24CC5072-D847-AE88-7D14-CB6440FCECF9}"/>
              </a:ext>
            </a:extLst>
          </p:cNvPr>
          <p:cNvSpPr/>
          <p:nvPr/>
        </p:nvSpPr>
        <p:spPr>
          <a:xfrm>
            <a:off x="9282103" y="5372009"/>
            <a:ext cx="1143001" cy="112416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de-DE" sz="1200" dirty="0"/>
              <a:t>45 %</a:t>
            </a:r>
          </a:p>
          <a:p>
            <a:pPr algn="ctr"/>
            <a:endParaRPr lang="de-DE" sz="1200" dirty="0"/>
          </a:p>
          <a:p>
            <a:pPr algn="ctr"/>
            <a:endParaRPr lang="de-DE" sz="1200" dirty="0"/>
          </a:p>
          <a:p>
            <a:pPr algn="ctr"/>
            <a:r>
              <a:rPr lang="de-DE" sz="1200" dirty="0"/>
              <a:t>1 </a:t>
            </a:r>
            <a:r>
              <a:rPr lang="de-DE" sz="1200" dirty="0" err="1"/>
              <a:t>Mrd</a:t>
            </a:r>
            <a:r>
              <a:rPr lang="de-DE" sz="1200" dirty="0"/>
              <a:t> m3 </a:t>
            </a:r>
          </a:p>
        </p:txBody>
      </p:sp>
      <p:sp>
        <p:nvSpPr>
          <p:cNvPr id="11" name="Rechteck: abgerundete Ecken 10">
            <a:extLst>
              <a:ext uri="{FF2B5EF4-FFF2-40B4-BE49-F238E27FC236}">
                <a16:creationId xmlns:a16="http://schemas.microsoft.com/office/drawing/2014/main" id="{F7900B6E-9A40-7F45-80E6-9EA8D09BECA4}"/>
              </a:ext>
            </a:extLst>
          </p:cNvPr>
          <p:cNvSpPr/>
          <p:nvPr/>
        </p:nvSpPr>
        <p:spPr>
          <a:xfrm>
            <a:off x="5922629" y="5037114"/>
            <a:ext cx="1143000" cy="1163716"/>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de-DE" sz="1200" dirty="0"/>
              <a:t>40 %</a:t>
            </a:r>
          </a:p>
          <a:p>
            <a:pPr algn="ctr"/>
            <a:endParaRPr lang="de-DE" sz="1200" dirty="0"/>
          </a:p>
          <a:p>
            <a:pPr algn="ctr"/>
            <a:endParaRPr lang="de-DE" sz="1200" dirty="0"/>
          </a:p>
          <a:p>
            <a:pPr algn="ctr"/>
            <a:r>
              <a:rPr lang="de-DE" sz="1200" dirty="0"/>
              <a:t>600 </a:t>
            </a:r>
            <a:r>
              <a:rPr lang="de-DE" sz="1200" dirty="0" err="1"/>
              <a:t>Mio</a:t>
            </a:r>
            <a:r>
              <a:rPr lang="de-DE" sz="1200" dirty="0"/>
              <a:t> m3 </a:t>
            </a:r>
          </a:p>
        </p:txBody>
      </p:sp>
      <p:sp>
        <p:nvSpPr>
          <p:cNvPr id="12" name="Rechteck: abgerundete Ecken 11">
            <a:extLst>
              <a:ext uri="{FF2B5EF4-FFF2-40B4-BE49-F238E27FC236}">
                <a16:creationId xmlns:a16="http://schemas.microsoft.com/office/drawing/2014/main" id="{E32F1BF3-4508-D063-11C2-8A432A11464C}"/>
              </a:ext>
            </a:extLst>
          </p:cNvPr>
          <p:cNvSpPr/>
          <p:nvPr/>
        </p:nvSpPr>
        <p:spPr>
          <a:xfrm>
            <a:off x="7602366" y="4423508"/>
            <a:ext cx="1143000" cy="1163716"/>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de-DE" sz="1200" dirty="0"/>
              <a:t>30 %</a:t>
            </a:r>
          </a:p>
          <a:p>
            <a:pPr algn="ctr"/>
            <a:endParaRPr lang="de-DE" sz="1200" dirty="0"/>
          </a:p>
          <a:p>
            <a:pPr algn="ctr"/>
            <a:endParaRPr lang="de-DE" sz="1200" dirty="0"/>
          </a:p>
          <a:p>
            <a:pPr algn="ctr"/>
            <a:r>
              <a:rPr lang="de-DE" sz="1200" dirty="0"/>
              <a:t>1,3 </a:t>
            </a:r>
            <a:r>
              <a:rPr lang="de-DE" sz="1200" dirty="0" err="1"/>
              <a:t>Mrd</a:t>
            </a:r>
            <a:r>
              <a:rPr lang="de-DE" sz="1200" dirty="0"/>
              <a:t> m3 </a:t>
            </a:r>
          </a:p>
        </p:txBody>
      </p:sp>
      <p:sp>
        <p:nvSpPr>
          <p:cNvPr id="13" name="Rechteck: abgerundete Ecken 12">
            <a:extLst>
              <a:ext uri="{FF2B5EF4-FFF2-40B4-BE49-F238E27FC236}">
                <a16:creationId xmlns:a16="http://schemas.microsoft.com/office/drawing/2014/main" id="{6BB6DCC4-227C-AA9E-FC17-4C90362926D6}"/>
              </a:ext>
            </a:extLst>
          </p:cNvPr>
          <p:cNvSpPr/>
          <p:nvPr/>
        </p:nvSpPr>
        <p:spPr>
          <a:xfrm>
            <a:off x="9172234" y="3397126"/>
            <a:ext cx="1517603" cy="1073688"/>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de-DE" sz="1200" dirty="0"/>
              <a:t>9 %</a:t>
            </a:r>
          </a:p>
          <a:p>
            <a:pPr algn="ctr"/>
            <a:endParaRPr lang="de-DE" sz="1200" dirty="0"/>
          </a:p>
          <a:p>
            <a:pPr algn="ctr"/>
            <a:endParaRPr lang="de-DE" sz="1200" dirty="0"/>
          </a:p>
          <a:p>
            <a:pPr algn="ctr"/>
            <a:r>
              <a:rPr lang="de-DE" sz="1200" dirty="0"/>
              <a:t>420 </a:t>
            </a:r>
            <a:r>
              <a:rPr lang="de-DE" sz="1200" dirty="0" err="1"/>
              <a:t>Mio</a:t>
            </a:r>
            <a:r>
              <a:rPr lang="de-DE" sz="1200" dirty="0"/>
              <a:t> m3 </a:t>
            </a:r>
          </a:p>
        </p:txBody>
      </p:sp>
      <p:sp>
        <p:nvSpPr>
          <p:cNvPr id="14" name="Rechteck: abgerundete Ecken 13">
            <a:extLst>
              <a:ext uri="{FF2B5EF4-FFF2-40B4-BE49-F238E27FC236}">
                <a16:creationId xmlns:a16="http://schemas.microsoft.com/office/drawing/2014/main" id="{80D81D23-A040-4B03-FB5E-57380C0A01B3}"/>
              </a:ext>
            </a:extLst>
          </p:cNvPr>
          <p:cNvSpPr/>
          <p:nvPr/>
        </p:nvSpPr>
        <p:spPr>
          <a:xfrm>
            <a:off x="5869565" y="2834402"/>
            <a:ext cx="1095263" cy="1066588"/>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de-DE" sz="1200" dirty="0"/>
              <a:t>50 %</a:t>
            </a:r>
          </a:p>
          <a:p>
            <a:pPr algn="ctr"/>
            <a:endParaRPr lang="de-DE" sz="1200" dirty="0"/>
          </a:p>
          <a:p>
            <a:pPr algn="ctr"/>
            <a:endParaRPr lang="de-DE" sz="1200" dirty="0"/>
          </a:p>
          <a:p>
            <a:pPr algn="ctr"/>
            <a:r>
              <a:rPr lang="de-DE" sz="1200" dirty="0"/>
              <a:t>3 </a:t>
            </a:r>
            <a:r>
              <a:rPr lang="de-DE" sz="1200" dirty="0" err="1"/>
              <a:t>Mrd</a:t>
            </a:r>
            <a:r>
              <a:rPr lang="de-DE" sz="1200" dirty="0"/>
              <a:t> m3 </a:t>
            </a:r>
          </a:p>
          <a:p>
            <a:pPr algn="ctr"/>
            <a:endParaRPr lang="de-DE" sz="1200" dirty="0"/>
          </a:p>
        </p:txBody>
      </p:sp>
      <p:pic>
        <p:nvPicPr>
          <p:cNvPr id="15" name="Picture 6" descr="Bildergebnis für spanien flagge">
            <a:extLst>
              <a:ext uri="{FF2B5EF4-FFF2-40B4-BE49-F238E27FC236}">
                <a16:creationId xmlns:a16="http://schemas.microsoft.com/office/drawing/2014/main" id="{CD6346CB-338A-5340-1486-A7ED7F35D1A4}"/>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l="1853" t="26137" r="2893" b="26775"/>
          <a:stretch/>
        </p:blipFill>
        <p:spPr bwMode="auto">
          <a:xfrm>
            <a:off x="6243902" y="4518984"/>
            <a:ext cx="720925" cy="41476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8" descr="Bildergebnis für frankreich flagge">
            <a:extLst>
              <a:ext uri="{FF2B5EF4-FFF2-40B4-BE49-F238E27FC236}">
                <a16:creationId xmlns:a16="http://schemas.microsoft.com/office/drawing/2014/main" id="{89458CF7-4057-90C6-7ADC-82EF4848CA4F}"/>
              </a:ext>
            </a:extLst>
          </p:cNvPr>
          <p:cNvPicPr>
            <a:picLocks noChangeAspect="1" noChangeArrowheads="1"/>
          </p:cNvPicPr>
          <p:nvPr/>
        </p:nvPicPr>
        <p:blipFill rotWithShape="1">
          <a:blip r:embed="rId15">
            <a:extLst>
              <a:ext uri="{28A0092B-C50C-407E-A947-70E740481C1C}">
                <a14:useLocalDpi xmlns:a14="http://schemas.microsoft.com/office/drawing/2010/main" val="0"/>
              </a:ext>
            </a:extLst>
          </a:blip>
          <a:srcRect l="4933" t="9083" r="8933" b="14217"/>
          <a:stretch/>
        </p:blipFill>
        <p:spPr bwMode="auto">
          <a:xfrm>
            <a:off x="7832268" y="3691352"/>
            <a:ext cx="750963" cy="485237"/>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0" descr="Flag Germany | Flag Germany | Countries | Flags / Fan Articles ...">
            <a:extLst>
              <a:ext uri="{FF2B5EF4-FFF2-40B4-BE49-F238E27FC236}">
                <a16:creationId xmlns:a16="http://schemas.microsoft.com/office/drawing/2014/main" id="{C771C61C-78CE-E651-53D9-B58F29469A27}"/>
              </a:ext>
            </a:extLst>
          </p:cNvPr>
          <p:cNvPicPr>
            <a:picLocks noChangeAspect="1" noChangeArrowheads="1"/>
          </p:cNvPicPr>
          <p:nvPr/>
        </p:nvPicPr>
        <p:blipFill rotWithShape="1">
          <a:blip r:embed="rId16">
            <a:extLst>
              <a:ext uri="{28A0092B-C50C-407E-A947-70E740481C1C}">
                <a14:useLocalDpi xmlns:a14="http://schemas.microsoft.com/office/drawing/2010/main" val="0"/>
              </a:ext>
            </a:extLst>
          </a:blip>
          <a:srcRect t="21463" b="20741"/>
          <a:stretch/>
        </p:blipFill>
        <p:spPr bwMode="auto">
          <a:xfrm>
            <a:off x="9428584" y="2834402"/>
            <a:ext cx="750964" cy="434026"/>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2" descr="Bildergebnis für italien flaggen">
            <a:extLst>
              <a:ext uri="{FF2B5EF4-FFF2-40B4-BE49-F238E27FC236}">
                <a16:creationId xmlns:a16="http://schemas.microsoft.com/office/drawing/2014/main" id="{94BEEA30-1D70-AD88-E726-20B028AF1953}"/>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9471241" y="4687226"/>
            <a:ext cx="708307" cy="5006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36426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descr="Ein Bild, das draußen, Wolke, Himmel, Skyline enthält.&#10;&#10;Automatisch generierte Beschreibung">
            <a:extLst>
              <a:ext uri="{FF2B5EF4-FFF2-40B4-BE49-F238E27FC236}">
                <a16:creationId xmlns:a16="http://schemas.microsoft.com/office/drawing/2014/main" id="{C1CDB5FA-AF06-C026-1C90-25A0E21B2E28}"/>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2" name="Rechteck 11">
            <a:extLst>
              <a:ext uri="{FF2B5EF4-FFF2-40B4-BE49-F238E27FC236}">
                <a16:creationId xmlns:a16="http://schemas.microsoft.com/office/drawing/2014/main" id="{E92B6993-D693-9F3C-CFF1-F7AAAD9FC3C7}"/>
              </a:ext>
            </a:extLst>
          </p:cNvPr>
          <p:cNvSpPr/>
          <p:nvPr/>
        </p:nvSpPr>
        <p:spPr>
          <a:xfrm>
            <a:off x="0" y="0"/>
            <a:ext cx="12192001" cy="6858000"/>
          </a:xfrm>
          <a:prstGeom prst="rect">
            <a:avLst/>
          </a:prstGeom>
          <a:solidFill>
            <a:srgbClr val="0B1522">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aphicFrame>
        <p:nvGraphicFramePr>
          <p:cNvPr id="9" name="think-cell data - do not delete" hidden="1">
            <a:extLst>
              <a:ext uri="{FF2B5EF4-FFF2-40B4-BE49-F238E27FC236}">
                <a16:creationId xmlns:a16="http://schemas.microsoft.com/office/drawing/2014/main" id="{9C25141B-F2EE-E8AF-112F-C5D93F23202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592" imgH="591" progId="TCLayout.ActiveDocument.1">
                  <p:embed/>
                </p:oleObj>
              </mc:Choice>
              <mc:Fallback>
                <p:oleObj name="think-cell Folie" r:id="rId4" imgW="592" imgH="591" progId="TCLayout.ActiveDocument.1">
                  <p:embed/>
                  <p:pic>
                    <p:nvPicPr>
                      <p:cNvPr id="9" name="think-cell data - do not delete" hidden="1">
                        <a:extLst>
                          <a:ext uri="{FF2B5EF4-FFF2-40B4-BE49-F238E27FC236}">
                            <a16:creationId xmlns:a16="http://schemas.microsoft.com/office/drawing/2014/main" id="{9C25141B-F2EE-E8AF-112F-C5D93F23202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511CF532-DD5A-9C00-1E86-629591E2B47E}"/>
              </a:ext>
            </a:extLst>
          </p:cNvPr>
          <p:cNvSpPr>
            <a:spLocks noGrp="1"/>
          </p:cNvSpPr>
          <p:nvPr>
            <p:ph type="title"/>
          </p:nvPr>
        </p:nvSpPr>
        <p:spPr>
          <a:xfrm>
            <a:off x="233363" y="923620"/>
            <a:ext cx="11722100" cy="332399"/>
          </a:xfrm>
        </p:spPr>
        <p:txBody>
          <a:bodyPr vert="horz" anchor="t"/>
          <a:lstStyle/>
          <a:p>
            <a:r>
              <a:rPr lang="de-DE" dirty="0">
                <a:solidFill>
                  <a:schemeClr val="bg1"/>
                </a:solidFill>
              </a:rPr>
              <a:t>Singapur on track </a:t>
            </a:r>
          </a:p>
        </p:txBody>
      </p:sp>
      <p:grpSp>
        <p:nvGrpSpPr>
          <p:cNvPr id="15" name="Gruppieren 14">
            <a:extLst>
              <a:ext uri="{FF2B5EF4-FFF2-40B4-BE49-F238E27FC236}">
                <a16:creationId xmlns:a16="http://schemas.microsoft.com/office/drawing/2014/main" id="{278C2D6E-B999-24EC-4820-93611E8C4E94}"/>
              </a:ext>
            </a:extLst>
          </p:cNvPr>
          <p:cNvGrpSpPr/>
          <p:nvPr/>
        </p:nvGrpSpPr>
        <p:grpSpPr>
          <a:xfrm>
            <a:off x="0" y="0"/>
            <a:ext cx="12192001" cy="698556"/>
            <a:chOff x="0" y="0"/>
            <a:chExt cx="12192001" cy="698556"/>
          </a:xfrm>
        </p:grpSpPr>
        <p:sp>
          <p:nvSpPr>
            <p:cNvPr id="16" name="Rechteck 15">
              <a:extLst>
                <a:ext uri="{FF2B5EF4-FFF2-40B4-BE49-F238E27FC236}">
                  <a16:creationId xmlns:a16="http://schemas.microsoft.com/office/drawing/2014/main" id="{5F754323-6290-F0B6-C0F7-CE05C6903EF8}"/>
                </a:ext>
              </a:extLst>
            </p:cNvPr>
            <p:cNvSpPr/>
            <p:nvPr/>
          </p:nvSpPr>
          <p:spPr>
            <a:xfrm>
              <a:off x="0" y="0"/>
              <a:ext cx="12192000" cy="646820"/>
            </a:xfrm>
            <a:prstGeom prst="rect">
              <a:avLst/>
            </a:prstGeom>
            <a:solidFill>
              <a:srgbClr val="0B15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17" name="Gerader Verbinder 16">
              <a:extLst>
                <a:ext uri="{FF2B5EF4-FFF2-40B4-BE49-F238E27FC236}">
                  <a16:creationId xmlns:a16="http://schemas.microsoft.com/office/drawing/2014/main" id="{9D90D4B5-C8DD-B46B-EC52-78748373C15A}"/>
                </a:ext>
              </a:extLst>
            </p:cNvPr>
            <p:cNvCxnSpPr>
              <a:cxnSpLocks/>
            </p:cNvCxnSpPr>
            <p:nvPr/>
          </p:nvCxnSpPr>
          <p:spPr>
            <a:xfrm>
              <a:off x="227013" y="628153"/>
              <a:ext cx="11737975" cy="0"/>
            </a:xfrm>
            <a:prstGeom prst="line">
              <a:avLst/>
            </a:prstGeom>
            <a:ln w="28575">
              <a:solidFill>
                <a:srgbClr val="0F1623"/>
              </a:solidFill>
            </a:ln>
          </p:spPr>
          <p:style>
            <a:lnRef idx="1">
              <a:schemeClr val="accent1"/>
            </a:lnRef>
            <a:fillRef idx="0">
              <a:schemeClr val="accent1"/>
            </a:fillRef>
            <a:effectRef idx="0">
              <a:schemeClr val="accent1"/>
            </a:effectRef>
            <a:fontRef idx="minor">
              <a:schemeClr val="tx1"/>
            </a:fontRef>
          </p:style>
        </p:cxnSp>
        <p:sp>
          <p:nvSpPr>
            <p:cNvPr id="18" name="Rechteck 17">
              <a:extLst>
                <a:ext uri="{FF2B5EF4-FFF2-40B4-BE49-F238E27FC236}">
                  <a16:creationId xmlns:a16="http://schemas.microsoft.com/office/drawing/2014/main" id="{45E786CA-00FC-F325-664B-B42D15535F42}"/>
                </a:ext>
              </a:extLst>
            </p:cNvPr>
            <p:cNvSpPr/>
            <p:nvPr/>
          </p:nvSpPr>
          <p:spPr>
            <a:xfrm>
              <a:off x="227013" y="646824"/>
              <a:ext cx="1519236" cy="51732"/>
            </a:xfrm>
            <a:prstGeom prst="rect">
              <a:avLst/>
            </a:prstGeom>
            <a:solidFill>
              <a:srgbClr val="FCAF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9" name="Grafik 18" descr="Ein Bild, das Text, ClipArt enthält.&#10;&#10;Automatisch generierte Beschreibung">
              <a:extLst>
                <a:ext uri="{FF2B5EF4-FFF2-40B4-BE49-F238E27FC236}">
                  <a16:creationId xmlns:a16="http://schemas.microsoft.com/office/drawing/2014/main" id="{0158E742-773A-6595-3D30-DE3FC7AA494C}"/>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3631" t="11965" r="4453" b="11785"/>
            <a:stretch/>
          </p:blipFill>
          <p:spPr>
            <a:xfrm>
              <a:off x="218602" y="114137"/>
              <a:ext cx="1540885" cy="418546"/>
            </a:xfrm>
            <a:prstGeom prst="rect">
              <a:avLst/>
            </a:prstGeom>
          </p:spPr>
        </p:pic>
        <p:pic>
          <p:nvPicPr>
            <p:cNvPr id="20" name="Grafik 19">
              <a:extLst>
                <a:ext uri="{FF2B5EF4-FFF2-40B4-BE49-F238E27FC236}">
                  <a16:creationId xmlns:a16="http://schemas.microsoft.com/office/drawing/2014/main" id="{7DD5AD76-DE7C-5E71-BB85-9390382B5BE1}"/>
                </a:ext>
              </a:extLst>
            </p:cNvPr>
            <p:cNvPicPr>
              <a:picLocks noChangeAspect="1"/>
            </p:cNvPicPr>
            <p:nvPr/>
          </p:nvPicPr>
          <p:blipFill rotWithShape="1">
            <a:blip r:embed="rId7" cstate="screen">
              <a:alphaModFix amt="50000"/>
              <a:extLst>
                <a:ext uri="{28A0092B-C50C-407E-A947-70E740481C1C}">
                  <a14:useLocalDpi xmlns:a14="http://schemas.microsoft.com/office/drawing/2010/main"/>
                </a:ext>
              </a:extLst>
            </a:blip>
            <a:srcRect/>
            <a:stretch/>
          </p:blipFill>
          <p:spPr>
            <a:xfrm>
              <a:off x="11437653" y="0"/>
              <a:ext cx="754348" cy="646611"/>
            </a:xfrm>
            <a:prstGeom prst="rect">
              <a:avLst/>
            </a:prstGeom>
          </p:spPr>
        </p:pic>
      </p:grpSp>
      <p:sp>
        <p:nvSpPr>
          <p:cNvPr id="47" name="Titel 1">
            <a:extLst>
              <a:ext uri="{FF2B5EF4-FFF2-40B4-BE49-F238E27FC236}">
                <a16:creationId xmlns:a16="http://schemas.microsoft.com/office/drawing/2014/main" id="{6A4DF52E-85C6-4AD9-91E9-B79101C50F14}"/>
              </a:ext>
            </a:extLst>
          </p:cNvPr>
          <p:cNvSpPr txBox="1">
            <a:spLocks/>
          </p:cNvSpPr>
          <p:nvPr/>
        </p:nvSpPr>
        <p:spPr>
          <a:xfrm>
            <a:off x="233363" y="1373563"/>
            <a:ext cx="5819775" cy="498598"/>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b="1" kern="1200" cap="all" baseline="0">
                <a:solidFill>
                  <a:schemeClr val="tx1"/>
                </a:solidFill>
                <a:latin typeface="+mj-lt"/>
                <a:ea typeface="+mj-ea"/>
                <a:cs typeface="Segoe UI" panose="020B0502040204020203" pitchFamily="34" charset="0"/>
              </a:defRPr>
            </a:lvl1pPr>
          </a:lstStyle>
          <a:p>
            <a:r>
              <a:rPr lang="de-DE" sz="1800" dirty="0" err="1">
                <a:solidFill>
                  <a:schemeClr val="bg1"/>
                </a:solidFill>
              </a:rPr>
              <a:t>Almost</a:t>
            </a:r>
            <a:r>
              <a:rPr lang="de-DE" sz="1800" dirty="0">
                <a:solidFill>
                  <a:schemeClr val="bg1"/>
                </a:solidFill>
              </a:rPr>
              <a:t> 30 </a:t>
            </a:r>
            <a:r>
              <a:rPr lang="de-DE" sz="1800" dirty="0" err="1">
                <a:solidFill>
                  <a:schemeClr val="bg1"/>
                </a:solidFill>
              </a:rPr>
              <a:t>years</a:t>
            </a:r>
            <a:r>
              <a:rPr lang="de-DE" sz="1800" dirty="0">
                <a:solidFill>
                  <a:schemeClr val="bg1"/>
                </a:solidFill>
              </a:rPr>
              <a:t> </a:t>
            </a:r>
            <a:r>
              <a:rPr lang="de-DE" sz="1800" dirty="0" err="1">
                <a:solidFill>
                  <a:schemeClr val="bg1"/>
                </a:solidFill>
              </a:rPr>
              <a:t>of</a:t>
            </a:r>
            <a:r>
              <a:rPr lang="de-DE" sz="1800" dirty="0">
                <a:solidFill>
                  <a:schemeClr val="bg1"/>
                </a:solidFill>
              </a:rPr>
              <a:t> </a:t>
            </a:r>
            <a:r>
              <a:rPr lang="de-DE" sz="1800" dirty="0" err="1">
                <a:solidFill>
                  <a:schemeClr val="bg1"/>
                </a:solidFill>
              </a:rPr>
              <a:t>continuous</a:t>
            </a:r>
            <a:r>
              <a:rPr lang="de-DE" sz="1800" dirty="0">
                <a:solidFill>
                  <a:schemeClr val="bg1"/>
                </a:solidFill>
              </a:rPr>
              <a:t> </a:t>
            </a:r>
          </a:p>
          <a:p>
            <a:r>
              <a:rPr lang="de-DE" sz="1800" dirty="0" err="1">
                <a:solidFill>
                  <a:schemeClr val="bg1"/>
                </a:solidFill>
              </a:rPr>
              <a:t>pipe</a:t>
            </a:r>
            <a:r>
              <a:rPr lang="de-DE" sz="1800" dirty="0">
                <a:solidFill>
                  <a:schemeClr val="bg1"/>
                </a:solidFill>
              </a:rPr>
              <a:t> </a:t>
            </a:r>
            <a:r>
              <a:rPr lang="de-DE" sz="1800" dirty="0" err="1">
                <a:solidFill>
                  <a:schemeClr val="bg1"/>
                </a:solidFill>
              </a:rPr>
              <a:t>rehab</a:t>
            </a:r>
            <a:r>
              <a:rPr lang="de-DE" sz="1800" dirty="0">
                <a:solidFill>
                  <a:schemeClr val="bg1"/>
                </a:solidFill>
              </a:rPr>
              <a:t>   </a:t>
            </a:r>
            <a:r>
              <a:rPr lang="de-DE" sz="1800" dirty="0" err="1">
                <a:solidFill>
                  <a:schemeClr val="bg1"/>
                </a:solidFill>
              </a:rPr>
              <a:t>programs</a:t>
            </a:r>
            <a:r>
              <a:rPr lang="de-DE" sz="1800" dirty="0">
                <a:solidFill>
                  <a:schemeClr val="bg1"/>
                </a:solidFill>
              </a:rPr>
              <a:t> </a:t>
            </a:r>
          </a:p>
        </p:txBody>
      </p:sp>
      <p:grpSp>
        <p:nvGrpSpPr>
          <p:cNvPr id="3" name="Gruppieren 2">
            <a:extLst>
              <a:ext uri="{FF2B5EF4-FFF2-40B4-BE49-F238E27FC236}">
                <a16:creationId xmlns:a16="http://schemas.microsoft.com/office/drawing/2014/main" id="{1974E7CA-C55B-F9EA-0955-C2B787D57D33}"/>
              </a:ext>
            </a:extLst>
          </p:cNvPr>
          <p:cNvGrpSpPr/>
          <p:nvPr/>
        </p:nvGrpSpPr>
        <p:grpSpPr>
          <a:xfrm>
            <a:off x="7025673" y="-1"/>
            <a:ext cx="4147849" cy="6600822"/>
            <a:chOff x="7025673" y="-1"/>
            <a:chExt cx="4147849" cy="6600822"/>
          </a:xfrm>
        </p:grpSpPr>
        <p:sp>
          <p:nvSpPr>
            <p:cNvPr id="64" name="Rechteck 63">
              <a:extLst>
                <a:ext uri="{FF2B5EF4-FFF2-40B4-BE49-F238E27FC236}">
                  <a16:creationId xmlns:a16="http://schemas.microsoft.com/office/drawing/2014/main" id="{A7FC2476-7845-A4AD-83B8-574DD0F3FF24}"/>
                </a:ext>
              </a:extLst>
            </p:cNvPr>
            <p:cNvSpPr/>
            <p:nvPr/>
          </p:nvSpPr>
          <p:spPr>
            <a:xfrm>
              <a:off x="7025673" y="-1"/>
              <a:ext cx="4147849" cy="66008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e-DE" err="1"/>
            </a:p>
          </p:txBody>
        </p:sp>
        <p:sp>
          <p:nvSpPr>
            <p:cNvPr id="49" name="Textfeld 48">
              <a:extLst>
                <a:ext uri="{FF2B5EF4-FFF2-40B4-BE49-F238E27FC236}">
                  <a16:creationId xmlns:a16="http://schemas.microsoft.com/office/drawing/2014/main" id="{DC453C13-0390-AA40-F5C3-81BEA7F8BB97}"/>
                </a:ext>
              </a:extLst>
            </p:cNvPr>
            <p:cNvSpPr txBox="1"/>
            <p:nvPr/>
          </p:nvSpPr>
          <p:spPr>
            <a:xfrm>
              <a:off x="7454772" y="871280"/>
              <a:ext cx="3444980" cy="215444"/>
            </a:xfrm>
            <a:prstGeom prst="rect">
              <a:avLst/>
            </a:prstGeom>
            <a:noFill/>
          </p:spPr>
          <p:txBody>
            <a:bodyPr wrap="square" lIns="0" tIns="0" rIns="0" bIns="0" rtlCol="0">
              <a:spAutoFit/>
            </a:bodyPr>
            <a:lstStyle/>
            <a:p>
              <a:pPr algn="l">
                <a:spcAft>
                  <a:spcPts val="600"/>
                </a:spcAft>
              </a:pPr>
              <a:endParaRPr lang="de-DE" sz="1400" dirty="0"/>
            </a:p>
          </p:txBody>
        </p:sp>
        <p:pic>
          <p:nvPicPr>
            <p:cNvPr id="50" name="Grafik 49">
              <a:extLst>
                <a:ext uri="{FF2B5EF4-FFF2-40B4-BE49-F238E27FC236}">
                  <a16:creationId xmlns:a16="http://schemas.microsoft.com/office/drawing/2014/main" id="{EEAEC0FA-84A2-13F6-061B-DCE19AEB31C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196840" y="565002"/>
              <a:ext cx="371997" cy="371994"/>
            </a:xfrm>
            <a:prstGeom prst="rect">
              <a:avLst/>
            </a:prstGeom>
          </p:spPr>
        </p:pic>
        <p:sp>
          <p:nvSpPr>
            <p:cNvPr id="53" name="Textfeld 52">
              <a:extLst>
                <a:ext uri="{FF2B5EF4-FFF2-40B4-BE49-F238E27FC236}">
                  <a16:creationId xmlns:a16="http://schemas.microsoft.com/office/drawing/2014/main" id="{AE2EF25B-4AC2-7C7D-26A0-610BC83C0F29}"/>
                </a:ext>
              </a:extLst>
            </p:cNvPr>
            <p:cNvSpPr txBox="1"/>
            <p:nvPr/>
          </p:nvSpPr>
          <p:spPr>
            <a:xfrm>
              <a:off x="7454772" y="2302566"/>
              <a:ext cx="3444980" cy="1092607"/>
            </a:xfrm>
            <a:prstGeom prst="rect">
              <a:avLst/>
            </a:prstGeom>
            <a:noFill/>
          </p:spPr>
          <p:txBody>
            <a:bodyPr wrap="square" lIns="0" tIns="0" rIns="0" bIns="0" rtlCol="0">
              <a:spAutoFit/>
            </a:bodyPr>
            <a:lstStyle/>
            <a:p>
              <a:pPr algn="l">
                <a:spcAft>
                  <a:spcPts val="600"/>
                </a:spcAft>
              </a:pPr>
              <a:r>
                <a:rPr lang="de-DE" sz="1400" b="1" dirty="0"/>
                <a:t>20 </a:t>
              </a:r>
              <a:r>
                <a:rPr lang="de-DE" sz="1400" b="1" dirty="0" err="1"/>
                <a:t>to</a:t>
              </a:r>
              <a:r>
                <a:rPr lang="de-DE" sz="1400" b="1" dirty="0"/>
                <a:t> 40 </a:t>
              </a:r>
              <a:r>
                <a:rPr lang="de-DE" sz="1400" b="1" dirty="0" err="1"/>
                <a:t>Years</a:t>
              </a:r>
              <a:r>
                <a:rPr lang="de-DE" sz="1400" b="1" dirty="0"/>
                <a:t> </a:t>
              </a:r>
              <a:r>
                <a:rPr lang="de-DE" sz="1400" b="1" dirty="0" err="1"/>
                <a:t>of</a:t>
              </a:r>
              <a:r>
                <a:rPr lang="de-DE" sz="1400" b="1" dirty="0"/>
                <a:t> </a:t>
              </a:r>
              <a:r>
                <a:rPr lang="de-DE" sz="1400" b="1" dirty="0" err="1"/>
                <a:t>age</a:t>
              </a:r>
              <a:r>
                <a:rPr lang="de-DE" sz="1400" b="1" dirty="0"/>
                <a:t>: </a:t>
              </a:r>
            </a:p>
            <a:p>
              <a:pPr algn="l">
                <a:spcAft>
                  <a:spcPts val="600"/>
                </a:spcAft>
              </a:pPr>
              <a:r>
                <a:rPr lang="de-DE" sz="1400" dirty="0"/>
                <a:t>Pipe CCTV </a:t>
              </a:r>
              <a:r>
                <a:rPr lang="de-DE" sz="1400" dirty="0" err="1"/>
                <a:t>inspection</a:t>
              </a:r>
              <a:r>
                <a:rPr lang="de-DE" sz="1400" dirty="0"/>
                <a:t>, </a:t>
              </a:r>
              <a:r>
                <a:rPr lang="de-DE" sz="1400" dirty="0" err="1"/>
                <a:t>if</a:t>
              </a:r>
              <a:r>
                <a:rPr lang="de-DE" sz="1400" dirty="0"/>
                <a:t> </a:t>
              </a:r>
              <a:r>
                <a:rPr lang="de-DE" sz="1400" dirty="0" err="1"/>
                <a:t>damaged</a:t>
              </a:r>
              <a:r>
                <a:rPr lang="de-DE" sz="1400" dirty="0"/>
                <a:t>:&gt;</a:t>
              </a:r>
              <a:r>
                <a:rPr lang="de-DE" sz="1400" dirty="0" err="1"/>
                <a:t>rehab</a:t>
              </a:r>
              <a:r>
                <a:rPr lang="de-DE" sz="1400" dirty="0"/>
                <a:t> </a:t>
              </a:r>
            </a:p>
            <a:p>
              <a:pPr algn="l">
                <a:spcAft>
                  <a:spcPts val="600"/>
                </a:spcAft>
              </a:pPr>
              <a:r>
                <a:rPr lang="de-DE" sz="1400" b="1" dirty="0"/>
                <a:t>&gt;40 </a:t>
              </a:r>
              <a:r>
                <a:rPr lang="de-DE" sz="1400" b="1" dirty="0" err="1"/>
                <a:t>years</a:t>
              </a:r>
              <a:r>
                <a:rPr lang="de-DE" sz="1400" b="1" dirty="0"/>
                <a:t> </a:t>
              </a:r>
              <a:r>
                <a:rPr lang="de-DE" sz="1400" b="1" dirty="0" err="1"/>
                <a:t>of</a:t>
              </a:r>
              <a:r>
                <a:rPr lang="de-DE" sz="1400" b="1" dirty="0"/>
                <a:t> </a:t>
              </a:r>
              <a:r>
                <a:rPr lang="de-DE" sz="1400" b="1" dirty="0" err="1"/>
                <a:t>pipe</a:t>
              </a:r>
              <a:r>
                <a:rPr lang="de-DE" sz="1400" b="1" dirty="0"/>
                <a:t> </a:t>
              </a:r>
              <a:r>
                <a:rPr lang="de-DE" sz="1400" b="1" dirty="0" err="1"/>
                <a:t>age</a:t>
              </a:r>
              <a:r>
                <a:rPr lang="de-DE" sz="1400" b="1" dirty="0"/>
                <a:t>: </a:t>
              </a:r>
            </a:p>
            <a:p>
              <a:pPr algn="l">
                <a:spcAft>
                  <a:spcPts val="600"/>
                </a:spcAft>
              </a:pPr>
              <a:r>
                <a:rPr lang="de-DE" sz="1400" b="1" dirty="0"/>
                <a:t>Generally </a:t>
              </a:r>
              <a:r>
                <a:rPr lang="de-DE" sz="1400" b="1" dirty="0" err="1"/>
                <a:t>renovation</a:t>
              </a:r>
              <a:endParaRPr lang="de-DE" sz="1400" b="1" dirty="0"/>
            </a:p>
          </p:txBody>
        </p:sp>
        <p:pic>
          <p:nvPicPr>
            <p:cNvPr id="56" name="Grafik 55">
              <a:extLst>
                <a:ext uri="{FF2B5EF4-FFF2-40B4-BE49-F238E27FC236}">
                  <a16:creationId xmlns:a16="http://schemas.microsoft.com/office/drawing/2014/main" id="{5B4BF874-77AE-BD0D-2BC3-FD23B936977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196840" y="1996288"/>
              <a:ext cx="371997" cy="371994"/>
            </a:xfrm>
            <a:prstGeom prst="rect">
              <a:avLst/>
            </a:prstGeom>
          </p:spPr>
        </p:pic>
        <p:sp>
          <p:nvSpPr>
            <p:cNvPr id="54" name="Textfeld 53">
              <a:extLst>
                <a:ext uri="{FF2B5EF4-FFF2-40B4-BE49-F238E27FC236}">
                  <a16:creationId xmlns:a16="http://schemas.microsoft.com/office/drawing/2014/main" id="{7B4FCFA7-BFCB-6592-5E67-DBC92CC6E764}"/>
                </a:ext>
              </a:extLst>
            </p:cNvPr>
            <p:cNvSpPr txBox="1"/>
            <p:nvPr/>
          </p:nvSpPr>
          <p:spPr>
            <a:xfrm>
              <a:off x="7454772" y="4180128"/>
              <a:ext cx="3444980" cy="507831"/>
            </a:xfrm>
            <a:prstGeom prst="rect">
              <a:avLst/>
            </a:prstGeom>
            <a:noFill/>
          </p:spPr>
          <p:txBody>
            <a:bodyPr wrap="square" lIns="0" tIns="0" rIns="0" bIns="0" rtlCol="0">
              <a:spAutoFit/>
            </a:bodyPr>
            <a:lstStyle/>
            <a:p>
              <a:pPr algn="l">
                <a:spcAft>
                  <a:spcPts val="600"/>
                </a:spcAft>
              </a:pPr>
              <a:r>
                <a:rPr lang="de-DE" sz="1400" b="1" dirty="0" err="1"/>
                <a:t>Length</a:t>
              </a:r>
              <a:r>
                <a:rPr lang="de-DE" sz="1400" b="1" dirty="0"/>
                <a:t> USED WATER Total:</a:t>
              </a:r>
            </a:p>
            <a:p>
              <a:pPr algn="l">
                <a:spcAft>
                  <a:spcPts val="600"/>
                </a:spcAft>
              </a:pPr>
              <a:r>
                <a:rPr lang="de-DE" sz="1400" dirty="0"/>
                <a:t>3.700Km</a:t>
              </a:r>
            </a:p>
          </p:txBody>
        </p:sp>
        <p:pic>
          <p:nvPicPr>
            <p:cNvPr id="57" name="Grafik 56">
              <a:extLst>
                <a:ext uri="{FF2B5EF4-FFF2-40B4-BE49-F238E27FC236}">
                  <a16:creationId xmlns:a16="http://schemas.microsoft.com/office/drawing/2014/main" id="{FB4E809E-9373-F649-E1D0-0C93EE05EB9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196840" y="3873850"/>
              <a:ext cx="371997" cy="371994"/>
            </a:xfrm>
            <a:prstGeom prst="rect">
              <a:avLst/>
            </a:prstGeom>
          </p:spPr>
        </p:pic>
        <p:sp>
          <p:nvSpPr>
            <p:cNvPr id="55" name="Textfeld 54">
              <a:extLst>
                <a:ext uri="{FF2B5EF4-FFF2-40B4-BE49-F238E27FC236}">
                  <a16:creationId xmlns:a16="http://schemas.microsoft.com/office/drawing/2014/main" id="{05DBF91E-4C36-14CD-100F-4ADB75B7A921}"/>
                </a:ext>
              </a:extLst>
            </p:cNvPr>
            <p:cNvSpPr txBox="1"/>
            <p:nvPr/>
          </p:nvSpPr>
          <p:spPr>
            <a:xfrm>
              <a:off x="7454772" y="5257469"/>
              <a:ext cx="3444980" cy="723275"/>
            </a:xfrm>
            <a:prstGeom prst="rect">
              <a:avLst/>
            </a:prstGeom>
            <a:noFill/>
          </p:spPr>
          <p:txBody>
            <a:bodyPr wrap="square" lIns="0" tIns="0" rIns="0" bIns="0" rtlCol="0">
              <a:spAutoFit/>
            </a:bodyPr>
            <a:lstStyle/>
            <a:p>
              <a:pPr algn="l">
                <a:spcAft>
                  <a:spcPts val="600"/>
                </a:spcAft>
              </a:pPr>
              <a:r>
                <a:rPr lang="de-DE" sz="1400" b="1" dirty="0" err="1"/>
                <a:t>Renewed</a:t>
              </a:r>
              <a:r>
                <a:rPr lang="de-DE" sz="1400" b="1" dirty="0"/>
                <a:t> </a:t>
              </a:r>
              <a:r>
                <a:rPr lang="de-DE" sz="1400" b="1" dirty="0" err="1"/>
                <a:t>between</a:t>
              </a:r>
              <a:r>
                <a:rPr lang="de-DE" sz="1400" b="1" dirty="0"/>
                <a:t> 1996 and 2023: </a:t>
              </a:r>
              <a:br>
                <a:rPr lang="de-DE" sz="1400" b="1" dirty="0"/>
              </a:br>
              <a:r>
                <a:rPr lang="de-DE" sz="1400" dirty="0" err="1"/>
                <a:t>appx</a:t>
              </a:r>
              <a:r>
                <a:rPr lang="de-DE" sz="1400" dirty="0"/>
                <a:t>. 2000 km;</a:t>
              </a:r>
            </a:p>
            <a:p>
              <a:pPr algn="l">
                <a:spcAft>
                  <a:spcPts val="600"/>
                </a:spcAft>
              </a:pPr>
              <a:r>
                <a:rPr lang="de-DE" sz="1400" dirty="0" err="1"/>
                <a:t>Currently</a:t>
              </a:r>
              <a:r>
                <a:rPr lang="de-DE" sz="1400" dirty="0"/>
                <a:t> . 110 km /a</a:t>
              </a:r>
            </a:p>
          </p:txBody>
        </p:sp>
        <p:pic>
          <p:nvPicPr>
            <p:cNvPr id="58" name="Grafik 57">
              <a:extLst>
                <a:ext uri="{FF2B5EF4-FFF2-40B4-BE49-F238E27FC236}">
                  <a16:creationId xmlns:a16="http://schemas.microsoft.com/office/drawing/2014/main" id="{DEC0F773-FBCF-8F76-5074-DF1FBDE1E22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196840" y="4951192"/>
              <a:ext cx="371997" cy="371994"/>
            </a:xfrm>
            <a:prstGeom prst="rect">
              <a:avLst/>
            </a:prstGeom>
          </p:spPr>
        </p:pic>
      </p:grpSp>
      <p:grpSp>
        <p:nvGrpSpPr>
          <p:cNvPr id="29" name="Gruppieren 28">
            <a:extLst>
              <a:ext uri="{FF2B5EF4-FFF2-40B4-BE49-F238E27FC236}">
                <a16:creationId xmlns:a16="http://schemas.microsoft.com/office/drawing/2014/main" id="{20502E02-96FA-4EE3-742D-3BE9527CDE5F}"/>
              </a:ext>
            </a:extLst>
          </p:cNvPr>
          <p:cNvGrpSpPr/>
          <p:nvPr/>
        </p:nvGrpSpPr>
        <p:grpSpPr>
          <a:xfrm>
            <a:off x="7025672" y="7010399"/>
            <a:ext cx="4147849" cy="6600822"/>
            <a:chOff x="7025672" y="-1"/>
            <a:chExt cx="4147849" cy="6600822"/>
          </a:xfrm>
        </p:grpSpPr>
        <p:sp>
          <p:nvSpPr>
            <p:cNvPr id="30" name="Rechteck 29">
              <a:extLst>
                <a:ext uri="{FF2B5EF4-FFF2-40B4-BE49-F238E27FC236}">
                  <a16:creationId xmlns:a16="http://schemas.microsoft.com/office/drawing/2014/main" id="{82C93371-F396-F66C-234C-46ECDAAB5220}"/>
                </a:ext>
              </a:extLst>
            </p:cNvPr>
            <p:cNvSpPr/>
            <p:nvPr/>
          </p:nvSpPr>
          <p:spPr>
            <a:xfrm>
              <a:off x="7025672" y="-1"/>
              <a:ext cx="4147849" cy="66008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e-DE" err="1"/>
            </a:p>
          </p:txBody>
        </p:sp>
        <p:sp>
          <p:nvSpPr>
            <p:cNvPr id="31" name="Textfeld 30">
              <a:extLst>
                <a:ext uri="{FF2B5EF4-FFF2-40B4-BE49-F238E27FC236}">
                  <a16:creationId xmlns:a16="http://schemas.microsoft.com/office/drawing/2014/main" id="{CCB25E4E-C779-6ED1-B0C9-ABE7ED6A9592}"/>
                </a:ext>
              </a:extLst>
            </p:cNvPr>
            <p:cNvSpPr txBox="1"/>
            <p:nvPr/>
          </p:nvSpPr>
          <p:spPr>
            <a:xfrm>
              <a:off x="7454772" y="871280"/>
              <a:ext cx="3609468" cy="1661993"/>
            </a:xfrm>
            <a:prstGeom prst="rect">
              <a:avLst/>
            </a:prstGeom>
            <a:noFill/>
          </p:spPr>
          <p:txBody>
            <a:bodyPr wrap="square" lIns="0" tIns="0" rIns="0" bIns="0" rtlCol="0">
              <a:spAutoFit/>
            </a:bodyPr>
            <a:lstStyle/>
            <a:p>
              <a:pPr algn="l">
                <a:spcAft>
                  <a:spcPts val="600"/>
                </a:spcAft>
              </a:pPr>
              <a:r>
                <a:rPr lang="de-DE" sz="1400" b="1"/>
                <a:t>China VR gesamt 3.497.000 km</a:t>
              </a:r>
            </a:p>
            <a:p>
              <a:pPr algn="l">
                <a:spcAft>
                  <a:spcPts val="600"/>
                </a:spcAft>
              </a:pPr>
              <a:r>
                <a:rPr lang="de-DE" sz="1100"/>
                <a:t>Marktpotential – Freispiegel Leitungen</a:t>
              </a:r>
            </a:p>
            <a:p>
              <a:pPr marL="180975" indent="-180975" algn="l">
                <a:spcAft>
                  <a:spcPts val="600"/>
                </a:spcAft>
                <a:buClr>
                  <a:schemeClr val="accent2"/>
                </a:buClr>
                <a:buFont typeface="Wingdings" panose="05000000000000000000" pitchFamily="2" charset="2"/>
                <a:buChar char="§"/>
              </a:pPr>
              <a:r>
                <a:rPr lang="de-DE" sz="1000"/>
                <a:t>Abwasserleitungen: </a:t>
              </a:r>
              <a:r>
                <a:rPr lang="de-DE" sz="1000" b="1"/>
                <a:t>914.000 km</a:t>
              </a:r>
            </a:p>
            <a:p>
              <a:pPr marL="180975" indent="-180975" algn="l">
                <a:spcAft>
                  <a:spcPts val="600"/>
                </a:spcAft>
                <a:buClr>
                  <a:schemeClr val="accent2"/>
                </a:buClr>
                <a:buFont typeface="Wingdings" panose="05000000000000000000" pitchFamily="2" charset="2"/>
                <a:buChar char="§"/>
              </a:pPr>
              <a:r>
                <a:rPr lang="de-DE" sz="1000"/>
                <a:t>Netz-Zuwachs pro Jahr: </a:t>
              </a:r>
              <a:r>
                <a:rPr lang="de-DE" sz="1000" b="1"/>
                <a:t>10 %</a:t>
              </a:r>
            </a:p>
            <a:p>
              <a:pPr marL="180975" indent="-180975" algn="l">
                <a:spcAft>
                  <a:spcPts val="600"/>
                </a:spcAft>
                <a:buClr>
                  <a:schemeClr val="accent2"/>
                </a:buClr>
                <a:buFont typeface="Wingdings" panose="05000000000000000000" pitchFamily="2" charset="2"/>
                <a:buChar char="§"/>
              </a:pPr>
              <a:r>
                <a:rPr lang="de-DE" sz="1000"/>
                <a:t>50 Jahre Regel: </a:t>
              </a:r>
              <a:r>
                <a:rPr lang="de-DE" sz="1000" b="1"/>
                <a:t>18.280 km </a:t>
              </a:r>
              <a:r>
                <a:rPr lang="de-DE" sz="1000"/>
                <a:t>pro Jahr </a:t>
              </a:r>
            </a:p>
            <a:p>
              <a:pPr marL="180975" indent="-180975" algn="l">
                <a:spcAft>
                  <a:spcPts val="600"/>
                </a:spcAft>
                <a:buClr>
                  <a:schemeClr val="accent2"/>
                </a:buClr>
                <a:buFont typeface="Wingdings" panose="05000000000000000000" pitchFamily="2" charset="2"/>
                <a:buChar char="§"/>
              </a:pPr>
              <a:r>
                <a:rPr lang="de-DE" sz="1000"/>
                <a:t>UV - Sanierung heute: </a:t>
              </a:r>
              <a:r>
                <a:rPr lang="de-DE" sz="1000" b="1"/>
                <a:t>900 km </a:t>
              </a:r>
              <a:r>
                <a:rPr lang="de-DE" sz="1000"/>
                <a:t>pro Jahr</a:t>
              </a:r>
            </a:p>
            <a:p>
              <a:pPr marL="180975" indent="-180975" algn="l">
                <a:spcAft>
                  <a:spcPts val="600"/>
                </a:spcAft>
                <a:buClr>
                  <a:schemeClr val="accent2"/>
                </a:buClr>
                <a:buFont typeface="Wingdings" panose="05000000000000000000" pitchFamily="2" charset="2"/>
                <a:buChar char="§"/>
              </a:pPr>
              <a:r>
                <a:rPr lang="de-DE" sz="1000"/>
                <a:t>andere Techniken heute: </a:t>
              </a:r>
              <a:r>
                <a:rPr lang="de-DE" sz="1000" b="1"/>
                <a:t>6.200 km </a:t>
              </a:r>
              <a:r>
                <a:rPr lang="de-DE" sz="1000"/>
                <a:t>pro Jahr</a:t>
              </a:r>
            </a:p>
          </p:txBody>
        </p:sp>
        <p:pic>
          <p:nvPicPr>
            <p:cNvPr id="32" name="Grafik 31">
              <a:extLst>
                <a:ext uri="{FF2B5EF4-FFF2-40B4-BE49-F238E27FC236}">
                  <a16:creationId xmlns:a16="http://schemas.microsoft.com/office/drawing/2014/main" id="{472AC08F-43BE-98D5-8F25-17305A45D25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196840" y="565002"/>
              <a:ext cx="371997" cy="371994"/>
            </a:xfrm>
            <a:prstGeom prst="rect">
              <a:avLst/>
            </a:prstGeom>
          </p:spPr>
        </p:pic>
        <p:sp>
          <p:nvSpPr>
            <p:cNvPr id="33" name="Textfeld 32">
              <a:extLst>
                <a:ext uri="{FF2B5EF4-FFF2-40B4-BE49-F238E27FC236}">
                  <a16:creationId xmlns:a16="http://schemas.microsoft.com/office/drawing/2014/main" id="{5ED8F747-5436-3841-A416-FFCCB068B52C}"/>
                </a:ext>
              </a:extLst>
            </p:cNvPr>
            <p:cNvSpPr txBox="1"/>
            <p:nvPr/>
          </p:nvSpPr>
          <p:spPr>
            <a:xfrm>
              <a:off x="7454772" y="2968045"/>
              <a:ext cx="3540330" cy="1400383"/>
            </a:xfrm>
            <a:prstGeom prst="rect">
              <a:avLst/>
            </a:prstGeom>
            <a:noFill/>
          </p:spPr>
          <p:txBody>
            <a:bodyPr wrap="square" lIns="0" tIns="0" rIns="0" bIns="0" rtlCol="0">
              <a:spAutoFit/>
            </a:bodyPr>
            <a:lstStyle/>
            <a:p>
              <a:pPr algn="l">
                <a:spcAft>
                  <a:spcPts val="600"/>
                </a:spcAft>
              </a:pPr>
              <a:r>
                <a:rPr lang="de-DE" sz="1400" b="1"/>
                <a:t>China VR</a:t>
              </a:r>
            </a:p>
            <a:p>
              <a:pPr algn="l">
                <a:spcAft>
                  <a:spcPts val="600"/>
                </a:spcAft>
              </a:pPr>
              <a:r>
                <a:rPr lang="de-DE" sz="1100"/>
                <a:t>Marktpotential: andere Medien</a:t>
              </a:r>
            </a:p>
            <a:p>
              <a:pPr marL="180975" indent="-180975" algn="l">
                <a:spcAft>
                  <a:spcPts val="600"/>
                </a:spcAft>
                <a:buClr>
                  <a:schemeClr val="accent2"/>
                </a:buClr>
                <a:buFont typeface="Wingdings" panose="05000000000000000000" pitchFamily="2" charset="2"/>
                <a:buChar char="§"/>
              </a:pPr>
              <a:r>
                <a:rPr lang="de-DE" sz="1000"/>
                <a:t>Länge der Trinkwasser Leitungen: </a:t>
              </a:r>
              <a:r>
                <a:rPr lang="de-DE" sz="1000" b="1"/>
                <a:t>1.100.000 km</a:t>
              </a:r>
            </a:p>
            <a:p>
              <a:pPr marL="180975" indent="-180975" algn="l">
                <a:spcAft>
                  <a:spcPts val="600"/>
                </a:spcAft>
                <a:buClr>
                  <a:schemeClr val="accent2"/>
                </a:buClr>
                <a:buFont typeface="Wingdings" panose="05000000000000000000" pitchFamily="2" charset="2"/>
                <a:buChar char="§"/>
              </a:pPr>
              <a:r>
                <a:rPr lang="de-DE" sz="1000"/>
                <a:t>Länge der Gas- Leitungen: </a:t>
              </a:r>
              <a:r>
                <a:rPr lang="de-DE" sz="1000" b="1"/>
                <a:t>990.000 km</a:t>
              </a:r>
            </a:p>
            <a:p>
              <a:pPr marL="180975" indent="-180975" algn="l">
                <a:spcAft>
                  <a:spcPts val="600"/>
                </a:spcAft>
                <a:buClr>
                  <a:schemeClr val="accent2"/>
                </a:buClr>
                <a:buFont typeface="Wingdings" panose="05000000000000000000" pitchFamily="2" charset="2"/>
                <a:buChar char="§"/>
              </a:pPr>
              <a:r>
                <a:rPr lang="de-DE" sz="1000"/>
                <a:t>Länge der Fernwärme-Leitungen: </a:t>
              </a:r>
              <a:r>
                <a:rPr lang="de-DE" sz="1000" b="1"/>
                <a:t>493.000 km</a:t>
              </a:r>
            </a:p>
            <a:p>
              <a:pPr marL="180975" indent="-180975" algn="l">
                <a:spcAft>
                  <a:spcPts val="600"/>
                </a:spcAft>
                <a:buClr>
                  <a:schemeClr val="accent2"/>
                </a:buClr>
                <a:buFont typeface="Wingdings" panose="05000000000000000000" pitchFamily="2" charset="2"/>
                <a:buChar char="§"/>
              </a:pPr>
              <a:r>
                <a:rPr lang="de-DE" sz="1000"/>
                <a:t>Netz-Zuwachs pro Jahr neu jeweils: </a:t>
              </a:r>
              <a:r>
                <a:rPr lang="de-DE" sz="1000" b="1"/>
                <a:t>10 %</a:t>
              </a:r>
              <a:endParaRPr lang="de-DE" sz="1100" b="1"/>
            </a:p>
          </p:txBody>
        </p:sp>
        <p:pic>
          <p:nvPicPr>
            <p:cNvPr id="34" name="Grafik 33">
              <a:extLst>
                <a:ext uri="{FF2B5EF4-FFF2-40B4-BE49-F238E27FC236}">
                  <a16:creationId xmlns:a16="http://schemas.microsoft.com/office/drawing/2014/main" id="{C9A02D48-6F46-BDEB-570F-35913358D2E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196840" y="2661767"/>
              <a:ext cx="371997" cy="371994"/>
            </a:xfrm>
            <a:prstGeom prst="rect">
              <a:avLst/>
            </a:prstGeom>
          </p:spPr>
        </p:pic>
        <p:sp>
          <p:nvSpPr>
            <p:cNvPr id="35" name="Textfeld 34">
              <a:extLst>
                <a:ext uri="{FF2B5EF4-FFF2-40B4-BE49-F238E27FC236}">
                  <a16:creationId xmlns:a16="http://schemas.microsoft.com/office/drawing/2014/main" id="{B60E8F37-7ABB-3CE4-C8C0-C7CED4A60F2B}"/>
                </a:ext>
              </a:extLst>
            </p:cNvPr>
            <p:cNvSpPr txBox="1"/>
            <p:nvPr/>
          </p:nvSpPr>
          <p:spPr>
            <a:xfrm>
              <a:off x="7454772" y="4803200"/>
              <a:ext cx="3540330" cy="1615827"/>
            </a:xfrm>
            <a:prstGeom prst="rect">
              <a:avLst/>
            </a:prstGeom>
            <a:noFill/>
          </p:spPr>
          <p:txBody>
            <a:bodyPr wrap="square" lIns="0" tIns="0" rIns="0" bIns="0" rtlCol="0">
              <a:spAutoFit/>
            </a:bodyPr>
            <a:lstStyle/>
            <a:p>
              <a:pPr algn="l">
                <a:spcAft>
                  <a:spcPts val="600"/>
                </a:spcAft>
              </a:pPr>
              <a:r>
                <a:rPr lang="de-DE" sz="1400" b="1"/>
                <a:t>Stadt Shanghai</a:t>
              </a:r>
            </a:p>
            <a:p>
              <a:pPr algn="l">
                <a:spcAft>
                  <a:spcPts val="600"/>
                </a:spcAft>
              </a:pPr>
              <a:r>
                <a:rPr lang="de-DE" sz="1100"/>
                <a:t>Marktpotential – Länge der Freispiegel Leitungen</a:t>
              </a:r>
            </a:p>
            <a:p>
              <a:pPr marL="180975" indent="-180975" algn="l">
                <a:spcAft>
                  <a:spcPts val="600"/>
                </a:spcAft>
                <a:buClr>
                  <a:schemeClr val="accent2"/>
                </a:buClr>
                <a:buFont typeface="Wingdings" panose="05000000000000000000" pitchFamily="2" charset="2"/>
                <a:buChar char="§"/>
              </a:pPr>
              <a:r>
                <a:rPr lang="de-DE" sz="1000"/>
                <a:t>Abwasserleitungen: </a:t>
              </a:r>
              <a:r>
                <a:rPr lang="de-DE" sz="1000" b="1"/>
                <a:t>110.488 km</a:t>
              </a:r>
            </a:p>
            <a:p>
              <a:pPr marL="180975" indent="-180975" algn="l">
                <a:spcAft>
                  <a:spcPts val="600"/>
                </a:spcAft>
                <a:buClr>
                  <a:schemeClr val="accent2"/>
                </a:buClr>
                <a:buFont typeface="Wingdings" panose="05000000000000000000" pitchFamily="2" charset="2"/>
                <a:buChar char="§"/>
              </a:pPr>
              <a:r>
                <a:rPr lang="de-DE" sz="1000"/>
                <a:t>Zuwachs pro Jahr neu: </a:t>
              </a:r>
              <a:r>
                <a:rPr lang="de-DE" sz="1000" b="1"/>
                <a:t>10 %</a:t>
              </a:r>
            </a:p>
            <a:p>
              <a:pPr marL="180975" indent="-180975" algn="l">
                <a:spcAft>
                  <a:spcPts val="600"/>
                </a:spcAft>
                <a:buClr>
                  <a:schemeClr val="accent2"/>
                </a:buClr>
                <a:buFont typeface="Wingdings" panose="05000000000000000000" pitchFamily="2" charset="2"/>
                <a:buChar char="§"/>
              </a:pPr>
              <a:r>
                <a:rPr lang="de-DE" sz="1000"/>
                <a:t>50 Jahre Regel: </a:t>
              </a:r>
              <a:r>
                <a:rPr lang="de-DE" sz="1000" b="1"/>
                <a:t>2 200 km </a:t>
              </a:r>
              <a:r>
                <a:rPr lang="de-DE" sz="1000"/>
                <a:t>pro Jahr </a:t>
              </a:r>
            </a:p>
            <a:p>
              <a:pPr marL="180975" indent="-180975" algn="l">
                <a:spcAft>
                  <a:spcPts val="600"/>
                </a:spcAft>
                <a:buClr>
                  <a:schemeClr val="accent2"/>
                </a:buClr>
                <a:buFont typeface="Wingdings" panose="05000000000000000000" pitchFamily="2" charset="2"/>
                <a:buChar char="§"/>
              </a:pPr>
              <a:r>
                <a:rPr lang="de-DE" sz="1000"/>
                <a:t>UV - Sanierung pro Jahr: </a:t>
              </a:r>
              <a:r>
                <a:rPr lang="de-DE" sz="1000" b="1"/>
                <a:t>120 km</a:t>
              </a:r>
            </a:p>
            <a:p>
              <a:pPr marL="180975" indent="-180975" algn="l">
                <a:spcAft>
                  <a:spcPts val="600"/>
                </a:spcAft>
                <a:buClr>
                  <a:schemeClr val="accent2"/>
                </a:buClr>
                <a:buFont typeface="Wingdings" panose="05000000000000000000" pitchFamily="2" charset="2"/>
                <a:buChar char="§"/>
              </a:pPr>
              <a:r>
                <a:rPr lang="de-DE" sz="1000"/>
                <a:t>Netz-Zuwachs pro Jahr : </a:t>
              </a:r>
              <a:r>
                <a:rPr lang="de-DE" sz="1000" b="1"/>
                <a:t>10 %</a:t>
              </a:r>
            </a:p>
          </p:txBody>
        </p:sp>
        <p:pic>
          <p:nvPicPr>
            <p:cNvPr id="36" name="Grafik 35">
              <a:extLst>
                <a:ext uri="{FF2B5EF4-FFF2-40B4-BE49-F238E27FC236}">
                  <a16:creationId xmlns:a16="http://schemas.microsoft.com/office/drawing/2014/main" id="{9016F7A0-D343-A726-F35C-F5D8821E335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196840" y="4496922"/>
              <a:ext cx="371997" cy="371994"/>
            </a:xfrm>
            <a:prstGeom prst="rect">
              <a:avLst/>
            </a:prstGeom>
          </p:spPr>
        </p:pic>
      </p:grpSp>
      <p:sp>
        <p:nvSpPr>
          <p:cNvPr id="13" name="Foliennummernplatzhalter 3">
            <a:extLst>
              <a:ext uri="{FF2B5EF4-FFF2-40B4-BE49-F238E27FC236}">
                <a16:creationId xmlns:a16="http://schemas.microsoft.com/office/drawing/2014/main" id="{5EFEDB92-E27F-DBCD-5670-291605FA975D}"/>
              </a:ext>
            </a:extLst>
          </p:cNvPr>
          <p:cNvSpPr>
            <a:spLocks noGrp="1"/>
          </p:cNvSpPr>
          <p:nvPr>
            <p:ph type="sldNum" sz="quarter" idx="4"/>
          </p:nvPr>
        </p:nvSpPr>
        <p:spPr>
          <a:xfrm>
            <a:off x="11593513" y="6600825"/>
            <a:ext cx="361950" cy="257176"/>
          </a:xfrm>
        </p:spPr>
        <p:txBody>
          <a:bodyPr/>
          <a:lstStyle/>
          <a:p>
            <a:fld id="{70AC78CC-C529-47E7-A9D5-30BF1F95C35E}" type="slidenum">
              <a:rPr lang="de-DE" smtClean="0"/>
              <a:pPr/>
              <a:t>5</a:t>
            </a:fld>
            <a:endParaRPr lang="de-DE"/>
          </a:p>
        </p:txBody>
      </p:sp>
      <p:sp>
        <p:nvSpPr>
          <p:cNvPr id="14" name="Fußzeilenplatzhalter 4">
            <a:extLst>
              <a:ext uri="{FF2B5EF4-FFF2-40B4-BE49-F238E27FC236}">
                <a16:creationId xmlns:a16="http://schemas.microsoft.com/office/drawing/2014/main" id="{FC1B2FFF-55F0-B9E1-D49A-8DC1DD46C870}"/>
              </a:ext>
            </a:extLst>
          </p:cNvPr>
          <p:cNvSpPr>
            <a:spLocks noGrp="1"/>
          </p:cNvSpPr>
          <p:nvPr>
            <p:ph type="ftr" sz="quarter" idx="3"/>
          </p:nvPr>
        </p:nvSpPr>
        <p:spPr>
          <a:xfrm>
            <a:off x="1395280" y="6600825"/>
            <a:ext cx="10122125" cy="257176"/>
          </a:xfrm>
        </p:spPr>
        <p:txBody>
          <a:bodyPr/>
          <a:lstStyle/>
          <a:p>
            <a:r>
              <a:rPr lang="de-DE"/>
              <a:t>Titel hinzufügen - Referent</a:t>
            </a:r>
          </a:p>
        </p:txBody>
      </p:sp>
      <p:sp>
        <p:nvSpPr>
          <p:cNvPr id="21" name="Foliennummernplatzhalter 3">
            <a:extLst>
              <a:ext uri="{FF2B5EF4-FFF2-40B4-BE49-F238E27FC236}">
                <a16:creationId xmlns:a16="http://schemas.microsoft.com/office/drawing/2014/main" id="{1EA823A9-E062-5180-43AB-C01B70EE2802}"/>
              </a:ext>
            </a:extLst>
          </p:cNvPr>
          <p:cNvSpPr txBox="1">
            <a:spLocks/>
          </p:cNvSpPr>
          <p:nvPr/>
        </p:nvSpPr>
        <p:spPr>
          <a:xfrm>
            <a:off x="11593513" y="6600825"/>
            <a:ext cx="361950" cy="257176"/>
          </a:xfrm>
          <a:prstGeom prst="rect">
            <a:avLst/>
          </a:prstGeom>
        </p:spPr>
        <p:txBody>
          <a:bodyPr lIns="0" rIns="0" anchor="ctr"/>
          <a:lstStyle>
            <a:defPPr>
              <a:defRPr lang="de-DE"/>
            </a:defPPr>
            <a:lvl1pPr marL="0" algn="r" defTabSz="914400" rtl="0" eaLnBrk="1" latinLnBrk="0" hangingPunct="1">
              <a:defRPr sz="6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0AC78CC-C529-47E7-A9D5-30BF1F95C35E}" type="slidenum">
              <a:rPr lang="de-DE" smtClean="0">
                <a:solidFill>
                  <a:schemeClr val="bg1"/>
                </a:solidFill>
              </a:rPr>
              <a:pPr/>
              <a:t>5</a:t>
            </a:fld>
            <a:endParaRPr lang="de-DE">
              <a:solidFill>
                <a:schemeClr val="bg1"/>
              </a:solidFill>
            </a:endParaRPr>
          </a:p>
        </p:txBody>
      </p:sp>
      <p:sp>
        <p:nvSpPr>
          <p:cNvPr id="22" name="Fußzeilenplatzhalter 4">
            <a:extLst>
              <a:ext uri="{FF2B5EF4-FFF2-40B4-BE49-F238E27FC236}">
                <a16:creationId xmlns:a16="http://schemas.microsoft.com/office/drawing/2014/main" id="{A68A4825-30D7-1C92-3814-715BC3E26527}"/>
              </a:ext>
            </a:extLst>
          </p:cNvPr>
          <p:cNvSpPr txBox="1">
            <a:spLocks/>
          </p:cNvSpPr>
          <p:nvPr/>
        </p:nvSpPr>
        <p:spPr>
          <a:xfrm>
            <a:off x="1395280" y="6600825"/>
            <a:ext cx="10122125" cy="257176"/>
          </a:xfrm>
          <a:prstGeom prst="rect">
            <a:avLst/>
          </a:prstGeom>
        </p:spPr>
        <p:txBody>
          <a:bodyPr lIns="0" tIns="45720" rIns="91440" bIns="45720" anchor="ctr"/>
          <a:lstStyle>
            <a:defPPr>
              <a:defRPr lang="de-DE"/>
            </a:defPPr>
            <a:lvl1pPr marL="0" algn="l" defTabSz="914400" rtl="0" eaLnBrk="1" latinLnBrk="0" hangingPunct="1">
              <a:defRPr sz="600" b="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err="1">
                <a:solidFill>
                  <a:schemeClr val="bg1"/>
                </a:solidFill>
              </a:rPr>
              <a:t>Potenziale</a:t>
            </a:r>
            <a:r>
              <a:rPr lang="en-US">
                <a:solidFill>
                  <a:schemeClr val="bg1"/>
                </a:solidFill>
              </a:rPr>
              <a:t> und </a:t>
            </a:r>
            <a:r>
              <a:rPr lang="en-US" err="1">
                <a:solidFill>
                  <a:schemeClr val="bg1"/>
                </a:solidFill>
              </a:rPr>
              <a:t>Perspektiven</a:t>
            </a:r>
            <a:r>
              <a:rPr lang="en-US">
                <a:solidFill>
                  <a:schemeClr val="bg1"/>
                </a:solidFill>
              </a:rPr>
              <a:t>–  Philipp Martin &amp; Werner Reine</a:t>
            </a:r>
            <a:r>
              <a:rPr lang="en-US">
                <a:solidFill>
                  <a:srgbClr val="0B1522"/>
                </a:solidFill>
              </a:rPr>
              <a:t>r</a:t>
            </a:r>
            <a:endParaRPr lang="de-DE">
              <a:solidFill>
                <a:schemeClr val="bg1"/>
              </a:solidFill>
              <a:ea typeface="Verdana"/>
            </a:endParaRPr>
          </a:p>
        </p:txBody>
      </p:sp>
      <p:sp>
        <p:nvSpPr>
          <p:cNvPr id="23" name="Textfeld 22">
            <a:extLst>
              <a:ext uri="{FF2B5EF4-FFF2-40B4-BE49-F238E27FC236}">
                <a16:creationId xmlns:a16="http://schemas.microsoft.com/office/drawing/2014/main" id="{4BA32320-3D2B-A2CE-790B-A9D8D0A01862}"/>
              </a:ext>
            </a:extLst>
          </p:cNvPr>
          <p:cNvSpPr txBox="1"/>
          <p:nvPr/>
        </p:nvSpPr>
        <p:spPr>
          <a:xfrm>
            <a:off x="233364" y="6637080"/>
            <a:ext cx="1145856" cy="184666"/>
          </a:xfrm>
          <a:prstGeom prst="rect">
            <a:avLst/>
          </a:prstGeom>
          <a:noFill/>
        </p:spPr>
        <p:txBody>
          <a:bodyPr wrap="square" lIns="0" rIns="0">
            <a:spAutoFit/>
          </a:bodyPr>
          <a:lstStyle/>
          <a:p>
            <a:r>
              <a:rPr lang="en-US" sz="600" b="1" kern="0" noProof="1">
                <a:solidFill>
                  <a:schemeClr val="bg1"/>
                </a:solidFill>
                <a:latin typeface="Verdana" panose="020B0604030504040204" pitchFamily="34" charset="0"/>
                <a:ea typeface="Verdana" panose="020B0604030504040204" pitchFamily="34" charset="0"/>
              </a:rPr>
              <a:t>RELINE UV TECHNOLOGY </a:t>
            </a:r>
            <a:r>
              <a:rPr lang="en-US" sz="600" kern="0" noProof="1">
                <a:solidFill>
                  <a:schemeClr val="bg1"/>
                </a:solidFill>
                <a:latin typeface="Verdana" panose="020B0604030504040204" pitchFamily="34" charset="0"/>
                <a:ea typeface="Verdana" panose="020B0604030504040204" pitchFamily="34" charset="0"/>
              </a:rPr>
              <a:t>| </a:t>
            </a:r>
            <a:endParaRPr lang="de-DE" sz="1400">
              <a:solidFill>
                <a:schemeClr val="bg1"/>
              </a:solidFill>
            </a:endParaRPr>
          </a:p>
        </p:txBody>
      </p:sp>
      <p:cxnSp>
        <p:nvCxnSpPr>
          <p:cNvPr id="24" name="Gerader Verbinder 23">
            <a:extLst>
              <a:ext uri="{FF2B5EF4-FFF2-40B4-BE49-F238E27FC236}">
                <a16:creationId xmlns:a16="http://schemas.microsoft.com/office/drawing/2014/main" id="{67B971F2-37DC-C429-1982-5979FEF39697}"/>
              </a:ext>
            </a:extLst>
          </p:cNvPr>
          <p:cNvCxnSpPr>
            <a:cxnSpLocks/>
          </p:cNvCxnSpPr>
          <p:nvPr/>
        </p:nvCxnSpPr>
        <p:spPr>
          <a:xfrm>
            <a:off x="233363" y="6592888"/>
            <a:ext cx="11722100" cy="0"/>
          </a:xfrm>
          <a:prstGeom prst="line">
            <a:avLst/>
          </a:prstGeom>
          <a:ln w="28575">
            <a:solidFill>
              <a:srgbClr val="FBB21B"/>
            </a:solidFill>
          </a:ln>
        </p:spPr>
        <p:style>
          <a:lnRef idx="1">
            <a:schemeClr val="accent1"/>
          </a:lnRef>
          <a:fillRef idx="0">
            <a:schemeClr val="accent1"/>
          </a:fillRef>
          <a:effectRef idx="0">
            <a:schemeClr val="accent1"/>
          </a:effectRef>
          <a:fontRef idx="minor">
            <a:schemeClr val="tx1"/>
          </a:fontRef>
        </p:style>
      </p:cxnSp>
      <p:sp>
        <p:nvSpPr>
          <p:cNvPr id="5" name="Textfeld 4">
            <a:extLst>
              <a:ext uri="{FF2B5EF4-FFF2-40B4-BE49-F238E27FC236}">
                <a16:creationId xmlns:a16="http://schemas.microsoft.com/office/drawing/2014/main" id="{28D6E190-C038-AF21-5F7E-A17114A3DC29}"/>
              </a:ext>
            </a:extLst>
          </p:cNvPr>
          <p:cNvSpPr txBox="1"/>
          <p:nvPr/>
        </p:nvSpPr>
        <p:spPr>
          <a:xfrm>
            <a:off x="7365422" y="799368"/>
            <a:ext cx="3399520" cy="1169551"/>
          </a:xfrm>
          <a:prstGeom prst="rect">
            <a:avLst/>
          </a:prstGeom>
          <a:noFill/>
        </p:spPr>
        <p:txBody>
          <a:bodyPr wrap="square">
            <a:spAutoFit/>
          </a:bodyPr>
          <a:lstStyle/>
          <a:p>
            <a:r>
              <a:rPr lang="en-US" sz="1400" b="1" dirty="0"/>
              <a:t>Singapore has been continuously renovating its sewage pipes, including all house connections, for 28 years according to a long-term master plan</a:t>
            </a:r>
            <a:endParaRPr lang="de-DE" sz="1400" b="1" dirty="0"/>
          </a:p>
        </p:txBody>
      </p:sp>
    </p:spTree>
    <p:extLst>
      <p:ext uri="{BB962C8B-B14F-4D97-AF65-F5344CB8AC3E}">
        <p14:creationId xmlns:p14="http://schemas.microsoft.com/office/powerpoint/2010/main" val="12356054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05D6A1-30E1-86F2-5DDD-9DF3BEFB24E8}"/>
            </a:ext>
          </a:extLst>
        </p:cNvPr>
        <p:cNvGrpSpPr/>
        <p:nvPr/>
      </p:nvGrpSpPr>
      <p:grpSpPr>
        <a:xfrm>
          <a:off x="0" y="0"/>
          <a:ext cx="0" cy="0"/>
          <a:chOff x="0" y="0"/>
          <a:chExt cx="0" cy="0"/>
        </a:xfrm>
      </p:grpSpPr>
      <p:graphicFrame>
        <p:nvGraphicFramePr>
          <p:cNvPr id="44" name="think-cell data - do not delete" hidden="1">
            <a:extLst>
              <a:ext uri="{FF2B5EF4-FFF2-40B4-BE49-F238E27FC236}">
                <a16:creationId xmlns:a16="http://schemas.microsoft.com/office/drawing/2014/main" id="{25BFAADA-4F40-C305-1870-379829A5661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592" imgH="591" progId="TCLayout.ActiveDocument.1">
                  <p:embed/>
                </p:oleObj>
              </mc:Choice>
              <mc:Fallback>
                <p:oleObj name="think-cell Folie" r:id="rId4" imgW="592" imgH="591" progId="TCLayout.ActiveDocument.1">
                  <p:embed/>
                  <p:pic>
                    <p:nvPicPr>
                      <p:cNvPr id="44" name="think-cell data - do not delete" hidden="1">
                        <a:extLst>
                          <a:ext uri="{FF2B5EF4-FFF2-40B4-BE49-F238E27FC236}">
                            <a16:creationId xmlns:a16="http://schemas.microsoft.com/office/drawing/2014/main" id="{25BFAADA-4F40-C305-1870-379829A5661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57" name="Grafik 56" descr="Ein Bild, das draußen, Wolke, Himmel, Baum enthält.&#10;&#10;Automatisch generierte Beschreibung">
            <a:extLst>
              <a:ext uri="{FF2B5EF4-FFF2-40B4-BE49-F238E27FC236}">
                <a16:creationId xmlns:a16="http://schemas.microsoft.com/office/drawing/2014/main" id="{0FFFCA76-DDB3-2C50-E464-23B76FEB7276}"/>
              </a:ext>
            </a:extLst>
          </p:cNvPr>
          <p:cNvPicPr>
            <a:picLocks noChangeAspect="1"/>
          </p:cNvPicPr>
          <p:nvPr/>
        </p:nvPicPr>
        <p:blipFill rotWithShape="1">
          <a:blip r:embed="rId6"/>
          <a:srcRect t="16295"/>
          <a:stretch/>
        </p:blipFill>
        <p:spPr>
          <a:xfrm>
            <a:off x="0" y="0"/>
            <a:ext cx="12192000" cy="6858000"/>
          </a:xfrm>
          <a:prstGeom prst="rect">
            <a:avLst/>
          </a:prstGeom>
        </p:spPr>
      </p:pic>
      <p:sp>
        <p:nvSpPr>
          <p:cNvPr id="22" name="Rechteck 21">
            <a:extLst>
              <a:ext uri="{FF2B5EF4-FFF2-40B4-BE49-F238E27FC236}">
                <a16:creationId xmlns:a16="http://schemas.microsoft.com/office/drawing/2014/main" id="{F5D9B8C4-BE0D-FE23-A1DD-89C2EC65811D}"/>
              </a:ext>
            </a:extLst>
          </p:cNvPr>
          <p:cNvSpPr/>
          <p:nvPr/>
        </p:nvSpPr>
        <p:spPr>
          <a:xfrm>
            <a:off x="0" y="0"/>
            <a:ext cx="12192001" cy="6858000"/>
          </a:xfrm>
          <a:prstGeom prst="rect">
            <a:avLst/>
          </a:prstGeom>
          <a:solidFill>
            <a:srgbClr val="0B1522">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23" name="Gruppieren 22">
            <a:extLst>
              <a:ext uri="{FF2B5EF4-FFF2-40B4-BE49-F238E27FC236}">
                <a16:creationId xmlns:a16="http://schemas.microsoft.com/office/drawing/2014/main" id="{1DF4875F-9FE4-A313-1DC0-CB1EF2BF74C6}"/>
              </a:ext>
            </a:extLst>
          </p:cNvPr>
          <p:cNvGrpSpPr/>
          <p:nvPr/>
        </p:nvGrpSpPr>
        <p:grpSpPr>
          <a:xfrm>
            <a:off x="0" y="0"/>
            <a:ext cx="12192001" cy="698556"/>
            <a:chOff x="0" y="0"/>
            <a:chExt cx="12192001" cy="698556"/>
          </a:xfrm>
        </p:grpSpPr>
        <p:sp>
          <p:nvSpPr>
            <p:cNvPr id="24" name="Rechteck 23">
              <a:extLst>
                <a:ext uri="{FF2B5EF4-FFF2-40B4-BE49-F238E27FC236}">
                  <a16:creationId xmlns:a16="http://schemas.microsoft.com/office/drawing/2014/main" id="{2AEC18D8-DA2F-8B1B-E80D-75B8AB1A4698}"/>
                </a:ext>
              </a:extLst>
            </p:cNvPr>
            <p:cNvSpPr/>
            <p:nvPr/>
          </p:nvSpPr>
          <p:spPr>
            <a:xfrm>
              <a:off x="0" y="0"/>
              <a:ext cx="12192000" cy="646820"/>
            </a:xfrm>
            <a:prstGeom prst="rect">
              <a:avLst/>
            </a:prstGeom>
            <a:solidFill>
              <a:srgbClr val="0B15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25" name="Gerader Verbinder 24">
              <a:extLst>
                <a:ext uri="{FF2B5EF4-FFF2-40B4-BE49-F238E27FC236}">
                  <a16:creationId xmlns:a16="http://schemas.microsoft.com/office/drawing/2014/main" id="{D13CA672-04E7-11BE-A90A-E93B878C419A}"/>
                </a:ext>
              </a:extLst>
            </p:cNvPr>
            <p:cNvCxnSpPr>
              <a:cxnSpLocks/>
            </p:cNvCxnSpPr>
            <p:nvPr/>
          </p:nvCxnSpPr>
          <p:spPr>
            <a:xfrm>
              <a:off x="227013" y="628153"/>
              <a:ext cx="11737975" cy="0"/>
            </a:xfrm>
            <a:prstGeom prst="line">
              <a:avLst/>
            </a:prstGeom>
            <a:ln w="28575">
              <a:solidFill>
                <a:srgbClr val="0F1623"/>
              </a:solidFill>
            </a:ln>
          </p:spPr>
          <p:style>
            <a:lnRef idx="1">
              <a:schemeClr val="accent1"/>
            </a:lnRef>
            <a:fillRef idx="0">
              <a:schemeClr val="accent1"/>
            </a:fillRef>
            <a:effectRef idx="0">
              <a:schemeClr val="accent1"/>
            </a:effectRef>
            <a:fontRef idx="minor">
              <a:schemeClr val="tx1"/>
            </a:fontRef>
          </p:style>
        </p:cxnSp>
        <p:sp>
          <p:nvSpPr>
            <p:cNvPr id="26" name="Rechteck 25">
              <a:extLst>
                <a:ext uri="{FF2B5EF4-FFF2-40B4-BE49-F238E27FC236}">
                  <a16:creationId xmlns:a16="http://schemas.microsoft.com/office/drawing/2014/main" id="{0E23D532-753D-DECC-D533-E1BF7348434F}"/>
                </a:ext>
              </a:extLst>
            </p:cNvPr>
            <p:cNvSpPr/>
            <p:nvPr/>
          </p:nvSpPr>
          <p:spPr>
            <a:xfrm>
              <a:off x="227013" y="646824"/>
              <a:ext cx="1519236" cy="51732"/>
            </a:xfrm>
            <a:prstGeom prst="rect">
              <a:avLst/>
            </a:prstGeom>
            <a:solidFill>
              <a:srgbClr val="FCAF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7" name="Grafik 26" descr="Ein Bild, das Text, ClipArt enthält.&#10;&#10;Automatisch generierte Beschreibung">
              <a:extLst>
                <a:ext uri="{FF2B5EF4-FFF2-40B4-BE49-F238E27FC236}">
                  <a16:creationId xmlns:a16="http://schemas.microsoft.com/office/drawing/2014/main" id="{DE38B15D-667C-8ED3-F659-AA3AAFE7A589}"/>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l="3631" t="11965" r="4453" b="11785"/>
            <a:stretch/>
          </p:blipFill>
          <p:spPr>
            <a:xfrm>
              <a:off x="218602" y="114137"/>
              <a:ext cx="1540885" cy="418546"/>
            </a:xfrm>
            <a:prstGeom prst="rect">
              <a:avLst/>
            </a:prstGeom>
          </p:spPr>
        </p:pic>
        <p:pic>
          <p:nvPicPr>
            <p:cNvPr id="28" name="Grafik 27">
              <a:extLst>
                <a:ext uri="{FF2B5EF4-FFF2-40B4-BE49-F238E27FC236}">
                  <a16:creationId xmlns:a16="http://schemas.microsoft.com/office/drawing/2014/main" id="{1AD33DCB-A465-FEB1-3113-A0122EEB97C5}"/>
                </a:ext>
              </a:extLst>
            </p:cNvPr>
            <p:cNvPicPr>
              <a:picLocks noChangeAspect="1"/>
            </p:cNvPicPr>
            <p:nvPr/>
          </p:nvPicPr>
          <p:blipFill rotWithShape="1">
            <a:blip r:embed="rId8" cstate="screen">
              <a:alphaModFix amt="50000"/>
              <a:extLst>
                <a:ext uri="{28A0092B-C50C-407E-A947-70E740481C1C}">
                  <a14:useLocalDpi xmlns:a14="http://schemas.microsoft.com/office/drawing/2010/main"/>
                </a:ext>
              </a:extLst>
            </a:blip>
            <a:srcRect/>
            <a:stretch/>
          </p:blipFill>
          <p:spPr>
            <a:xfrm>
              <a:off x="11437653" y="0"/>
              <a:ext cx="754348" cy="646611"/>
            </a:xfrm>
            <a:prstGeom prst="rect">
              <a:avLst/>
            </a:prstGeom>
          </p:spPr>
        </p:pic>
      </p:grpSp>
      <p:sp>
        <p:nvSpPr>
          <p:cNvPr id="19" name="Titel 18">
            <a:extLst>
              <a:ext uri="{FF2B5EF4-FFF2-40B4-BE49-F238E27FC236}">
                <a16:creationId xmlns:a16="http://schemas.microsoft.com/office/drawing/2014/main" id="{8BD26B69-18FC-D497-723E-2750FEBE57B9}"/>
              </a:ext>
            </a:extLst>
          </p:cNvPr>
          <p:cNvSpPr>
            <a:spLocks noGrp="1"/>
          </p:cNvSpPr>
          <p:nvPr>
            <p:ph type="title"/>
          </p:nvPr>
        </p:nvSpPr>
        <p:spPr/>
        <p:txBody>
          <a:bodyPr vert="horz"/>
          <a:lstStyle/>
          <a:p>
            <a:r>
              <a:rPr lang="de-DE" dirty="0">
                <a:solidFill>
                  <a:schemeClr val="bg1"/>
                </a:solidFill>
              </a:rPr>
              <a:t>China </a:t>
            </a:r>
            <a:r>
              <a:rPr lang="de-DE" dirty="0" err="1">
                <a:solidFill>
                  <a:schemeClr val="bg1"/>
                </a:solidFill>
              </a:rPr>
              <a:t>StrategY</a:t>
            </a:r>
            <a:r>
              <a:rPr lang="de-DE" dirty="0">
                <a:solidFill>
                  <a:schemeClr val="bg1"/>
                </a:solidFill>
              </a:rPr>
              <a:t>, </a:t>
            </a:r>
            <a:r>
              <a:rPr lang="de-DE" dirty="0" err="1">
                <a:solidFill>
                  <a:schemeClr val="bg1"/>
                </a:solidFill>
              </a:rPr>
              <a:t>to</a:t>
            </a:r>
            <a:r>
              <a:rPr lang="de-DE" dirty="0">
                <a:solidFill>
                  <a:schemeClr val="bg1"/>
                </a:solidFill>
              </a:rPr>
              <a:t> catch </a:t>
            </a:r>
            <a:r>
              <a:rPr lang="de-DE" dirty="0" err="1">
                <a:solidFill>
                  <a:schemeClr val="bg1"/>
                </a:solidFill>
              </a:rPr>
              <a:t>up</a:t>
            </a:r>
            <a:r>
              <a:rPr lang="de-DE" dirty="0">
                <a:solidFill>
                  <a:schemeClr val="bg1"/>
                </a:solidFill>
              </a:rPr>
              <a:t> </a:t>
            </a:r>
            <a:r>
              <a:rPr lang="de-DE" dirty="0" err="1">
                <a:solidFill>
                  <a:schemeClr val="bg1"/>
                </a:solidFill>
              </a:rPr>
              <a:t>the</a:t>
            </a:r>
            <a:r>
              <a:rPr lang="de-DE" dirty="0">
                <a:solidFill>
                  <a:schemeClr val="bg1"/>
                </a:solidFill>
              </a:rPr>
              <a:t> </a:t>
            </a:r>
            <a:r>
              <a:rPr lang="de-DE" dirty="0" err="1">
                <a:solidFill>
                  <a:schemeClr val="bg1"/>
                </a:solidFill>
              </a:rPr>
              <a:t>pipe</a:t>
            </a:r>
            <a:r>
              <a:rPr lang="de-DE" dirty="0">
                <a:solidFill>
                  <a:schemeClr val="bg1"/>
                </a:solidFill>
              </a:rPr>
              <a:t> </a:t>
            </a:r>
            <a:r>
              <a:rPr lang="de-DE" dirty="0" err="1">
                <a:solidFill>
                  <a:schemeClr val="bg1"/>
                </a:solidFill>
              </a:rPr>
              <a:t>aging</a:t>
            </a:r>
            <a:r>
              <a:rPr lang="de-DE" dirty="0">
                <a:solidFill>
                  <a:schemeClr val="bg1"/>
                </a:solidFill>
              </a:rPr>
              <a:t> </a:t>
            </a:r>
          </a:p>
        </p:txBody>
      </p:sp>
      <p:sp>
        <p:nvSpPr>
          <p:cNvPr id="10" name="Textplatzhalter 6">
            <a:extLst>
              <a:ext uri="{FF2B5EF4-FFF2-40B4-BE49-F238E27FC236}">
                <a16:creationId xmlns:a16="http://schemas.microsoft.com/office/drawing/2014/main" id="{D7DEAED7-4292-F322-DE9D-B8769EE0EAE6}"/>
              </a:ext>
            </a:extLst>
          </p:cNvPr>
          <p:cNvSpPr txBox="1">
            <a:spLocks/>
          </p:cNvSpPr>
          <p:nvPr/>
        </p:nvSpPr>
        <p:spPr>
          <a:xfrm>
            <a:off x="605874" y="1912972"/>
            <a:ext cx="11700936" cy="1107996"/>
          </a:xfrm>
          <a:prstGeom prst="rect">
            <a:avLst/>
          </a:prstGeom>
        </p:spPr>
        <p:txBody>
          <a:bodyPr/>
          <a:lstStyle>
            <a:lvl1pPr marL="252000" indent="-252000" algn="l" defTabSz="914400" rtl="0" eaLnBrk="1" latinLnBrk="0" hangingPunct="1">
              <a:lnSpc>
                <a:spcPct val="110000"/>
              </a:lnSpc>
              <a:spcBef>
                <a:spcPts val="1000"/>
              </a:spcBef>
              <a:spcAft>
                <a:spcPts val="0"/>
              </a:spcAft>
              <a:buClr>
                <a:schemeClr val="accent2"/>
              </a:buClr>
              <a:buFont typeface="Wingdings" panose="05000000000000000000" pitchFamily="2" charset="2"/>
              <a:buChar char="§"/>
              <a:defRPr sz="1400" kern="1200">
                <a:solidFill>
                  <a:schemeClr val="tx1"/>
                </a:solidFill>
                <a:latin typeface="+mn-lt"/>
                <a:ea typeface="+mn-ea"/>
                <a:cs typeface="Segoe UI" panose="020B0502040204020203" pitchFamily="34" charset="0"/>
              </a:defRPr>
            </a:lvl1pPr>
            <a:lvl2pPr marL="504000" indent="-252000" algn="l" defTabSz="914400" rtl="0" eaLnBrk="1" latinLnBrk="0" hangingPunct="1">
              <a:lnSpc>
                <a:spcPct val="100000"/>
              </a:lnSpc>
              <a:spcBef>
                <a:spcPts val="500"/>
              </a:spcBef>
              <a:spcAft>
                <a:spcPts val="0"/>
              </a:spcAft>
              <a:buClr>
                <a:schemeClr val="accent2"/>
              </a:buClr>
              <a:buFont typeface="Wingdings" panose="05000000000000000000" pitchFamily="2" charset="2"/>
              <a:buChar char="§"/>
              <a:defRPr sz="1200" kern="1200">
                <a:solidFill>
                  <a:schemeClr val="tx1"/>
                </a:solidFill>
                <a:latin typeface="+mn-lt"/>
                <a:ea typeface="+mn-ea"/>
                <a:cs typeface="Segoe UI" panose="020B0502040204020203" pitchFamily="34" charset="0"/>
              </a:defRPr>
            </a:lvl2pPr>
            <a:lvl3pPr marL="756000" indent="-252000" algn="l" defTabSz="914400" rtl="0" eaLnBrk="1" latinLnBrk="0" hangingPunct="1">
              <a:lnSpc>
                <a:spcPct val="100000"/>
              </a:lnSpc>
              <a:spcBef>
                <a:spcPts val="500"/>
              </a:spcBef>
              <a:spcAft>
                <a:spcPts val="0"/>
              </a:spcAft>
              <a:buClr>
                <a:schemeClr val="accent2"/>
              </a:buClr>
              <a:buFont typeface="Wingdings" panose="05000000000000000000" pitchFamily="2" charset="2"/>
              <a:buChar char="§"/>
              <a:defRPr sz="1200" kern="1200">
                <a:solidFill>
                  <a:schemeClr val="tx1"/>
                </a:solidFill>
                <a:latin typeface="+mn-lt"/>
                <a:ea typeface="+mn-ea"/>
                <a:cs typeface="Segoe UI" panose="020B0502040204020203" pitchFamily="34" charset="0"/>
              </a:defRPr>
            </a:lvl3pPr>
            <a:lvl4pPr marL="1008000" indent="-252000" algn="l" defTabSz="914400" rtl="0" eaLnBrk="1" latinLnBrk="0" hangingPunct="1">
              <a:lnSpc>
                <a:spcPct val="100000"/>
              </a:lnSpc>
              <a:spcBef>
                <a:spcPts val="500"/>
              </a:spcBef>
              <a:spcAft>
                <a:spcPts val="0"/>
              </a:spcAft>
              <a:buClr>
                <a:schemeClr val="accent2"/>
              </a:buClr>
              <a:buFont typeface="Wingdings" panose="05000000000000000000" pitchFamily="2" charset="2"/>
              <a:buChar char="§"/>
              <a:defRPr sz="1200" kern="1200">
                <a:solidFill>
                  <a:schemeClr val="tx1"/>
                </a:solidFill>
                <a:latin typeface="+mn-lt"/>
                <a:ea typeface="+mn-ea"/>
                <a:cs typeface="Segoe UI" panose="020B0502040204020203" pitchFamily="34" charset="0"/>
              </a:defRPr>
            </a:lvl4pPr>
            <a:lvl5pPr marL="1260000" indent="-252000" algn="l" defTabSz="914400" rtl="0" eaLnBrk="1" latinLnBrk="0" hangingPunct="1">
              <a:lnSpc>
                <a:spcPct val="100000"/>
              </a:lnSpc>
              <a:spcBef>
                <a:spcPts val="500"/>
              </a:spcBef>
              <a:spcAft>
                <a:spcPts val="0"/>
              </a:spcAft>
              <a:buClr>
                <a:schemeClr val="accent2"/>
              </a:buClr>
              <a:buFont typeface="Wingdings" panose="05000000000000000000" pitchFamily="2" charset="2"/>
              <a:buChar char="§"/>
              <a:defRPr sz="1200" kern="1200">
                <a:solidFill>
                  <a:schemeClr val="tx1"/>
                </a:solidFill>
                <a:latin typeface="+mn-lt"/>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de-DE"/>
          </a:p>
        </p:txBody>
      </p:sp>
      <p:sp>
        <p:nvSpPr>
          <p:cNvPr id="49" name="Titel 1">
            <a:extLst>
              <a:ext uri="{FF2B5EF4-FFF2-40B4-BE49-F238E27FC236}">
                <a16:creationId xmlns:a16="http://schemas.microsoft.com/office/drawing/2014/main" id="{6E1E397C-1712-2E55-DA60-9A511CB03821}"/>
              </a:ext>
            </a:extLst>
          </p:cNvPr>
          <p:cNvSpPr txBox="1">
            <a:spLocks/>
          </p:cNvSpPr>
          <p:nvPr/>
        </p:nvSpPr>
        <p:spPr>
          <a:xfrm>
            <a:off x="233363" y="1373563"/>
            <a:ext cx="5819775" cy="2492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b="1" kern="1200" cap="all" baseline="0">
                <a:solidFill>
                  <a:schemeClr val="tx1"/>
                </a:solidFill>
                <a:latin typeface="+mj-lt"/>
                <a:ea typeface="+mj-ea"/>
                <a:cs typeface="Segoe UI" panose="020B0502040204020203" pitchFamily="34" charset="0"/>
              </a:defRPr>
            </a:lvl1pPr>
          </a:lstStyle>
          <a:p>
            <a:r>
              <a:rPr lang="de-DE" sz="1800" b="0" dirty="0">
                <a:solidFill>
                  <a:schemeClr val="bg1"/>
                </a:solidFill>
              </a:rPr>
              <a:t>State </a:t>
            </a:r>
            <a:r>
              <a:rPr lang="de-DE" sz="1800" b="0" dirty="0" err="1">
                <a:solidFill>
                  <a:schemeClr val="bg1"/>
                </a:solidFill>
              </a:rPr>
              <a:t>policy</a:t>
            </a:r>
            <a:r>
              <a:rPr lang="de-DE" sz="1800" b="0" dirty="0">
                <a:solidFill>
                  <a:schemeClr val="bg1"/>
                </a:solidFill>
              </a:rPr>
              <a:t> </a:t>
            </a:r>
            <a:r>
              <a:rPr lang="de-DE" sz="1800" b="0" dirty="0" err="1">
                <a:solidFill>
                  <a:schemeClr val="bg1"/>
                </a:solidFill>
              </a:rPr>
              <a:t>for</a:t>
            </a:r>
            <a:r>
              <a:rPr lang="de-DE" sz="1800" b="0" dirty="0">
                <a:solidFill>
                  <a:schemeClr val="bg1"/>
                </a:solidFill>
              </a:rPr>
              <a:t> </a:t>
            </a:r>
            <a:r>
              <a:rPr lang="de-DE" sz="1800" b="0" dirty="0" err="1">
                <a:solidFill>
                  <a:schemeClr val="bg1"/>
                </a:solidFill>
              </a:rPr>
              <a:t>rehab</a:t>
            </a:r>
            <a:endParaRPr lang="de-DE" sz="1800" b="0" dirty="0">
              <a:solidFill>
                <a:schemeClr val="bg1"/>
              </a:solidFill>
            </a:endParaRPr>
          </a:p>
        </p:txBody>
      </p:sp>
      <p:grpSp>
        <p:nvGrpSpPr>
          <p:cNvPr id="2" name="Gruppieren 1">
            <a:extLst>
              <a:ext uri="{FF2B5EF4-FFF2-40B4-BE49-F238E27FC236}">
                <a16:creationId xmlns:a16="http://schemas.microsoft.com/office/drawing/2014/main" id="{AA179E6B-45FB-AC9F-959B-E778CF9F565E}"/>
              </a:ext>
            </a:extLst>
          </p:cNvPr>
          <p:cNvGrpSpPr/>
          <p:nvPr/>
        </p:nvGrpSpPr>
        <p:grpSpPr>
          <a:xfrm>
            <a:off x="7173122" y="321733"/>
            <a:ext cx="4147849" cy="6600822"/>
            <a:chOff x="7173122" y="321733"/>
            <a:chExt cx="4147849" cy="6600822"/>
          </a:xfrm>
        </p:grpSpPr>
        <p:sp>
          <p:nvSpPr>
            <p:cNvPr id="53" name="Rechteck 52">
              <a:extLst>
                <a:ext uri="{FF2B5EF4-FFF2-40B4-BE49-F238E27FC236}">
                  <a16:creationId xmlns:a16="http://schemas.microsoft.com/office/drawing/2014/main" id="{E5D7470F-2806-5B89-9F45-E93EA904D9E3}"/>
                </a:ext>
              </a:extLst>
            </p:cNvPr>
            <p:cNvSpPr/>
            <p:nvPr/>
          </p:nvSpPr>
          <p:spPr>
            <a:xfrm>
              <a:off x="7173122" y="321733"/>
              <a:ext cx="4147849" cy="66008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e-DE" err="1"/>
            </a:p>
          </p:txBody>
        </p:sp>
        <p:sp>
          <p:nvSpPr>
            <p:cNvPr id="54" name="Textfeld 53">
              <a:extLst>
                <a:ext uri="{FF2B5EF4-FFF2-40B4-BE49-F238E27FC236}">
                  <a16:creationId xmlns:a16="http://schemas.microsoft.com/office/drawing/2014/main" id="{B03E057E-F874-10A3-788E-B5100A555A9D}"/>
                </a:ext>
              </a:extLst>
            </p:cNvPr>
            <p:cNvSpPr txBox="1"/>
            <p:nvPr/>
          </p:nvSpPr>
          <p:spPr>
            <a:xfrm>
              <a:off x="7602222" y="2793256"/>
              <a:ext cx="3718749" cy="1615827"/>
            </a:xfrm>
            <a:prstGeom prst="rect">
              <a:avLst/>
            </a:prstGeom>
            <a:noFill/>
          </p:spPr>
          <p:txBody>
            <a:bodyPr wrap="square" lIns="0" tIns="0" rIns="0" bIns="0" rtlCol="0">
              <a:spAutoFit/>
            </a:bodyPr>
            <a:lstStyle/>
            <a:p>
              <a:pPr algn="l">
                <a:spcAft>
                  <a:spcPts val="600"/>
                </a:spcAft>
              </a:pPr>
              <a:r>
                <a:rPr lang="de-DE" sz="1400" b="1" dirty="0"/>
                <a:t>PR </a:t>
              </a:r>
              <a:r>
                <a:rPr lang="de-DE" sz="1400" b="1" dirty="0" err="1"/>
                <a:t>of</a:t>
              </a:r>
              <a:r>
                <a:rPr lang="de-DE" sz="1400" b="1" dirty="0"/>
                <a:t> China total </a:t>
              </a:r>
              <a:r>
                <a:rPr lang="de-DE" sz="1400" b="1" dirty="0" err="1"/>
                <a:t>public</a:t>
              </a:r>
              <a:r>
                <a:rPr lang="de-DE" sz="1400" b="1" dirty="0"/>
                <a:t> </a:t>
              </a:r>
              <a:r>
                <a:rPr lang="de-DE" sz="1400" b="1" dirty="0" err="1"/>
                <a:t>pipes</a:t>
              </a:r>
              <a:r>
                <a:rPr lang="de-DE" sz="1400" b="1" dirty="0"/>
                <a:t> 3.497.000 km</a:t>
              </a:r>
            </a:p>
            <a:p>
              <a:pPr algn="l">
                <a:spcAft>
                  <a:spcPts val="600"/>
                </a:spcAft>
              </a:pPr>
              <a:endParaRPr lang="de-DE" sz="1100" dirty="0"/>
            </a:p>
            <a:p>
              <a:pPr marL="180975" indent="-180975" algn="l">
                <a:spcAft>
                  <a:spcPts val="600"/>
                </a:spcAft>
                <a:buClr>
                  <a:schemeClr val="accent2"/>
                </a:buClr>
                <a:buFont typeface="Wingdings" panose="05000000000000000000" pitchFamily="2" charset="2"/>
                <a:buChar char="§"/>
              </a:pPr>
              <a:r>
                <a:rPr lang="de-DE" sz="1000" dirty="0" err="1"/>
                <a:t>Sewer</a:t>
              </a:r>
              <a:r>
                <a:rPr lang="de-DE" sz="1000" dirty="0"/>
                <a:t> </a:t>
              </a:r>
              <a:r>
                <a:rPr lang="de-DE" sz="1000" dirty="0" err="1"/>
                <a:t>pipes</a:t>
              </a:r>
              <a:r>
                <a:rPr lang="de-DE" sz="1000" dirty="0"/>
                <a:t> : </a:t>
              </a:r>
              <a:r>
                <a:rPr lang="de-DE" sz="1000" b="1" dirty="0"/>
                <a:t>914.000 km</a:t>
              </a:r>
            </a:p>
            <a:p>
              <a:pPr marL="180975" indent="-180975" algn="l">
                <a:spcAft>
                  <a:spcPts val="600"/>
                </a:spcAft>
                <a:buClr>
                  <a:schemeClr val="accent2"/>
                </a:buClr>
                <a:buFont typeface="Wingdings" panose="05000000000000000000" pitchFamily="2" charset="2"/>
                <a:buChar char="§"/>
              </a:pPr>
              <a:r>
                <a:rPr lang="de-DE" sz="1000" dirty="0" err="1"/>
                <a:t>Increase</a:t>
              </a:r>
              <a:r>
                <a:rPr lang="de-DE" sz="1000" dirty="0"/>
                <a:t> </a:t>
              </a:r>
              <a:r>
                <a:rPr lang="de-DE" sz="1000" dirty="0" err="1"/>
                <a:t>of</a:t>
              </a:r>
              <a:r>
                <a:rPr lang="de-DE" sz="1000" dirty="0"/>
                <a:t> network </a:t>
              </a:r>
              <a:r>
                <a:rPr lang="de-DE" sz="1000" dirty="0" err="1"/>
                <a:t>annually</a:t>
              </a:r>
              <a:r>
                <a:rPr lang="de-DE" sz="1000" dirty="0"/>
                <a:t>: </a:t>
              </a:r>
              <a:r>
                <a:rPr lang="de-DE" sz="1000" b="1" dirty="0"/>
                <a:t>10 %</a:t>
              </a:r>
            </a:p>
            <a:p>
              <a:pPr marL="180975" indent="-180975" algn="l">
                <a:spcAft>
                  <a:spcPts val="600"/>
                </a:spcAft>
                <a:buClr>
                  <a:schemeClr val="accent2"/>
                </a:buClr>
                <a:buFont typeface="Wingdings" panose="05000000000000000000" pitchFamily="2" charset="2"/>
                <a:buChar char="§"/>
              </a:pPr>
              <a:r>
                <a:rPr lang="de-DE" sz="1000" dirty="0"/>
                <a:t>100 </a:t>
              </a:r>
              <a:r>
                <a:rPr lang="de-DE" sz="1000" dirty="0" err="1"/>
                <a:t>year</a:t>
              </a:r>
              <a:r>
                <a:rPr lang="de-DE" sz="1000" dirty="0"/>
                <a:t> </a:t>
              </a:r>
              <a:r>
                <a:rPr lang="de-DE" sz="1000" dirty="0" err="1"/>
                <a:t>rule</a:t>
              </a:r>
              <a:r>
                <a:rPr lang="de-DE" sz="1000" dirty="0"/>
                <a:t>: </a:t>
              </a:r>
              <a:r>
                <a:rPr lang="de-DE" sz="1000" b="1" dirty="0"/>
                <a:t>18.280 km /a</a:t>
              </a:r>
              <a:r>
                <a:rPr lang="de-DE" sz="1000" dirty="0"/>
                <a:t> </a:t>
              </a:r>
            </a:p>
            <a:p>
              <a:pPr marL="180975" indent="-180975" algn="l">
                <a:spcAft>
                  <a:spcPts val="600"/>
                </a:spcAft>
                <a:buClr>
                  <a:schemeClr val="accent2"/>
                </a:buClr>
                <a:buFont typeface="Wingdings" panose="05000000000000000000" pitchFamily="2" charset="2"/>
                <a:buChar char="§"/>
              </a:pPr>
              <a:r>
                <a:rPr lang="de-DE" sz="1000" dirty="0"/>
                <a:t>UV – Liner </a:t>
              </a:r>
              <a:r>
                <a:rPr lang="de-DE" sz="1000" dirty="0" err="1"/>
                <a:t>renewal</a:t>
              </a:r>
              <a:r>
                <a:rPr lang="de-DE" sz="1000" dirty="0"/>
                <a:t> </a:t>
              </a:r>
              <a:r>
                <a:rPr lang="de-DE" sz="1000" dirty="0" err="1"/>
                <a:t>today</a:t>
              </a:r>
              <a:r>
                <a:rPr lang="de-DE" sz="1000" dirty="0"/>
                <a:t> </a:t>
              </a:r>
              <a:r>
                <a:rPr lang="de-DE" sz="1000" dirty="0" err="1"/>
                <a:t>appx</a:t>
              </a:r>
              <a:r>
                <a:rPr lang="de-DE" sz="1000" dirty="0"/>
                <a:t> : </a:t>
              </a:r>
              <a:r>
                <a:rPr lang="de-DE" sz="1000" b="1" dirty="0"/>
                <a:t>900 km/a</a:t>
              </a:r>
              <a:endParaRPr lang="de-DE" sz="1000" dirty="0"/>
            </a:p>
            <a:p>
              <a:pPr marL="180975" indent="-180975" algn="l">
                <a:spcAft>
                  <a:spcPts val="600"/>
                </a:spcAft>
                <a:buClr>
                  <a:schemeClr val="accent2"/>
                </a:buClr>
                <a:buFont typeface="Wingdings" panose="05000000000000000000" pitchFamily="2" charset="2"/>
                <a:buChar char="§"/>
              </a:pPr>
              <a:r>
                <a:rPr lang="de-DE" sz="1000" dirty="0"/>
                <a:t>Other </a:t>
              </a:r>
              <a:r>
                <a:rPr lang="de-DE" sz="1000" dirty="0" err="1"/>
                <a:t>technologies</a:t>
              </a:r>
              <a:r>
                <a:rPr lang="de-DE" sz="1000" dirty="0"/>
                <a:t> </a:t>
              </a:r>
              <a:r>
                <a:rPr lang="de-DE" sz="1000" dirty="0" err="1"/>
                <a:t>todax</a:t>
              </a:r>
              <a:r>
                <a:rPr lang="de-DE" sz="1000" dirty="0"/>
                <a:t> </a:t>
              </a:r>
              <a:r>
                <a:rPr lang="de-DE" sz="1000" dirty="0" err="1"/>
                <a:t>appx</a:t>
              </a:r>
              <a:r>
                <a:rPr lang="de-DE" sz="1000" dirty="0"/>
                <a:t> : </a:t>
              </a:r>
              <a:r>
                <a:rPr lang="de-DE" sz="1000" b="1" dirty="0"/>
                <a:t>6.200 km /a</a:t>
              </a:r>
              <a:endParaRPr lang="de-DE" sz="1000" dirty="0"/>
            </a:p>
          </p:txBody>
        </p:sp>
        <p:pic>
          <p:nvPicPr>
            <p:cNvPr id="55" name="Grafik 54">
              <a:extLst>
                <a:ext uri="{FF2B5EF4-FFF2-40B4-BE49-F238E27FC236}">
                  <a16:creationId xmlns:a16="http://schemas.microsoft.com/office/drawing/2014/main" id="{5DB645E1-F293-08D8-C1E3-34E92D6463F7}"/>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196840" y="565002"/>
              <a:ext cx="371997" cy="371994"/>
            </a:xfrm>
            <a:prstGeom prst="rect">
              <a:avLst/>
            </a:prstGeom>
          </p:spPr>
        </p:pic>
        <p:sp>
          <p:nvSpPr>
            <p:cNvPr id="58" name="Textfeld 57">
              <a:extLst>
                <a:ext uri="{FF2B5EF4-FFF2-40B4-BE49-F238E27FC236}">
                  <a16:creationId xmlns:a16="http://schemas.microsoft.com/office/drawing/2014/main" id="{821F9351-4A2D-41C1-BDBE-19961A946682}"/>
                </a:ext>
              </a:extLst>
            </p:cNvPr>
            <p:cNvSpPr txBox="1"/>
            <p:nvPr/>
          </p:nvSpPr>
          <p:spPr>
            <a:xfrm>
              <a:off x="7602222" y="5145507"/>
              <a:ext cx="3540330" cy="846386"/>
            </a:xfrm>
            <a:prstGeom prst="rect">
              <a:avLst/>
            </a:prstGeom>
            <a:noFill/>
          </p:spPr>
          <p:txBody>
            <a:bodyPr wrap="square" lIns="0" tIns="0" rIns="0" bIns="0" rtlCol="0">
              <a:spAutoFit/>
            </a:bodyPr>
            <a:lstStyle/>
            <a:p>
              <a:pPr marL="180975" indent="-180975" algn="l">
                <a:spcAft>
                  <a:spcPts val="600"/>
                </a:spcAft>
                <a:buClr>
                  <a:schemeClr val="accent2"/>
                </a:buClr>
                <a:buFont typeface="Wingdings" panose="05000000000000000000" pitchFamily="2" charset="2"/>
                <a:buChar char="§"/>
              </a:pPr>
              <a:r>
                <a:rPr lang="de-DE" sz="1000" dirty="0" err="1"/>
                <a:t>Potable</a:t>
              </a:r>
              <a:r>
                <a:rPr lang="de-DE" sz="1000" dirty="0"/>
                <a:t> </a:t>
              </a:r>
              <a:r>
                <a:rPr lang="de-DE" sz="1000" dirty="0" err="1"/>
                <a:t>water</a:t>
              </a:r>
              <a:r>
                <a:rPr lang="de-DE" sz="1000" dirty="0"/>
                <a:t> </a:t>
              </a:r>
              <a:r>
                <a:rPr lang="de-DE" sz="1000" dirty="0" err="1"/>
                <a:t>pipes</a:t>
              </a:r>
              <a:r>
                <a:rPr lang="de-DE" sz="1000" dirty="0"/>
                <a:t>: </a:t>
              </a:r>
              <a:r>
                <a:rPr lang="de-DE" sz="1000" b="1" dirty="0"/>
                <a:t>1.100.000 km</a:t>
              </a:r>
            </a:p>
            <a:p>
              <a:pPr marL="180975" indent="-180975" algn="l">
                <a:spcAft>
                  <a:spcPts val="600"/>
                </a:spcAft>
                <a:buClr>
                  <a:schemeClr val="accent2"/>
                </a:buClr>
                <a:buFont typeface="Wingdings" panose="05000000000000000000" pitchFamily="2" charset="2"/>
                <a:buChar char="§"/>
              </a:pPr>
              <a:r>
                <a:rPr lang="de-DE" sz="1000" dirty="0"/>
                <a:t>Gas </a:t>
              </a:r>
              <a:r>
                <a:rPr lang="de-DE" sz="1000" dirty="0" err="1"/>
                <a:t>pipes</a:t>
              </a:r>
              <a:r>
                <a:rPr lang="de-DE" sz="1000" dirty="0"/>
                <a:t>: </a:t>
              </a:r>
              <a:r>
                <a:rPr lang="de-DE" sz="1000" b="1" dirty="0"/>
                <a:t>990.000 km</a:t>
              </a:r>
            </a:p>
            <a:p>
              <a:pPr marL="180975" indent="-180975" algn="l">
                <a:spcAft>
                  <a:spcPts val="600"/>
                </a:spcAft>
                <a:buClr>
                  <a:schemeClr val="accent2"/>
                </a:buClr>
                <a:buFont typeface="Wingdings" panose="05000000000000000000" pitchFamily="2" charset="2"/>
                <a:buChar char="§"/>
              </a:pPr>
              <a:r>
                <a:rPr lang="de-DE" sz="1000" dirty="0" err="1"/>
                <a:t>District</a:t>
              </a:r>
              <a:r>
                <a:rPr lang="de-DE" sz="1000" dirty="0"/>
                <a:t> </a:t>
              </a:r>
              <a:r>
                <a:rPr lang="de-DE" sz="1000" dirty="0" err="1"/>
                <a:t>heating</a:t>
              </a:r>
              <a:r>
                <a:rPr lang="de-DE" sz="1000" dirty="0"/>
                <a:t> </a:t>
              </a:r>
              <a:r>
                <a:rPr lang="de-DE" sz="1000" dirty="0" err="1"/>
                <a:t>pipes</a:t>
              </a:r>
              <a:r>
                <a:rPr lang="de-DE" sz="1000" dirty="0"/>
                <a:t>: </a:t>
              </a:r>
              <a:r>
                <a:rPr lang="de-DE" sz="1000" b="1" dirty="0"/>
                <a:t>493.000 km</a:t>
              </a:r>
            </a:p>
            <a:p>
              <a:pPr marL="180975" indent="-180975" algn="l">
                <a:spcAft>
                  <a:spcPts val="600"/>
                </a:spcAft>
                <a:buClr>
                  <a:schemeClr val="accent2"/>
                </a:buClr>
                <a:buFont typeface="Wingdings" panose="05000000000000000000" pitchFamily="2" charset="2"/>
                <a:buChar char="§"/>
              </a:pPr>
              <a:r>
                <a:rPr lang="de-DE" sz="1000" dirty="0" err="1"/>
                <a:t>Increase</a:t>
              </a:r>
              <a:r>
                <a:rPr lang="de-DE" sz="1000" dirty="0"/>
                <a:t> </a:t>
              </a:r>
              <a:r>
                <a:rPr lang="de-DE" sz="1000" dirty="0" err="1"/>
                <a:t>of</a:t>
              </a:r>
              <a:r>
                <a:rPr lang="de-DE" sz="1000" dirty="0"/>
                <a:t> network </a:t>
              </a:r>
              <a:r>
                <a:rPr lang="de-DE" sz="1000" dirty="0" err="1"/>
                <a:t>annually</a:t>
              </a:r>
              <a:r>
                <a:rPr lang="de-DE" sz="1000" dirty="0"/>
                <a:t>: </a:t>
              </a:r>
              <a:r>
                <a:rPr lang="de-DE" sz="1000" b="1" dirty="0"/>
                <a:t>10 %</a:t>
              </a:r>
              <a:endParaRPr lang="de-DE" sz="1100" b="1" dirty="0"/>
            </a:p>
          </p:txBody>
        </p:sp>
        <p:pic>
          <p:nvPicPr>
            <p:cNvPr id="59" name="Grafik 58">
              <a:extLst>
                <a:ext uri="{FF2B5EF4-FFF2-40B4-BE49-F238E27FC236}">
                  <a16:creationId xmlns:a16="http://schemas.microsoft.com/office/drawing/2014/main" id="{7C60F87A-C707-9F3A-15FC-2D9FFADF40F6}"/>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196840" y="2661767"/>
              <a:ext cx="371997" cy="371994"/>
            </a:xfrm>
            <a:prstGeom prst="rect">
              <a:avLst/>
            </a:prstGeom>
          </p:spPr>
        </p:pic>
        <p:pic>
          <p:nvPicPr>
            <p:cNvPr id="61" name="Grafik 60">
              <a:extLst>
                <a:ext uri="{FF2B5EF4-FFF2-40B4-BE49-F238E27FC236}">
                  <a16:creationId xmlns:a16="http://schemas.microsoft.com/office/drawing/2014/main" id="{FC4735C5-CA15-88F8-7D24-3F365207BDDD}"/>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196840" y="4496922"/>
              <a:ext cx="371997" cy="371994"/>
            </a:xfrm>
            <a:prstGeom prst="rect">
              <a:avLst/>
            </a:prstGeom>
          </p:spPr>
        </p:pic>
      </p:grpSp>
      <p:grpSp>
        <p:nvGrpSpPr>
          <p:cNvPr id="12" name="Gruppieren 11">
            <a:extLst>
              <a:ext uri="{FF2B5EF4-FFF2-40B4-BE49-F238E27FC236}">
                <a16:creationId xmlns:a16="http://schemas.microsoft.com/office/drawing/2014/main" id="{177BCB8A-47CB-E555-C1AD-82AEA62ED99A}"/>
              </a:ext>
            </a:extLst>
          </p:cNvPr>
          <p:cNvGrpSpPr/>
          <p:nvPr/>
        </p:nvGrpSpPr>
        <p:grpSpPr>
          <a:xfrm>
            <a:off x="7025673" y="-6972301"/>
            <a:ext cx="4147849" cy="6600822"/>
            <a:chOff x="7025673" y="-1"/>
            <a:chExt cx="4147849" cy="6600822"/>
          </a:xfrm>
        </p:grpSpPr>
        <p:sp>
          <p:nvSpPr>
            <p:cNvPr id="13" name="Rechteck 12">
              <a:extLst>
                <a:ext uri="{FF2B5EF4-FFF2-40B4-BE49-F238E27FC236}">
                  <a16:creationId xmlns:a16="http://schemas.microsoft.com/office/drawing/2014/main" id="{4350108B-13C3-8E08-4297-102828A07561}"/>
                </a:ext>
              </a:extLst>
            </p:cNvPr>
            <p:cNvSpPr/>
            <p:nvPr/>
          </p:nvSpPr>
          <p:spPr>
            <a:xfrm>
              <a:off x="7025673" y="-1"/>
              <a:ext cx="4147849" cy="66008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e-DE" err="1"/>
            </a:p>
          </p:txBody>
        </p:sp>
        <p:sp>
          <p:nvSpPr>
            <p:cNvPr id="14" name="Textfeld 13">
              <a:extLst>
                <a:ext uri="{FF2B5EF4-FFF2-40B4-BE49-F238E27FC236}">
                  <a16:creationId xmlns:a16="http://schemas.microsoft.com/office/drawing/2014/main" id="{1D306559-9299-C5E1-6D51-44788B127BF4}"/>
                </a:ext>
              </a:extLst>
            </p:cNvPr>
            <p:cNvSpPr txBox="1"/>
            <p:nvPr/>
          </p:nvSpPr>
          <p:spPr>
            <a:xfrm>
              <a:off x="7454772" y="871280"/>
              <a:ext cx="3444980" cy="861774"/>
            </a:xfrm>
            <a:prstGeom prst="rect">
              <a:avLst/>
            </a:prstGeom>
            <a:noFill/>
          </p:spPr>
          <p:txBody>
            <a:bodyPr wrap="square" lIns="0" tIns="0" rIns="0" bIns="0" rtlCol="0">
              <a:spAutoFit/>
            </a:bodyPr>
            <a:lstStyle/>
            <a:p>
              <a:pPr algn="l">
                <a:spcAft>
                  <a:spcPts val="600"/>
                </a:spcAft>
              </a:pPr>
              <a:r>
                <a:rPr lang="de-DE" sz="1400"/>
                <a:t>Singapore saniert seine Abwasser-Leitungen inkl. aller Hausanschlüsse seit 28 Jahren kontinuierlich nach einem lang angelegten Masterplan</a:t>
              </a:r>
            </a:p>
          </p:txBody>
        </p:sp>
        <p:pic>
          <p:nvPicPr>
            <p:cNvPr id="15" name="Grafik 14">
              <a:extLst>
                <a:ext uri="{FF2B5EF4-FFF2-40B4-BE49-F238E27FC236}">
                  <a16:creationId xmlns:a16="http://schemas.microsoft.com/office/drawing/2014/main" id="{86FB8FDA-78CE-13C2-2613-192921E379EA}"/>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196840" y="565002"/>
              <a:ext cx="371997" cy="371994"/>
            </a:xfrm>
            <a:prstGeom prst="rect">
              <a:avLst/>
            </a:prstGeom>
          </p:spPr>
        </p:pic>
        <p:sp>
          <p:nvSpPr>
            <p:cNvPr id="16" name="Textfeld 15">
              <a:extLst>
                <a:ext uri="{FF2B5EF4-FFF2-40B4-BE49-F238E27FC236}">
                  <a16:creationId xmlns:a16="http://schemas.microsoft.com/office/drawing/2014/main" id="{CFCC650D-EDB7-1368-21E4-C27CE71D364D}"/>
                </a:ext>
              </a:extLst>
            </p:cNvPr>
            <p:cNvSpPr txBox="1"/>
            <p:nvPr/>
          </p:nvSpPr>
          <p:spPr>
            <a:xfrm>
              <a:off x="7454772" y="2302566"/>
              <a:ext cx="3444980" cy="1308050"/>
            </a:xfrm>
            <a:prstGeom prst="rect">
              <a:avLst/>
            </a:prstGeom>
            <a:noFill/>
          </p:spPr>
          <p:txBody>
            <a:bodyPr wrap="square" lIns="0" tIns="0" rIns="0" bIns="0" rtlCol="0">
              <a:spAutoFit/>
            </a:bodyPr>
            <a:lstStyle/>
            <a:p>
              <a:pPr algn="l">
                <a:spcAft>
                  <a:spcPts val="600"/>
                </a:spcAft>
              </a:pPr>
              <a:r>
                <a:rPr lang="de-DE" sz="1400" b="1"/>
                <a:t>20bis 40 Jahre alt: </a:t>
              </a:r>
            </a:p>
            <a:p>
              <a:pPr algn="l">
                <a:spcAft>
                  <a:spcPts val="600"/>
                </a:spcAft>
              </a:pPr>
              <a:r>
                <a:rPr lang="de-DE" sz="1400"/>
                <a:t>TV-Untersuchung, bei Schäden Sanierung; </a:t>
              </a:r>
            </a:p>
            <a:p>
              <a:pPr algn="l">
                <a:spcAft>
                  <a:spcPts val="600"/>
                </a:spcAft>
              </a:pPr>
              <a:r>
                <a:rPr lang="de-DE" sz="1400" b="1"/>
                <a:t>&gt;40 Jahre alt: </a:t>
              </a:r>
            </a:p>
            <a:p>
              <a:pPr algn="l">
                <a:spcAft>
                  <a:spcPts val="600"/>
                </a:spcAft>
              </a:pPr>
              <a:r>
                <a:rPr lang="de-DE" sz="1400"/>
                <a:t>Sanierung</a:t>
              </a:r>
            </a:p>
          </p:txBody>
        </p:sp>
        <p:pic>
          <p:nvPicPr>
            <p:cNvPr id="17" name="Grafik 16">
              <a:extLst>
                <a:ext uri="{FF2B5EF4-FFF2-40B4-BE49-F238E27FC236}">
                  <a16:creationId xmlns:a16="http://schemas.microsoft.com/office/drawing/2014/main" id="{E8CD2F0D-24CA-F2B1-72F9-DF49D5FA939A}"/>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196840" y="1996288"/>
              <a:ext cx="371997" cy="371994"/>
            </a:xfrm>
            <a:prstGeom prst="rect">
              <a:avLst/>
            </a:prstGeom>
          </p:spPr>
        </p:pic>
        <p:sp>
          <p:nvSpPr>
            <p:cNvPr id="18" name="Textfeld 17">
              <a:extLst>
                <a:ext uri="{FF2B5EF4-FFF2-40B4-BE49-F238E27FC236}">
                  <a16:creationId xmlns:a16="http://schemas.microsoft.com/office/drawing/2014/main" id="{FF8200A2-AD7A-38D0-BD6C-8C451D10659E}"/>
                </a:ext>
              </a:extLst>
            </p:cNvPr>
            <p:cNvSpPr txBox="1"/>
            <p:nvPr/>
          </p:nvSpPr>
          <p:spPr>
            <a:xfrm>
              <a:off x="7454772" y="4180128"/>
              <a:ext cx="3444980" cy="507831"/>
            </a:xfrm>
            <a:prstGeom prst="rect">
              <a:avLst/>
            </a:prstGeom>
            <a:noFill/>
          </p:spPr>
          <p:txBody>
            <a:bodyPr wrap="square" lIns="0" tIns="0" rIns="0" bIns="0" rtlCol="0">
              <a:spAutoFit/>
            </a:bodyPr>
            <a:lstStyle/>
            <a:p>
              <a:pPr algn="l">
                <a:spcAft>
                  <a:spcPts val="600"/>
                </a:spcAft>
              </a:pPr>
              <a:r>
                <a:rPr lang="de-DE" sz="1400" b="1"/>
                <a:t>Länge USED WATER Total:</a:t>
              </a:r>
            </a:p>
            <a:p>
              <a:pPr algn="l">
                <a:spcAft>
                  <a:spcPts val="600"/>
                </a:spcAft>
              </a:pPr>
              <a:r>
                <a:rPr lang="de-DE" sz="1400"/>
                <a:t>3.700Km</a:t>
              </a:r>
            </a:p>
          </p:txBody>
        </p:sp>
        <p:pic>
          <p:nvPicPr>
            <p:cNvPr id="20" name="Grafik 19">
              <a:extLst>
                <a:ext uri="{FF2B5EF4-FFF2-40B4-BE49-F238E27FC236}">
                  <a16:creationId xmlns:a16="http://schemas.microsoft.com/office/drawing/2014/main" id="{B346D217-3988-920A-08B0-51D0D998D8C6}"/>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196840" y="3873850"/>
              <a:ext cx="371997" cy="371994"/>
            </a:xfrm>
            <a:prstGeom prst="rect">
              <a:avLst/>
            </a:prstGeom>
          </p:spPr>
        </p:pic>
        <p:sp>
          <p:nvSpPr>
            <p:cNvPr id="21" name="Textfeld 20">
              <a:extLst>
                <a:ext uri="{FF2B5EF4-FFF2-40B4-BE49-F238E27FC236}">
                  <a16:creationId xmlns:a16="http://schemas.microsoft.com/office/drawing/2014/main" id="{1B5DF6D0-76B0-12CE-8EC0-96F31FCDCF36}"/>
                </a:ext>
              </a:extLst>
            </p:cNvPr>
            <p:cNvSpPr txBox="1"/>
            <p:nvPr/>
          </p:nvSpPr>
          <p:spPr>
            <a:xfrm>
              <a:off x="7454772" y="5257469"/>
              <a:ext cx="3444980" cy="723275"/>
            </a:xfrm>
            <a:prstGeom prst="rect">
              <a:avLst/>
            </a:prstGeom>
            <a:noFill/>
          </p:spPr>
          <p:txBody>
            <a:bodyPr wrap="square" lIns="0" tIns="0" rIns="0" bIns="0" rtlCol="0">
              <a:spAutoFit/>
            </a:bodyPr>
            <a:lstStyle/>
            <a:p>
              <a:pPr algn="l">
                <a:spcAft>
                  <a:spcPts val="600"/>
                </a:spcAft>
              </a:pPr>
              <a:r>
                <a:rPr lang="de-DE" sz="1400" b="1"/>
                <a:t>Zwischen 1996 und 2023 saniert: </a:t>
              </a:r>
              <a:br>
                <a:rPr lang="de-DE" sz="1400" b="1"/>
              </a:br>
              <a:r>
                <a:rPr lang="de-DE" sz="1400"/>
                <a:t>ca. 2000 km;</a:t>
              </a:r>
            </a:p>
            <a:p>
              <a:pPr algn="l">
                <a:spcAft>
                  <a:spcPts val="600"/>
                </a:spcAft>
              </a:pPr>
              <a:r>
                <a:rPr lang="de-DE" sz="1400"/>
                <a:t>Zuletzt mit ca. 110 km /a</a:t>
              </a:r>
            </a:p>
          </p:txBody>
        </p:sp>
        <p:pic>
          <p:nvPicPr>
            <p:cNvPr id="29" name="Grafik 28">
              <a:extLst>
                <a:ext uri="{FF2B5EF4-FFF2-40B4-BE49-F238E27FC236}">
                  <a16:creationId xmlns:a16="http://schemas.microsoft.com/office/drawing/2014/main" id="{CD7742EB-BC59-85BA-48F4-68846C98916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196840" y="4951192"/>
              <a:ext cx="371997" cy="371994"/>
            </a:xfrm>
            <a:prstGeom prst="rect">
              <a:avLst/>
            </a:prstGeom>
          </p:spPr>
        </p:pic>
      </p:grpSp>
      <p:grpSp>
        <p:nvGrpSpPr>
          <p:cNvPr id="30" name="Gruppieren 29">
            <a:extLst>
              <a:ext uri="{FF2B5EF4-FFF2-40B4-BE49-F238E27FC236}">
                <a16:creationId xmlns:a16="http://schemas.microsoft.com/office/drawing/2014/main" id="{21E7FDBB-FBBE-4089-5E17-8E2AABFDC09B}"/>
              </a:ext>
            </a:extLst>
          </p:cNvPr>
          <p:cNvGrpSpPr/>
          <p:nvPr/>
        </p:nvGrpSpPr>
        <p:grpSpPr>
          <a:xfrm>
            <a:off x="7025672" y="6972299"/>
            <a:ext cx="4147849" cy="6600822"/>
            <a:chOff x="7025672" y="-1"/>
            <a:chExt cx="4147849" cy="6600822"/>
          </a:xfrm>
        </p:grpSpPr>
        <p:sp>
          <p:nvSpPr>
            <p:cNvPr id="31" name="Rechteck 30">
              <a:extLst>
                <a:ext uri="{FF2B5EF4-FFF2-40B4-BE49-F238E27FC236}">
                  <a16:creationId xmlns:a16="http://schemas.microsoft.com/office/drawing/2014/main" id="{42F093AB-CB68-D52B-363E-7C5292556C49}"/>
                </a:ext>
              </a:extLst>
            </p:cNvPr>
            <p:cNvSpPr/>
            <p:nvPr/>
          </p:nvSpPr>
          <p:spPr>
            <a:xfrm>
              <a:off x="7025672" y="-1"/>
              <a:ext cx="4147849" cy="66008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e-DE" err="1"/>
            </a:p>
          </p:txBody>
        </p:sp>
        <p:sp>
          <p:nvSpPr>
            <p:cNvPr id="32" name="Textfeld 31">
              <a:extLst>
                <a:ext uri="{FF2B5EF4-FFF2-40B4-BE49-F238E27FC236}">
                  <a16:creationId xmlns:a16="http://schemas.microsoft.com/office/drawing/2014/main" id="{680DBD51-C45E-E9DC-BB90-6F8F070CBA49}"/>
                </a:ext>
              </a:extLst>
            </p:cNvPr>
            <p:cNvSpPr txBox="1"/>
            <p:nvPr/>
          </p:nvSpPr>
          <p:spPr>
            <a:xfrm>
              <a:off x="7454772" y="871280"/>
              <a:ext cx="3609468" cy="1508105"/>
            </a:xfrm>
            <a:prstGeom prst="rect">
              <a:avLst/>
            </a:prstGeom>
            <a:noFill/>
          </p:spPr>
          <p:txBody>
            <a:bodyPr wrap="square" lIns="0" tIns="0" rIns="0" bIns="0" rtlCol="0">
              <a:spAutoFit/>
            </a:bodyPr>
            <a:lstStyle/>
            <a:p>
              <a:pPr algn="l">
                <a:spcAft>
                  <a:spcPts val="600"/>
                </a:spcAft>
              </a:pPr>
              <a:r>
                <a:rPr lang="de-DE" sz="1400" b="1"/>
                <a:t>Jordanien: 236 000 gemeldete Wasser-Leckagen in 2021</a:t>
              </a:r>
            </a:p>
            <a:p>
              <a:pPr marL="180975" indent="-180975" algn="l">
                <a:spcAft>
                  <a:spcPts val="600"/>
                </a:spcAft>
                <a:buClr>
                  <a:schemeClr val="accent2"/>
                </a:buClr>
                <a:buFont typeface="Wingdings" panose="05000000000000000000" pitchFamily="2" charset="2"/>
                <a:buChar char="§"/>
              </a:pPr>
              <a:r>
                <a:rPr lang="de-DE" sz="1000"/>
                <a:t>Hauptstadt Amman: 1 300 Gemeldete Wasser-Leckagen in 2010;</a:t>
              </a:r>
            </a:p>
            <a:p>
              <a:pPr marL="180975" indent="-180975" algn="l">
                <a:spcAft>
                  <a:spcPts val="600"/>
                </a:spcAft>
                <a:buClr>
                  <a:schemeClr val="accent2"/>
                </a:buClr>
                <a:buFont typeface="Wingdings" panose="05000000000000000000" pitchFamily="2" charset="2"/>
                <a:buChar char="§"/>
              </a:pPr>
              <a:r>
                <a:rPr lang="de-DE" sz="1000"/>
                <a:t>80 000 Gemeldete Wasser-Leckagen in 2021</a:t>
              </a:r>
            </a:p>
            <a:p>
              <a:pPr marL="180975" indent="-180975" algn="l">
                <a:spcAft>
                  <a:spcPts val="600"/>
                </a:spcAft>
                <a:buClr>
                  <a:schemeClr val="accent2"/>
                </a:buClr>
                <a:buFont typeface="Wingdings" panose="05000000000000000000" pitchFamily="2" charset="2"/>
                <a:buChar char="§"/>
              </a:pPr>
              <a:r>
                <a:rPr lang="de-DE" sz="1000"/>
                <a:t>= 11 Leckagen pro km pro Jahr</a:t>
              </a:r>
            </a:p>
            <a:p>
              <a:pPr marL="180975" indent="-180975" algn="l">
                <a:spcAft>
                  <a:spcPts val="600"/>
                </a:spcAft>
                <a:buClr>
                  <a:schemeClr val="accent2"/>
                </a:buClr>
                <a:buFont typeface="Wingdings" panose="05000000000000000000" pitchFamily="2" charset="2"/>
                <a:buChar char="§"/>
              </a:pPr>
              <a:r>
                <a:rPr lang="de-DE" sz="1000"/>
                <a:t>Wasserverlust auf der Strecke: über 60 %</a:t>
              </a:r>
            </a:p>
          </p:txBody>
        </p:sp>
        <p:pic>
          <p:nvPicPr>
            <p:cNvPr id="33" name="Grafik 32">
              <a:extLst>
                <a:ext uri="{FF2B5EF4-FFF2-40B4-BE49-F238E27FC236}">
                  <a16:creationId xmlns:a16="http://schemas.microsoft.com/office/drawing/2014/main" id="{82FD4CAC-E410-533C-275A-2D0E231B441F}"/>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196840" y="565002"/>
              <a:ext cx="371997" cy="371994"/>
            </a:xfrm>
            <a:prstGeom prst="rect">
              <a:avLst/>
            </a:prstGeom>
          </p:spPr>
        </p:pic>
        <p:sp>
          <p:nvSpPr>
            <p:cNvPr id="34" name="Textfeld 33">
              <a:extLst>
                <a:ext uri="{FF2B5EF4-FFF2-40B4-BE49-F238E27FC236}">
                  <a16:creationId xmlns:a16="http://schemas.microsoft.com/office/drawing/2014/main" id="{27C97267-9651-C1CC-734B-6CAA89CE2BC5}"/>
                </a:ext>
              </a:extLst>
            </p:cNvPr>
            <p:cNvSpPr txBox="1"/>
            <p:nvPr/>
          </p:nvSpPr>
          <p:spPr>
            <a:xfrm>
              <a:off x="7454772" y="2959587"/>
              <a:ext cx="3540330" cy="430887"/>
            </a:xfrm>
            <a:prstGeom prst="rect">
              <a:avLst/>
            </a:prstGeom>
            <a:noFill/>
          </p:spPr>
          <p:txBody>
            <a:bodyPr wrap="square" lIns="0" tIns="0" rIns="0" bIns="0" rtlCol="0">
              <a:spAutoFit/>
            </a:bodyPr>
            <a:lstStyle/>
            <a:p>
              <a:pPr>
                <a:spcAft>
                  <a:spcPts val="600"/>
                </a:spcAft>
                <a:buClr>
                  <a:schemeClr val="accent2"/>
                </a:buClr>
              </a:pPr>
              <a:r>
                <a:rPr lang="de-DE" sz="1400"/>
                <a:t>Der Grundwasser-Stand sinkt jährlich um 3 m ab</a:t>
              </a:r>
            </a:p>
          </p:txBody>
        </p:sp>
        <p:pic>
          <p:nvPicPr>
            <p:cNvPr id="35" name="Grafik 34">
              <a:extLst>
                <a:ext uri="{FF2B5EF4-FFF2-40B4-BE49-F238E27FC236}">
                  <a16:creationId xmlns:a16="http://schemas.microsoft.com/office/drawing/2014/main" id="{57BEE0BD-9A06-5A48-6B43-F446A5888AB5}"/>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196840" y="2653309"/>
              <a:ext cx="371997" cy="371994"/>
            </a:xfrm>
            <a:prstGeom prst="rect">
              <a:avLst/>
            </a:prstGeom>
          </p:spPr>
        </p:pic>
        <p:sp>
          <p:nvSpPr>
            <p:cNvPr id="36" name="Textfeld 35">
              <a:extLst>
                <a:ext uri="{FF2B5EF4-FFF2-40B4-BE49-F238E27FC236}">
                  <a16:creationId xmlns:a16="http://schemas.microsoft.com/office/drawing/2014/main" id="{08D198F3-BE57-F141-405A-7CF53DB1A69F}"/>
                </a:ext>
              </a:extLst>
            </p:cNvPr>
            <p:cNvSpPr txBox="1"/>
            <p:nvPr/>
          </p:nvSpPr>
          <p:spPr>
            <a:xfrm>
              <a:off x="7454772" y="3970676"/>
              <a:ext cx="3540330" cy="646331"/>
            </a:xfrm>
            <a:prstGeom prst="rect">
              <a:avLst/>
            </a:prstGeom>
            <a:noFill/>
          </p:spPr>
          <p:txBody>
            <a:bodyPr wrap="square" lIns="0" tIns="0" rIns="0" bIns="0" rtlCol="0">
              <a:spAutoFit/>
            </a:bodyPr>
            <a:lstStyle/>
            <a:p>
              <a:pPr>
                <a:spcAft>
                  <a:spcPts val="600"/>
                </a:spcAft>
                <a:buClr>
                  <a:schemeClr val="accent2"/>
                </a:buClr>
              </a:pPr>
              <a:r>
                <a:rPr lang="de-DE" sz="1400"/>
                <a:t>Das Wasser des Jordan wird zu fast zu 80 % von Nachbarn konsumiert, bevor es Jordanien erreicht</a:t>
              </a:r>
            </a:p>
          </p:txBody>
        </p:sp>
        <p:pic>
          <p:nvPicPr>
            <p:cNvPr id="37" name="Grafik 36">
              <a:extLst>
                <a:ext uri="{FF2B5EF4-FFF2-40B4-BE49-F238E27FC236}">
                  <a16:creationId xmlns:a16="http://schemas.microsoft.com/office/drawing/2014/main" id="{EF1B5091-A16B-D521-E30F-C2BCA96A031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196840" y="3664398"/>
              <a:ext cx="371997" cy="371994"/>
            </a:xfrm>
            <a:prstGeom prst="rect">
              <a:avLst/>
            </a:prstGeom>
          </p:spPr>
        </p:pic>
        <p:sp>
          <p:nvSpPr>
            <p:cNvPr id="45" name="Textfeld 44">
              <a:extLst>
                <a:ext uri="{FF2B5EF4-FFF2-40B4-BE49-F238E27FC236}">
                  <a16:creationId xmlns:a16="http://schemas.microsoft.com/office/drawing/2014/main" id="{4628E5C0-B9FC-81B3-3A51-4A30159859C4}"/>
                </a:ext>
              </a:extLst>
            </p:cNvPr>
            <p:cNvSpPr txBox="1"/>
            <p:nvPr/>
          </p:nvSpPr>
          <p:spPr>
            <a:xfrm>
              <a:off x="7454772" y="5197209"/>
              <a:ext cx="3540330" cy="430887"/>
            </a:xfrm>
            <a:prstGeom prst="rect">
              <a:avLst/>
            </a:prstGeom>
            <a:noFill/>
          </p:spPr>
          <p:txBody>
            <a:bodyPr wrap="square" lIns="0" tIns="0" rIns="0" bIns="0" rtlCol="0">
              <a:spAutoFit/>
            </a:bodyPr>
            <a:lstStyle/>
            <a:p>
              <a:pPr>
                <a:spcAft>
                  <a:spcPts val="600"/>
                </a:spcAft>
                <a:buClr>
                  <a:schemeClr val="accent2"/>
                </a:buClr>
              </a:pPr>
              <a:r>
                <a:rPr lang="de-DE" sz="1400"/>
                <a:t>Meer-Entsalzung ist nur partiell möglich, da wenig Zugang zum Meer</a:t>
              </a:r>
            </a:p>
          </p:txBody>
        </p:sp>
        <p:pic>
          <p:nvPicPr>
            <p:cNvPr id="46" name="Grafik 45">
              <a:extLst>
                <a:ext uri="{FF2B5EF4-FFF2-40B4-BE49-F238E27FC236}">
                  <a16:creationId xmlns:a16="http://schemas.microsoft.com/office/drawing/2014/main" id="{D4D54BAC-B957-FEB1-07B4-DE36B2F679AF}"/>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196840" y="4890931"/>
              <a:ext cx="371997" cy="371994"/>
            </a:xfrm>
            <a:prstGeom prst="rect">
              <a:avLst/>
            </a:prstGeom>
          </p:spPr>
        </p:pic>
      </p:grpSp>
      <p:sp>
        <p:nvSpPr>
          <p:cNvPr id="38" name="Foliennummernplatzhalter 3">
            <a:extLst>
              <a:ext uri="{FF2B5EF4-FFF2-40B4-BE49-F238E27FC236}">
                <a16:creationId xmlns:a16="http://schemas.microsoft.com/office/drawing/2014/main" id="{846E880D-8913-6DB5-FE97-56EC9B700AEA}"/>
              </a:ext>
            </a:extLst>
          </p:cNvPr>
          <p:cNvSpPr>
            <a:spLocks noGrp="1"/>
          </p:cNvSpPr>
          <p:nvPr>
            <p:ph type="sldNum" sz="quarter" idx="4"/>
          </p:nvPr>
        </p:nvSpPr>
        <p:spPr>
          <a:xfrm>
            <a:off x="11593513" y="6600825"/>
            <a:ext cx="361950" cy="257175"/>
          </a:xfrm>
        </p:spPr>
        <p:txBody>
          <a:bodyPr/>
          <a:lstStyle/>
          <a:p>
            <a:fld id="{70AC78CC-C529-47E7-A9D5-30BF1F95C35E}" type="slidenum">
              <a:rPr lang="de-DE" smtClean="0"/>
              <a:pPr/>
              <a:t>6</a:t>
            </a:fld>
            <a:endParaRPr lang="de-DE"/>
          </a:p>
        </p:txBody>
      </p:sp>
      <p:sp>
        <p:nvSpPr>
          <p:cNvPr id="39" name="Fußzeilenplatzhalter 4">
            <a:extLst>
              <a:ext uri="{FF2B5EF4-FFF2-40B4-BE49-F238E27FC236}">
                <a16:creationId xmlns:a16="http://schemas.microsoft.com/office/drawing/2014/main" id="{BBB985F8-737B-A2BE-8EDA-112874D52172}"/>
              </a:ext>
            </a:extLst>
          </p:cNvPr>
          <p:cNvSpPr>
            <a:spLocks noGrp="1"/>
          </p:cNvSpPr>
          <p:nvPr>
            <p:ph type="ftr" sz="quarter" idx="3"/>
          </p:nvPr>
        </p:nvSpPr>
        <p:spPr>
          <a:xfrm>
            <a:off x="1395413" y="6600825"/>
            <a:ext cx="10121900" cy="257175"/>
          </a:xfrm>
        </p:spPr>
        <p:txBody>
          <a:bodyPr/>
          <a:lstStyle/>
          <a:p>
            <a:r>
              <a:rPr lang="de-DE"/>
              <a:t>Titel hinzufügen - Referent</a:t>
            </a:r>
          </a:p>
        </p:txBody>
      </p:sp>
      <p:sp>
        <p:nvSpPr>
          <p:cNvPr id="40" name="Foliennummernplatzhalter 3">
            <a:extLst>
              <a:ext uri="{FF2B5EF4-FFF2-40B4-BE49-F238E27FC236}">
                <a16:creationId xmlns:a16="http://schemas.microsoft.com/office/drawing/2014/main" id="{58EEF74C-66DC-3578-CD53-5B0797EB843B}"/>
              </a:ext>
            </a:extLst>
          </p:cNvPr>
          <p:cNvSpPr txBox="1">
            <a:spLocks/>
          </p:cNvSpPr>
          <p:nvPr/>
        </p:nvSpPr>
        <p:spPr>
          <a:xfrm>
            <a:off x="11593513" y="6600825"/>
            <a:ext cx="361950" cy="257176"/>
          </a:xfrm>
          <a:prstGeom prst="rect">
            <a:avLst/>
          </a:prstGeom>
        </p:spPr>
        <p:txBody>
          <a:bodyPr lIns="0" rIns="0" anchor="ctr"/>
          <a:lstStyle>
            <a:defPPr>
              <a:defRPr lang="de-DE"/>
            </a:defPPr>
            <a:lvl1pPr marL="0" algn="r" defTabSz="914400" rtl="0" eaLnBrk="1" latinLnBrk="0" hangingPunct="1">
              <a:defRPr sz="6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0AC78CC-C529-47E7-A9D5-30BF1F95C35E}" type="slidenum">
              <a:rPr lang="de-DE" smtClean="0">
                <a:solidFill>
                  <a:schemeClr val="bg1"/>
                </a:solidFill>
              </a:rPr>
              <a:pPr/>
              <a:t>6</a:t>
            </a:fld>
            <a:endParaRPr lang="de-DE">
              <a:solidFill>
                <a:schemeClr val="bg1"/>
              </a:solidFill>
            </a:endParaRPr>
          </a:p>
        </p:txBody>
      </p:sp>
      <p:sp>
        <p:nvSpPr>
          <p:cNvPr id="41" name="Fußzeilenplatzhalter 4">
            <a:extLst>
              <a:ext uri="{FF2B5EF4-FFF2-40B4-BE49-F238E27FC236}">
                <a16:creationId xmlns:a16="http://schemas.microsoft.com/office/drawing/2014/main" id="{111448AF-EC7E-7E1E-B459-FB8057D4F61F}"/>
              </a:ext>
            </a:extLst>
          </p:cNvPr>
          <p:cNvSpPr txBox="1">
            <a:spLocks/>
          </p:cNvSpPr>
          <p:nvPr/>
        </p:nvSpPr>
        <p:spPr>
          <a:xfrm>
            <a:off x="1331015" y="6362126"/>
            <a:ext cx="10122125" cy="257176"/>
          </a:xfrm>
          <a:prstGeom prst="rect">
            <a:avLst/>
          </a:prstGeom>
        </p:spPr>
        <p:txBody>
          <a:bodyPr lIns="0" tIns="45720" rIns="91440" bIns="45720" anchor="ctr"/>
          <a:lstStyle>
            <a:defPPr>
              <a:defRPr lang="de-DE"/>
            </a:defPPr>
            <a:lvl1pPr marL="0" algn="l" defTabSz="914400" rtl="0" eaLnBrk="1" latinLnBrk="0" hangingPunct="1">
              <a:defRPr sz="600" b="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err="1">
                <a:solidFill>
                  <a:schemeClr val="bg1"/>
                </a:solidFill>
                <a:ea typeface="Verdana"/>
              </a:rPr>
              <a:t>Potenziale</a:t>
            </a:r>
            <a:r>
              <a:rPr lang="en-US">
                <a:solidFill>
                  <a:schemeClr val="bg1"/>
                </a:solidFill>
                <a:ea typeface="Verdana"/>
              </a:rPr>
              <a:t> und </a:t>
            </a:r>
            <a:r>
              <a:rPr lang="en-US" err="1">
                <a:solidFill>
                  <a:schemeClr val="bg1"/>
                </a:solidFill>
                <a:ea typeface="Verdana"/>
              </a:rPr>
              <a:t>Perspektiven</a:t>
            </a:r>
            <a:r>
              <a:rPr lang="en-US">
                <a:solidFill>
                  <a:schemeClr val="bg1"/>
                </a:solidFill>
                <a:ea typeface="Verdana"/>
              </a:rPr>
              <a:t>–  Philipp Martin &amp; Werner Reiner</a:t>
            </a:r>
            <a:endParaRPr lang="en-US">
              <a:solidFill>
                <a:schemeClr val="bg1"/>
              </a:solidFill>
            </a:endParaRPr>
          </a:p>
        </p:txBody>
      </p:sp>
      <p:sp>
        <p:nvSpPr>
          <p:cNvPr id="42" name="Textfeld 41">
            <a:extLst>
              <a:ext uri="{FF2B5EF4-FFF2-40B4-BE49-F238E27FC236}">
                <a16:creationId xmlns:a16="http://schemas.microsoft.com/office/drawing/2014/main" id="{0B604064-13D4-2077-9333-F807DDCFDDDE}"/>
              </a:ext>
            </a:extLst>
          </p:cNvPr>
          <p:cNvSpPr txBox="1"/>
          <p:nvPr/>
        </p:nvSpPr>
        <p:spPr>
          <a:xfrm>
            <a:off x="233364" y="6637080"/>
            <a:ext cx="1145856" cy="184666"/>
          </a:xfrm>
          <a:prstGeom prst="rect">
            <a:avLst/>
          </a:prstGeom>
          <a:noFill/>
        </p:spPr>
        <p:txBody>
          <a:bodyPr wrap="square" lIns="0" rIns="0">
            <a:spAutoFit/>
          </a:bodyPr>
          <a:lstStyle/>
          <a:p>
            <a:r>
              <a:rPr lang="en-US" sz="600" b="1" kern="0" noProof="1">
                <a:solidFill>
                  <a:schemeClr val="bg1"/>
                </a:solidFill>
                <a:latin typeface="Verdana" panose="020B0604030504040204" pitchFamily="34" charset="0"/>
                <a:ea typeface="Verdana" panose="020B0604030504040204" pitchFamily="34" charset="0"/>
              </a:rPr>
              <a:t>RELINE UV TECHNOLOGY </a:t>
            </a:r>
            <a:r>
              <a:rPr lang="en-US" sz="600" kern="0" noProof="1">
                <a:solidFill>
                  <a:schemeClr val="bg1"/>
                </a:solidFill>
                <a:latin typeface="Verdana" panose="020B0604030504040204" pitchFamily="34" charset="0"/>
                <a:ea typeface="Verdana" panose="020B0604030504040204" pitchFamily="34" charset="0"/>
              </a:rPr>
              <a:t>| </a:t>
            </a:r>
            <a:endParaRPr lang="de-DE" sz="1400">
              <a:solidFill>
                <a:schemeClr val="bg1"/>
              </a:solidFill>
            </a:endParaRPr>
          </a:p>
        </p:txBody>
      </p:sp>
      <p:cxnSp>
        <p:nvCxnSpPr>
          <p:cNvPr id="43" name="Gerader Verbinder 42">
            <a:extLst>
              <a:ext uri="{FF2B5EF4-FFF2-40B4-BE49-F238E27FC236}">
                <a16:creationId xmlns:a16="http://schemas.microsoft.com/office/drawing/2014/main" id="{1BAF1C32-6969-C331-6395-D8EC9C1E691F}"/>
              </a:ext>
            </a:extLst>
          </p:cNvPr>
          <p:cNvCxnSpPr>
            <a:cxnSpLocks/>
          </p:cNvCxnSpPr>
          <p:nvPr/>
        </p:nvCxnSpPr>
        <p:spPr>
          <a:xfrm>
            <a:off x="233363" y="6592888"/>
            <a:ext cx="11722100" cy="0"/>
          </a:xfrm>
          <a:prstGeom prst="line">
            <a:avLst/>
          </a:prstGeom>
          <a:ln w="28575">
            <a:solidFill>
              <a:srgbClr val="FBB21B"/>
            </a:solidFill>
          </a:ln>
        </p:spPr>
        <p:style>
          <a:lnRef idx="1">
            <a:schemeClr val="accent1"/>
          </a:lnRef>
          <a:fillRef idx="0">
            <a:schemeClr val="accent1"/>
          </a:fillRef>
          <a:effectRef idx="0">
            <a:schemeClr val="accent1"/>
          </a:effectRef>
          <a:fontRef idx="minor">
            <a:schemeClr val="tx1"/>
          </a:fontRef>
        </p:style>
      </p:cxnSp>
      <p:sp>
        <p:nvSpPr>
          <p:cNvPr id="3" name="Textfeld 2">
            <a:extLst>
              <a:ext uri="{FF2B5EF4-FFF2-40B4-BE49-F238E27FC236}">
                <a16:creationId xmlns:a16="http://schemas.microsoft.com/office/drawing/2014/main" id="{95768C12-E173-7FE4-7E0F-0EDE5ED703E8}"/>
              </a:ext>
            </a:extLst>
          </p:cNvPr>
          <p:cNvSpPr txBox="1"/>
          <p:nvPr/>
        </p:nvSpPr>
        <p:spPr>
          <a:xfrm>
            <a:off x="7602222" y="1091682"/>
            <a:ext cx="3444980" cy="507831"/>
          </a:xfrm>
          <a:prstGeom prst="rect">
            <a:avLst/>
          </a:prstGeom>
          <a:noFill/>
        </p:spPr>
        <p:txBody>
          <a:bodyPr wrap="square" lIns="0" tIns="0" rIns="0" bIns="0" rtlCol="0">
            <a:spAutoFit/>
          </a:bodyPr>
          <a:lstStyle/>
          <a:p>
            <a:pPr algn="l">
              <a:spcAft>
                <a:spcPts val="600"/>
              </a:spcAft>
            </a:pPr>
            <a:r>
              <a:rPr lang="de-DE" sz="1400" b="1" dirty="0"/>
              <a:t>50 </a:t>
            </a:r>
            <a:r>
              <a:rPr lang="de-DE" sz="1400" b="1" dirty="0" err="1"/>
              <a:t>Years</a:t>
            </a:r>
            <a:r>
              <a:rPr lang="de-DE" sz="1400" b="1" dirty="0"/>
              <a:t> </a:t>
            </a:r>
            <a:r>
              <a:rPr lang="de-DE" sz="1400" b="1" dirty="0" err="1"/>
              <a:t>of</a:t>
            </a:r>
            <a:r>
              <a:rPr lang="de-DE" sz="1400" b="1" dirty="0"/>
              <a:t> </a:t>
            </a:r>
            <a:r>
              <a:rPr lang="de-DE" sz="1400" b="1" dirty="0" err="1"/>
              <a:t>age</a:t>
            </a:r>
            <a:r>
              <a:rPr lang="de-DE" sz="1400" b="1" dirty="0"/>
              <a:t>: </a:t>
            </a:r>
          </a:p>
          <a:p>
            <a:pPr algn="l">
              <a:spcAft>
                <a:spcPts val="600"/>
              </a:spcAft>
            </a:pPr>
            <a:r>
              <a:rPr lang="de-DE" sz="1400" b="1" dirty="0"/>
              <a:t>Generally </a:t>
            </a:r>
            <a:r>
              <a:rPr lang="de-DE" sz="1400" b="1" dirty="0" err="1"/>
              <a:t>preventive</a:t>
            </a:r>
            <a:r>
              <a:rPr lang="de-DE" sz="1400" b="1" dirty="0"/>
              <a:t> </a:t>
            </a:r>
            <a:r>
              <a:rPr lang="de-DE" sz="1400" b="1" dirty="0" err="1"/>
              <a:t>renovation</a:t>
            </a:r>
            <a:endParaRPr lang="de-DE" sz="1400" b="1" dirty="0"/>
          </a:p>
        </p:txBody>
      </p:sp>
    </p:spTree>
    <p:extLst>
      <p:ext uri="{BB962C8B-B14F-4D97-AF65-F5344CB8AC3E}">
        <p14:creationId xmlns:p14="http://schemas.microsoft.com/office/powerpoint/2010/main" val="21582951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B19E2C-29B5-3315-80EC-02DFDED3A0A8}"/>
            </a:ext>
          </a:extLst>
        </p:cNvPr>
        <p:cNvGrpSpPr/>
        <p:nvPr/>
      </p:nvGrpSpPr>
      <p:grpSpPr>
        <a:xfrm>
          <a:off x="0" y="0"/>
          <a:ext cx="0" cy="0"/>
          <a:chOff x="0" y="0"/>
          <a:chExt cx="0" cy="0"/>
        </a:xfrm>
      </p:grpSpPr>
      <p:pic>
        <p:nvPicPr>
          <p:cNvPr id="6" name="Grafik 5" descr="Ein Bild, das draußen, Wolke, Himmel, Skyline enthält.&#10;&#10;Automatisch generierte Beschreibung">
            <a:extLst>
              <a:ext uri="{FF2B5EF4-FFF2-40B4-BE49-F238E27FC236}">
                <a16:creationId xmlns:a16="http://schemas.microsoft.com/office/drawing/2014/main" id="{63593E48-02AC-649C-9E11-35346DA22BA5}"/>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2" name="Rechteck 11">
            <a:extLst>
              <a:ext uri="{FF2B5EF4-FFF2-40B4-BE49-F238E27FC236}">
                <a16:creationId xmlns:a16="http://schemas.microsoft.com/office/drawing/2014/main" id="{13859B88-C42B-B2E1-28DE-3AD195E03E40}"/>
              </a:ext>
            </a:extLst>
          </p:cNvPr>
          <p:cNvSpPr/>
          <p:nvPr/>
        </p:nvSpPr>
        <p:spPr>
          <a:xfrm>
            <a:off x="0" y="0"/>
            <a:ext cx="12192001" cy="6858000"/>
          </a:xfrm>
          <a:prstGeom prst="rect">
            <a:avLst/>
          </a:prstGeom>
          <a:solidFill>
            <a:srgbClr val="0B1522">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aphicFrame>
        <p:nvGraphicFramePr>
          <p:cNvPr id="9" name="think-cell data - do not delete" hidden="1">
            <a:extLst>
              <a:ext uri="{FF2B5EF4-FFF2-40B4-BE49-F238E27FC236}">
                <a16:creationId xmlns:a16="http://schemas.microsoft.com/office/drawing/2014/main" id="{11C49964-E11D-07C3-7670-1EEC5AEA138E}"/>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592" imgH="591" progId="TCLayout.ActiveDocument.1">
                  <p:embed/>
                </p:oleObj>
              </mc:Choice>
              <mc:Fallback>
                <p:oleObj name="think-cell Folie" r:id="rId4" imgW="592" imgH="591" progId="TCLayout.ActiveDocument.1">
                  <p:embed/>
                  <p:pic>
                    <p:nvPicPr>
                      <p:cNvPr id="9" name="think-cell data - do not delete" hidden="1">
                        <a:extLst>
                          <a:ext uri="{FF2B5EF4-FFF2-40B4-BE49-F238E27FC236}">
                            <a16:creationId xmlns:a16="http://schemas.microsoft.com/office/drawing/2014/main" id="{11C49964-E11D-07C3-7670-1EEC5AEA138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B3088C08-BF04-A523-3059-296EB1C6CEAC}"/>
              </a:ext>
            </a:extLst>
          </p:cNvPr>
          <p:cNvSpPr>
            <a:spLocks noGrp="1"/>
          </p:cNvSpPr>
          <p:nvPr>
            <p:ph type="title"/>
          </p:nvPr>
        </p:nvSpPr>
        <p:spPr>
          <a:xfrm>
            <a:off x="233363" y="923620"/>
            <a:ext cx="11722100" cy="332399"/>
          </a:xfrm>
        </p:spPr>
        <p:txBody>
          <a:bodyPr vert="horz" anchor="t"/>
          <a:lstStyle/>
          <a:p>
            <a:r>
              <a:rPr lang="de-DE" dirty="0">
                <a:solidFill>
                  <a:schemeClr val="bg1"/>
                </a:solidFill>
              </a:rPr>
              <a:t>Average </a:t>
            </a:r>
            <a:r>
              <a:rPr lang="de-DE" dirty="0" err="1">
                <a:solidFill>
                  <a:schemeClr val="bg1"/>
                </a:solidFill>
              </a:rPr>
              <a:t>pipe</a:t>
            </a:r>
            <a:r>
              <a:rPr lang="de-DE" dirty="0">
                <a:solidFill>
                  <a:schemeClr val="bg1"/>
                </a:solidFill>
              </a:rPr>
              <a:t> </a:t>
            </a:r>
            <a:r>
              <a:rPr lang="de-DE" dirty="0" err="1">
                <a:solidFill>
                  <a:schemeClr val="bg1"/>
                </a:solidFill>
              </a:rPr>
              <a:t>age</a:t>
            </a:r>
            <a:endParaRPr lang="de-DE" dirty="0">
              <a:solidFill>
                <a:schemeClr val="bg1"/>
              </a:solidFill>
            </a:endParaRPr>
          </a:p>
        </p:txBody>
      </p:sp>
      <p:grpSp>
        <p:nvGrpSpPr>
          <p:cNvPr id="15" name="Gruppieren 14">
            <a:extLst>
              <a:ext uri="{FF2B5EF4-FFF2-40B4-BE49-F238E27FC236}">
                <a16:creationId xmlns:a16="http://schemas.microsoft.com/office/drawing/2014/main" id="{847F17B4-6326-7349-9C54-919CA5884733}"/>
              </a:ext>
            </a:extLst>
          </p:cNvPr>
          <p:cNvGrpSpPr/>
          <p:nvPr/>
        </p:nvGrpSpPr>
        <p:grpSpPr>
          <a:xfrm>
            <a:off x="0" y="0"/>
            <a:ext cx="12192001" cy="698556"/>
            <a:chOff x="0" y="0"/>
            <a:chExt cx="12192001" cy="698556"/>
          </a:xfrm>
        </p:grpSpPr>
        <p:sp>
          <p:nvSpPr>
            <p:cNvPr id="16" name="Rechteck 15">
              <a:extLst>
                <a:ext uri="{FF2B5EF4-FFF2-40B4-BE49-F238E27FC236}">
                  <a16:creationId xmlns:a16="http://schemas.microsoft.com/office/drawing/2014/main" id="{BA1E542E-F523-D345-BF13-651F5132CA6B}"/>
                </a:ext>
              </a:extLst>
            </p:cNvPr>
            <p:cNvSpPr/>
            <p:nvPr/>
          </p:nvSpPr>
          <p:spPr>
            <a:xfrm>
              <a:off x="0" y="0"/>
              <a:ext cx="12192000" cy="646820"/>
            </a:xfrm>
            <a:prstGeom prst="rect">
              <a:avLst/>
            </a:prstGeom>
            <a:solidFill>
              <a:srgbClr val="0B15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17" name="Gerader Verbinder 16">
              <a:extLst>
                <a:ext uri="{FF2B5EF4-FFF2-40B4-BE49-F238E27FC236}">
                  <a16:creationId xmlns:a16="http://schemas.microsoft.com/office/drawing/2014/main" id="{63A481C4-8212-C139-6C72-703F38FEDA89}"/>
                </a:ext>
              </a:extLst>
            </p:cNvPr>
            <p:cNvCxnSpPr>
              <a:cxnSpLocks/>
            </p:cNvCxnSpPr>
            <p:nvPr/>
          </p:nvCxnSpPr>
          <p:spPr>
            <a:xfrm>
              <a:off x="227013" y="628153"/>
              <a:ext cx="11737975" cy="0"/>
            </a:xfrm>
            <a:prstGeom prst="line">
              <a:avLst/>
            </a:prstGeom>
            <a:ln w="28575">
              <a:solidFill>
                <a:srgbClr val="0F1623"/>
              </a:solidFill>
            </a:ln>
          </p:spPr>
          <p:style>
            <a:lnRef idx="1">
              <a:schemeClr val="accent1"/>
            </a:lnRef>
            <a:fillRef idx="0">
              <a:schemeClr val="accent1"/>
            </a:fillRef>
            <a:effectRef idx="0">
              <a:schemeClr val="accent1"/>
            </a:effectRef>
            <a:fontRef idx="minor">
              <a:schemeClr val="tx1"/>
            </a:fontRef>
          </p:style>
        </p:cxnSp>
        <p:sp>
          <p:nvSpPr>
            <p:cNvPr id="18" name="Rechteck 17">
              <a:extLst>
                <a:ext uri="{FF2B5EF4-FFF2-40B4-BE49-F238E27FC236}">
                  <a16:creationId xmlns:a16="http://schemas.microsoft.com/office/drawing/2014/main" id="{EF7AA9A4-5049-F5D1-D2CC-AF592DE7A5BC}"/>
                </a:ext>
              </a:extLst>
            </p:cNvPr>
            <p:cNvSpPr/>
            <p:nvPr/>
          </p:nvSpPr>
          <p:spPr>
            <a:xfrm>
              <a:off x="227013" y="646824"/>
              <a:ext cx="1519236" cy="51732"/>
            </a:xfrm>
            <a:prstGeom prst="rect">
              <a:avLst/>
            </a:prstGeom>
            <a:solidFill>
              <a:srgbClr val="FCAF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9" name="Grafik 18" descr="Ein Bild, das Text, ClipArt enthält.&#10;&#10;Automatisch generierte Beschreibung">
              <a:extLst>
                <a:ext uri="{FF2B5EF4-FFF2-40B4-BE49-F238E27FC236}">
                  <a16:creationId xmlns:a16="http://schemas.microsoft.com/office/drawing/2014/main" id="{3D082B12-87A8-E2A7-8FEA-8342C267DAC2}"/>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3631" t="11965" r="4453" b="11785"/>
            <a:stretch/>
          </p:blipFill>
          <p:spPr>
            <a:xfrm>
              <a:off x="218602" y="114137"/>
              <a:ext cx="1540885" cy="418546"/>
            </a:xfrm>
            <a:prstGeom prst="rect">
              <a:avLst/>
            </a:prstGeom>
          </p:spPr>
        </p:pic>
        <p:pic>
          <p:nvPicPr>
            <p:cNvPr id="20" name="Grafik 19">
              <a:extLst>
                <a:ext uri="{FF2B5EF4-FFF2-40B4-BE49-F238E27FC236}">
                  <a16:creationId xmlns:a16="http://schemas.microsoft.com/office/drawing/2014/main" id="{3A8D49A1-C7F1-D724-F501-9BEF25650751}"/>
                </a:ext>
              </a:extLst>
            </p:cNvPr>
            <p:cNvPicPr>
              <a:picLocks noChangeAspect="1"/>
            </p:cNvPicPr>
            <p:nvPr/>
          </p:nvPicPr>
          <p:blipFill rotWithShape="1">
            <a:blip r:embed="rId7" cstate="screen">
              <a:alphaModFix amt="50000"/>
              <a:extLst>
                <a:ext uri="{28A0092B-C50C-407E-A947-70E740481C1C}">
                  <a14:useLocalDpi xmlns:a14="http://schemas.microsoft.com/office/drawing/2010/main"/>
                </a:ext>
              </a:extLst>
            </a:blip>
            <a:srcRect/>
            <a:stretch/>
          </p:blipFill>
          <p:spPr>
            <a:xfrm>
              <a:off x="11437653" y="0"/>
              <a:ext cx="754348" cy="646611"/>
            </a:xfrm>
            <a:prstGeom prst="rect">
              <a:avLst/>
            </a:prstGeom>
          </p:spPr>
        </p:pic>
      </p:grpSp>
      <p:grpSp>
        <p:nvGrpSpPr>
          <p:cNvPr id="3" name="Gruppieren 2">
            <a:extLst>
              <a:ext uri="{FF2B5EF4-FFF2-40B4-BE49-F238E27FC236}">
                <a16:creationId xmlns:a16="http://schemas.microsoft.com/office/drawing/2014/main" id="{314E13B9-21C9-01E5-1E06-95309959DED3}"/>
              </a:ext>
            </a:extLst>
          </p:cNvPr>
          <p:cNvGrpSpPr/>
          <p:nvPr/>
        </p:nvGrpSpPr>
        <p:grpSpPr>
          <a:xfrm>
            <a:off x="7053266" y="85250"/>
            <a:ext cx="4147849" cy="6600822"/>
            <a:chOff x="7053266" y="85250"/>
            <a:chExt cx="4147849" cy="6600822"/>
          </a:xfrm>
        </p:grpSpPr>
        <p:sp>
          <p:nvSpPr>
            <p:cNvPr id="64" name="Rechteck 63">
              <a:extLst>
                <a:ext uri="{FF2B5EF4-FFF2-40B4-BE49-F238E27FC236}">
                  <a16:creationId xmlns:a16="http://schemas.microsoft.com/office/drawing/2014/main" id="{27DE9528-B955-583B-3D02-DEB416BB4E1E}"/>
                </a:ext>
              </a:extLst>
            </p:cNvPr>
            <p:cNvSpPr/>
            <p:nvPr/>
          </p:nvSpPr>
          <p:spPr>
            <a:xfrm>
              <a:off x="7053266" y="85250"/>
              <a:ext cx="4147849" cy="66008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e-DE" err="1"/>
            </a:p>
          </p:txBody>
        </p:sp>
        <p:sp>
          <p:nvSpPr>
            <p:cNvPr id="49" name="Textfeld 48">
              <a:extLst>
                <a:ext uri="{FF2B5EF4-FFF2-40B4-BE49-F238E27FC236}">
                  <a16:creationId xmlns:a16="http://schemas.microsoft.com/office/drawing/2014/main" id="{DF39E814-14C7-CF35-2BB0-06BBDD48DAC8}"/>
                </a:ext>
              </a:extLst>
            </p:cNvPr>
            <p:cNvSpPr txBox="1"/>
            <p:nvPr/>
          </p:nvSpPr>
          <p:spPr>
            <a:xfrm>
              <a:off x="7454772" y="871280"/>
              <a:ext cx="3444980" cy="215444"/>
            </a:xfrm>
            <a:prstGeom prst="rect">
              <a:avLst/>
            </a:prstGeom>
            <a:noFill/>
          </p:spPr>
          <p:txBody>
            <a:bodyPr wrap="square" lIns="0" tIns="0" rIns="0" bIns="0" rtlCol="0">
              <a:spAutoFit/>
            </a:bodyPr>
            <a:lstStyle/>
            <a:p>
              <a:pPr algn="l">
                <a:spcAft>
                  <a:spcPts val="600"/>
                </a:spcAft>
              </a:pPr>
              <a:endParaRPr lang="de-DE" sz="1400" dirty="0"/>
            </a:p>
          </p:txBody>
        </p:sp>
        <p:pic>
          <p:nvPicPr>
            <p:cNvPr id="50" name="Grafik 49">
              <a:extLst>
                <a:ext uri="{FF2B5EF4-FFF2-40B4-BE49-F238E27FC236}">
                  <a16:creationId xmlns:a16="http://schemas.microsoft.com/office/drawing/2014/main" id="{9F36CA31-7851-D53D-F4E3-2BD14C7C156B}"/>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196840" y="565002"/>
              <a:ext cx="371997" cy="371994"/>
            </a:xfrm>
            <a:prstGeom prst="rect">
              <a:avLst/>
            </a:prstGeom>
          </p:spPr>
        </p:pic>
        <p:sp>
          <p:nvSpPr>
            <p:cNvPr id="53" name="Textfeld 52">
              <a:extLst>
                <a:ext uri="{FF2B5EF4-FFF2-40B4-BE49-F238E27FC236}">
                  <a16:creationId xmlns:a16="http://schemas.microsoft.com/office/drawing/2014/main" id="{C1BA72A3-9D39-6DC6-22B0-0198DC558C01}"/>
                </a:ext>
              </a:extLst>
            </p:cNvPr>
            <p:cNvSpPr txBox="1"/>
            <p:nvPr/>
          </p:nvSpPr>
          <p:spPr>
            <a:xfrm>
              <a:off x="7573041" y="763903"/>
              <a:ext cx="3444980" cy="4955203"/>
            </a:xfrm>
            <a:prstGeom prst="rect">
              <a:avLst/>
            </a:prstGeom>
            <a:noFill/>
          </p:spPr>
          <p:txBody>
            <a:bodyPr wrap="square" lIns="0" tIns="0" rIns="0" bIns="0" rtlCol="0">
              <a:spAutoFit/>
            </a:bodyPr>
            <a:lstStyle/>
            <a:p>
              <a:pPr algn="l">
                <a:spcAft>
                  <a:spcPts val="600"/>
                </a:spcAft>
              </a:pPr>
              <a:r>
                <a:rPr lang="de-DE" sz="1400" b="1" dirty="0"/>
                <a:t>Average </a:t>
              </a:r>
              <a:r>
                <a:rPr lang="de-DE" sz="1400" b="1" dirty="0" err="1"/>
                <a:t>life</a:t>
              </a:r>
              <a:r>
                <a:rPr lang="de-DE" sz="1400" b="1" dirty="0"/>
                <a:t> </a:t>
              </a:r>
              <a:r>
                <a:rPr lang="de-DE" sz="1400" b="1" dirty="0" err="1"/>
                <a:t>expectaion</a:t>
              </a:r>
              <a:r>
                <a:rPr lang="de-DE" sz="1400" b="1" dirty="0"/>
                <a:t> </a:t>
              </a:r>
              <a:r>
                <a:rPr lang="de-DE" sz="1400" b="1" dirty="0" err="1"/>
                <a:t>of</a:t>
              </a:r>
              <a:r>
                <a:rPr lang="de-DE" sz="1400" b="1" dirty="0"/>
                <a:t> </a:t>
              </a:r>
              <a:r>
                <a:rPr lang="de-DE" sz="1400" b="1" dirty="0" err="1"/>
                <a:t>pipes</a:t>
              </a:r>
              <a:r>
                <a:rPr lang="de-DE" sz="1400" b="1" dirty="0"/>
                <a:t> in </a:t>
              </a:r>
              <a:r>
                <a:rPr lang="de-DE" sz="1400" b="1" dirty="0" err="1"/>
                <a:t>differetn</a:t>
              </a:r>
              <a:r>
                <a:rPr lang="de-DE" sz="1400" b="1" dirty="0"/>
                <a:t> material and </a:t>
              </a:r>
              <a:r>
                <a:rPr lang="de-DE" sz="1400" b="1" dirty="0" err="1"/>
                <a:t>condition</a:t>
              </a:r>
              <a:r>
                <a:rPr lang="de-DE" sz="1400" b="1" dirty="0"/>
                <a:t> will </a:t>
              </a:r>
              <a:r>
                <a:rPr lang="de-DE" sz="1400" b="1" dirty="0" err="1"/>
                <a:t>be</a:t>
              </a:r>
              <a:r>
                <a:rPr lang="de-DE" sz="1400" b="1" dirty="0"/>
                <a:t> </a:t>
              </a:r>
              <a:r>
                <a:rPr lang="de-DE" sz="1400" b="1" dirty="0" err="1"/>
                <a:t>between</a:t>
              </a:r>
              <a:r>
                <a:rPr lang="de-DE" sz="1400" b="1" dirty="0"/>
                <a:t> 60 and 150 </a:t>
              </a:r>
              <a:r>
                <a:rPr lang="de-DE" sz="1400" b="1" dirty="0" err="1"/>
                <a:t>years</a:t>
              </a:r>
              <a:endParaRPr lang="de-DE" sz="1400" b="1" dirty="0"/>
            </a:p>
            <a:p>
              <a:pPr algn="l">
                <a:spcAft>
                  <a:spcPts val="600"/>
                </a:spcAft>
              </a:pPr>
              <a:endParaRPr lang="de-DE" sz="1400" b="1" dirty="0"/>
            </a:p>
            <a:p>
              <a:pPr algn="l">
                <a:spcAft>
                  <a:spcPts val="600"/>
                </a:spcAft>
              </a:pPr>
              <a:endParaRPr lang="de-DE" sz="1400" b="1" dirty="0"/>
            </a:p>
            <a:p>
              <a:pPr algn="l">
                <a:spcAft>
                  <a:spcPts val="600"/>
                </a:spcAft>
              </a:pPr>
              <a:r>
                <a:rPr lang="de-DE" sz="1400" b="1" dirty="0"/>
                <a:t>More </a:t>
              </a:r>
              <a:r>
                <a:rPr lang="de-DE" sz="1400" b="1" dirty="0" err="1"/>
                <a:t>than</a:t>
              </a:r>
              <a:r>
                <a:rPr lang="de-DE" sz="1400" b="1" dirty="0"/>
                <a:t> 50 </a:t>
              </a:r>
              <a:r>
                <a:rPr lang="de-DE" sz="1400" b="1" dirty="0" err="1"/>
                <a:t>years</a:t>
              </a:r>
              <a:r>
                <a:rPr lang="de-DE" sz="1400" b="1" dirty="0"/>
                <a:t> </a:t>
              </a:r>
              <a:r>
                <a:rPr lang="de-DE" sz="1400" b="1" dirty="0" err="1"/>
                <a:t>already</a:t>
              </a:r>
              <a:r>
                <a:rPr lang="de-DE" sz="1400" b="1" dirty="0"/>
                <a:t> </a:t>
              </a:r>
              <a:r>
                <a:rPr lang="de-DE" sz="1400" b="1" dirty="0" err="1"/>
                <a:t>consumed</a:t>
              </a:r>
              <a:r>
                <a:rPr lang="de-DE" sz="1400" b="1" dirty="0"/>
                <a:t> </a:t>
              </a:r>
              <a:r>
                <a:rPr lang="de-DE" sz="1400" b="1" dirty="0" err="1"/>
                <a:t>since</a:t>
              </a:r>
              <a:r>
                <a:rPr lang="de-DE" sz="1400" b="1" dirty="0"/>
                <a:t> </a:t>
              </a:r>
              <a:r>
                <a:rPr lang="de-DE" sz="1400" b="1" dirty="0" err="1"/>
                <a:t>construction</a:t>
              </a:r>
              <a:r>
                <a:rPr lang="de-DE" sz="1400" b="1" dirty="0"/>
                <a:t> in </a:t>
              </a:r>
              <a:r>
                <a:rPr lang="de-DE" sz="1400" b="1" dirty="0" err="1"/>
                <a:t>many</a:t>
              </a:r>
              <a:r>
                <a:rPr lang="de-DE" sz="1400" b="1" dirty="0"/>
                <a:t> </a:t>
              </a:r>
              <a:r>
                <a:rPr lang="de-DE" sz="1400" b="1" dirty="0" err="1"/>
                <a:t>cases</a:t>
              </a:r>
              <a:endParaRPr lang="de-DE" sz="1400" b="1" dirty="0"/>
            </a:p>
            <a:p>
              <a:pPr algn="l">
                <a:spcAft>
                  <a:spcPts val="600"/>
                </a:spcAft>
              </a:pPr>
              <a:endParaRPr lang="de-DE" sz="1400" b="1" dirty="0"/>
            </a:p>
            <a:p>
              <a:pPr algn="l">
                <a:spcAft>
                  <a:spcPts val="600"/>
                </a:spcAft>
              </a:pPr>
              <a:endParaRPr lang="de-DE" sz="1400" b="1" dirty="0"/>
            </a:p>
            <a:p>
              <a:pPr algn="l">
                <a:spcAft>
                  <a:spcPts val="600"/>
                </a:spcAft>
              </a:pPr>
              <a:r>
                <a:rPr lang="de-DE" sz="1400" b="1" dirty="0" err="1"/>
                <a:t>For</a:t>
              </a:r>
              <a:r>
                <a:rPr lang="de-DE" sz="1400" b="1" dirty="0"/>
                <a:t> easy </a:t>
              </a:r>
              <a:r>
                <a:rPr lang="de-DE" sz="1400" b="1" dirty="0" err="1"/>
                <a:t>example</a:t>
              </a:r>
              <a:r>
                <a:rPr lang="de-DE" sz="1400" b="1" dirty="0"/>
                <a:t>:</a:t>
              </a:r>
            </a:p>
            <a:p>
              <a:pPr algn="l">
                <a:spcAft>
                  <a:spcPts val="600"/>
                </a:spcAft>
              </a:pPr>
              <a:r>
                <a:rPr lang="de-DE" sz="1400" b="1" dirty="0"/>
                <a:t> </a:t>
              </a:r>
              <a:r>
                <a:rPr lang="de-DE" sz="1400" b="1" dirty="0" err="1"/>
                <a:t>max</a:t>
              </a:r>
              <a:r>
                <a:rPr lang="de-DE" sz="1400" b="1" dirty="0"/>
                <a:t> </a:t>
              </a:r>
              <a:r>
                <a:rPr lang="de-DE" sz="1400" b="1" u="sng" dirty="0"/>
                <a:t>100 </a:t>
              </a:r>
              <a:r>
                <a:rPr lang="de-DE" sz="1400" b="1" u="sng" dirty="0" err="1"/>
                <a:t>years</a:t>
              </a:r>
              <a:r>
                <a:rPr lang="de-DE" sz="1400" b="1" u="sng" dirty="0"/>
                <a:t> </a:t>
              </a:r>
              <a:r>
                <a:rPr lang="de-DE" sz="1400" b="1" dirty="0" err="1"/>
                <a:t>remaining</a:t>
              </a:r>
              <a:endParaRPr lang="de-DE" sz="1400" b="1" dirty="0"/>
            </a:p>
            <a:p>
              <a:pPr algn="l">
                <a:spcAft>
                  <a:spcPts val="600"/>
                </a:spcAft>
              </a:pPr>
              <a:endParaRPr lang="de-DE" sz="1400" b="1" dirty="0"/>
            </a:p>
            <a:p>
              <a:pPr algn="l">
                <a:spcAft>
                  <a:spcPts val="600"/>
                </a:spcAft>
              </a:pPr>
              <a:r>
                <a:rPr lang="de-DE" sz="1400" b="1" dirty="0" err="1"/>
                <a:t>Means</a:t>
              </a:r>
              <a:endParaRPr lang="de-DE" sz="1400" b="1" dirty="0"/>
            </a:p>
            <a:p>
              <a:pPr algn="l">
                <a:spcAft>
                  <a:spcPts val="600"/>
                </a:spcAft>
              </a:pPr>
              <a:endParaRPr lang="de-DE" sz="1400" b="1" dirty="0"/>
            </a:p>
            <a:p>
              <a:pPr algn="l">
                <a:spcAft>
                  <a:spcPts val="600"/>
                </a:spcAft>
              </a:pPr>
              <a:r>
                <a:rPr lang="de-DE" sz="1400" b="1" dirty="0"/>
                <a:t>An Asset </a:t>
              </a:r>
              <a:r>
                <a:rPr lang="de-DE" sz="1400" b="1" dirty="0" err="1"/>
                <a:t>owner</a:t>
              </a:r>
              <a:r>
                <a:rPr lang="de-DE" sz="1400" b="1" dirty="0"/>
                <a:t> will </a:t>
              </a:r>
              <a:r>
                <a:rPr lang="de-DE" sz="1400" b="1" dirty="0" err="1"/>
                <a:t>need</a:t>
              </a:r>
              <a:r>
                <a:rPr lang="de-DE" sz="1400" b="1" dirty="0"/>
                <a:t> </a:t>
              </a:r>
              <a:r>
                <a:rPr lang="de-DE" sz="1400" b="1" dirty="0" err="1"/>
                <a:t>to</a:t>
              </a:r>
              <a:r>
                <a:rPr lang="de-DE" sz="1400" b="1" dirty="0"/>
                <a:t> </a:t>
              </a:r>
              <a:r>
                <a:rPr lang="de-DE" sz="1400" b="1" dirty="0" err="1"/>
                <a:t>renew</a:t>
              </a:r>
              <a:r>
                <a:rPr lang="de-DE" sz="1400" b="1" dirty="0"/>
                <a:t> </a:t>
              </a:r>
            </a:p>
            <a:p>
              <a:pPr algn="l">
                <a:spcAft>
                  <a:spcPts val="600"/>
                </a:spcAft>
              </a:pPr>
              <a:r>
                <a:rPr lang="de-DE" sz="1400" b="1" dirty="0">
                  <a:solidFill>
                    <a:srgbClr val="FF0000"/>
                  </a:solidFill>
                </a:rPr>
                <a:t>1 % </a:t>
              </a:r>
              <a:r>
                <a:rPr lang="de-DE" sz="1400" b="1" dirty="0" err="1">
                  <a:solidFill>
                    <a:srgbClr val="FF0000"/>
                  </a:solidFill>
                </a:rPr>
                <a:t>of</a:t>
              </a:r>
              <a:r>
                <a:rPr lang="de-DE" sz="1400" b="1" dirty="0">
                  <a:solidFill>
                    <a:srgbClr val="FF0000"/>
                  </a:solidFill>
                </a:rPr>
                <a:t> all network EVERY YEAR</a:t>
              </a:r>
            </a:p>
            <a:p>
              <a:pPr algn="l">
                <a:spcAft>
                  <a:spcPts val="600"/>
                </a:spcAft>
              </a:pPr>
              <a:r>
                <a:rPr lang="de-DE" sz="1400" b="1" dirty="0" err="1"/>
                <a:t>to</a:t>
              </a:r>
              <a:r>
                <a:rPr lang="de-DE" sz="1400" b="1" dirty="0"/>
                <a:t> </a:t>
              </a:r>
              <a:r>
                <a:rPr lang="de-DE" sz="1400" b="1" dirty="0" err="1"/>
                <a:t>keep</a:t>
              </a:r>
              <a:r>
                <a:rPr lang="de-DE" sz="1400" b="1" dirty="0"/>
                <a:t> </a:t>
              </a:r>
              <a:r>
                <a:rPr lang="de-DE" sz="1400" b="1" dirty="0" err="1"/>
                <a:t>the</a:t>
              </a:r>
              <a:r>
                <a:rPr lang="de-DE" sz="1400" b="1" dirty="0"/>
                <a:t> STATUS</a:t>
              </a:r>
            </a:p>
            <a:p>
              <a:pPr algn="l">
                <a:spcAft>
                  <a:spcPts val="600"/>
                </a:spcAft>
              </a:pPr>
              <a:r>
                <a:rPr lang="de-DE" sz="1400" b="1" dirty="0"/>
                <a:t> </a:t>
              </a:r>
              <a:r>
                <a:rPr lang="de-DE" sz="1400" b="1" dirty="0" err="1"/>
                <a:t>without</a:t>
              </a:r>
              <a:r>
                <a:rPr lang="de-DE" sz="1400" b="1" dirty="0"/>
                <a:t> </a:t>
              </a:r>
              <a:r>
                <a:rPr lang="de-DE" sz="1400" b="1" dirty="0" err="1"/>
                <a:t>major</a:t>
              </a:r>
              <a:r>
                <a:rPr lang="de-DE" sz="1400" b="1" dirty="0"/>
                <a:t> </a:t>
              </a:r>
              <a:r>
                <a:rPr lang="de-DE" sz="1400" b="1" dirty="0" err="1"/>
                <a:t>status</a:t>
              </a:r>
              <a:r>
                <a:rPr lang="de-DE" sz="1400" b="1" dirty="0"/>
                <a:t> </a:t>
              </a:r>
              <a:r>
                <a:rPr lang="de-DE" sz="1400" b="1" dirty="0" err="1"/>
                <a:t>improvement</a:t>
              </a:r>
              <a:endParaRPr lang="de-DE" sz="1400" b="1" dirty="0"/>
            </a:p>
          </p:txBody>
        </p:sp>
        <p:pic>
          <p:nvPicPr>
            <p:cNvPr id="56" name="Grafik 55">
              <a:extLst>
                <a:ext uri="{FF2B5EF4-FFF2-40B4-BE49-F238E27FC236}">
                  <a16:creationId xmlns:a16="http://schemas.microsoft.com/office/drawing/2014/main" id="{5A3DD8D7-17AB-03FB-1D5A-46C60E42A13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196840" y="1996288"/>
              <a:ext cx="371997" cy="371994"/>
            </a:xfrm>
            <a:prstGeom prst="rect">
              <a:avLst/>
            </a:prstGeom>
          </p:spPr>
        </p:pic>
        <p:pic>
          <p:nvPicPr>
            <p:cNvPr id="57" name="Grafik 56">
              <a:extLst>
                <a:ext uri="{FF2B5EF4-FFF2-40B4-BE49-F238E27FC236}">
                  <a16:creationId xmlns:a16="http://schemas.microsoft.com/office/drawing/2014/main" id="{D06F96BE-E7B7-89A3-25FA-837DC191EE4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203948" y="3135860"/>
              <a:ext cx="371997" cy="371994"/>
            </a:xfrm>
            <a:prstGeom prst="rect">
              <a:avLst/>
            </a:prstGeom>
          </p:spPr>
        </p:pic>
        <p:pic>
          <p:nvPicPr>
            <p:cNvPr id="58" name="Grafik 57">
              <a:extLst>
                <a:ext uri="{FF2B5EF4-FFF2-40B4-BE49-F238E27FC236}">
                  <a16:creationId xmlns:a16="http://schemas.microsoft.com/office/drawing/2014/main" id="{AF755C88-C1FF-6E98-B7B4-B950FAF9845A}"/>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182293" y="4504060"/>
              <a:ext cx="371997" cy="371994"/>
            </a:xfrm>
            <a:prstGeom prst="rect">
              <a:avLst/>
            </a:prstGeom>
          </p:spPr>
        </p:pic>
      </p:grpSp>
      <p:grpSp>
        <p:nvGrpSpPr>
          <p:cNvPr id="29" name="Gruppieren 28">
            <a:extLst>
              <a:ext uri="{FF2B5EF4-FFF2-40B4-BE49-F238E27FC236}">
                <a16:creationId xmlns:a16="http://schemas.microsoft.com/office/drawing/2014/main" id="{0F6BE203-1FB3-B0C1-9E96-1D3B6A4E5950}"/>
              </a:ext>
            </a:extLst>
          </p:cNvPr>
          <p:cNvGrpSpPr/>
          <p:nvPr/>
        </p:nvGrpSpPr>
        <p:grpSpPr>
          <a:xfrm>
            <a:off x="7025672" y="7010399"/>
            <a:ext cx="4147849" cy="6600822"/>
            <a:chOff x="7025672" y="-1"/>
            <a:chExt cx="4147849" cy="6600822"/>
          </a:xfrm>
        </p:grpSpPr>
        <p:sp>
          <p:nvSpPr>
            <p:cNvPr id="30" name="Rechteck 29">
              <a:extLst>
                <a:ext uri="{FF2B5EF4-FFF2-40B4-BE49-F238E27FC236}">
                  <a16:creationId xmlns:a16="http://schemas.microsoft.com/office/drawing/2014/main" id="{639828A5-F20E-4C69-7B16-806C37C3DAD5}"/>
                </a:ext>
              </a:extLst>
            </p:cNvPr>
            <p:cNvSpPr/>
            <p:nvPr/>
          </p:nvSpPr>
          <p:spPr>
            <a:xfrm>
              <a:off x="7025672" y="-1"/>
              <a:ext cx="4147849" cy="66008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e-DE" err="1"/>
            </a:p>
          </p:txBody>
        </p:sp>
        <p:sp>
          <p:nvSpPr>
            <p:cNvPr id="31" name="Textfeld 30">
              <a:extLst>
                <a:ext uri="{FF2B5EF4-FFF2-40B4-BE49-F238E27FC236}">
                  <a16:creationId xmlns:a16="http://schemas.microsoft.com/office/drawing/2014/main" id="{E8855CF9-DB8F-AA76-D9A1-BB20C8587DEB}"/>
                </a:ext>
              </a:extLst>
            </p:cNvPr>
            <p:cNvSpPr txBox="1"/>
            <p:nvPr/>
          </p:nvSpPr>
          <p:spPr>
            <a:xfrm>
              <a:off x="7454772" y="871280"/>
              <a:ext cx="3609468" cy="1661993"/>
            </a:xfrm>
            <a:prstGeom prst="rect">
              <a:avLst/>
            </a:prstGeom>
            <a:noFill/>
          </p:spPr>
          <p:txBody>
            <a:bodyPr wrap="square" lIns="0" tIns="0" rIns="0" bIns="0" rtlCol="0">
              <a:spAutoFit/>
            </a:bodyPr>
            <a:lstStyle/>
            <a:p>
              <a:pPr algn="l">
                <a:spcAft>
                  <a:spcPts val="600"/>
                </a:spcAft>
              </a:pPr>
              <a:r>
                <a:rPr lang="de-DE" sz="1400" b="1"/>
                <a:t>China VR gesamt 3.497.000 km</a:t>
              </a:r>
            </a:p>
            <a:p>
              <a:pPr algn="l">
                <a:spcAft>
                  <a:spcPts val="600"/>
                </a:spcAft>
              </a:pPr>
              <a:r>
                <a:rPr lang="de-DE" sz="1100"/>
                <a:t>Marktpotential – Freispiegel Leitungen</a:t>
              </a:r>
            </a:p>
            <a:p>
              <a:pPr marL="180975" indent="-180975" algn="l">
                <a:spcAft>
                  <a:spcPts val="600"/>
                </a:spcAft>
                <a:buClr>
                  <a:schemeClr val="accent2"/>
                </a:buClr>
                <a:buFont typeface="Wingdings" panose="05000000000000000000" pitchFamily="2" charset="2"/>
                <a:buChar char="§"/>
              </a:pPr>
              <a:r>
                <a:rPr lang="de-DE" sz="1000"/>
                <a:t>Abwasserleitungen: </a:t>
              </a:r>
              <a:r>
                <a:rPr lang="de-DE" sz="1000" b="1"/>
                <a:t>914.000 km</a:t>
              </a:r>
            </a:p>
            <a:p>
              <a:pPr marL="180975" indent="-180975" algn="l">
                <a:spcAft>
                  <a:spcPts val="600"/>
                </a:spcAft>
                <a:buClr>
                  <a:schemeClr val="accent2"/>
                </a:buClr>
                <a:buFont typeface="Wingdings" panose="05000000000000000000" pitchFamily="2" charset="2"/>
                <a:buChar char="§"/>
              </a:pPr>
              <a:r>
                <a:rPr lang="de-DE" sz="1000"/>
                <a:t>Netz-Zuwachs pro Jahr: </a:t>
              </a:r>
              <a:r>
                <a:rPr lang="de-DE" sz="1000" b="1"/>
                <a:t>10 %</a:t>
              </a:r>
            </a:p>
            <a:p>
              <a:pPr marL="180975" indent="-180975" algn="l">
                <a:spcAft>
                  <a:spcPts val="600"/>
                </a:spcAft>
                <a:buClr>
                  <a:schemeClr val="accent2"/>
                </a:buClr>
                <a:buFont typeface="Wingdings" panose="05000000000000000000" pitchFamily="2" charset="2"/>
                <a:buChar char="§"/>
              </a:pPr>
              <a:r>
                <a:rPr lang="de-DE" sz="1000"/>
                <a:t>50 Jahre Regel: </a:t>
              </a:r>
              <a:r>
                <a:rPr lang="de-DE" sz="1000" b="1"/>
                <a:t>18.280 km </a:t>
              </a:r>
              <a:r>
                <a:rPr lang="de-DE" sz="1000"/>
                <a:t>pro Jahr </a:t>
              </a:r>
            </a:p>
            <a:p>
              <a:pPr marL="180975" indent="-180975" algn="l">
                <a:spcAft>
                  <a:spcPts val="600"/>
                </a:spcAft>
                <a:buClr>
                  <a:schemeClr val="accent2"/>
                </a:buClr>
                <a:buFont typeface="Wingdings" panose="05000000000000000000" pitchFamily="2" charset="2"/>
                <a:buChar char="§"/>
              </a:pPr>
              <a:r>
                <a:rPr lang="de-DE" sz="1000"/>
                <a:t>UV - Sanierung heute: </a:t>
              </a:r>
              <a:r>
                <a:rPr lang="de-DE" sz="1000" b="1"/>
                <a:t>900 km </a:t>
              </a:r>
              <a:r>
                <a:rPr lang="de-DE" sz="1000"/>
                <a:t>pro Jahr</a:t>
              </a:r>
            </a:p>
            <a:p>
              <a:pPr marL="180975" indent="-180975" algn="l">
                <a:spcAft>
                  <a:spcPts val="600"/>
                </a:spcAft>
                <a:buClr>
                  <a:schemeClr val="accent2"/>
                </a:buClr>
                <a:buFont typeface="Wingdings" panose="05000000000000000000" pitchFamily="2" charset="2"/>
                <a:buChar char="§"/>
              </a:pPr>
              <a:r>
                <a:rPr lang="de-DE" sz="1000"/>
                <a:t>andere Techniken heute: </a:t>
              </a:r>
              <a:r>
                <a:rPr lang="de-DE" sz="1000" b="1"/>
                <a:t>6.200 km </a:t>
              </a:r>
              <a:r>
                <a:rPr lang="de-DE" sz="1000"/>
                <a:t>pro Jahr</a:t>
              </a:r>
            </a:p>
          </p:txBody>
        </p:sp>
        <p:pic>
          <p:nvPicPr>
            <p:cNvPr id="32" name="Grafik 31">
              <a:extLst>
                <a:ext uri="{FF2B5EF4-FFF2-40B4-BE49-F238E27FC236}">
                  <a16:creationId xmlns:a16="http://schemas.microsoft.com/office/drawing/2014/main" id="{D413A40F-E17F-2ACE-79CE-62A55DB58D1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196840" y="565002"/>
              <a:ext cx="371997" cy="371994"/>
            </a:xfrm>
            <a:prstGeom prst="rect">
              <a:avLst/>
            </a:prstGeom>
          </p:spPr>
        </p:pic>
        <p:sp>
          <p:nvSpPr>
            <p:cNvPr id="33" name="Textfeld 32">
              <a:extLst>
                <a:ext uri="{FF2B5EF4-FFF2-40B4-BE49-F238E27FC236}">
                  <a16:creationId xmlns:a16="http://schemas.microsoft.com/office/drawing/2014/main" id="{58CE834E-97C2-077A-A8A8-67E52D7CBF89}"/>
                </a:ext>
              </a:extLst>
            </p:cNvPr>
            <p:cNvSpPr txBox="1"/>
            <p:nvPr/>
          </p:nvSpPr>
          <p:spPr>
            <a:xfrm>
              <a:off x="7454772" y="2968045"/>
              <a:ext cx="3540330" cy="1400383"/>
            </a:xfrm>
            <a:prstGeom prst="rect">
              <a:avLst/>
            </a:prstGeom>
            <a:noFill/>
          </p:spPr>
          <p:txBody>
            <a:bodyPr wrap="square" lIns="0" tIns="0" rIns="0" bIns="0" rtlCol="0">
              <a:spAutoFit/>
            </a:bodyPr>
            <a:lstStyle/>
            <a:p>
              <a:pPr algn="l">
                <a:spcAft>
                  <a:spcPts val="600"/>
                </a:spcAft>
              </a:pPr>
              <a:r>
                <a:rPr lang="de-DE" sz="1400" b="1"/>
                <a:t>China VR</a:t>
              </a:r>
            </a:p>
            <a:p>
              <a:pPr algn="l">
                <a:spcAft>
                  <a:spcPts val="600"/>
                </a:spcAft>
              </a:pPr>
              <a:r>
                <a:rPr lang="de-DE" sz="1100"/>
                <a:t>Marktpotential: andere Medien</a:t>
              </a:r>
            </a:p>
            <a:p>
              <a:pPr marL="180975" indent="-180975" algn="l">
                <a:spcAft>
                  <a:spcPts val="600"/>
                </a:spcAft>
                <a:buClr>
                  <a:schemeClr val="accent2"/>
                </a:buClr>
                <a:buFont typeface="Wingdings" panose="05000000000000000000" pitchFamily="2" charset="2"/>
                <a:buChar char="§"/>
              </a:pPr>
              <a:r>
                <a:rPr lang="de-DE" sz="1000"/>
                <a:t>Länge der Trinkwasser Leitungen: </a:t>
              </a:r>
              <a:r>
                <a:rPr lang="de-DE" sz="1000" b="1"/>
                <a:t>1.100.000 km</a:t>
              </a:r>
            </a:p>
            <a:p>
              <a:pPr marL="180975" indent="-180975" algn="l">
                <a:spcAft>
                  <a:spcPts val="600"/>
                </a:spcAft>
                <a:buClr>
                  <a:schemeClr val="accent2"/>
                </a:buClr>
                <a:buFont typeface="Wingdings" panose="05000000000000000000" pitchFamily="2" charset="2"/>
                <a:buChar char="§"/>
              </a:pPr>
              <a:r>
                <a:rPr lang="de-DE" sz="1000"/>
                <a:t>Länge der Gas- Leitungen: </a:t>
              </a:r>
              <a:r>
                <a:rPr lang="de-DE" sz="1000" b="1"/>
                <a:t>990.000 km</a:t>
              </a:r>
            </a:p>
            <a:p>
              <a:pPr marL="180975" indent="-180975" algn="l">
                <a:spcAft>
                  <a:spcPts val="600"/>
                </a:spcAft>
                <a:buClr>
                  <a:schemeClr val="accent2"/>
                </a:buClr>
                <a:buFont typeface="Wingdings" panose="05000000000000000000" pitchFamily="2" charset="2"/>
                <a:buChar char="§"/>
              </a:pPr>
              <a:r>
                <a:rPr lang="de-DE" sz="1000"/>
                <a:t>Länge der Fernwärme-Leitungen: </a:t>
              </a:r>
              <a:r>
                <a:rPr lang="de-DE" sz="1000" b="1"/>
                <a:t>493.000 km</a:t>
              </a:r>
            </a:p>
            <a:p>
              <a:pPr marL="180975" indent="-180975" algn="l">
                <a:spcAft>
                  <a:spcPts val="600"/>
                </a:spcAft>
                <a:buClr>
                  <a:schemeClr val="accent2"/>
                </a:buClr>
                <a:buFont typeface="Wingdings" panose="05000000000000000000" pitchFamily="2" charset="2"/>
                <a:buChar char="§"/>
              </a:pPr>
              <a:r>
                <a:rPr lang="de-DE" sz="1000"/>
                <a:t>Netz-Zuwachs pro Jahr neu jeweils: </a:t>
              </a:r>
              <a:r>
                <a:rPr lang="de-DE" sz="1000" b="1"/>
                <a:t>10 %</a:t>
              </a:r>
              <a:endParaRPr lang="de-DE" sz="1100" b="1"/>
            </a:p>
          </p:txBody>
        </p:sp>
        <p:pic>
          <p:nvPicPr>
            <p:cNvPr id="34" name="Grafik 33">
              <a:extLst>
                <a:ext uri="{FF2B5EF4-FFF2-40B4-BE49-F238E27FC236}">
                  <a16:creationId xmlns:a16="http://schemas.microsoft.com/office/drawing/2014/main" id="{940E297F-B481-DDDD-20C6-17AFBF29F17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196840" y="2661767"/>
              <a:ext cx="371997" cy="371994"/>
            </a:xfrm>
            <a:prstGeom prst="rect">
              <a:avLst/>
            </a:prstGeom>
          </p:spPr>
        </p:pic>
        <p:sp>
          <p:nvSpPr>
            <p:cNvPr id="35" name="Textfeld 34">
              <a:extLst>
                <a:ext uri="{FF2B5EF4-FFF2-40B4-BE49-F238E27FC236}">
                  <a16:creationId xmlns:a16="http://schemas.microsoft.com/office/drawing/2014/main" id="{0D6788B8-C6FF-5916-958D-93F183ECBB5B}"/>
                </a:ext>
              </a:extLst>
            </p:cNvPr>
            <p:cNvSpPr txBox="1"/>
            <p:nvPr/>
          </p:nvSpPr>
          <p:spPr>
            <a:xfrm>
              <a:off x="7454772" y="4803200"/>
              <a:ext cx="3540330" cy="1615827"/>
            </a:xfrm>
            <a:prstGeom prst="rect">
              <a:avLst/>
            </a:prstGeom>
            <a:noFill/>
          </p:spPr>
          <p:txBody>
            <a:bodyPr wrap="square" lIns="0" tIns="0" rIns="0" bIns="0" rtlCol="0">
              <a:spAutoFit/>
            </a:bodyPr>
            <a:lstStyle/>
            <a:p>
              <a:pPr algn="l">
                <a:spcAft>
                  <a:spcPts val="600"/>
                </a:spcAft>
              </a:pPr>
              <a:r>
                <a:rPr lang="de-DE" sz="1400" b="1"/>
                <a:t>Stadt Shanghai</a:t>
              </a:r>
            </a:p>
            <a:p>
              <a:pPr algn="l">
                <a:spcAft>
                  <a:spcPts val="600"/>
                </a:spcAft>
              </a:pPr>
              <a:r>
                <a:rPr lang="de-DE" sz="1100"/>
                <a:t>Marktpotential – Länge der Freispiegel Leitungen</a:t>
              </a:r>
            </a:p>
            <a:p>
              <a:pPr marL="180975" indent="-180975" algn="l">
                <a:spcAft>
                  <a:spcPts val="600"/>
                </a:spcAft>
                <a:buClr>
                  <a:schemeClr val="accent2"/>
                </a:buClr>
                <a:buFont typeface="Wingdings" panose="05000000000000000000" pitchFamily="2" charset="2"/>
                <a:buChar char="§"/>
              </a:pPr>
              <a:r>
                <a:rPr lang="de-DE" sz="1000"/>
                <a:t>Abwasserleitungen: </a:t>
              </a:r>
              <a:r>
                <a:rPr lang="de-DE" sz="1000" b="1"/>
                <a:t>110.488 km</a:t>
              </a:r>
            </a:p>
            <a:p>
              <a:pPr marL="180975" indent="-180975" algn="l">
                <a:spcAft>
                  <a:spcPts val="600"/>
                </a:spcAft>
                <a:buClr>
                  <a:schemeClr val="accent2"/>
                </a:buClr>
                <a:buFont typeface="Wingdings" panose="05000000000000000000" pitchFamily="2" charset="2"/>
                <a:buChar char="§"/>
              </a:pPr>
              <a:r>
                <a:rPr lang="de-DE" sz="1000"/>
                <a:t>Zuwachs pro Jahr neu: </a:t>
              </a:r>
              <a:r>
                <a:rPr lang="de-DE" sz="1000" b="1"/>
                <a:t>10 %</a:t>
              </a:r>
            </a:p>
            <a:p>
              <a:pPr marL="180975" indent="-180975" algn="l">
                <a:spcAft>
                  <a:spcPts val="600"/>
                </a:spcAft>
                <a:buClr>
                  <a:schemeClr val="accent2"/>
                </a:buClr>
                <a:buFont typeface="Wingdings" panose="05000000000000000000" pitchFamily="2" charset="2"/>
                <a:buChar char="§"/>
              </a:pPr>
              <a:r>
                <a:rPr lang="de-DE" sz="1000"/>
                <a:t>50 Jahre Regel: </a:t>
              </a:r>
              <a:r>
                <a:rPr lang="de-DE" sz="1000" b="1"/>
                <a:t>2 200 km </a:t>
              </a:r>
              <a:r>
                <a:rPr lang="de-DE" sz="1000"/>
                <a:t>pro Jahr </a:t>
              </a:r>
            </a:p>
            <a:p>
              <a:pPr marL="180975" indent="-180975" algn="l">
                <a:spcAft>
                  <a:spcPts val="600"/>
                </a:spcAft>
                <a:buClr>
                  <a:schemeClr val="accent2"/>
                </a:buClr>
                <a:buFont typeface="Wingdings" panose="05000000000000000000" pitchFamily="2" charset="2"/>
                <a:buChar char="§"/>
              </a:pPr>
              <a:r>
                <a:rPr lang="de-DE" sz="1000"/>
                <a:t>UV - Sanierung pro Jahr: </a:t>
              </a:r>
              <a:r>
                <a:rPr lang="de-DE" sz="1000" b="1"/>
                <a:t>120 km</a:t>
              </a:r>
            </a:p>
            <a:p>
              <a:pPr marL="180975" indent="-180975" algn="l">
                <a:spcAft>
                  <a:spcPts val="600"/>
                </a:spcAft>
                <a:buClr>
                  <a:schemeClr val="accent2"/>
                </a:buClr>
                <a:buFont typeface="Wingdings" panose="05000000000000000000" pitchFamily="2" charset="2"/>
                <a:buChar char="§"/>
              </a:pPr>
              <a:r>
                <a:rPr lang="de-DE" sz="1000"/>
                <a:t>Netz-Zuwachs pro Jahr : </a:t>
              </a:r>
              <a:r>
                <a:rPr lang="de-DE" sz="1000" b="1"/>
                <a:t>10 %</a:t>
              </a:r>
            </a:p>
          </p:txBody>
        </p:sp>
        <p:pic>
          <p:nvPicPr>
            <p:cNvPr id="36" name="Grafik 35">
              <a:extLst>
                <a:ext uri="{FF2B5EF4-FFF2-40B4-BE49-F238E27FC236}">
                  <a16:creationId xmlns:a16="http://schemas.microsoft.com/office/drawing/2014/main" id="{6C696817-8997-0AAF-3E35-08B8F969A31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196840" y="4496922"/>
              <a:ext cx="371997" cy="371994"/>
            </a:xfrm>
            <a:prstGeom prst="rect">
              <a:avLst/>
            </a:prstGeom>
          </p:spPr>
        </p:pic>
      </p:grpSp>
      <p:sp>
        <p:nvSpPr>
          <p:cNvPr id="13" name="Foliennummernplatzhalter 3">
            <a:extLst>
              <a:ext uri="{FF2B5EF4-FFF2-40B4-BE49-F238E27FC236}">
                <a16:creationId xmlns:a16="http://schemas.microsoft.com/office/drawing/2014/main" id="{EADDB6C1-09DC-0484-6E22-7991D91F7909}"/>
              </a:ext>
            </a:extLst>
          </p:cNvPr>
          <p:cNvSpPr>
            <a:spLocks noGrp="1"/>
          </p:cNvSpPr>
          <p:nvPr>
            <p:ph type="sldNum" sz="quarter" idx="4"/>
          </p:nvPr>
        </p:nvSpPr>
        <p:spPr>
          <a:xfrm>
            <a:off x="11593513" y="6600825"/>
            <a:ext cx="361950" cy="257176"/>
          </a:xfrm>
        </p:spPr>
        <p:txBody>
          <a:bodyPr/>
          <a:lstStyle/>
          <a:p>
            <a:fld id="{70AC78CC-C529-47E7-A9D5-30BF1F95C35E}" type="slidenum">
              <a:rPr lang="de-DE" smtClean="0"/>
              <a:pPr/>
              <a:t>7</a:t>
            </a:fld>
            <a:endParaRPr lang="de-DE"/>
          </a:p>
        </p:txBody>
      </p:sp>
      <p:sp>
        <p:nvSpPr>
          <p:cNvPr id="14" name="Fußzeilenplatzhalter 4">
            <a:extLst>
              <a:ext uri="{FF2B5EF4-FFF2-40B4-BE49-F238E27FC236}">
                <a16:creationId xmlns:a16="http://schemas.microsoft.com/office/drawing/2014/main" id="{5CC0B009-6A9A-9D63-15A6-471D27AA4796}"/>
              </a:ext>
            </a:extLst>
          </p:cNvPr>
          <p:cNvSpPr>
            <a:spLocks noGrp="1"/>
          </p:cNvSpPr>
          <p:nvPr>
            <p:ph type="ftr" sz="quarter" idx="3"/>
          </p:nvPr>
        </p:nvSpPr>
        <p:spPr>
          <a:xfrm>
            <a:off x="1395280" y="6600825"/>
            <a:ext cx="10122125" cy="257176"/>
          </a:xfrm>
        </p:spPr>
        <p:txBody>
          <a:bodyPr/>
          <a:lstStyle/>
          <a:p>
            <a:r>
              <a:rPr lang="de-DE"/>
              <a:t>Titel hinzufügen - Referent</a:t>
            </a:r>
          </a:p>
        </p:txBody>
      </p:sp>
      <p:sp>
        <p:nvSpPr>
          <p:cNvPr id="21" name="Foliennummernplatzhalter 3">
            <a:extLst>
              <a:ext uri="{FF2B5EF4-FFF2-40B4-BE49-F238E27FC236}">
                <a16:creationId xmlns:a16="http://schemas.microsoft.com/office/drawing/2014/main" id="{2365F75D-C739-D722-659E-9B96798897E0}"/>
              </a:ext>
            </a:extLst>
          </p:cNvPr>
          <p:cNvSpPr txBox="1">
            <a:spLocks/>
          </p:cNvSpPr>
          <p:nvPr/>
        </p:nvSpPr>
        <p:spPr>
          <a:xfrm>
            <a:off x="11593513" y="6600825"/>
            <a:ext cx="361950" cy="257176"/>
          </a:xfrm>
          <a:prstGeom prst="rect">
            <a:avLst/>
          </a:prstGeom>
        </p:spPr>
        <p:txBody>
          <a:bodyPr lIns="0" rIns="0" anchor="ctr"/>
          <a:lstStyle>
            <a:defPPr>
              <a:defRPr lang="de-DE"/>
            </a:defPPr>
            <a:lvl1pPr marL="0" algn="r" defTabSz="914400" rtl="0" eaLnBrk="1" latinLnBrk="0" hangingPunct="1">
              <a:defRPr sz="6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0AC78CC-C529-47E7-A9D5-30BF1F95C35E}" type="slidenum">
              <a:rPr lang="de-DE" smtClean="0">
                <a:solidFill>
                  <a:schemeClr val="bg1"/>
                </a:solidFill>
              </a:rPr>
              <a:pPr/>
              <a:t>7</a:t>
            </a:fld>
            <a:endParaRPr lang="de-DE">
              <a:solidFill>
                <a:schemeClr val="bg1"/>
              </a:solidFill>
            </a:endParaRPr>
          </a:p>
        </p:txBody>
      </p:sp>
      <p:sp>
        <p:nvSpPr>
          <p:cNvPr id="22" name="Fußzeilenplatzhalter 4">
            <a:extLst>
              <a:ext uri="{FF2B5EF4-FFF2-40B4-BE49-F238E27FC236}">
                <a16:creationId xmlns:a16="http://schemas.microsoft.com/office/drawing/2014/main" id="{840C434E-5184-BFB9-E6FD-F842E65C0301}"/>
              </a:ext>
            </a:extLst>
          </p:cNvPr>
          <p:cNvSpPr txBox="1">
            <a:spLocks/>
          </p:cNvSpPr>
          <p:nvPr/>
        </p:nvSpPr>
        <p:spPr>
          <a:xfrm>
            <a:off x="1395280" y="6600825"/>
            <a:ext cx="10122125" cy="257176"/>
          </a:xfrm>
          <a:prstGeom prst="rect">
            <a:avLst/>
          </a:prstGeom>
        </p:spPr>
        <p:txBody>
          <a:bodyPr lIns="0" tIns="45720" rIns="91440" bIns="45720" anchor="ctr"/>
          <a:lstStyle>
            <a:defPPr>
              <a:defRPr lang="de-DE"/>
            </a:defPPr>
            <a:lvl1pPr marL="0" algn="l" defTabSz="914400" rtl="0" eaLnBrk="1" latinLnBrk="0" hangingPunct="1">
              <a:defRPr sz="600" b="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err="1">
                <a:solidFill>
                  <a:schemeClr val="bg1"/>
                </a:solidFill>
              </a:rPr>
              <a:t>Potenziale</a:t>
            </a:r>
            <a:r>
              <a:rPr lang="en-US">
                <a:solidFill>
                  <a:schemeClr val="bg1"/>
                </a:solidFill>
              </a:rPr>
              <a:t> und </a:t>
            </a:r>
            <a:r>
              <a:rPr lang="en-US" err="1">
                <a:solidFill>
                  <a:schemeClr val="bg1"/>
                </a:solidFill>
              </a:rPr>
              <a:t>Perspektiven</a:t>
            </a:r>
            <a:r>
              <a:rPr lang="en-US">
                <a:solidFill>
                  <a:schemeClr val="bg1"/>
                </a:solidFill>
              </a:rPr>
              <a:t>–  Philipp Martin &amp; Werner Reine</a:t>
            </a:r>
            <a:r>
              <a:rPr lang="en-US">
                <a:solidFill>
                  <a:srgbClr val="0B1522"/>
                </a:solidFill>
              </a:rPr>
              <a:t>r</a:t>
            </a:r>
            <a:endParaRPr lang="de-DE">
              <a:solidFill>
                <a:schemeClr val="bg1"/>
              </a:solidFill>
              <a:ea typeface="Verdana"/>
            </a:endParaRPr>
          </a:p>
        </p:txBody>
      </p:sp>
      <p:sp>
        <p:nvSpPr>
          <p:cNvPr id="23" name="Textfeld 22">
            <a:extLst>
              <a:ext uri="{FF2B5EF4-FFF2-40B4-BE49-F238E27FC236}">
                <a16:creationId xmlns:a16="http://schemas.microsoft.com/office/drawing/2014/main" id="{3E8EEEAE-CA3B-83E6-5490-E36702678DE0}"/>
              </a:ext>
            </a:extLst>
          </p:cNvPr>
          <p:cNvSpPr txBox="1"/>
          <p:nvPr/>
        </p:nvSpPr>
        <p:spPr>
          <a:xfrm>
            <a:off x="233364" y="6637080"/>
            <a:ext cx="1145856" cy="184666"/>
          </a:xfrm>
          <a:prstGeom prst="rect">
            <a:avLst/>
          </a:prstGeom>
          <a:noFill/>
        </p:spPr>
        <p:txBody>
          <a:bodyPr wrap="square" lIns="0" rIns="0">
            <a:spAutoFit/>
          </a:bodyPr>
          <a:lstStyle/>
          <a:p>
            <a:r>
              <a:rPr lang="en-US" sz="600" b="1" kern="0" noProof="1">
                <a:solidFill>
                  <a:schemeClr val="bg1"/>
                </a:solidFill>
                <a:latin typeface="Verdana" panose="020B0604030504040204" pitchFamily="34" charset="0"/>
                <a:ea typeface="Verdana" panose="020B0604030504040204" pitchFamily="34" charset="0"/>
              </a:rPr>
              <a:t>RELINE UV TECHNOLOGY </a:t>
            </a:r>
            <a:r>
              <a:rPr lang="en-US" sz="600" kern="0" noProof="1">
                <a:solidFill>
                  <a:schemeClr val="bg1"/>
                </a:solidFill>
                <a:latin typeface="Verdana" panose="020B0604030504040204" pitchFamily="34" charset="0"/>
                <a:ea typeface="Verdana" panose="020B0604030504040204" pitchFamily="34" charset="0"/>
              </a:rPr>
              <a:t>| </a:t>
            </a:r>
            <a:endParaRPr lang="de-DE" sz="1400">
              <a:solidFill>
                <a:schemeClr val="bg1"/>
              </a:solidFill>
            </a:endParaRPr>
          </a:p>
        </p:txBody>
      </p:sp>
      <p:cxnSp>
        <p:nvCxnSpPr>
          <p:cNvPr id="24" name="Gerader Verbinder 23">
            <a:extLst>
              <a:ext uri="{FF2B5EF4-FFF2-40B4-BE49-F238E27FC236}">
                <a16:creationId xmlns:a16="http://schemas.microsoft.com/office/drawing/2014/main" id="{ACF6A7BB-795F-BDA1-B3F7-3CDB251C0B90}"/>
              </a:ext>
            </a:extLst>
          </p:cNvPr>
          <p:cNvCxnSpPr>
            <a:cxnSpLocks/>
          </p:cNvCxnSpPr>
          <p:nvPr/>
        </p:nvCxnSpPr>
        <p:spPr>
          <a:xfrm>
            <a:off x="233363" y="6592888"/>
            <a:ext cx="11722100" cy="0"/>
          </a:xfrm>
          <a:prstGeom prst="line">
            <a:avLst/>
          </a:prstGeom>
          <a:ln w="28575">
            <a:solidFill>
              <a:srgbClr val="FBB21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65777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C6862111-4EB0-FEBC-5CF7-B942EBEE8A1E}"/>
              </a:ext>
            </a:extLst>
          </p:cNvPr>
          <p:cNvSpPr>
            <a:spLocks noGrp="1"/>
          </p:cNvSpPr>
          <p:nvPr>
            <p:ph type="sldNum" sz="quarter" idx="4"/>
          </p:nvPr>
        </p:nvSpPr>
        <p:spPr/>
        <p:txBody>
          <a:bodyPr/>
          <a:lstStyle/>
          <a:p>
            <a:fld id="{70AC78CC-C529-47E7-A9D5-30BF1F95C35E}" type="slidenum">
              <a:rPr lang="de-DE" smtClean="0"/>
              <a:pPr/>
              <a:t>8</a:t>
            </a:fld>
            <a:endParaRPr lang="de-DE" dirty="0"/>
          </a:p>
        </p:txBody>
      </p:sp>
      <p:pic>
        <p:nvPicPr>
          <p:cNvPr id="9" name="Grafik 8" descr="Ein Bild, das Gelände, Wand, Schmutzig, Im Haus enthält.&#10;&#10;Automatisch generierte Beschreibung">
            <a:extLst>
              <a:ext uri="{FF2B5EF4-FFF2-40B4-BE49-F238E27FC236}">
                <a16:creationId xmlns:a16="http://schemas.microsoft.com/office/drawing/2014/main" id="{951346AB-7E5A-1D7B-C151-A2AFBA8DD507}"/>
              </a:ext>
            </a:extLst>
          </p:cNvPr>
          <p:cNvPicPr>
            <a:picLocks noChangeAspect="1"/>
          </p:cNvPicPr>
          <p:nvPr/>
        </p:nvPicPr>
        <p:blipFill>
          <a:blip r:embed="rId2"/>
          <a:stretch>
            <a:fillRect/>
          </a:stretch>
        </p:blipFill>
        <p:spPr>
          <a:xfrm rot="5400000">
            <a:off x="43450" y="2649165"/>
            <a:ext cx="3987800" cy="2990850"/>
          </a:xfrm>
          <a:prstGeom prst="rect">
            <a:avLst/>
          </a:prstGeom>
        </p:spPr>
      </p:pic>
      <p:pic>
        <p:nvPicPr>
          <p:cNvPr id="13" name="Grafik 12" descr="Ein Bild, das Stahl, Pfeife Flöte Rohr, Kompositmaterial, Bautechnik enthält.&#10;&#10;Automatisch generierte Beschreibung">
            <a:extLst>
              <a:ext uri="{FF2B5EF4-FFF2-40B4-BE49-F238E27FC236}">
                <a16:creationId xmlns:a16="http://schemas.microsoft.com/office/drawing/2014/main" id="{402915B7-6746-1290-58E6-9E0C7D1AB546}"/>
              </a:ext>
            </a:extLst>
          </p:cNvPr>
          <p:cNvPicPr>
            <a:picLocks noChangeAspect="1"/>
          </p:cNvPicPr>
          <p:nvPr/>
        </p:nvPicPr>
        <p:blipFill>
          <a:blip r:embed="rId3"/>
          <a:stretch>
            <a:fillRect/>
          </a:stretch>
        </p:blipFill>
        <p:spPr>
          <a:xfrm rot="5400000">
            <a:off x="3626639" y="2649165"/>
            <a:ext cx="3987801" cy="2990851"/>
          </a:xfrm>
          <a:prstGeom prst="rect">
            <a:avLst/>
          </a:prstGeom>
        </p:spPr>
      </p:pic>
      <p:pic>
        <p:nvPicPr>
          <p:cNvPr id="14" name="Grafik 13" descr="Ein Bild, das Gebäude, draußen, Gelände, Pfeife Flöte Rohr enthält.&#10;&#10;Automatisch generierte Beschreibung">
            <a:extLst>
              <a:ext uri="{FF2B5EF4-FFF2-40B4-BE49-F238E27FC236}">
                <a16:creationId xmlns:a16="http://schemas.microsoft.com/office/drawing/2014/main" id="{4E2515C5-7F8B-E6EB-F759-6C847D17BC97}"/>
              </a:ext>
            </a:extLst>
          </p:cNvPr>
          <p:cNvPicPr>
            <a:picLocks noChangeAspect="1"/>
          </p:cNvPicPr>
          <p:nvPr/>
        </p:nvPicPr>
        <p:blipFill>
          <a:blip r:embed="rId4"/>
          <a:stretch>
            <a:fillRect/>
          </a:stretch>
        </p:blipFill>
        <p:spPr>
          <a:xfrm rot="5400000">
            <a:off x="7612501" y="2649166"/>
            <a:ext cx="3987799" cy="2990849"/>
          </a:xfrm>
          <a:prstGeom prst="rect">
            <a:avLst/>
          </a:prstGeom>
        </p:spPr>
      </p:pic>
      <p:sp>
        <p:nvSpPr>
          <p:cNvPr id="10" name="Titel 1">
            <a:extLst>
              <a:ext uri="{FF2B5EF4-FFF2-40B4-BE49-F238E27FC236}">
                <a16:creationId xmlns:a16="http://schemas.microsoft.com/office/drawing/2014/main" id="{4EFC00F5-7D38-ADBA-F978-845CB2449669}"/>
              </a:ext>
            </a:extLst>
          </p:cNvPr>
          <p:cNvSpPr>
            <a:spLocks noGrp="1"/>
          </p:cNvSpPr>
          <p:nvPr>
            <p:ph type="title"/>
          </p:nvPr>
        </p:nvSpPr>
        <p:spPr>
          <a:xfrm>
            <a:off x="233364" y="923908"/>
            <a:ext cx="11722099" cy="332399"/>
          </a:xfrm>
        </p:spPr>
        <p:txBody>
          <a:bodyPr/>
          <a:lstStyle/>
          <a:p>
            <a:r>
              <a:rPr lang="de-DE" sz="2400" dirty="0" err="1"/>
              <a:t>Pressure</a:t>
            </a:r>
            <a:r>
              <a:rPr lang="de-DE" sz="2400" dirty="0"/>
              <a:t> LINERS</a:t>
            </a:r>
            <a:endParaRPr lang="de-DE" dirty="0"/>
          </a:p>
        </p:txBody>
      </p:sp>
    </p:spTree>
    <p:extLst>
      <p:ext uri="{BB962C8B-B14F-4D97-AF65-F5344CB8AC3E}">
        <p14:creationId xmlns:p14="http://schemas.microsoft.com/office/powerpoint/2010/main" val="153523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1D0E42-6CDB-158B-056E-03CA7B7D9113}"/>
              </a:ext>
            </a:extLst>
          </p:cNvPr>
          <p:cNvSpPr>
            <a:spLocks noGrp="1"/>
          </p:cNvSpPr>
          <p:nvPr>
            <p:ph type="title"/>
          </p:nvPr>
        </p:nvSpPr>
        <p:spPr/>
        <p:txBody>
          <a:bodyPr/>
          <a:lstStyle/>
          <a:p>
            <a:r>
              <a:rPr lang="en-US" dirty="0">
                <a:solidFill>
                  <a:srgbClr val="F5AF1E"/>
                </a:solidFill>
              </a:rPr>
              <a:t>Local solutions </a:t>
            </a:r>
            <a:r>
              <a:rPr lang="en-US" dirty="0"/>
              <a:t> global know-how</a:t>
            </a:r>
            <a:endParaRPr lang="de-DE" dirty="0"/>
          </a:p>
        </p:txBody>
      </p:sp>
      <p:sp>
        <p:nvSpPr>
          <p:cNvPr id="4" name="Foliennummernplatzhalter 3">
            <a:extLst>
              <a:ext uri="{FF2B5EF4-FFF2-40B4-BE49-F238E27FC236}">
                <a16:creationId xmlns:a16="http://schemas.microsoft.com/office/drawing/2014/main" id="{66F1C62A-80C5-D99C-DAC4-0876AAC46DCF}"/>
              </a:ext>
            </a:extLst>
          </p:cNvPr>
          <p:cNvSpPr>
            <a:spLocks noGrp="1"/>
          </p:cNvSpPr>
          <p:nvPr>
            <p:ph type="sldNum" sz="quarter" idx="4"/>
          </p:nvPr>
        </p:nvSpPr>
        <p:spPr/>
        <p:txBody>
          <a:bodyPr/>
          <a:lstStyle/>
          <a:p>
            <a:fld id="{70AC78CC-C529-47E7-A9D5-30BF1F95C35E}" type="slidenum">
              <a:rPr lang="de-DE" smtClean="0"/>
              <a:pPr/>
              <a:t>9</a:t>
            </a:fld>
            <a:endParaRPr lang="de-DE"/>
          </a:p>
        </p:txBody>
      </p:sp>
      <p:sp>
        <p:nvSpPr>
          <p:cNvPr id="5" name="Fußzeilenplatzhalter 4">
            <a:extLst>
              <a:ext uri="{FF2B5EF4-FFF2-40B4-BE49-F238E27FC236}">
                <a16:creationId xmlns:a16="http://schemas.microsoft.com/office/drawing/2014/main" id="{A550BDF6-0C53-2F6F-BD6A-59E7CC860B9F}"/>
              </a:ext>
            </a:extLst>
          </p:cNvPr>
          <p:cNvSpPr>
            <a:spLocks noGrp="1"/>
          </p:cNvSpPr>
          <p:nvPr>
            <p:ph type="ftr" sz="quarter" idx="3"/>
          </p:nvPr>
        </p:nvSpPr>
        <p:spPr/>
        <p:txBody>
          <a:bodyPr/>
          <a:lstStyle/>
          <a:p>
            <a:r>
              <a:rPr lang="de-DE" dirty="0"/>
              <a:t>Corporate </a:t>
            </a:r>
            <a:r>
              <a:rPr lang="de-DE" dirty="0" err="1"/>
              <a:t>Presentation</a:t>
            </a:r>
            <a:endParaRPr lang="en-US" dirty="0"/>
          </a:p>
        </p:txBody>
      </p:sp>
      <p:grpSp>
        <p:nvGrpSpPr>
          <p:cNvPr id="23" name="Gruppieren 22">
            <a:extLst>
              <a:ext uri="{FF2B5EF4-FFF2-40B4-BE49-F238E27FC236}">
                <a16:creationId xmlns:a16="http://schemas.microsoft.com/office/drawing/2014/main" id="{E2738BAB-577D-44DA-0847-E28D80806ABA}"/>
              </a:ext>
            </a:extLst>
          </p:cNvPr>
          <p:cNvGrpSpPr/>
          <p:nvPr/>
        </p:nvGrpSpPr>
        <p:grpSpPr>
          <a:xfrm>
            <a:off x="1561372" y="1498722"/>
            <a:ext cx="8901489" cy="4695095"/>
            <a:chOff x="1561372" y="1498722"/>
            <a:chExt cx="8901489" cy="4695095"/>
          </a:xfrm>
        </p:grpSpPr>
        <p:grpSp>
          <p:nvGrpSpPr>
            <p:cNvPr id="17" name="Gruppieren 16">
              <a:extLst>
                <a:ext uri="{FF2B5EF4-FFF2-40B4-BE49-F238E27FC236}">
                  <a16:creationId xmlns:a16="http://schemas.microsoft.com/office/drawing/2014/main" id="{F04A8BB2-9D24-4A81-0FB1-346D633BF3AD}"/>
                </a:ext>
              </a:extLst>
            </p:cNvPr>
            <p:cNvGrpSpPr/>
            <p:nvPr/>
          </p:nvGrpSpPr>
          <p:grpSpPr>
            <a:xfrm>
              <a:off x="1561372" y="1498722"/>
              <a:ext cx="8901489" cy="4695095"/>
              <a:chOff x="1643668" y="1597257"/>
              <a:chExt cx="8901489" cy="4695095"/>
            </a:xfrm>
          </p:grpSpPr>
          <p:pic>
            <p:nvPicPr>
              <p:cNvPr id="7" name="Grafik 6" descr="Ein Bild, das Screenshot, Digitales Compositing, 3D-Modellierung, Grafiksoftware enthält.&#10;&#10;Automatisch generierte Beschreibung">
                <a:extLst>
                  <a:ext uri="{FF2B5EF4-FFF2-40B4-BE49-F238E27FC236}">
                    <a16:creationId xmlns:a16="http://schemas.microsoft.com/office/drawing/2014/main" id="{239C1272-166A-72BC-53A4-753403C8CB14}"/>
                  </a:ext>
                </a:extLst>
              </p:cNvPr>
              <p:cNvPicPr>
                <a:picLocks noChangeAspect="1"/>
              </p:cNvPicPr>
              <p:nvPr/>
            </p:nvPicPr>
            <p:blipFill rotWithShape="1">
              <a:blip r:embed="rId2" cstate="screen">
                <a:extLst>
                  <a:ext uri="{28A0092B-C50C-407E-A947-70E740481C1C}">
                    <a14:useLocalDpi xmlns:a14="http://schemas.microsoft.com/office/drawing/2010/main" val="0"/>
                  </a:ext>
                </a:extLst>
              </a:blip>
              <a:srcRect/>
              <a:stretch/>
            </p:blipFill>
            <p:spPr>
              <a:xfrm>
                <a:off x="1643669" y="1597257"/>
                <a:ext cx="8901488" cy="3663485"/>
              </a:xfrm>
              <a:prstGeom prst="rect">
                <a:avLst/>
              </a:prstGeom>
            </p:spPr>
          </p:pic>
          <p:sp>
            <p:nvSpPr>
              <p:cNvPr id="3" name="Textfeld 2">
                <a:extLst>
                  <a:ext uri="{FF2B5EF4-FFF2-40B4-BE49-F238E27FC236}">
                    <a16:creationId xmlns:a16="http://schemas.microsoft.com/office/drawing/2014/main" id="{AC0D6B68-E425-989F-7AA8-E27A08CC02B2}"/>
                  </a:ext>
                </a:extLst>
              </p:cNvPr>
              <p:cNvSpPr txBox="1"/>
              <p:nvPr/>
            </p:nvSpPr>
            <p:spPr>
              <a:xfrm>
                <a:off x="1643668" y="5369022"/>
                <a:ext cx="1527175" cy="923330"/>
              </a:xfrm>
              <a:prstGeom prst="rect">
                <a:avLst/>
              </a:prstGeom>
              <a:noFill/>
            </p:spPr>
            <p:txBody>
              <a:bodyPr wrap="square" lIns="0" tIns="0" rIns="0" bIns="0" rtlCol="0">
                <a:spAutoFit/>
              </a:bodyPr>
              <a:lstStyle/>
              <a:p>
                <a:pPr algn="ctr"/>
                <a:r>
                  <a:rPr lang="de-DE" sz="1000" b="1" dirty="0"/>
                  <a:t>RELINE AMERICA</a:t>
                </a:r>
              </a:p>
              <a:p>
                <a:pPr algn="ctr"/>
                <a:endParaRPr lang="de-DE" sz="800" dirty="0"/>
              </a:p>
              <a:p>
                <a:pPr algn="ctr"/>
                <a:r>
                  <a:rPr lang="de-DE" sz="700" dirty="0"/>
                  <a:t>Corporate Headquarters</a:t>
                </a:r>
              </a:p>
              <a:p>
                <a:pPr algn="ctr"/>
                <a:r>
                  <a:rPr lang="de-DE" sz="700" dirty="0"/>
                  <a:t>116 </a:t>
                </a:r>
                <a:r>
                  <a:rPr lang="de-DE" sz="700" dirty="0" err="1"/>
                  <a:t>Battleground</a:t>
                </a:r>
                <a:r>
                  <a:rPr lang="de-DE" sz="700" dirty="0"/>
                  <a:t> Avenue</a:t>
                </a:r>
              </a:p>
              <a:p>
                <a:pPr algn="ctr"/>
                <a:r>
                  <a:rPr lang="de-DE" sz="700" dirty="0" err="1"/>
                  <a:t>Saltville</a:t>
                </a:r>
                <a:r>
                  <a:rPr lang="de-DE" sz="700" dirty="0"/>
                  <a:t>, VA 24370 USA</a:t>
                </a:r>
              </a:p>
              <a:p>
                <a:pPr algn="ctr"/>
                <a:r>
                  <a:rPr lang="de-DE" sz="700" dirty="0"/>
                  <a:t>+1 866 998 0808</a:t>
                </a:r>
              </a:p>
              <a:p>
                <a:pPr algn="ctr"/>
                <a:r>
                  <a:rPr lang="de-DE" sz="700" dirty="0"/>
                  <a:t>info@relineamerica.com</a:t>
                </a:r>
                <a:br>
                  <a:rPr lang="de-DE" sz="700" dirty="0"/>
                </a:br>
                <a:r>
                  <a:rPr lang="de-DE" sz="700" dirty="0"/>
                  <a:t>www.relineamerica.com</a:t>
                </a:r>
              </a:p>
            </p:txBody>
          </p:sp>
          <p:sp>
            <p:nvSpPr>
              <p:cNvPr id="12" name="Textfeld 11">
                <a:extLst>
                  <a:ext uri="{FF2B5EF4-FFF2-40B4-BE49-F238E27FC236}">
                    <a16:creationId xmlns:a16="http://schemas.microsoft.com/office/drawing/2014/main" id="{98C8909C-3EDA-7D01-0005-F8DF397844E9}"/>
                  </a:ext>
                </a:extLst>
              </p:cNvPr>
              <p:cNvSpPr txBox="1"/>
              <p:nvPr/>
            </p:nvSpPr>
            <p:spPr>
              <a:xfrm>
                <a:off x="3487246" y="5369022"/>
                <a:ext cx="1527175" cy="923330"/>
              </a:xfrm>
              <a:prstGeom prst="rect">
                <a:avLst/>
              </a:prstGeom>
              <a:noFill/>
            </p:spPr>
            <p:txBody>
              <a:bodyPr wrap="square" lIns="0" tIns="0" rIns="0" bIns="0" rtlCol="0">
                <a:spAutoFit/>
              </a:bodyPr>
              <a:lstStyle/>
              <a:p>
                <a:pPr algn="ctr"/>
                <a:r>
                  <a:rPr lang="de-DE" sz="1000" b="1" dirty="0"/>
                  <a:t>RELINE EUROPE</a:t>
                </a:r>
              </a:p>
              <a:p>
                <a:pPr algn="ctr"/>
                <a:endParaRPr lang="de-DE" sz="800" dirty="0"/>
              </a:p>
              <a:p>
                <a:pPr algn="ctr"/>
                <a:r>
                  <a:rPr lang="de-DE" sz="700" dirty="0"/>
                  <a:t>Headquarter</a:t>
                </a:r>
              </a:p>
              <a:p>
                <a:pPr algn="ctr"/>
                <a:r>
                  <a:rPr lang="de-DE" sz="700" dirty="0"/>
                  <a:t>Große </a:t>
                </a:r>
                <a:r>
                  <a:rPr lang="de-DE" sz="700" dirty="0" err="1"/>
                  <a:t>Ahlmühle</a:t>
                </a:r>
                <a:r>
                  <a:rPr lang="de-DE" sz="700" dirty="0"/>
                  <a:t> 31</a:t>
                </a:r>
              </a:p>
              <a:p>
                <a:pPr algn="ctr"/>
                <a:r>
                  <a:rPr lang="de-DE" sz="700" dirty="0"/>
                  <a:t>76865 Rohrbach</a:t>
                </a:r>
              </a:p>
              <a:p>
                <a:pPr algn="ctr"/>
                <a:r>
                  <a:rPr lang="de-DE" sz="700" dirty="0"/>
                  <a:t>+49 6349 93934-0</a:t>
                </a:r>
              </a:p>
              <a:p>
                <a:pPr algn="ctr"/>
                <a:r>
                  <a:rPr lang="de-DE" sz="700" dirty="0"/>
                  <a:t>info@relineeurope.com</a:t>
                </a:r>
              </a:p>
              <a:p>
                <a:pPr algn="ctr"/>
                <a:r>
                  <a:rPr lang="de-DE" sz="700" dirty="0"/>
                  <a:t>www.relineeurope.com</a:t>
                </a:r>
              </a:p>
            </p:txBody>
          </p:sp>
          <p:sp>
            <p:nvSpPr>
              <p:cNvPr id="13" name="Textfeld 12">
                <a:extLst>
                  <a:ext uri="{FF2B5EF4-FFF2-40B4-BE49-F238E27FC236}">
                    <a16:creationId xmlns:a16="http://schemas.microsoft.com/office/drawing/2014/main" id="{785DCC99-5548-B480-DA74-13AD5FED450A}"/>
                  </a:ext>
                </a:extLst>
              </p:cNvPr>
              <p:cNvSpPr txBox="1"/>
              <p:nvPr/>
            </p:nvSpPr>
            <p:spPr>
              <a:xfrm>
                <a:off x="5330824" y="5369022"/>
                <a:ext cx="1527175" cy="923330"/>
              </a:xfrm>
              <a:prstGeom prst="rect">
                <a:avLst/>
              </a:prstGeom>
              <a:noFill/>
            </p:spPr>
            <p:txBody>
              <a:bodyPr wrap="square" lIns="0" tIns="0" rIns="0" bIns="0" rtlCol="0">
                <a:spAutoFit/>
              </a:bodyPr>
              <a:lstStyle/>
              <a:p>
                <a:pPr algn="ctr"/>
                <a:r>
                  <a:rPr lang="de-DE" sz="1000" b="1" dirty="0"/>
                  <a:t>RELINE CHINA</a:t>
                </a:r>
              </a:p>
              <a:p>
                <a:pPr algn="ctr"/>
                <a:endParaRPr lang="de-DE" sz="800" dirty="0"/>
              </a:p>
              <a:p>
                <a:pPr algn="ctr"/>
                <a:r>
                  <a:rPr lang="en-US" sz="700" dirty="0"/>
                  <a:t>2nd Floor, No.3338</a:t>
                </a:r>
              </a:p>
              <a:p>
                <a:pPr algn="ctr"/>
                <a:r>
                  <a:rPr lang="en-US" sz="700" dirty="0"/>
                  <a:t>Yuanjiang road </a:t>
                </a:r>
              </a:p>
              <a:p>
                <a:pPr algn="ctr"/>
                <a:r>
                  <a:rPr lang="en-US" sz="700" dirty="0"/>
                  <a:t>Minhang district,</a:t>
                </a:r>
              </a:p>
              <a:p>
                <a:pPr algn="ctr"/>
                <a:r>
                  <a:rPr lang="en-US" sz="700" dirty="0"/>
                  <a:t>Shanghai, 201108, China</a:t>
                </a:r>
                <a:br>
                  <a:rPr lang="en-US" sz="700" dirty="0"/>
                </a:br>
                <a:r>
                  <a:rPr lang="en-US" sz="700" dirty="0"/>
                  <a:t>+86 021-54321703</a:t>
                </a:r>
              </a:p>
              <a:p>
                <a:pPr algn="ctr"/>
                <a:r>
                  <a:rPr lang="en-US" sz="700" dirty="0"/>
                  <a:t>info@relinechina.com</a:t>
                </a:r>
                <a:endParaRPr lang="de-DE" sz="700" dirty="0"/>
              </a:p>
            </p:txBody>
          </p:sp>
          <p:sp>
            <p:nvSpPr>
              <p:cNvPr id="15" name="Textfeld 14">
                <a:extLst>
                  <a:ext uri="{FF2B5EF4-FFF2-40B4-BE49-F238E27FC236}">
                    <a16:creationId xmlns:a16="http://schemas.microsoft.com/office/drawing/2014/main" id="{6654EB72-79CB-5515-1E6A-EBA4D5D0862C}"/>
                  </a:ext>
                </a:extLst>
              </p:cNvPr>
              <p:cNvSpPr txBox="1"/>
              <p:nvPr/>
            </p:nvSpPr>
            <p:spPr>
              <a:xfrm>
                <a:off x="7174402" y="5369022"/>
                <a:ext cx="1527175" cy="923330"/>
              </a:xfrm>
              <a:prstGeom prst="rect">
                <a:avLst/>
              </a:prstGeom>
              <a:noFill/>
            </p:spPr>
            <p:txBody>
              <a:bodyPr wrap="square" lIns="0" tIns="0" rIns="0" bIns="0" rtlCol="0">
                <a:spAutoFit/>
              </a:bodyPr>
              <a:lstStyle/>
              <a:p>
                <a:pPr algn="ctr"/>
                <a:r>
                  <a:rPr lang="de-DE" sz="1000" b="1" dirty="0"/>
                  <a:t>RELINE ASEAN</a:t>
                </a:r>
              </a:p>
              <a:p>
                <a:pPr algn="ctr"/>
                <a:endParaRPr lang="de-DE" sz="800" dirty="0"/>
              </a:p>
              <a:p>
                <a:pPr algn="ctr"/>
                <a:r>
                  <a:rPr lang="de-DE" sz="700" dirty="0"/>
                  <a:t>10th Floor, Tower A, </a:t>
                </a:r>
                <a:r>
                  <a:rPr lang="de-DE" sz="700" dirty="0" err="1"/>
                  <a:t>Vatika</a:t>
                </a:r>
                <a:endParaRPr lang="de-DE" sz="700" dirty="0"/>
              </a:p>
              <a:p>
                <a:pPr algn="ctr"/>
                <a:r>
                  <a:rPr lang="de-DE" sz="700" dirty="0" err="1"/>
                  <a:t>Mindscapes</a:t>
                </a:r>
                <a:r>
                  <a:rPr lang="de-DE" sz="700" dirty="0"/>
                  <a:t>, 12/3, </a:t>
                </a:r>
                <a:r>
                  <a:rPr lang="de-DE" sz="700" dirty="0" err="1"/>
                  <a:t>Sarai</a:t>
                </a:r>
                <a:r>
                  <a:rPr lang="de-DE" sz="700" dirty="0"/>
                  <a:t> </a:t>
                </a:r>
                <a:r>
                  <a:rPr lang="de-DE" sz="700" dirty="0" err="1"/>
                  <a:t>Khwaja</a:t>
                </a:r>
                <a:endParaRPr lang="de-DE" sz="700" dirty="0"/>
              </a:p>
              <a:p>
                <a:pPr algn="ctr"/>
                <a:r>
                  <a:rPr lang="de-DE" sz="700" dirty="0"/>
                  <a:t>Mathura Road, Sector-27,</a:t>
                </a:r>
              </a:p>
              <a:p>
                <a:pPr algn="ctr"/>
                <a:r>
                  <a:rPr lang="de-DE" sz="700" dirty="0"/>
                  <a:t>Faridabad-121003, Haryana</a:t>
                </a:r>
              </a:p>
              <a:p>
                <a:pPr algn="ctr"/>
                <a:r>
                  <a:rPr lang="de-DE" sz="700" dirty="0"/>
                  <a:t>+91 129-6616200</a:t>
                </a:r>
              </a:p>
              <a:p>
                <a:pPr algn="ctr"/>
                <a:r>
                  <a:rPr lang="de-DE" sz="700" dirty="0"/>
                  <a:t>info@relineuvasean.com</a:t>
                </a:r>
              </a:p>
            </p:txBody>
          </p:sp>
          <p:sp>
            <p:nvSpPr>
              <p:cNvPr id="16" name="Textfeld 15">
                <a:extLst>
                  <a:ext uri="{FF2B5EF4-FFF2-40B4-BE49-F238E27FC236}">
                    <a16:creationId xmlns:a16="http://schemas.microsoft.com/office/drawing/2014/main" id="{7AE77534-32C2-C2E4-A7FE-DD0F6B156F74}"/>
                  </a:ext>
                </a:extLst>
              </p:cNvPr>
              <p:cNvSpPr txBox="1"/>
              <p:nvPr/>
            </p:nvSpPr>
            <p:spPr>
              <a:xfrm>
                <a:off x="9017982" y="5369022"/>
                <a:ext cx="1527175" cy="923330"/>
              </a:xfrm>
              <a:prstGeom prst="rect">
                <a:avLst/>
              </a:prstGeom>
              <a:noFill/>
            </p:spPr>
            <p:txBody>
              <a:bodyPr wrap="square" lIns="0" tIns="0" rIns="0" bIns="0" rtlCol="0">
                <a:spAutoFit/>
              </a:bodyPr>
              <a:lstStyle/>
              <a:p>
                <a:pPr algn="ctr"/>
                <a:r>
                  <a:rPr lang="de-DE" sz="1000" b="1" dirty="0"/>
                  <a:t>RELINE JAPAN</a:t>
                </a:r>
              </a:p>
              <a:p>
                <a:pPr algn="ctr"/>
                <a:endParaRPr lang="de-DE" sz="800" dirty="0"/>
              </a:p>
              <a:p>
                <a:pPr algn="ctr"/>
                <a:r>
                  <a:rPr lang="de-DE" sz="700" dirty="0"/>
                  <a:t>TOA GROUT KOGYO Co. Ltd. </a:t>
                </a:r>
              </a:p>
              <a:p>
                <a:pPr algn="ctr"/>
                <a:r>
                  <a:rPr lang="de-DE" sz="700" dirty="0"/>
                  <a:t>RELINEJAPAN, LLC</a:t>
                </a:r>
              </a:p>
              <a:p>
                <a:pPr algn="ctr"/>
                <a:r>
                  <a:rPr lang="de-DE" sz="700" dirty="0"/>
                  <a:t>2-10-3 </a:t>
                </a:r>
                <a:r>
                  <a:rPr lang="de-DE" sz="700" dirty="0" err="1"/>
                  <a:t>Yotsuya</a:t>
                </a:r>
                <a:r>
                  <a:rPr lang="de-DE" sz="700" dirty="0"/>
                  <a:t>, Shinjuku-</a:t>
                </a:r>
                <a:r>
                  <a:rPr lang="de-DE" sz="700" dirty="0" err="1"/>
                  <a:t>ku</a:t>
                </a:r>
                <a:endParaRPr lang="de-DE" sz="700" dirty="0"/>
              </a:p>
              <a:p>
                <a:pPr algn="ctr"/>
                <a:r>
                  <a:rPr lang="de-DE" sz="700" dirty="0"/>
                  <a:t>Tokyo 160-0004 JAPAN</a:t>
                </a:r>
              </a:p>
              <a:p>
                <a:pPr algn="ctr"/>
                <a:r>
                  <a:rPr lang="de-DE" sz="700" dirty="0"/>
                  <a:t>+81 3 3355 3978</a:t>
                </a:r>
              </a:p>
              <a:p>
                <a:pPr algn="ctr"/>
                <a:r>
                  <a:rPr lang="de-DE" sz="700" dirty="0"/>
                  <a:t>inquiry_relinejapan@toa-g.co.jp</a:t>
                </a:r>
              </a:p>
            </p:txBody>
          </p:sp>
        </p:grpSp>
        <p:sp>
          <p:nvSpPr>
            <p:cNvPr id="18" name="Textfeld 17">
              <a:extLst>
                <a:ext uri="{FF2B5EF4-FFF2-40B4-BE49-F238E27FC236}">
                  <a16:creationId xmlns:a16="http://schemas.microsoft.com/office/drawing/2014/main" id="{4CC386AE-F2D8-1BFB-8EE5-2B40298B4064}"/>
                </a:ext>
              </a:extLst>
            </p:cNvPr>
            <p:cNvSpPr txBox="1"/>
            <p:nvPr/>
          </p:nvSpPr>
          <p:spPr>
            <a:xfrm>
              <a:off x="3421856" y="2783681"/>
              <a:ext cx="652463" cy="92333"/>
            </a:xfrm>
            <a:prstGeom prst="rect">
              <a:avLst/>
            </a:prstGeom>
            <a:noFill/>
          </p:spPr>
          <p:txBody>
            <a:bodyPr wrap="square" lIns="0" tIns="0" rIns="0" bIns="0" rtlCol="0">
              <a:spAutoFit/>
            </a:bodyPr>
            <a:lstStyle/>
            <a:p>
              <a:pPr algn="ctr"/>
              <a:r>
                <a:rPr lang="de-DE" sz="600" spc="350" dirty="0">
                  <a:solidFill>
                    <a:schemeClr val="bg1"/>
                  </a:solidFill>
                  <a:latin typeface="Ubuntu Medium" panose="020B0604030602030204" pitchFamily="34" charset="0"/>
                </a:rPr>
                <a:t>AMERICA</a:t>
              </a:r>
            </a:p>
          </p:txBody>
        </p:sp>
        <p:sp>
          <p:nvSpPr>
            <p:cNvPr id="19" name="Textfeld 18">
              <a:extLst>
                <a:ext uri="{FF2B5EF4-FFF2-40B4-BE49-F238E27FC236}">
                  <a16:creationId xmlns:a16="http://schemas.microsoft.com/office/drawing/2014/main" id="{0FB19A33-7B74-2C8B-0E6A-9275F3A00DBC}"/>
                </a:ext>
              </a:extLst>
            </p:cNvPr>
            <p:cNvSpPr txBox="1"/>
            <p:nvPr/>
          </p:nvSpPr>
          <p:spPr>
            <a:xfrm>
              <a:off x="5542756" y="2538440"/>
              <a:ext cx="699294" cy="92333"/>
            </a:xfrm>
            <a:prstGeom prst="rect">
              <a:avLst/>
            </a:prstGeom>
            <a:noFill/>
          </p:spPr>
          <p:txBody>
            <a:bodyPr wrap="square" lIns="0" tIns="0" rIns="0" bIns="0" rtlCol="0">
              <a:spAutoFit/>
            </a:bodyPr>
            <a:lstStyle/>
            <a:p>
              <a:pPr algn="ctr"/>
              <a:r>
                <a:rPr lang="de-DE" sz="600" spc="490" dirty="0">
                  <a:solidFill>
                    <a:schemeClr val="bg1"/>
                  </a:solidFill>
                  <a:latin typeface="Ubuntu Medium" panose="020B0604030602030204" pitchFamily="34" charset="0"/>
                </a:rPr>
                <a:t>EUROPE</a:t>
              </a:r>
            </a:p>
          </p:txBody>
        </p:sp>
        <p:sp>
          <p:nvSpPr>
            <p:cNvPr id="20" name="Textfeld 19">
              <a:extLst>
                <a:ext uri="{FF2B5EF4-FFF2-40B4-BE49-F238E27FC236}">
                  <a16:creationId xmlns:a16="http://schemas.microsoft.com/office/drawing/2014/main" id="{93DC7524-735E-F943-7EE2-DD1ED151FC5B}"/>
                </a:ext>
              </a:extLst>
            </p:cNvPr>
            <p:cNvSpPr txBox="1"/>
            <p:nvPr/>
          </p:nvSpPr>
          <p:spPr>
            <a:xfrm>
              <a:off x="7058024" y="3208785"/>
              <a:ext cx="726282" cy="92333"/>
            </a:xfrm>
            <a:prstGeom prst="rect">
              <a:avLst/>
            </a:prstGeom>
            <a:noFill/>
          </p:spPr>
          <p:txBody>
            <a:bodyPr wrap="square" lIns="0" tIns="0" rIns="0" bIns="0" rtlCol="0">
              <a:spAutoFit/>
            </a:bodyPr>
            <a:lstStyle/>
            <a:p>
              <a:pPr algn="ctr"/>
              <a:r>
                <a:rPr lang="de-DE" sz="600" spc="730" dirty="0">
                  <a:solidFill>
                    <a:schemeClr val="bg1"/>
                  </a:solidFill>
                  <a:latin typeface="Ubuntu Medium" panose="020B0604030602030204" pitchFamily="34" charset="0"/>
                </a:rPr>
                <a:t>ASEAN</a:t>
              </a:r>
            </a:p>
          </p:txBody>
        </p:sp>
        <p:sp>
          <p:nvSpPr>
            <p:cNvPr id="21" name="Textfeld 20">
              <a:extLst>
                <a:ext uri="{FF2B5EF4-FFF2-40B4-BE49-F238E27FC236}">
                  <a16:creationId xmlns:a16="http://schemas.microsoft.com/office/drawing/2014/main" id="{B68870A0-E055-C21E-EA1A-F3FC044A992D}"/>
                </a:ext>
              </a:extLst>
            </p:cNvPr>
            <p:cNvSpPr txBox="1"/>
            <p:nvPr/>
          </p:nvSpPr>
          <p:spPr>
            <a:xfrm>
              <a:off x="7929561" y="3223074"/>
              <a:ext cx="726282" cy="92333"/>
            </a:xfrm>
            <a:prstGeom prst="rect">
              <a:avLst/>
            </a:prstGeom>
            <a:noFill/>
          </p:spPr>
          <p:txBody>
            <a:bodyPr wrap="square" lIns="0" tIns="0" rIns="0" bIns="0" rtlCol="0">
              <a:spAutoFit/>
            </a:bodyPr>
            <a:lstStyle/>
            <a:p>
              <a:pPr algn="ctr"/>
              <a:r>
                <a:rPr lang="de-DE" sz="600" spc="730" dirty="0">
                  <a:solidFill>
                    <a:schemeClr val="bg1"/>
                  </a:solidFill>
                  <a:latin typeface="Ubuntu Medium" panose="020B0604030602030204" pitchFamily="34" charset="0"/>
                </a:rPr>
                <a:t>CHINA</a:t>
              </a:r>
            </a:p>
          </p:txBody>
        </p:sp>
        <p:sp>
          <p:nvSpPr>
            <p:cNvPr id="22" name="Textfeld 21">
              <a:extLst>
                <a:ext uri="{FF2B5EF4-FFF2-40B4-BE49-F238E27FC236}">
                  <a16:creationId xmlns:a16="http://schemas.microsoft.com/office/drawing/2014/main" id="{71265C0C-0196-94CB-EAA5-F0BB3276EA4B}"/>
                </a:ext>
              </a:extLst>
            </p:cNvPr>
            <p:cNvSpPr txBox="1"/>
            <p:nvPr/>
          </p:nvSpPr>
          <p:spPr>
            <a:xfrm>
              <a:off x="8434386" y="2959486"/>
              <a:ext cx="726282" cy="92333"/>
            </a:xfrm>
            <a:prstGeom prst="rect">
              <a:avLst/>
            </a:prstGeom>
            <a:noFill/>
          </p:spPr>
          <p:txBody>
            <a:bodyPr wrap="square" lIns="0" tIns="0" rIns="0" bIns="0" rtlCol="0">
              <a:spAutoFit/>
            </a:bodyPr>
            <a:lstStyle/>
            <a:p>
              <a:pPr algn="ctr"/>
              <a:r>
                <a:rPr lang="de-DE" sz="600" spc="730" dirty="0">
                  <a:solidFill>
                    <a:schemeClr val="bg1"/>
                  </a:solidFill>
                  <a:latin typeface="Ubuntu Medium" panose="020B0604030602030204" pitchFamily="34" charset="0"/>
                </a:rPr>
                <a:t>JAPAN</a:t>
              </a:r>
            </a:p>
          </p:txBody>
        </p:sp>
      </p:grpSp>
    </p:spTree>
    <p:extLst>
      <p:ext uri="{BB962C8B-B14F-4D97-AF65-F5344CB8AC3E}">
        <p14:creationId xmlns:p14="http://schemas.microsoft.com/office/powerpoint/2010/main" val="4257024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96E1B45-501B-4E10-B614-6E3DB497F8FA}"/>
              </a:ext>
            </a:extLst>
          </p:cNvPr>
          <p:cNvSpPr>
            <a:spLocks noGrp="1"/>
          </p:cNvSpPr>
          <p:nvPr>
            <p:ph type="title"/>
          </p:nvPr>
        </p:nvSpPr>
        <p:spPr/>
        <p:txBody>
          <a:bodyPr/>
          <a:lstStyle/>
          <a:p>
            <a:r>
              <a:rPr lang="en-US" dirty="0">
                <a:solidFill>
                  <a:srgbClr val="F5AF1E"/>
                </a:solidFill>
              </a:rPr>
              <a:t>OUR COMPLETE </a:t>
            </a:r>
            <a:r>
              <a:rPr lang="en-US" dirty="0"/>
              <a:t>SOLUTION FOR YOUR PROJECTS</a:t>
            </a:r>
            <a:endParaRPr lang="de-DE" dirty="0"/>
          </a:p>
        </p:txBody>
      </p:sp>
      <p:sp>
        <p:nvSpPr>
          <p:cNvPr id="4" name="Foliennummernplatzhalter 3">
            <a:extLst>
              <a:ext uri="{FF2B5EF4-FFF2-40B4-BE49-F238E27FC236}">
                <a16:creationId xmlns:a16="http://schemas.microsoft.com/office/drawing/2014/main" id="{6DAC946E-E51F-78B5-809E-8F709B3C0B0F}"/>
              </a:ext>
            </a:extLst>
          </p:cNvPr>
          <p:cNvSpPr>
            <a:spLocks noGrp="1"/>
          </p:cNvSpPr>
          <p:nvPr>
            <p:ph type="sldNum" sz="quarter" idx="4"/>
          </p:nvPr>
        </p:nvSpPr>
        <p:spPr/>
        <p:txBody>
          <a:bodyPr/>
          <a:lstStyle/>
          <a:p>
            <a:fld id="{70AC78CC-C529-47E7-A9D5-30BF1F95C35E}" type="slidenum">
              <a:rPr lang="de-DE" smtClean="0"/>
              <a:pPr/>
              <a:t>10</a:t>
            </a:fld>
            <a:endParaRPr lang="de-DE"/>
          </a:p>
        </p:txBody>
      </p:sp>
      <p:sp>
        <p:nvSpPr>
          <p:cNvPr id="5" name="Fußzeilenplatzhalter 4">
            <a:extLst>
              <a:ext uri="{FF2B5EF4-FFF2-40B4-BE49-F238E27FC236}">
                <a16:creationId xmlns:a16="http://schemas.microsoft.com/office/drawing/2014/main" id="{BC75DEC6-25A9-AB7F-B79A-9A2FE376EEB5}"/>
              </a:ext>
            </a:extLst>
          </p:cNvPr>
          <p:cNvSpPr>
            <a:spLocks noGrp="1"/>
          </p:cNvSpPr>
          <p:nvPr>
            <p:ph type="ftr" sz="quarter" idx="3"/>
          </p:nvPr>
        </p:nvSpPr>
        <p:spPr/>
        <p:txBody>
          <a:bodyPr/>
          <a:lstStyle/>
          <a:p>
            <a:r>
              <a:rPr lang="de-DE" dirty="0"/>
              <a:t>Corporate </a:t>
            </a:r>
            <a:r>
              <a:rPr lang="de-DE" dirty="0" err="1"/>
              <a:t>Presentation</a:t>
            </a:r>
            <a:endParaRPr lang="en-US" dirty="0"/>
          </a:p>
        </p:txBody>
      </p:sp>
      <p:pic>
        <p:nvPicPr>
          <p:cNvPr id="6" name="Grafik 5" descr="Ein Bild, das Outdoorobjekt enthält.&#10;&#10;Automatisch generierte Beschreibung">
            <a:extLst>
              <a:ext uri="{FF2B5EF4-FFF2-40B4-BE49-F238E27FC236}">
                <a16:creationId xmlns:a16="http://schemas.microsoft.com/office/drawing/2014/main" id="{49767067-25CE-6AEB-6F0D-8700A4969068}"/>
              </a:ext>
            </a:extLst>
          </p:cNvPr>
          <p:cNvPicPr>
            <a:picLocks noChangeAspect="1"/>
          </p:cNvPicPr>
          <p:nvPr/>
        </p:nvPicPr>
        <p:blipFill rotWithShape="1">
          <a:blip r:embed="rId13" cstate="email">
            <a:extLst>
              <a:ext uri="{28A0092B-C50C-407E-A947-70E740481C1C}">
                <a14:useLocalDpi xmlns:a14="http://schemas.microsoft.com/office/drawing/2010/main" val="0"/>
              </a:ext>
            </a:extLst>
          </a:blip>
          <a:srcRect/>
          <a:stretch/>
        </p:blipFill>
        <p:spPr>
          <a:xfrm>
            <a:off x="916148" y="2279184"/>
            <a:ext cx="953686" cy="953686"/>
          </a:xfrm>
          <a:prstGeom prst="flowChartConnector">
            <a:avLst/>
          </a:prstGeom>
        </p:spPr>
      </p:pic>
      <p:pic>
        <p:nvPicPr>
          <p:cNvPr id="7" name="Grafik 6" descr="Ein Bild, das Himmel, blau, Licht enthält.&#10;&#10;Automatisch generierte Beschreibung">
            <a:extLst>
              <a:ext uri="{FF2B5EF4-FFF2-40B4-BE49-F238E27FC236}">
                <a16:creationId xmlns:a16="http://schemas.microsoft.com/office/drawing/2014/main" id="{A1C27CBC-C594-6CFF-61A0-EEB921FCE0CC}"/>
              </a:ext>
            </a:extLst>
          </p:cNvPr>
          <p:cNvPicPr>
            <a:picLocks noChangeAspect="1"/>
          </p:cNvPicPr>
          <p:nvPr/>
        </p:nvPicPr>
        <p:blipFill rotWithShape="1">
          <a:blip r:embed="rId14" cstate="email">
            <a:extLst>
              <a:ext uri="{28A0092B-C50C-407E-A947-70E740481C1C}">
                <a14:useLocalDpi xmlns:a14="http://schemas.microsoft.com/office/drawing/2010/main" val="0"/>
              </a:ext>
            </a:extLst>
          </a:blip>
          <a:srcRect/>
          <a:stretch/>
        </p:blipFill>
        <p:spPr>
          <a:xfrm>
            <a:off x="933552" y="3328280"/>
            <a:ext cx="953686" cy="953686"/>
          </a:xfrm>
          <a:prstGeom prst="flowChartConnector">
            <a:avLst/>
          </a:prstGeom>
        </p:spPr>
      </p:pic>
      <p:pic>
        <p:nvPicPr>
          <p:cNvPr id="8" name="Grafik 7" descr="Ein Bild, das Person enthält.&#10;&#10;Automatisch generierte Beschreibung">
            <a:extLst>
              <a:ext uri="{FF2B5EF4-FFF2-40B4-BE49-F238E27FC236}">
                <a16:creationId xmlns:a16="http://schemas.microsoft.com/office/drawing/2014/main" id="{44627FE9-20CD-73C7-4B1F-D63594026E1D}"/>
              </a:ext>
            </a:extLst>
          </p:cNvPr>
          <p:cNvPicPr>
            <a:picLocks noChangeAspect="1"/>
          </p:cNvPicPr>
          <p:nvPr/>
        </p:nvPicPr>
        <p:blipFill rotWithShape="1">
          <a:blip r:embed="rId15" cstate="email">
            <a:extLst>
              <a:ext uri="{28A0092B-C50C-407E-A947-70E740481C1C}">
                <a14:useLocalDpi xmlns:a14="http://schemas.microsoft.com/office/drawing/2010/main" val="0"/>
              </a:ext>
            </a:extLst>
          </a:blip>
          <a:srcRect/>
          <a:stretch/>
        </p:blipFill>
        <p:spPr>
          <a:xfrm>
            <a:off x="933552" y="4682984"/>
            <a:ext cx="954000" cy="954000"/>
          </a:xfrm>
          <a:prstGeom prst="flowChartConnector">
            <a:avLst/>
          </a:prstGeom>
        </p:spPr>
      </p:pic>
      <p:pic>
        <p:nvPicPr>
          <p:cNvPr id="9" name="Grafik 8">
            <a:extLst>
              <a:ext uri="{FF2B5EF4-FFF2-40B4-BE49-F238E27FC236}">
                <a16:creationId xmlns:a16="http://schemas.microsoft.com/office/drawing/2014/main" id="{0FCB5D25-3724-95D0-FCA3-55D2BD990CCA}"/>
              </a:ext>
            </a:extLst>
          </p:cNvPr>
          <p:cNvPicPr>
            <a:picLocks noChangeAspect="1"/>
          </p:cNvPicPr>
          <p:nvPr/>
        </p:nvPicPr>
        <p:blipFill rotWithShape="1">
          <a:blip r:embed="rId16" cstate="email">
            <a:extLst>
              <a:ext uri="{28A0092B-C50C-407E-A947-70E740481C1C}">
                <a14:useLocalDpi xmlns:a14="http://schemas.microsoft.com/office/drawing/2010/main" val="0"/>
              </a:ext>
            </a:extLst>
          </a:blip>
          <a:srcRect/>
          <a:stretch/>
        </p:blipFill>
        <p:spPr>
          <a:xfrm flipH="1">
            <a:off x="9175933" y="2722033"/>
            <a:ext cx="954000" cy="954000"/>
          </a:xfrm>
          <a:prstGeom prst="flowChartConnector">
            <a:avLst/>
          </a:prstGeom>
        </p:spPr>
      </p:pic>
      <p:pic>
        <p:nvPicPr>
          <p:cNvPr id="10" name="Grafik 9" descr="Ein Bild, das drinnen, Person, Decke, Tisch enthält.&#10;&#10;Automatisch generierte Beschreibung">
            <a:extLst>
              <a:ext uri="{FF2B5EF4-FFF2-40B4-BE49-F238E27FC236}">
                <a16:creationId xmlns:a16="http://schemas.microsoft.com/office/drawing/2014/main" id="{026768F8-DB4B-8AEF-D314-C4A466C0A223}"/>
              </a:ext>
            </a:extLst>
          </p:cNvPr>
          <p:cNvPicPr>
            <a:picLocks noChangeAspect="1"/>
          </p:cNvPicPr>
          <p:nvPr/>
        </p:nvPicPr>
        <p:blipFill rotWithShape="1">
          <a:blip r:embed="rId17" cstate="email">
            <a:extLst>
              <a:ext uri="{28A0092B-C50C-407E-A947-70E740481C1C}">
                <a14:useLocalDpi xmlns:a14="http://schemas.microsoft.com/office/drawing/2010/main" val="0"/>
              </a:ext>
            </a:extLst>
          </a:blip>
          <a:srcRect/>
          <a:stretch/>
        </p:blipFill>
        <p:spPr>
          <a:xfrm>
            <a:off x="9175933" y="4568526"/>
            <a:ext cx="954000" cy="954000"/>
          </a:xfrm>
          <a:prstGeom prst="flowChartConnector">
            <a:avLst/>
          </a:prstGeom>
        </p:spPr>
      </p:pic>
      <p:sp>
        <p:nvSpPr>
          <p:cNvPr id="11" name="Oval 56">
            <a:extLst>
              <a:ext uri="{FF2B5EF4-FFF2-40B4-BE49-F238E27FC236}">
                <a16:creationId xmlns:a16="http://schemas.microsoft.com/office/drawing/2014/main" id="{BF34C29B-9AF6-D5E5-656B-10A9796BD5A2}"/>
              </a:ext>
            </a:extLst>
          </p:cNvPr>
          <p:cNvSpPr/>
          <p:nvPr/>
        </p:nvSpPr>
        <p:spPr>
          <a:xfrm>
            <a:off x="4957041" y="3062398"/>
            <a:ext cx="1575785" cy="1590675"/>
          </a:xfrm>
          <a:prstGeom prst="ellipse">
            <a:avLst/>
          </a:prstGeom>
          <a:solidFill>
            <a:schemeClr val="bg1"/>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GB" sz="1400" b="1">
              <a:solidFill>
                <a:srgbClr val="FF0000"/>
              </a:solidFill>
            </a:endParaRPr>
          </a:p>
        </p:txBody>
      </p:sp>
      <p:sp>
        <p:nvSpPr>
          <p:cNvPr id="12" name="Oval 56">
            <a:extLst>
              <a:ext uri="{FF2B5EF4-FFF2-40B4-BE49-F238E27FC236}">
                <a16:creationId xmlns:a16="http://schemas.microsoft.com/office/drawing/2014/main" id="{66A80783-E4AC-4D83-A115-C3373571B942}"/>
              </a:ext>
            </a:extLst>
          </p:cNvPr>
          <p:cNvSpPr/>
          <p:nvPr/>
        </p:nvSpPr>
        <p:spPr>
          <a:xfrm>
            <a:off x="4957041" y="3062398"/>
            <a:ext cx="1575785" cy="1656058"/>
          </a:xfrm>
          <a:prstGeom prst="ellipse">
            <a:avLst/>
          </a:prstGeom>
          <a:solidFill>
            <a:schemeClr val="bg1"/>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GB" sz="1400" b="1">
              <a:solidFill>
                <a:srgbClr val="FF0000"/>
              </a:solidFill>
            </a:endParaRPr>
          </a:p>
        </p:txBody>
      </p:sp>
      <p:sp>
        <p:nvSpPr>
          <p:cNvPr id="13" name="Arc 57">
            <a:extLst>
              <a:ext uri="{FF2B5EF4-FFF2-40B4-BE49-F238E27FC236}">
                <a16:creationId xmlns:a16="http://schemas.microsoft.com/office/drawing/2014/main" id="{777EF9AA-7FF6-DB9D-0049-C7F82D2B9A45}"/>
              </a:ext>
            </a:extLst>
          </p:cNvPr>
          <p:cNvSpPr/>
          <p:nvPr/>
        </p:nvSpPr>
        <p:spPr>
          <a:xfrm rot="2803947">
            <a:off x="4913361" y="3030325"/>
            <a:ext cx="1668459" cy="1668459"/>
          </a:xfrm>
          <a:prstGeom prst="arc">
            <a:avLst>
              <a:gd name="adj1" fmla="val 13846671"/>
              <a:gd name="adj2" fmla="val 20329991"/>
            </a:avLst>
          </a:prstGeom>
          <a:ln w="88900">
            <a:solidFill>
              <a:schemeClr val="accent4"/>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48484A"/>
              </a:solidFill>
              <a:latin typeface="Open Sans SemiBold"/>
            </a:endParaRPr>
          </a:p>
        </p:txBody>
      </p:sp>
      <p:sp>
        <p:nvSpPr>
          <p:cNvPr id="14" name="Arc 58">
            <a:extLst>
              <a:ext uri="{FF2B5EF4-FFF2-40B4-BE49-F238E27FC236}">
                <a16:creationId xmlns:a16="http://schemas.microsoft.com/office/drawing/2014/main" id="{C224385C-295A-EE79-D872-E886F07E03DC}"/>
              </a:ext>
            </a:extLst>
          </p:cNvPr>
          <p:cNvSpPr/>
          <p:nvPr/>
        </p:nvSpPr>
        <p:spPr>
          <a:xfrm rot="2803947">
            <a:off x="4937174" y="3008100"/>
            <a:ext cx="1668459" cy="1668459"/>
          </a:xfrm>
          <a:prstGeom prst="arc">
            <a:avLst>
              <a:gd name="adj1" fmla="val 87334"/>
              <a:gd name="adj2" fmla="val 5126158"/>
            </a:avLst>
          </a:prstGeom>
          <a:ln w="88900">
            <a:solidFill>
              <a:schemeClr val="accent3"/>
            </a:solidFill>
            <a:miter lim="800000"/>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16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a:ln>
                <a:noFill/>
              </a:ln>
              <a:solidFill>
                <a:srgbClr val="48484A"/>
              </a:solidFill>
              <a:effectLst/>
              <a:uLnTx/>
              <a:uFillTx/>
              <a:latin typeface="Open Sans SemiBold"/>
              <a:ea typeface="+mn-ea"/>
              <a:cs typeface="+mn-cs"/>
            </a:endParaRPr>
          </a:p>
        </p:txBody>
      </p:sp>
      <p:sp>
        <p:nvSpPr>
          <p:cNvPr id="15" name="Arc 59">
            <a:extLst>
              <a:ext uri="{FF2B5EF4-FFF2-40B4-BE49-F238E27FC236}">
                <a16:creationId xmlns:a16="http://schemas.microsoft.com/office/drawing/2014/main" id="{553B97C8-FBFD-CB55-E8AB-990C56D404D8}"/>
              </a:ext>
            </a:extLst>
          </p:cNvPr>
          <p:cNvSpPr/>
          <p:nvPr/>
        </p:nvSpPr>
        <p:spPr>
          <a:xfrm rot="2622564" flipH="1">
            <a:off x="4918124" y="3030325"/>
            <a:ext cx="1668459" cy="1668459"/>
          </a:xfrm>
          <a:prstGeom prst="arc">
            <a:avLst>
              <a:gd name="adj1" fmla="val 18719192"/>
              <a:gd name="adj2" fmla="val 4524733"/>
            </a:avLst>
          </a:prstGeom>
          <a:ln w="88900">
            <a:solidFill>
              <a:schemeClr val="tx2"/>
            </a:solidFill>
            <a:miter lim="800000"/>
            <a:headEnd type="triangle"/>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16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a:ln>
                <a:noFill/>
              </a:ln>
              <a:solidFill>
                <a:srgbClr val="48484A"/>
              </a:solidFill>
              <a:effectLst/>
              <a:uLnTx/>
              <a:uFillTx/>
              <a:latin typeface="Open Sans SemiBold"/>
              <a:ea typeface="+mn-ea"/>
              <a:cs typeface="+mn-cs"/>
            </a:endParaRPr>
          </a:p>
        </p:txBody>
      </p:sp>
      <p:sp>
        <p:nvSpPr>
          <p:cNvPr id="16" name="Rectangle 189">
            <a:extLst>
              <a:ext uri="{FF2B5EF4-FFF2-40B4-BE49-F238E27FC236}">
                <a16:creationId xmlns:a16="http://schemas.microsoft.com/office/drawing/2014/main" id="{CA056A47-A3A5-C66C-FDFD-3799A8081888}"/>
              </a:ext>
            </a:extLst>
          </p:cNvPr>
          <p:cNvSpPr/>
          <p:nvPr>
            <p:custDataLst>
              <p:tags r:id="rId1"/>
            </p:custDataLst>
          </p:nvPr>
        </p:nvSpPr>
        <p:spPr>
          <a:xfrm>
            <a:off x="2609928" y="5055651"/>
            <a:ext cx="1442720" cy="156966"/>
          </a:xfrm>
          <a:prstGeom prst="rect">
            <a:avLst/>
          </a:prstGeom>
        </p:spPr>
        <p:txBody>
          <a:bodyPr wrap="square" lIns="0" tIns="0" rIns="0" bIns="0" anchor="ctr" anchorCtr="0">
            <a:spAutoFit/>
          </a:bodyPr>
          <a:lstStyle/>
          <a:p>
            <a:pPr algn="r">
              <a:lnSpc>
                <a:spcPct val="85000"/>
              </a:lnSpc>
              <a:spcBef>
                <a:spcPts val="600"/>
              </a:spcBef>
              <a:buClr>
                <a:srgbClr val="000000"/>
              </a:buClr>
              <a:buSzPct val="80000"/>
            </a:pPr>
            <a:r>
              <a:rPr lang="en-US" sz="1200" b="1" dirty="0">
                <a:ea typeface="Open Sans" panose="020B0606030504020204" pitchFamily="34" charset="0"/>
                <a:cs typeface="Open Sans" panose="020B0606030504020204" pitchFamily="34" charset="0"/>
              </a:rPr>
              <a:t>Engineering</a:t>
            </a:r>
          </a:p>
        </p:txBody>
      </p:sp>
      <p:pic>
        <p:nvPicPr>
          <p:cNvPr id="17" name="Picture 4" descr="RelineEurope | HOME">
            <a:extLst>
              <a:ext uri="{FF2B5EF4-FFF2-40B4-BE49-F238E27FC236}">
                <a16:creationId xmlns:a16="http://schemas.microsoft.com/office/drawing/2014/main" id="{3C0FD0DA-B430-65A1-BE8B-813B1F209BB7}"/>
              </a:ext>
            </a:extLst>
          </p:cNvPr>
          <p:cNvPicPr>
            <a:picLocks noChangeAspect="1" noChangeArrowheads="1"/>
          </p:cNvPicPr>
          <p:nvPr>
            <p:custDataLst>
              <p:tags r:id="rId2"/>
            </p:custDataLst>
          </p:nvPr>
        </p:nvPicPr>
        <p:blipFill>
          <a:blip r:embed="rId18" cstate="email">
            <a:extLst>
              <a:ext uri="{28A0092B-C50C-407E-A947-70E740481C1C}">
                <a14:useLocalDpi xmlns:a14="http://schemas.microsoft.com/office/drawing/2010/main" val="0"/>
              </a:ext>
            </a:extLst>
          </a:blip>
          <a:srcRect/>
          <a:stretch>
            <a:fillRect/>
          </a:stretch>
        </p:blipFill>
        <p:spPr bwMode="auto">
          <a:xfrm>
            <a:off x="5090582" y="3712371"/>
            <a:ext cx="1312714" cy="343733"/>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89">
            <a:extLst>
              <a:ext uri="{FF2B5EF4-FFF2-40B4-BE49-F238E27FC236}">
                <a16:creationId xmlns:a16="http://schemas.microsoft.com/office/drawing/2014/main" id="{1218B4AD-5803-26AC-366F-A01CC70DE905}"/>
              </a:ext>
            </a:extLst>
          </p:cNvPr>
          <p:cNvSpPr/>
          <p:nvPr>
            <p:custDataLst>
              <p:tags r:id="rId3"/>
            </p:custDataLst>
          </p:nvPr>
        </p:nvSpPr>
        <p:spPr>
          <a:xfrm>
            <a:off x="1693688" y="4564547"/>
            <a:ext cx="2358960" cy="156966"/>
          </a:xfrm>
          <a:prstGeom prst="rect">
            <a:avLst/>
          </a:prstGeom>
        </p:spPr>
        <p:txBody>
          <a:bodyPr wrap="square" lIns="0" tIns="0" rIns="0" bIns="0" anchor="ctr" anchorCtr="0">
            <a:spAutoFit/>
          </a:bodyPr>
          <a:lstStyle/>
          <a:p>
            <a:pPr algn="r">
              <a:lnSpc>
                <a:spcPct val="85000"/>
              </a:lnSpc>
              <a:spcBef>
                <a:spcPts val="600"/>
              </a:spcBef>
              <a:buClr>
                <a:srgbClr val="000000"/>
              </a:buClr>
              <a:buSzPct val="80000"/>
            </a:pPr>
            <a:r>
              <a:rPr lang="en-US" sz="1200" b="1" dirty="0">
                <a:ea typeface="Open Sans" panose="020B0606030504020204" pitchFamily="34" charset="0"/>
                <a:cs typeface="Open Sans" panose="020B0606030504020204" pitchFamily="34" charset="0"/>
              </a:rPr>
              <a:t>Application engineering</a:t>
            </a:r>
          </a:p>
        </p:txBody>
      </p:sp>
      <p:sp>
        <p:nvSpPr>
          <p:cNvPr id="19" name="Rectangle 189">
            <a:extLst>
              <a:ext uri="{FF2B5EF4-FFF2-40B4-BE49-F238E27FC236}">
                <a16:creationId xmlns:a16="http://schemas.microsoft.com/office/drawing/2014/main" id="{017D0632-5469-5BF7-0A1E-CE2495F23843}"/>
              </a:ext>
            </a:extLst>
          </p:cNvPr>
          <p:cNvSpPr/>
          <p:nvPr>
            <p:custDataLst>
              <p:tags r:id="rId4"/>
            </p:custDataLst>
          </p:nvPr>
        </p:nvSpPr>
        <p:spPr>
          <a:xfrm>
            <a:off x="2334854" y="2925233"/>
            <a:ext cx="1717794" cy="156966"/>
          </a:xfrm>
          <a:prstGeom prst="rect">
            <a:avLst/>
          </a:prstGeom>
        </p:spPr>
        <p:txBody>
          <a:bodyPr wrap="square" lIns="0" tIns="0" rIns="0" bIns="0" anchor="ctr" anchorCtr="0">
            <a:spAutoFit/>
          </a:bodyPr>
          <a:lstStyle/>
          <a:p>
            <a:pPr algn="r">
              <a:lnSpc>
                <a:spcPct val="85000"/>
              </a:lnSpc>
              <a:spcBef>
                <a:spcPts val="600"/>
              </a:spcBef>
              <a:buClr>
                <a:srgbClr val="000000"/>
              </a:buClr>
              <a:buSzPct val="80000"/>
            </a:pPr>
            <a:r>
              <a:rPr lang="en-US" sz="1200" b="1" dirty="0">
                <a:ea typeface="Open Sans" panose="020B0606030504020204" pitchFamily="34" charset="0"/>
                <a:cs typeface="Open Sans" panose="020B0606030504020204" pitchFamily="34" charset="0"/>
              </a:rPr>
              <a:t>Non-pressure pipes</a:t>
            </a:r>
            <a:endParaRPr lang="en-GB" sz="1200" dirty="0">
              <a:ea typeface="Open Sans" panose="020B0606030504020204" pitchFamily="34" charset="0"/>
              <a:cs typeface="Open Sans" panose="020B0606030504020204" pitchFamily="34" charset="0"/>
            </a:endParaRPr>
          </a:p>
        </p:txBody>
      </p:sp>
      <p:sp>
        <p:nvSpPr>
          <p:cNvPr id="20" name="Rectangle 189">
            <a:extLst>
              <a:ext uri="{FF2B5EF4-FFF2-40B4-BE49-F238E27FC236}">
                <a16:creationId xmlns:a16="http://schemas.microsoft.com/office/drawing/2014/main" id="{326ED7EA-B8D6-FFE3-F8E3-28093EFA1E43}"/>
              </a:ext>
            </a:extLst>
          </p:cNvPr>
          <p:cNvSpPr/>
          <p:nvPr>
            <p:custDataLst>
              <p:tags r:id="rId5"/>
            </p:custDataLst>
          </p:nvPr>
        </p:nvSpPr>
        <p:spPr>
          <a:xfrm>
            <a:off x="2750704" y="3418631"/>
            <a:ext cx="1301944" cy="156966"/>
          </a:xfrm>
          <a:prstGeom prst="rect">
            <a:avLst/>
          </a:prstGeom>
        </p:spPr>
        <p:txBody>
          <a:bodyPr wrap="square" lIns="0" tIns="0" rIns="0" bIns="0" anchor="ctr" anchorCtr="0">
            <a:spAutoFit/>
          </a:bodyPr>
          <a:lstStyle/>
          <a:p>
            <a:pPr algn="r">
              <a:lnSpc>
                <a:spcPct val="85000"/>
              </a:lnSpc>
              <a:spcBef>
                <a:spcPts val="600"/>
              </a:spcBef>
              <a:buClr>
                <a:srgbClr val="000000"/>
              </a:buClr>
              <a:buSzPct val="80000"/>
            </a:pPr>
            <a:r>
              <a:rPr lang="en-US" sz="1200" b="1" dirty="0">
                <a:ea typeface="Open Sans" panose="020B0606030504020204" pitchFamily="34" charset="0"/>
                <a:cs typeface="Open Sans" panose="020B0606030504020204" pitchFamily="34" charset="0"/>
              </a:rPr>
              <a:t>Pressure pipes</a:t>
            </a:r>
            <a:endParaRPr lang="en-GB" sz="1200" dirty="0">
              <a:ea typeface="Open Sans" panose="020B0606030504020204" pitchFamily="34" charset="0"/>
              <a:cs typeface="Open Sans" panose="020B0606030504020204" pitchFamily="34" charset="0"/>
            </a:endParaRPr>
          </a:p>
        </p:txBody>
      </p:sp>
      <p:sp>
        <p:nvSpPr>
          <p:cNvPr id="21" name="Rectangle 189">
            <a:extLst>
              <a:ext uri="{FF2B5EF4-FFF2-40B4-BE49-F238E27FC236}">
                <a16:creationId xmlns:a16="http://schemas.microsoft.com/office/drawing/2014/main" id="{08C89A8D-0C24-9C5B-57A8-09887030D6FF}"/>
              </a:ext>
            </a:extLst>
          </p:cNvPr>
          <p:cNvSpPr/>
          <p:nvPr>
            <p:custDataLst>
              <p:tags r:id="rId6"/>
            </p:custDataLst>
          </p:nvPr>
        </p:nvSpPr>
        <p:spPr>
          <a:xfrm>
            <a:off x="631580" y="5541622"/>
            <a:ext cx="3421068" cy="156966"/>
          </a:xfrm>
          <a:prstGeom prst="rect">
            <a:avLst/>
          </a:prstGeom>
        </p:spPr>
        <p:txBody>
          <a:bodyPr wrap="square" lIns="0" tIns="0" rIns="0" bIns="0" anchor="ctr" anchorCtr="0">
            <a:spAutoFit/>
          </a:bodyPr>
          <a:lstStyle/>
          <a:p>
            <a:pPr algn="r">
              <a:lnSpc>
                <a:spcPct val="85000"/>
              </a:lnSpc>
              <a:spcBef>
                <a:spcPts val="600"/>
              </a:spcBef>
              <a:buClr>
                <a:srgbClr val="000000"/>
              </a:buClr>
              <a:buSzPct val="80000"/>
            </a:pPr>
            <a:r>
              <a:rPr lang="en-US" sz="1200" b="1" dirty="0">
                <a:ea typeface="Open Sans" panose="020B0606030504020204" pitchFamily="34" charset="0"/>
                <a:cs typeface="Open Sans" panose="020B0606030504020204" pitchFamily="34" charset="0"/>
              </a:rPr>
              <a:t>Technical consulting</a:t>
            </a:r>
          </a:p>
        </p:txBody>
      </p:sp>
      <p:sp>
        <p:nvSpPr>
          <p:cNvPr id="22" name="Rectangle 189">
            <a:extLst>
              <a:ext uri="{FF2B5EF4-FFF2-40B4-BE49-F238E27FC236}">
                <a16:creationId xmlns:a16="http://schemas.microsoft.com/office/drawing/2014/main" id="{CC0600CC-6EB0-715C-EE30-2F7472D2CABA}"/>
              </a:ext>
            </a:extLst>
          </p:cNvPr>
          <p:cNvSpPr/>
          <p:nvPr>
            <p:custDataLst>
              <p:tags r:id="rId7"/>
            </p:custDataLst>
          </p:nvPr>
        </p:nvSpPr>
        <p:spPr>
          <a:xfrm>
            <a:off x="7337466" y="2695341"/>
            <a:ext cx="3421068" cy="156966"/>
          </a:xfrm>
          <a:prstGeom prst="rect">
            <a:avLst/>
          </a:prstGeom>
        </p:spPr>
        <p:txBody>
          <a:bodyPr wrap="square" lIns="0" tIns="0" rIns="0" bIns="0" anchor="ctr" anchorCtr="0">
            <a:spAutoFit/>
          </a:bodyPr>
          <a:lstStyle/>
          <a:p>
            <a:pPr>
              <a:lnSpc>
                <a:spcPct val="85000"/>
              </a:lnSpc>
              <a:spcBef>
                <a:spcPts val="600"/>
              </a:spcBef>
              <a:buClr>
                <a:srgbClr val="000000"/>
              </a:buClr>
              <a:buSzPct val="80000"/>
            </a:pPr>
            <a:r>
              <a:rPr lang="en-US" sz="1200" b="1" dirty="0">
                <a:ea typeface="Open Sans" panose="020B0606030504020204" pitchFamily="34" charset="0"/>
                <a:cs typeface="Open Sans" panose="020B0606030504020204" pitchFamily="34" charset="0"/>
              </a:rPr>
              <a:t>UV curing systems</a:t>
            </a:r>
          </a:p>
        </p:txBody>
      </p:sp>
      <p:sp>
        <p:nvSpPr>
          <p:cNvPr id="23" name="Rectangle 189">
            <a:extLst>
              <a:ext uri="{FF2B5EF4-FFF2-40B4-BE49-F238E27FC236}">
                <a16:creationId xmlns:a16="http://schemas.microsoft.com/office/drawing/2014/main" id="{98461984-27D4-E8D7-8BD7-73B31C37243D}"/>
              </a:ext>
            </a:extLst>
          </p:cNvPr>
          <p:cNvSpPr/>
          <p:nvPr>
            <p:custDataLst>
              <p:tags r:id="rId8"/>
            </p:custDataLst>
          </p:nvPr>
        </p:nvSpPr>
        <p:spPr>
          <a:xfrm>
            <a:off x="7337466" y="3721801"/>
            <a:ext cx="3421068" cy="156966"/>
          </a:xfrm>
          <a:prstGeom prst="rect">
            <a:avLst/>
          </a:prstGeom>
        </p:spPr>
        <p:txBody>
          <a:bodyPr wrap="square" lIns="0" tIns="0" rIns="0" bIns="0" anchor="ctr" anchorCtr="0">
            <a:spAutoFit/>
          </a:bodyPr>
          <a:lstStyle/>
          <a:p>
            <a:pPr>
              <a:lnSpc>
                <a:spcPct val="85000"/>
              </a:lnSpc>
              <a:spcBef>
                <a:spcPts val="600"/>
              </a:spcBef>
              <a:buClr>
                <a:srgbClr val="000000"/>
              </a:buClr>
              <a:buSzPct val="80000"/>
            </a:pPr>
            <a:r>
              <a:rPr lang="en-US" sz="1200" b="1" dirty="0">
                <a:ea typeface="Open Sans" panose="020B0606030504020204" pitchFamily="34" charset="0"/>
                <a:cs typeface="Open Sans" panose="020B0606030504020204" pitchFamily="34" charset="0"/>
              </a:rPr>
              <a:t>Vehicle construction</a:t>
            </a:r>
          </a:p>
        </p:txBody>
      </p:sp>
      <p:sp>
        <p:nvSpPr>
          <p:cNvPr id="24" name="Rectangle 189">
            <a:extLst>
              <a:ext uri="{FF2B5EF4-FFF2-40B4-BE49-F238E27FC236}">
                <a16:creationId xmlns:a16="http://schemas.microsoft.com/office/drawing/2014/main" id="{C9E11087-5BDE-4D22-4BCA-268E5197CB23}"/>
              </a:ext>
            </a:extLst>
          </p:cNvPr>
          <p:cNvSpPr/>
          <p:nvPr>
            <p:custDataLst>
              <p:tags r:id="rId9"/>
            </p:custDataLst>
          </p:nvPr>
        </p:nvSpPr>
        <p:spPr>
          <a:xfrm>
            <a:off x="7337466" y="3185342"/>
            <a:ext cx="3421068" cy="156966"/>
          </a:xfrm>
          <a:prstGeom prst="rect">
            <a:avLst/>
          </a:prstGeom>
        </p:spPr>
        <p:txBody>
          <a:bodyPr wrap="square" lIns="0" tIns="0" rIns="0" bIns="0" anchor="ctr" anchorCtr="0">
            <a:spAutoFit/>
          </a:bodyPr>
          <a:lstStyle/>
          <a:p>
            <a:pPr>
              <a:lnSpc>
                <a:spcPct val="85000"/>
              </a:lnSpc>
              <a:spcBef>
                <a:spcPts val="600"/>
              </a:spcBef>
              <a:buClr>
                <a:srgbClr val="000000"/>
              </a:buClr>
              <a:buSzPct val="80000"/>
            </a:pPr>
            <a:r>
              <a:rPr lang="en-US" sz="1200" b="1" dirty="0">
                <a:ea typeface="Open Sans" panose="020B0606030504020204" pitchFamily="34" charset="0"/>
                <a:cs typeface="Open Sans" panose="020B0606030504020204" pitchFamily="34" charset="0"/>
              </a:rPr>
              <a:t>Light sources</a:t>
            </a:r>
          </a:p>
        </p:txBody>
      </p:sp>
      <p:sp>
        <p:nvSpPr>
          <p:cNvPr id="25" name="Rectangle 189">
            <a:extLst>
              <a:ext uri="{FF2B5EF4-FFF2-40B4-BE49-F238E27FC236}">
                <a16:creationId xmlns:a16="http://schemas.microsoft.com/office/drawing/2014/main" id="{5CEBE17D-639F-9417-50E9-324CBF97600A}"/>
              </a:ext>
            </a:extLst>
          </p:cNvPr>
          <p:cNvSpPr/>
          <p:nvPr>
            <p:custDataLst>
              <p:tags r:id="rId10"/>
            </p:custDataLst>
          </p:nvPr>
        </p:nvSpPr>
        <p:spPr>
          <a:xfrm>
            <a:off x="7337466" y="4732026"/>
            <a:ext cx="3421068" cy="156966"/>
          </a:xfrm>
          <a:prstGeom prst="rect">
            <a:avLst/>
          </a:prstGeom>
        </p:spPr>
        <p:txBody>
          <a:bodyPr wrap="square" lIns="0" tIns="0" rIns="0" bIns="0" anchor="ctr" anchorCtr="0">
            <a:spAutoFit/>
          </a:bodyPr>
          <a:lstStyle/>
          <a:p>
            <a:pPr>
              <a:lnSpc>
                <a:spcPct val="85000"/>
              </a:lnSpc>
              <a:spcBef>
                <a:spcPts val="600"/>
              </a:spcBef>
              <a:buClr>
                <a:srgbClr val="000000"/>
              </a:buClr>
              <a:buSzPct val="80000"/>
            </a:pPr>
            <a:r>
              <a:rPr lang="en-US" sz="1200" b="1" dirty="0">
                <a:ea typeface="Open Sans" panose="020B0606030504020204" pitchFamily="34" charset="0"/>
                <a:cs typeface="Open Sans" panose="020B0606030504020204" pitchFamily="34" charset="0"/>
              </a:rPr>
              <a:t>Education</a:t>
            </a:r>
          </a:p>
        </p:txBody>
      </p:sp>
      <p:sp>
        <p:nvSpPr>
          <p:cNvPr id="26" name="Rectangle 189">
            <a:extLst>
              <a:ext uri="{FF2B5EF4-FFF2-40B4-BE49-F238E27FC236}">
                <a16:creationId xmlns:a16="http://schemas.microsoft.com/office/drawing/2014/main" id="{AE8C3DD3-A32A-7340-DFAA-56021B8508E5}"/>
              </a:ext>
            </a:extLst>
          </p:cNvPr>
          <p:cNvSpPr/>
          <p:nvPr>
            <p:custDataLst>
              <p:tags r:id="rId11"/>
            </p:custDataLst>
          </p:nvPr>
        </p:nvSpPr>
        <p:spPr>
          <a:xfrm>
            <a:off x="7337466" y="5217738"/>
            <a:ext cx="3421068" cy="156966"/>
          </a:xfrm>
          <a:prstGeom prst="rect">
            <a:avLst/>
          </a:prstGeom>
        </p:spPr>
        <p:txBody>
          <a:bodyPr wrap="square" lIns="0" tIns="0" rIns="0" bIns="0" anchor="ctr" anchorCtr="0">
            <a:spAutoFit/>
          </a:bodyPr>
          <a:lstStyle/>
          <a:p>
            <a:pPr>
              <a:lnSpc>
                <a:spcPct val="85000"/>
              </a:lnSpc>
              <a:spcBef>
                <a:spcPts val="600"/>
              </a:spcBef>
              <a:buClr>
                <a:srgbClr val="000000"/>
              </a:buClr>
              <a:buSzPct val="80000"/>
            </a:pPr>
            <a:r>
              <a:rPr lang="en-US" sz="1200" b="1" dirty="0">
                <a:ea typeface="Open Sans" panose="020B0606030504020204" pitchFamily="34" charset="0"/>
                <a:cs typeface="Open Sans" panose="020B0606030504020204" pitchFamily="34" charset="0"/>
              </a:rPr>
              <a:t>Training</a:t>
            </a:r>
          </a:p>
        </p:txBody>
      </p:sp>
    </p:spTree>
    <p:extLst>
      <p:ext uri="{BB962C8B-B14F-4D97-AF65-F5344CB8AC3E}">
        <p14:creationId xmlns:p14="http://schemas.microsoft.com/office/powerpoint/2010/main" val="2867912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C6862111-4EB0-FEBC-5CF7-B942EBEE8A1E}"/>
              </a:ext>
            </a:extLst>
          </p:cNvPr>
          <p:cNvSpPr>
            <a:spLocks noGrp="1"/>
          </p:cNvSpPr>
          <p:nvPr>
            <p:ph type="sldNum" sz="quarter" idx="4"/>
          </p:nvPr>
        </p:nvSpPr>
        <p:spPr/>
        <p:txBody>
          <a:bodyPr/>
          <a:lstStyle/>
          <a:p>
            <a:fld id="{70AC78CC-C529-47E7-A9D5-30BF1F95C35E}" type="slidenum">
              <a:rPr lang="de-DE" smtClean="0"/>
              <a:pPr/>
              <a:t>11</a:t>
            </a:fld>
            <a:endParaRPr lang="de-DE" dirty="0"/>
          </a:p>
        </p:txBody>
      </p:sp>
      <p:pic>
        <p:nvPicPr>
          <p:cNvPr id="7" name="Grafik 6" descr="Ein Bild, das Pfeife Flöte Rohr, Gelände, draußen, Transport durch Rohre enthält.&#10;&#10;Automatisch generierte Beschreibung">
            <a:extLst>
              <a:ext uri="{FF2B5EF4-FFF2-40B4-BE49-F238E27FC236}">
                <a16:creationId xmlns:a16="http://schemas.microsoft.com/office/drawing/2014/main" id="{F6D1C5F7-BA87-6730-4875-5A1606317CEE}"/>
              </a:ext>
            </a:extLst>
          </p:cNvPr>
          <p:cNvPicPr>
            <a:picLocks noChangeAspect="1"/>
          </p:cNvPicPr>
          <p:nvPr/>
        </p:nvPicPr>
        <p:blipFill>
          <a:blip r:embed="rId2"/>
          <a:stretch>
            <a:fillRect/>
          </a:stretch>
        </p:blipFill>
        <p:spPr>
          <a:xfrm>
            <a:off x="6918374" y="1692046"/>
            <a:ext cx="3402707" cy="4536943"/>
          </a:xfrm>
          <a:prstGeom prst="rect">
            <a:avLst/>
          </a:prstGeom>
        </p:spPr>
      </p:pic>
      <p:pic>
        <p:nvPicPr>
          <p:cNvPr id="10" name="Grafik 9" descr="Ein Bild, das Gelände, Küchengerät, draußen, Reifen enthält.&#10;&#10;Automatisch generierte Beschreibung">
            <a:extLst>
              <a:ext uri="{FF2B5EF4-FFF2-40B4-BE49-F238E27FC236}">
                <a16:creationId xmlns:a16="http://schemas.microsoft.com/office/drawing/2014/main" id="{0A4E368F-EB41-6F2F-61D2-1F81E989288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8479" y="1692046"/>
            <a:ext cx="3402707" cy="4536943"/>
          </a:xfrm>
          <a:prstGeom prst="rect">
            <a:avLst/>
          </a:prstGeom>
        </p:spPr>
      </p:pic>
      <p:sp>
        <p:nvSpPr>
          <p:cNvPr id="5" name="Titel 1">
            <a:extLst>
              <a:ext uri="{FF2B5EF4-FFF2-40B4-BE49-F238E27FC236}">
                <a16:creationId xmlns:a16="http://schemas.microsoft.com/office/drawing/2014/main" id="{F7AF299A-FDA5-8D9D-CA85-CF1D21BA2F05}"/>
              </a:ext>
            </a:extLst>
          </p:cNvPr>
          <p:cNvSpPr>
            <a:spLocks noGrp="1"/>
          </p:cNvSpPr>
          <p:nvPr>
            <p:ph type="title"/>
          </p:nvPr>
        </p:nvSpPr>
        <p:spPr>
          <a:xfrm>
            <a:off x="233364" y="923908"/>
            <a:ext cx="11722099" cy="332399"/>
          </a:xfrm>
        </p:spPr>
        <p:txBody>
          <a:bodyPr vert="horz"/>
          <a:lstStyle/>
          <a:p>
            <a:r>
              <a:rPr lang="de-DE" dirty="0"/>
              <a:t>PRESSURE Pipe </a:t>
            </a:r>
            <a:r>
              <a:rPr lang="de-DE" dirty="0" err="1"/>
              <a:t>rehabilitation</a:t>
            </a:r>
            <a:r>
              <a:rPr lang="de-DE" dirty="0"/>
              <a:t> </a:t>
            </a:r>
            <a:r>
              <a:rPr lang="de-DE" dirty="0" err="1"/>
              <a:t>without</a:t>
            </a:r>
            <a:r>
              <a:rPr lang="de-DE" dirty="0"/>
              <a:t> open </a:t>
            </a:r>
            <a:r>
              <a:rPr lang="de-DE" dirty="0" err="1"/>
              <a:t>trench</a:t>
            </a:r>
            <a:endParaRPr lang="en-US" dirty="0"/>
          </a:p>
        </p:txBody>
      </p:sp>
      <p:sp>
        <p:nvSpPr>
          <p:cNvPr id="2" name="Fußzeilenplatzhalter 4">
            <a:extLst>
              <a:ext uri="{FF2B5EF4-FFF2-40B4-BE49-F238E27FC236}">
                <a16:creationId xmlns:a16="http://schemas.microsoft.com/office/drawing/2014/main" id="{610A2F89-9F19-B079-BB78-AE70C3EC594B}"/>
              </a:ext>
            </a:extLst>
          </p:cNvPr>
          <p:cNvSpPr>
            <a:spLocks noGrp="1"/>
          </p:cNvSpPr>
          <p:nvPr>
            <p:ph type="ftr" sz="quarter" idx="3"/>
          </p:nvPr>
        </p:nvSpPr>
        <p:spPr>
          <a:xfrm>
            <a:off x="1395280" y="6600825"/>
            <a:ext cx="10122125" cy="257176"/>
          </a:xfrm>
        </p:spPr>
        <p:txBody>
          <a:bodyPr lIns="0" tIns="45720" rIns="91440" bIns="45720" anchor="ctr"/>
          <a:lstStyle/>
          <a:p>
            <a:r>
              <a:rPr lang="de-DE" dirty="0"/>
              <a:t>Corporate </a:t>
            </a:r>
            <a:r>
              <a:rPr lang="de-DE" dirty="0" err="1"/>
              <a:t>Presentation</a:t>
            </a:r>
            <a:endParaRPr lang="en-US" dirty="0"/>
          </a:p>
        </p:txBody>
      </p:sp>
    </p:spTree>
    <p:extLst>
      <p:ext uri="{BB962C8B-B14F-4D97-AF65-F5344CB8AC3E}">
        <p14:creationId xmlns:p14="http://schemas.microsoft.com/office/powerpoint/2010/main" val="510274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8B02EE3-CC44-89EC-14BF-7B835B793BCA}"/>
              </a:ext>
            </a:extLst>
          </p:cNvPr>
          <p:cNvSpPr>
            <a:spLocks noGrp="1"/>
          </p:cNvSpPr>
          <p:nvPr>
            <p:ph type="title"/>
          </p:nvPr>
        </p:nvSpPr>
        <p:spPr/>
        <p:txBody>
          <a:bodyPr/>
          <a:lstStyle/>
          <a:p>
            <a:r>
              <a:rPr lang="de-DE" dirty="0"/>
              <a:t>Installation </a:t>
            </a:r>
            <a:r>
              <a:rPr lang="de-DE" dirty="0" err="1"/>
              <a:t>process</a:t>
            </a:r>
            <a:r>
              <a:rPr lang="de-DE" dirty="0"/>
              <a:t>, </a:t>
            </a:r>
            <a:r>
              <a:rPr lang="de-DE" dirty="0" err="1"/>
              <a:t>performance</a:t>
            </a:r>
            <a:r>
              <a:rPr lang="de-DE" dirty="0"/>
              <a:t> </a:t>
            </a:r>
            <a:r>
              <a:rPr lang="de-DE" dirty="0" err="1"/>
              <a:t>between</a:t>
            </a:r>
            <a:r>
              <a:rPr lang="de-DE" dirty="0"/>
              <a:t> 60 and 250 m /</a:t>
            </a:r>
            <a:r>
              <a:rPr lang="de-DE" dirty="0" err="1"/>
              <a:t>day</a:t>
            </a:r>
            <a:endParaRPr lang="de-DE" dirty="0"/>
          </a:p>
        </p:txBody>
      </p:sp>
      <p:sp>
        <p:nvSpPr>
          <p:cNvPr id="4" name="Foliennummernplatzhalter 3">
            <a:extLst>
              <a:ext uri="{FF2B5EF4-FFF2-40B4-BE49-F238E27FC236}">
                <a16:creationId xmlns:a16="http://schemas.microsoft.com/office/drawing/2014/main" id="{C6862111-4EB0-FEBC-5CF7-B942EBEE8A1E}"/>
              </a:ext>
            </a:extLst>
          </p:cNvPr>
          <p:cNvSpPr>
            <a:spLocks noGrp="1"/>
          </p:cNvSpPr>
          <p:nvPr>
            <p:ph type="sldNum" sz="quarter" idx="4"/>
          </p:nvPr>
        </p:nvSpPr>
        <p:spPr/>
        <p:txBody>
          <a:bodyPr/>
          <a:lstStyle/>
          <a:p>
            <a:fld id="{70AC78CC-C529-47E7-A9D5-30BF1F95C35E}" type="slidenum">
              <a:rPr lang="de-DE" smtClean="0"/>
              <a:pPr/>
              <a:t>12</a:t>
            </a:fld>
            <a:endParaRPr lang="de-DE"/>
          </a:p>
        </p:txBody>
      </p:sp>
      <p:sp>
        <p:nvSpPr>
          <p:cNvPr id="6" name="Inhaltsplatzhalter 5">
            <a:extLst>
              <a:ext uri="{FF2B5EF4-FFF2-40B4-BE49-F238E27FC236}">
                <a16:creationId xmlns:a16="http://schemas.microsoft.com/office/drawing/2014/main" id="{70ACDF2E-09C0-B544-DDA7-F58801E63D70}"/>
              </a:ext>
            </a:extLst>
          </p:cNvPr>
          <p:cNvSpPr>
            <a:spLocks noGrp="1"/>
          </p:cNvSpPr>
          <p:nvPr>
            <p:ph idx="1"/>
          </p:nvPr>
        </p:nvSpPr>
        <p:spPr>
          <a:xfrm>
            <a:off x="243436" y="1715955"/>
            <a:ext cx="4897731" cy="4516173"/>
          </a:xfrm>
        </p:spPr>
        <p:txBody>
          <a:bodyPr/>
          <a:lstStyle/>
          <a:p>
            <a:pPr marL="0" indent="0" algn="l">
              <a:lnSpc>
                <a:spcPts val="2989"/>
              </a:lnSpc>
              <a:buNone/>
            </a:pPr>
            <a:r>
              <a:rPr lang="en-US" sz="1200" b="1" spc="-78" dirty="0">
                <a:latin typeface="+mj-lt"/>
              </a:rPr>
              <a:t>Install process (basic photos of process)</a:t>
            </a:r>
          </a:p>
          <a:p>
            <a:pPr marL="358329" lvl="1" indent="-179165" algn="l">
              <a:buFont typeface="Arial"/>
              <a:buChar char="•"/>
            </a:pPr>
            <a:r>
              <a:rPr lang="en-US" spc="-78" dirty="0">
                <a:latin typeface="+mj-lt"/>
              </a:rPr>
              <a:t>Preparation of the pipe to be rehabilitated. CCTV inspection prior to lining after jetting.</a:t>
            </a:r>
          </a:p>
          <a:p>
            <a:pPr marL="358329" lvl="1" indent="-179165" algn="l">
              <a:buFont typeface="Arial"/>
              <a:buChar char="•"/>
            </a:pPr>
            <a:r>
              <a:rPr lang="en-US" spc="-78" dirty="0">
                <a:latin typeface="+mj-lt"/>
              </a:rPr>
              <a:t>Installation of the liner. Discuss conveyor belt, winch and slide foil &amp; integrated sliding foil/ pre-liner.</a:t>
            </a:r>
          </a:p>
          <a:p>
            <a:pPr marL="358329" lvl="1" indent="-179165" algn="l">
              <a:buFont typeface="Arial"/>
              <a:buChar char="•"/>
            </a:pPr>
            <a:r>
              <a:rPr lang="en-US" spc="-78" dirty="0">
                <a:latin typeface="+mj-lt"/>
              </a:rPr>
              <a:t>Install light train and confirm liner is in position.</a:t>
            </a:r>
          </a:p>
          <a:p>
            <a:pPr marL="358329" lvl="1" indent="-179165" algn="l">
              <a:buFont typeface="Arial"/>
              <a:buChar char="•"/>
            </a:pPr>
            <a:r>
              <a:rPr lang="en-US" spc="-78" dirty="0">
                <a:latin typeface="+mj-lt"/>
              </a:rPr>
              <a:t>Inflate liner to host pipe.</a:t>
            </a:r>
          </a:p>
          <a:p>
            <a:pPr marL="358329" lvl="1" indent="-179165" algn="l">
              <a:buFont typeface="Arial"/>
              <a:buChar char="•"/>
            </a:pPr>
            <a:r>
              <a:rPr lang="en-US" spc="-78" dirty="0">
                <a:latin typeface="+mj-lt"/>
              </a:rPr>
              <a:t>Commence curing process with UV light train.</a:t>
            </a:r>
          </a:p>
          <a:p>
            <a:pPr marL="358329" lvl="1" indent="-179165" algn="l">
              <a:buFont typeface="Arial"/>
              <a:buChar char="•"/>
            </a:pPr>
            <a:r>
              <a:rPr lang="en-US" spc="-78" dirty="0">
                <a:latin typeface="+mj-lt"/>
              </a:rPr>
              <a:t>CCTV of cured liner.</a:t>
            </a:r>
          </a:p>
          <a:p>
            <a:pPr marL="358329" lvl="1" indent="-179165" algn="l">
              <a:buFont typeface="Arial"/>
              <a:buChar char="•"/>
            </a:pPr>
            <a:r>
              <a:rPr lang="en-US" spc="-78" dirty="0">
                <a:latin typeface="+mj-lt"/>
              </a:rPr>
              <a:t>Cut waste at end points, milling lateral joints and end seal to MH chamber with grout.</a:t>
            </a:r>
          </a:p>
          <a:p>
            <a:pPr marL="358329" lvl="1" indent="-179165" algn="l">
              <a:buFont typeface="Arial"/>
              <a:buChar char="•"/>
            </a:pPr>
            <a:r>
              <a:rPr lang="en-US" spc="-78" dirty="0">
                <a:latin typeface="+mj-lt"/>
              </a:rPr>
              <a:t>Final CCTV inspection from site.</a:t>
            </a:r>
          </a:p>
          <a:p>
            <a:pPr marL="358329" lvl="1" indent="-179165" algn="l">
              <a:buFont typeface="Arial"/>
              <a:buChar char="•"/>
            </a:pPr>
            <a:r>
              <a:rPr lang="en-US" spc="-78" dirty="0">
                <a:latin typeface="+mj-lt"/>
              </a:rPr>
              <a:t>Sample taken &amp; sent off site.</a:t>
            </a:r>
          </a:p>
          <a:p>
            <a:pPr marL="358329" lvl="1" indent="-179165" algn="l"/>
            <a:r>
              <a:rPr lang="en-US" spc="-78" dirty="0">
                <a:latin typeface="+mj-lt"/>
              </a:rPr>
              <a:t>Discussion points:</a:t>
            </a:r>
          </a:p>
          <a:p>
            <a:pPr marL="358329" lvl="1" indent="-179165" algn="l"/>
            <a:r>
              <a:rPr lang="en-US" spc="-78" dirty="0">
                <a:latin typeface="+mj-lt"/>
              </a:rPr>
              <a:t>Information re: light train &amp; gear.</a:t>
            </a:r>
          </a:p>
          <a:p>
            <a:pPr marL="358329" lvl="1" indent="-179165" algn="l"/>
            <a:r>
              <a:rPr lang="en-US" spc="-78" dirty="0">
                <a:latin typeface="+mj-lt"/>
              </a:rPr>
              <a:t>Curing protocol</a:t>
            </a:r>
          </a:p>
          <a:p>
            <a:pPr marL="358329" lvl="1" indent="-179165" algn="l"/>
            <a:r>
              <a:rPr lang="en-US" spc="-78" dirty="0">
                <a:latin typeface="+mj-lt"/>
              </a:rPr>
              <a:t>TQM (manufacture to curing and 3 bend test)</a:t>
            </a:r>
          </a:p>
          <a:p>
            <a:endParaRPr lang="de-DE" dirty="0"/>
          </a:p>
        </p:txBody>
      </p:sp>
      <p:sp>
        <p:nvSpPr>
          <p:cNvPr id="7" name="Freeform 3">
            <a:extLst>
              <a:ext uri="{FF2B5EF4-FFF2-40B4-BE49-F238E27FC236}">
                <a16:creationId xmlns:a16="http://schemas.microsoft.com/office/drawing/2014/main" id="{EF1296EF-AA7F-29DB-B7D8-34B27CBB20EA}"/>
              </a:ext>
            </a:extLst>
          </p:cNvPr>
          <p:cNvSpPr/>
          <p:nvPr/>
        </p:nvSpPr>
        <p:spPr>
          <a:xfrm>
            <a:off x="6532880" y="1702082"/>
            <a:ext cx="5060632" cy="1740917"/>
          </a:xfrm>
          <a:custGeom>
            <a:avLst/>
            <a:gdLst/>
            <a:ahLst/>
            <a:cxnLst/>
            <a:rect l="l" t="t" r="r" b="b"/>
            <a:pathLst>
              <a:path w="5636917" h="2447108">
                <a:moveTo>
                  <a:pt x="0" y="0"/>
                </a:moveTo>
                <a:lnTo>
                  <a:pt x="5636917" y="0"/>
                </a:lnTo>
                <a:lnTo>
                  <a:pt x="5636917" y="2447108"/>
                </a:lnTo>
                <a:lnTo>
                  <a:pt x="0" y="2447108"/>
                </a:lnTo>
                <a:lnTo>
                  <a:pt x="0" y="0"/>
                </a:lnTo>
                <a:close/>
              </a:path>
            </a:pathLst>
          </a:custGeom>
          <a:blipFill>
            <a:blip r:embed="rId2"/>
            <a:stretch>
              <a:fillRect/>
            </a:stretch>
          </a:blipFill>
        </p:spPr>
        <p:txBody>
          <a:bodyPr/>
          <a:lstStyle/>
          <a:p>
            <a:endParaRPr lang="en-AU" dirty="0"/>
          </a:p>
        </p:txBody>
      </p:sp>
      <p:sp>
        <p:nvSpPr>
          <p:cNvPr id="8" name="Freeform 5">
            <a:extLst>
              <a:ext uri="{FF2B5EF4-FFF2-40B4-BE49-F238E27FC236}">
                <a16:creationId xmlns:a16="http://schemas.microsoft.com/office/drawing/2014/main" id="{0DDB6899-68F9-8E73-8E40-B80781550CF1}"/>
              </a:ext>
            </a:extLst>
          </p:cNvPr>
          <p:cNvSpPr/>
          <p:nvPr/>
        </p:nvSpPr>
        <p:spPr>
          <a:xfrm>
            <a:off x="6532880" y="3464441"/>
            <a:ext cx="5060632" cy="1260723"/>
          </a:xfrm>
          <a:custGeom>
            <a:avLst/>
            <a:gdLst/>
            <a:ahLst/>
            <a:cxnLst/>
            <a:rect l="l" t="t" r="r" b="b"/>
            <a:pathLst>
              <a:path w="5636917" h="2115024">
                <a:moveTo>
                  <a:pt x="0" y="0"/>
                </a:moveTo>
                <a:lnTo>
                  <a:pt x="5636917" y="0"/>
                </a:lnTo>
                <a:lnTo>
                  <a:pt x="5636917" y="2115025"/>
                </a:lnTo>
                <a:lnTo>
                  <a:pt x="0" y="2115025"/>
                </a:lnTo>
                <a:lnTo>
                  <a:pt x="0" y="0"/>
                </a:lnTo>
                <a:close/>
              </a:path>
            </a:pathLst>
          </a:custGeom>
          <a:blipFill>
            <a:blip r:embed="rId3"/>
            <a:stretch>
              <a:fillRect/>
            </a:stretch>
          </a:blipFill>
        </p:spPr>
        <p:txBody>
          <a:bodyPr/>
          <a:lstStyle/>
          <a:p>
            <a:endParaRPr lang="en-AU" dirty="0"/>
          </a:p>
        </p:txBody>
      </p:sp>
      <p:sp>
        <p:nvSpPr>
          <p:cNvPr id="9" name="Freeform 7">
            <a:extLst>
              <a:ext uri="{FF2B5EF4-FFF2-40B4-BE49-F238E27FC236}">
                <a16:creationId xmlns:a16="http://schemas.microsoft.com/office/drawing/2014/main" id="{85C6D021-80EF-DFA1-F2EC-155D7034BA5C}"/>
              </a:ext>
            </a:extLst>
          </p:cNvPr>
          <p:cNvSpPr/>
          <p:nvPr/>
        </p:nvSpPr>
        <p:spPr>
          <a:xfrm>
            <a:off x="6532880" y="4823921"/>
            <a:ext cx="5060632" cy="1350122"/>
          </a:xfrm>
          <a:custGeom>
            <a:avLst/>
            <a:gdLst/>
            <a:ahLst/>
            <a:cxnLst/>
            <a:rect l="l" t="t" r="r" b="b"/>
            <a:pathLst>
              <a:path w="5636917" h="2180496">
                <a:moveTo>
                  <a:pt x="0" y="0"/>
                </a:moveTo>
                <a:lnTo>
                  <a:pt x="5636917" y="0"/>
                </a:lnTo>
                <a:lnTo>
                  <a:pt x="5636917" y="2180496"/>
                </a:lnTo>
                <a:lnTo>
                  <a:pt x="0" y="2180496"/>
                </a:lnTo>
                <a:lnTo>
                  <a:pt x="0" y="0"/>
                </a:lnTo>
                <a:close/>
              </a:path>
            </a:pathLst>
          </a:custGeom>
          <a:blipFill>
            <a:blip r:embed="rId4"/>
            <a:stretch>
              <a:fillRect/>
            </a:stretch>
          </a:blipFill>
        </p:spPr>
        <p:txBody>
          <a:bodyPr/>
          <a:lstStyle/>
          <a:p>
            <a:endParaRPr lang="en-AU" dirty="0"/>
          </a:p>
        </p:txBody>
      </p:sp>
    </p:spTree>
    <p:extLst>
      <p:ext uri="{BB962C8B-B14F-4D97-AF65-F5344CB8AC3E}">
        <p14:creationId xmlns:p14="http://schemas.microsoft.com/office/powerpoint/2010/main" val="170693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8B02EE3-CC44-89EC-14BF-7B835B793BCA}"/>
              </a:ext>
            </a:extLst>
          </p:cNvPr>
          <p:cNvSpPr>
            <a:spLocks noGrp="1"/>
          </p:cNvSpPr>
          <p:nvPr>
            <p:ph type="title"/>
          </p:nvPr>
        </p:nvSpPr>
        <p:spPr>
          <a:xfrm>
            <a:off x="234950" y="768833"/>
            <a:ext cx="11722099" cy="664797"/>
          </a:xfrm>
        </p:spPr>
        <p:txBody>
          <a:bodyPr/>
          <a:lstStyle/>
          <a:p>
            <a:pPr marL="0" indent="0">
              <a:spcBef>
                <a:spcPts val="0"/>
              </a:spcBef>
              <a:buNone/>
            </a:pPr>
            <a:r>
              <a:rPr lang="en-US" b="1" i="0" dirty="0"/>
              <a:t>The REE4000</a:t>
            </a:r>
            <a:r>
              <a:rPr lang="en-US" dirty="0"/>
              <a:t>-</a:t>
            </a:r>
            <a:br>
              <a:rPr lang="en-US" dirty="0"/>
            </a:br>
            <a:r>
              <a:rPr lang="en-US" b="1" i="0" dirty="0" err="1"/>
              <a:t>theworlds</a:t>
            </a:r>
            <a:r>
              <a:rPr lang="en-US" b="1" i="0" dirty="0"/>
              <a:t> strongest and fastest UV </a:t>
            </a:r>
            <a:r>
              <a:rPr lang="en-US" b="1" i="0" dirty="0" err="1"/>
              <a:t>lINer</a:t>
            </a:r>
            <a:r>
              <a:rPr lang="en-US" b="1" i="0" dirty="0"/>
              <a:t> curing machine </a:t>
            </a:r>
          </a:p>
        </p:txBody>
      </p:sp>
      <p:sp>
        <p:nvSpPr>
          <p:cNvPr id="4" name="Foliennummernplatzhalter 3">
            <a:extLst>
              <a:ext uri="{FF2B5EF4-FFF2-40B4-BE49-F238E27FC236}">
                <a16:creationId xmlns:a16="http://schemas.microsoft.com/office/drawing/2014/main" id="{C6862111-4EB0-FEBC-5CF7-B942EBEE8A1E}"/>
              </a:ext>
            </a:extLst>
          </p:cNvPr>
          <p:cNvSpPr>
            <a:spLocks noGrp="1"/>
          </p:cNvSpPr>
          <p:nvPr>
            <p:ph type="sldNum" sz="quarter" idx="4"/>
          </p:nvPr>
        </p:nvSpPr>
        <p:spPr/>
        <p:txBody>
          <a:bodyPr/>
          <a:lstStyle/>
          <a:p>
            <a:fld id="{70AC78CC-C529-47E7-A9D5-30BF1F95C35E}" type="slidenum">
              <a:rPr lang="de-DE" smtClean="0">
                <a:latin typeface="+mj-lt"/>
              </a:rPr>
              <a:pPr/>
              <a:t>13</a:t>
            </a:fld>
            <a:endParaRPr lang="de-DE">
              <a:latin typeface="+mj-lt"/>
            </a:endParaRPr>
          </a:p>
        </p:txBody>
      </p:sp>
      <p:sp>
        <p:nvSpPr>
          <p:cNvPr id="5" name="Fußzeilenplatzhalter 4">
            <a:extLst>
              <a:ext uri="{FF2B5EF4-FFF2-40B4-BE49-F238E27FC236}">
                <a16:creationId xmlns:a16="http://schemas.microsoft.com/office/drawing/2014/main" id="{0E29A951-6A7A-E777-CAF4-2AEA5D9EE1CE}"/>
              </a:ext>
            </a:extLst>
          </p:cNvPr>
          <p:cNvSpPr>
            <a:spLocks noGrp="1"/>
          </p:cNvSpPr>
          <p:nvPr>
            <p:ph type="ftr" sz="quarter" idx="3"/>
          </p:nvPr>
        </p:nvSpPr>
        <p:spPr/>
        <p:txBody>
          <a:bodyPr/>
          <a:lstStyle/>
          <a:p>
            <a:r>
              <a:rPr lang="de-DE">
                <a:latin typeface="+mj-lt"/>
              </a:rPr>
              <a:t>Titel hinzufügen - Referent</a:t>
            </a:r>
            <a:endParaRPr lang="de-DE" dirty="0">
              <a:latin typeface="+mj-lt"/>
            </a:endParaRPr>
          </a:p>
        </p:txBody>
      </p:sp>
      <p:pic>
        <p:nvPicPr>
          <p:cNvPr id="25" name="Grafik 22" descr="Ein Bild, das Straße, draußen enthält.&#10;&#10;Automatisch generierte Beschreibung">
            <a:extLst>
              <a:ext uri="{FF2B5EF4-FFF2-40B4-BE49-F238E27FC236}">
                <a16:creationId xmlns:a16="http://schemas.microsoft.com/office/drawing/2014/main" id="{43CCAB2E-55F3-21F9-454C-5DFEA6CE1D6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46075" y="1790266"/>
            <a:ext cx="6241016" cy="4165200"/>
          </a:xfrm>
          <a:prstGeom prst="rect">
            <a:avLst/>
          </a:prstGeom>
        </p:spPr>
      </p:pic>
      <p:sp>
        <p:nvSpPr>
          <p:cNvPr id="26" name="Marcador de texto 49">
            <a:extLst>
              <a:ext uri="{FF2B5EF4-FFF2-40B4-BE49-F238E27FC236}">
                <a16:creationId xmlns:a16="http://schemas.microsoft.com/office/drawing/2014/main" id="{A8D1F041-393C-A3F5-61C8-640F61E9C441}"/>
              </a:ext>
            </a:extLst>
          </p:cNvPr>
          <p:cNvSpPr txBox="1">
            <a:spLocks/>
          </p:cNvSpPr>
          <p:nvPr/>
        </p:nvSpPr>
        <p:spPr>
          <a:xfrm>
            <a:off x="6902452" y="2882698"/>
            <a:ext cx="2379773" cy="637401"/>
          </a:xfrm>
          <a:prstGeom prst="rect">
            <a:avLst/>
          </a:prstGeom>
          <a:solidFill>
            <a:schemeClr val="accent3">
              <a:lumMod val="75000"/>
            </a:schemeClr>
          </a:solidFill>
          <a:ln w="19050">
            <a:noFill/>
          </a:ln>
        </p:spPr>
        <p:txBody>
          <a:bodyPr vert="horz" wrap="square" lIns="0" tIns="0" rIns="0" bIns="0" numCol="1" anchor="ctr" anchorCtr="0" compatLnSpc="1">
            <a:prstTxWarp prst="textNoShape">
              <a:avLst/>
            </a:prstTxWarp>
          </a:bodyPr>
          <a:lstStyle>
            <a:defPPr>
              <a:defRPr lang="de-DE"/>
            </a:defPPr>
            <a:lvl1pPr marL="0" marR="0" lvl="0" indent="0" algn="ctr" defTabSz="914400" eaLnBrk="1" latinLnBrk="0" hangingPunct="1">
              <a:lnSpc>
                <a:spcPct val="100000"/>
              </a:lnSpc>
              <a:spcBef>
                <a:spcPts val="0"/>
              </a:spcBef>
              <a:buClr>
                <a:srgbClr val="C9BE00"/>
              </a:buClr>
              <a:buSzTx/>
              <a:buFont typeface="Wingdings" panose="05000000000000000000" pitchFamily="2" charset="2"/>
              <a:buNone/>
              <a:tabLst/>
              <a:defRPr kumimoji="0" sz="1600" i="0" u="none" strike="noStrike" cap="none" spc="0" normalizeH="0" baseline="0">
                <a:ln>
                  <a:noFill/>
                </a:ln>
                <a:solidFill>
                  <a:srgbClr val="002C5C"/>
                </a:solidFill>
                <a:effectLst/>
                <a:uLnTx/>
                <a:uFillTx/>
                <a:latin typeface="Calibri" panose="020F0502020204030204"/>
              </a:defRPr>
            </a:lvl1pPr>
            <a:lvl2pPr marL="914400" indent="-457200" eaLnBrk="1" hangingPunct="1">
              <a:lnSpc>
                <a:spcPct val="90000"/>
              </a:lnSpc>
              <a:spcBef>
                <a:spcPts val="500"/>
              </a:spcBef>
              <a:buClr>
                <a:srgbClr val="C9BE00"/>
              </a:buClr>
              <a:buFont typeface="Wingdings" panose="05000000000000000000" pitchFamily="2" charset="2"/>
              <a:buChar char="§"/>
              <a:defRPr sz="2000">
                <a:solidFill>
                  <a:srgbClr val="002C5C"/>
                </a:solidFill>
                <a:latin typeface="+mn-lt"/>
              </a:defRPr>
            </a:lvl2pPr>
            <a:lvl3pPr marL="1257300" indent="-342900" eaLnBrk="1" hangingPunct="1">
              <a:lnSpc>
                <a:spcPct val="90000"/>
              </a:lnSpc>
              <a:spcBef>
                <a:spcPts val="500"/>
              </a:spcBef>
              <a:buClr>
                <a:srgbClr val="C9BE00"/>
              </a:buClr>
              <a:buFont typeface="Wingdings" panose="05000000000000000000" pitchFamily="2" charset="2"/>
              <a:buChar char="§"/>
              <a:defRPr>
                <a:solidFill>
                  <a:srgbClr val="002C5C"/>
                </a:solidFill>
                <a:latin typeface="+mn-lt"/>
              </a:defRPr>
            </a:lvl3pPr>
            <a:lvl4pPr marL="1600200" indent="-228600" eaLnBrk="1" hangingPunct="1">
              <a:lnSpc>
                <a:spcPct val="90000"/>
              </a:lnSpc>
              <a:spcBef>
                <a:spcPts val="500"/>
              </a:spcBef>
              <a:buFont typeface="Arial" panose="020B0604020202020204" pitchFamily="34" charset="0"/>
              <a:buChar char="•"/>
              <a:defRPr sz="1600">
                <a:latin typeface="+mn-lt"/>
              </a:defRPr>
            </a:lvl4pPr>
            <a:lvl5pPr marL="2057400" indent="-228600" eaLnBrk="1" hangingPunct="1">
              <a:lnSpc>
                <a:spcPct val="90000"/>
              </a:lnSpc>
              <a:spcBef>
                <a:spcPts val="500"/>
              </a:spcBef>
              <a:buFont typeface="Arial" panose="020B0604020202020204" pitchFamily="34" charset="0"/>
              <a:buChar char="•"/>
              <a:defRPr sz="1600">
                <a:latin typeface="+mn-lt"/>
              </a:defRPr>
            </a:lvl5pPr>
            <a:lvl6pPr marL="2514600" indent="-228600">
              <a:lnSpc>
                <a:spcPct val="90000"/>
              </a:lnSpc>
              <a:spcBef>
                <a:spcPts val="500"/>
              </a:spcBef>
              <a:buFont typeface="Arial" panose="020B0604020202020204" pitchFamily="34" charset="0"/>
              <a:buChar char="•"/>
              <a:defRPr sz="1800">
                <a:latin typeface="+mn-lt"/>
              </a:defRPr>
            </a:lvl6pPr>
            <a:lvl7pPr marL="2971800" indent="-228600">
              <a:lnSpc>
                <a:spcPct val="90000"/>
              </a:lnSpc>
              <a:spcBef>
                <a:spcPts val="500"/>
              </a:spcBef>
              <a:buFont typeface="Arial" panose="020B0604020202020204" pitchFamily="34" charset="0"/>
              <a:buChar char="•"/>
              <a:defRPr sz="1800">
                <a:latin typeface="+mn-lt"/>
              </a:defRPr>
            </a:lvl7pPr>
            <a:lvl8pPr marL="3429000" indent="-228600">
              <a:lnSpc>
                <a:spcPct val="90000"/>
              </a:lnSpc>
              <a:spcBef>
                <a:spcPts val="500"/>
              </a:spcBef>
              <a:buFont typeface="Arial" panose="020B0604020202020204" pitchFamily="34" charset="0"/>
              <a:buChar char="•"/>
              <a:defRPr sz="1800">
                <a:latin typeface="+mn-lt"/>
              </a:defRPr>
            </a:lvl8pPr>
            <a:lvl9pPr marL="3886200" indent="-228600">
              <a:lnSpc>
                <a:spcPct val="90000"/>
              </a:lnSpc>
              <a:spcBef>
                <a:spcPts val="500"/>
              </a:spcBef>
              <a:buFont typeface="Arial" panose="020B0604020202020204" pitchFamily="34" charset="0"/>
              <a:buChar char="•"/>
              <a:defRPr sz="1800">
                <a:latin typeface="+mn-lt"/>
              </a:defRPr>
            </a:lvl9pPr>
          </a:lstStyle>
          <a:p>
            <a:r>
              <a:rPr lang="en-US" sz="1400" spc="-40" dirty="0">
                <a:solidFill>
                  <a:srgbClr val="0B1522"/>
                </a:solidFill>
                <a:latin typeface="+mj-lt"/>
              </a:rPr>
              <a:t>The only semi-autonomous</a:t>
            </a:r>
          </a:p>
          <a:p>
            <a:r>
              <a:rPr lang="en-US" sz="1400" spc="-40" dirty="0">
                <a:solidFill>
                  <a:srgbClr val="0B1522"/>
                </a:solidFill>
                <a:latin typeface="+mj-lt"/>
              </a:rPr>
              <a:t>UV curing system in the world</a:t>
            </a:r>
          </a:p>
        </p:txBody>
      </p:sp>
      <p:sp>
        <p:nvSpPr>
          <p:cNvPr id="27" name="Marcador de texto 49">
            <a:extLst>
              <a:ext uri="{FF2B5EF4-FFF2-40B4-BE49-F238E27FC236}">
                <a16:creationId xmlns:a16="http://schemas.microsoft.com/office/drawing/2014/main" id="{A1D3DEEF-4527-F89A-B7C3-02DC84F0F040}"/>
              </a:ext>
            </a:extLst>
          </p:cNvPr>
          <p:cNvSpPr txBox="1">
            <a:spLocks/>
          </p:cNvSpPr>
          <p:nvPr/>
        </p:nvSpPr>
        <p:spPr>
          <a:xfrm>
            <a:off x="6898633" y="5301565"/>
            <a:ext cx="4989511" cy="637401"/>
          </a:xfrm>
          <a:prstGeom prst="rect">
            <a:avLst/>
          </a:prstGeom>
          <a:solidFill>
            <a:schemeClr val="accent3">
              <a:lumMod val="40000"/>
              <a:lumOff val="60000"/>
            </a:schemeClr>
          </a:solidFill>
          <a:ln w="19050">
            <a:noFill/>
          </a:ln>
        </p:spPr>
        <p:txBody>
          <a:bodyPr vert="horz" wrap="square" lIns="0" tIns="0" rIns="0" bIns="0" numCol="1" anchor="ctr" anchorCtr="0" compatLnSpc="1">
            <a:prstTxWarp prst="textNoShape">
              <a:avLst/>
            </a:prstTxWarp>
          </a:bodyPr>
          <a:lstStyle>
            <a:lvl1pPr marL="457200" indent="-457200" algn="l" rtl="0" eaLnBrk="1" fontAlgn="base" hangingPunct="1">
              <a:lnSpc>
                <a:spcPct val="90000"/>
              </a:lnSpc>
              <a:spcBef>
                <a:spcPts val="1000"/>
              </a:spcBef>
              <a:spcAft>
                <a:spcPct val="0"/>
              </a:spcAft>
              <a:buClr>
                <a:srgbClr val="C9BE00"/>
              </a:buClr>
              <a:buFont typeface="Wingdings" panose="05000000000000000000" pitchFamily="2" charset="2"/>
              <a:buChar char="§"/>
              <a:defRPr sz="2400" kern="1200">
                <a:solidFill>
                  <a:srgbClr val="002C5C"/>
                </a:solidFill>
                <a:latin typeface="+mn-lt"/>
                <a:ea typeface="+mn-ea"/>
                <a:cs typeface="+mn-cs"/>
              </a:defRPr>
            </a:lvl1pPr>
            <a:lvl2pPr marL="914400" indent="-457200" algn="l" rtl="0" eaLnBrk="1" fontAlgn="base" hangingPunct="1">
              <a:lnSpc>
                <a:spcPct val="90000"/>
              </a:lnSpc>
              <a:spcBef>
                <a:spcPts val="500"/>
              </a:spcBef>
              <a:spcAft>
                <a:spcPct val="0"/>
              </a:spcAft>
              <a:buClr>
                <a:srgbClr val="C9BE00"/>
              </a:buClr>
              <a:buFont typeface="Wingdings" panose="05000000000000000000" pitchFamily="2" charset="2"/>
              <a:buChar char="§"/>
              <a:defRPr sz="2000" kern="1200">
                <a:solidFill>
                  <a:srgbClr val="002C5C"/>
                </a:solidFill>
                <a:latin typeface="+mn-lt"/>
                <a:ea typeface="+mn-ea"/>
                <a:cs typeface="+mn-cs"/>
              </a:defRPr>
            </a:lvl2pPr>
            <a:lvl3pPr marL="1257300" indent="-342900" algn="l" rtl="0" eaLnBrk="1" fontAlgn="base" hangingPunct="1">
              <a:lnSpc>
                <a:spcPct val="90000"/>
              </a:lnSpc>
              <a:spcBef>
                <a:spcPts val="500"/>
              </a:spcBef>
              <a:spcAft>
                <a:spcPct val="0"/>
              </a:spcAft>
              <a:buClr>
                <a:srgbClr val="C9BE00"/>
              </a:buClr>
              <a:buFont typeface="Wingdings" panose="05000000000000000000" pitchFamily="2" charset="2"/>
              <a:buChar char="§"/>
              <a:defRPr kern="1200">
                <a:solidFill>
                  <a:srgbClr val="002C5C"/>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sz="1600"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defRPr/>
            </a:pPr>
            <a:r>
              <a:rPr lang="en-US" sz="1600" dirty="0">
                <a:solidFill>
                  <a:srgbClr val="0B1522"/>
                </a:solidFill>
                <a:latin typeface="+mj-lt"/>
              </a:rPr>
              <a:t>Temperature-stable, 360° front camera</a:t>
            </a:r>
          </a:p>
        </p:txBody>
      </p:sp>
      <p:sp>
        <p:nvSpPr>
          <p:cNvPr id="28" name="Marcador de texto 49">
            <a:extLst>
              <a:ext uri="{FF2B5EF4-FFF2-40B4-BE49-F238E27FC236}">
                <a16:creationId xmlns:a16="http://schemas.microsoft.com/office/drawing/2014/main" id="{6DDC4672-D63E-7325-4290-259800EFFCB1}"/>
              </a:ext>
            </a:extLst>
          </p:cNvPr>
          <p:cNvSpPr txBox="1">
            <a:spLocks/>
          </p:cNvSpPr>
          <p:nvPr/>
        </p:nvSpPr>
        <p:spPr>
          <a:xfrm>
            <a:off x="9512190" y="4493814"/>
            <a:ext cx="2379773" cy="637401"/>
          </a:xfrm>
          <a:prstGeom prst="rect">
            <a:avLst/>
          </a:prstGeom>
          <a:solidFill>
            <a:schemeClr val="accent3">
              <a:lumMod val="60000"/>
              <a:lumOff val="40000"/>
            </a:schemeClr>
          </a:solidFill>
          <a:ln w="19050">
            <a:noFill/>
          </a:ln>
        </p:spPr>
        <p:txBody>
          <a:bodyPr vert="horz" wrap="square" lIns="0" tIns="0" rIns="0" bIns="0" numCol="1" anchor="ctr" anchorCtr="0" compatLnSpc="1">
            <a:prstTxWarp prst="textNoShape">
              <a:avLst/>
            </a:prstTxWarp>
          </a:bodyPr>
          <a:lstStyle>
            <a:lvl1pPr marL="457200" indent="-457200" algn="l" rtl="0" eaLnBrk="1" fontAlgn="base" hangingPunct="1">
              <a:lnSpc>
                <a:spcPct val="90000"/>
              </a:lnSpc>
              <a:spcBef>
                <a:spcPts val="1000"/>
              </a:spcBef>
              <a:spcAft>
                <a:spcPct val="0"/>
              </a:spcAft>
              <a:buClr>
                <a:srgbClr val="C9BE00"/>
              </a:buClr>
              <a:buFont typeface="Wingdings" panose="05000000000000000000" pitchFamily="2" charset="2"/>
              <a:buChar char="§"/>
              <a:defRPr sz="2400" kern="1200">
                <a:solidFill>
                  <a:srgbClr val="002C5C"/>
                </a:solidFill>
                <a:latin typeface="+mn-lt"/>
                <a:ea typeface="+mn-ea"/>
                <a:cs typeface="+mn-cs"/>
              </a:defRPr>
            </a:lvl1pPr>
            <a:lvl2pPr marL="914400" indent="-457200" algn="l" rtl="0" eaLnBrk="1" fontAlgn="base" hangingPunct="1">
              <a:lnSpc>
                <a:spcPct val="90000"/>
              </a:lnSpc>
              <a:spcBef>
                <a:spcPts val="500"/>
              </a:spcBef>
              <a:spcAft>
                <a:spcPct val="0"/>
              </a:spcAft>
              <a:buClr>
                <a:srgbClr val="C9BE00"/>
              </a:buClr>
              <a:buFont typeface="Wingdings" panose="05000000000000000000" pitchFamily="2" charset="2"/>
              <a:buChar char="§"/>
              <a:defRPr sz="2000" kern="1200">
                <a:solidFill>
                  <a:srgbClr val="002C5C"/>
                </a:solidFill>
                <a:latin typeface="+mn-lt"/>
                <a:ea typeface="+mn-ea"/>
                <a:cs typeface="+mn-cs"/>
              </a:defRPr>
            </a:lvl2pPr>
            <a:lvl3pPr marL="1257300" indent="-342900" algn="l" rtl="0" eaLnBrk="1" fontAlgn="base" hangingPunct="1">
              <a:lnSpc>
                <a:spcPct val="90000"/>
              </a:lnSpc>
              <a:spcBef>
                <a:spcPts val="500"/>
              </a:spcBef>
              <a:spcAft>
                <a:spcPct val="0"/>
              </a:spcAft>
              <a:buClr>
                <a:srgbClr val="C9BE00"/>
              </a:buClr>
              <a:buFont typeface="Wingdings" panose="05000000000000000000" pitchFamily="2" charset="2"/>
              <a:buChar char="§"/>
              <a:defRPr kern="1200">
                <a:solidFill>
                  <a:srgbClr val="002C5C"/>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sz="1600"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lgn="ctr">
              <a:lnSpc>
                <a:spcPct val="100000"/>
              </a:lnSpc>
              <a:spcBef>
                <a:spcPts val="0"/>
              </a:spcBef>
              <a:buNone/>
            </a:pPr>
            <a:r>
              <a:rPr lang="en-US" sz="1600" dirty="0">
                <a:solidFill>
                  <a:srgbClr val="0B1522"/>
                </a:solidFill>
                <a:latin typeface="+mj-lt"/>
              </a:rPr>
              <a:t>Rear camera</a:t>
            </a:r>
          </a:p>
        </p:txBody>
      </p:sp>
      <p:sp>
        <p:nvSpPr>
          <p:cNvPr id="29" name="Marcador de texto 49">
            <a:extLst>
              <a:ext uri="{FF2B5EF4-FFF2-40B4-BE49-F238E27FC236}">
                <a16:creationId xmlns:a16="http://schemas.microsoft.com/office/drawing/2014/main" id="{9A396A11-0789-224D-50BD-597B140CA0E1}"/>
              </a:ext>
            </a:extLst>
          </p:cNvPr>
          <p:cNvSpPr txBox="1">
            <a:spLocks/>
          </p:cNvSpPr>
          <p:nvPr/>
        </p:nvSpPr>
        <p:spPr>
          <a:xfrm>
            <a:off x="6898633" y="3694835"/>
            <a:ext cx="2379773" cy="637401"/>
          </a:xfrm>
          <a:prstGeom prst="rect">
            <a:avLst/>
          </a:prstGeom>
          <a:solidFill>
            <a:schemeClr val="accent2">
              <a:lumMod val="60000"/>
              <a:lumOff val="40000"/>
            </a:schemeClr>
          </a:solidFill>
          <a:ln w="19050">
            <a:noFill/>
          </a:ln>
        </p:spPr>
        <p:txBody>
          <a:bodyPr vert="horz" wrap="square" lIns="0" tIns="0" rIns="0" bIns="0" numCol="1" anchor="ctr" anchorCtr="0" compatLnSpc="1">
            <a:prstTxWarp prst="textNoShape">
              <a:avLst/>
            </a:prstTxWarp>
          </a:bodyPr>
          <a:lstStyle>
            <a:lvl1pPr marL="457200" indent="-457200" algn="l" rtl="0" eaLnBrk="1" fontAlgn="base" hangingPunct="1">
              <a:lnSpc>
                <a:spcPct val="90000"/>
              </a:lnSpc>
              <a:spcBef>
                <a:spcPts val="1000"/>
              </a:spcBef>
              <a:spcAft>
                <a:spcPct val="0"/>
              </a:spcAft>
              <a:buClr>
                <a:srgbClr val="C9BE00"/>
              </a:buClr>
              <a:buFont typeface="Wingdings" panose="05000000000000000000" pitchFamily="2" charset="2"/>
              <a:buChar char="§"/>
              <a:defRPr sz="2400" kern="1200">
                <a:solidFill>
                  <a:srgbClr val="002C5C"/>
                </a:solidFill>
                <a:latin typeface="+mn-lt"/>
                <a:ea typeface="+mn-ea"/>
                <a:cs typeface="+mn-cs"/>
              </a:defRPr>
            </a:lvl1pPr>
            <a:lvl2pPr marL="914400" indent="-457200" algn="l" rtl="0" eaLnBrk="1" fontAlgn="base" hangingPunct="1">
              <a:lnSpc>
                <a:spcPct val="90000"/>
              </a:lnSpc>
              <a:spcBef>
                <a:spcPts val="500"/>
              </a:spcBef>
              <a:spcAft>
                <a:spcPct val="0"/>
              </a:spcAft>
              <a:buClr>
                <a:srgbClr val="C9BE00"/>
              </a:buClr>
              <a:buFont typeface="Wingdings" panose="05000000000000000000" pitchFamily="2" charset="2"/>
              <a:buChar char="§"/>
              <a:defRPr sz="2000" kern="1200">
                <a:solidFill>
                  <a:srgbClr val="002C5C"/>
                </a:solidFill>
                <a:latin typeface="+mn-lt"/>
                <a:ea typeface="+mn-ea"/>
                <a:cs typeface="+mn-cs"/>
              </a:defRPr>
            </a:lvl2pPr>
            <a:lvl3pPr marL="1257300" indent="-342900" algn="l" rtl="0" eaLnBrk="1" fontAlgn="base" hangingPunct="1">
              <a:lnSpc>
                <a:spcPct val="90000"/>
              </a:lnSpc>
              <a:spcBef>
                <a:spcPts val="500"/>
              </a:spcBef>
              <a:spcAft>
                <a:spcPct val="0"/>
              </a:spcAft>
              <a:buClr>
                <a:srgbClr val="C9BE00"/>
              </a:buClr>
              <a:buFont typeface="Wingdings" panose="05000000000000000000" pitchFamily="2" charset="2"/>
              <a:buChar char="§"/>
              <a:defRPr kern="1200">
                <a:solidFill>
                  <a:srgbClr val="002C5C"/>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sz="1600"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lnSpc>
                <a:spcPct val="100000"/>
              </a:lnSpc>
              <a:spcBef>
                <a:spcPts val="0"/>
              </a:spcBef>
              <a:buNone/>
              <a:defRPr/>
            </a:pPr>
            <a:r>
              <a:rPr lang="en-US" sz="1400" dirty="0">
                <a:solidFill>
                  <a:srgbClr val="0B1522"/>
                </a:solidFill>
                <a:latin typeface="+mj-lt"/>
              </a:rPr>
              <a:t>Automatic emergency stop in case of a pressure drop</a:t>
            </a:r>
          </a:p>
        </p:txBody>
      </p:sp>
      <p:sp>
        <p:nvSpPr>
          <p:cNvPr id="30" name="Marcador de texto 49">
            <a:extLst>
              <a:ext uri="{FF2B5EF4-FFF2-40B4-BE49-F238E27FC236}">
                <a16:creationId xmlns:a16="http://schemas.microsoft.com/office/drawing/2014/main" id="{EBA5DC0C-A2B2-C165-0C64-C039E2FF86C5}"/>
              </a:ext>
            </a:extLst>
          </p:cNvPr>
          <p:cNvSpPr txBox="1">
            <a:spLocks/>
          </p:cNvSpPr>
          <p:nvPr/>
        </p:nvSpPr>
        <p:spPr>
          <a:xfrm>
            <a:off x="6898106" y="4493814"/>
            <a:ext cx="2379773" cy="637401"/>
          </a:xfrm>
          <a:prstGeom prst="rect">
            <a:avLst/>
          </a:prstGeom>
          <a:solidFill>
            <a:schemeClr val="accent3">
              <a:lumMod val="60000"/>
              <a:lumOff val="40000"/>
            </a:schemeClr>
          </a:solidFill>
          <a:ln w="19050">
            <a:noFill/>
          </a:ln>
        </p:spPr>
        <p:txBody>
          <a:bodyPr vert="horz" wrap="square" lIns="0" tIns="0" rIns="0" bIns="0" numCol="1" anchor="ctr" anchorCtr="0" compatLnSpc="1">
            <a:prstTxWarp prst="textNoShape">
              <a:avLst/>
            </a:prstTxWarp>
          </a:bodyPr>
          <a:lstStyle>
            <a:lvl1pPr marL="457200" indent="-457200" algn="l" rtl="0" eaLnBrk="1" fontAlgn="base" hangingPunct="1">
              <a:lnSpc>
                <a:spcPct val="90000"/>
              </a:lnSpc>
              <a:spcBef>
                <a:spcPts val="1000"/>
              </a:spcBef>
              <a:spcAft>
                <a:spcPct val="0"/>
              </a:spcAft>
              <a:buClr>
                <a:srgbClr val="C9BE00"/>
              </a:buClr>
              <a:buFont typeface="Wingdings" panose="05000000000000000000" pitchFamily="2" charset="2"/>
              <a:buChar char="§"/>
              <a:defRPr sz="2400" kern="1200">
                <a:solidFill>
                  <a:srgbClr val="002C5C"/>
                </a:solidFill>
                <a:latin typeface="+mn-lt"/>
                <a:ea typeface="+mn-ea"/>
                <a:cs typeface="+mn-cs"/>
              </a:defRPr>
            </a:lvl1pPr>
            <a:lvl2pPr marL="914400" indent="-457200" algn="l" rtl="0" eaLnBrk="1" fontAlgn="base" hangingPunct="1">
              <a:lnSpc>
                <a:spcPct val="90000"/>
              </a:lnSpc>
              <a:spcBef>
                <a:spcPts val="500"/>
              </a:spcBef>
              <a:spcAft>
                <a:spcPct val="0"/>
              </a:spcAft>
              <a:buClr>
                <a:srgbClr val="C9BE00"/>
              </a:buClr>
              <a:buFont typeface="Wingdings" panose="05000000000000000000" pitchFamily="2" charset="2"/>
              <a:buChar char="§"/>
              <a:defRPr sz="2000" kern="1200">
                <a:solidFill>
                  <a:srgbClr val="002C5C"/>
                </a:solidFill>
                <a:latin typeface="+mn-lt"/>
                <a:ea typeface="+mn-ea"/>
                <a:cs typeface="+mn-cs"/>
              </a:defRPr>
            </a:lvl2pPr>
            <a:lvl3pPr marL="1257300" indent="-342900" algn="l" rtl="0" eaLnBrk="1" fontAlgn="base" hangingPunct="1">
              <a:lnSpc>
                <a:spcPct val="90000"/>
              </a:lnSpc>
              <a:spcBef>
                <a:spcPts val="500"/>
              </a:spcBef>
              <a:spcAft>
                <a:spcPct val="0"/>
              </a:spcAft>
              <a:buClr>
                <a:srgbClr val="C9BE00"/>
              </a:buClr>
              <a:buFont typeface="Wingdings" panose="05000000000000000000" pitchFamily="2" charset="2"/>
              <a:buChar char="§"/>
              <a:defRPr kern="1200">
                <a:solidFill>
                  <a:srgbClr val="002C5C"/>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sz="1600"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ts val="0"/>
              </a:spcBef>
              <a:spcAft>
                <a:spcPct val="0"/>
              </a:spcAft>
              <a:buClr>
                <a:srgbClr val="C9BE00"/>
              </a:buClr>
              <a:buSzTx/>
              <a:buFont typeface="Wingdings" panose="05000000000000000000" pitchFamily="2" charset="2"/>
              <a:buNone/>
              <a:tabLst/>
              <a:defRPr/>
            </a:pPr>
            <a:r>
              <a:rPr kumimoji="0" lang="en-US" sz="1600" i="0" u="none" strike="noStrike" cap="none" normalizeH="0" baseline="0" noProof="0" dirty="0">
                <a:ln>
                  <a:noFill/>
                </a:ln>
                <a:solidFill>
                  <a:srgbClr val="0B1522"/>
                </a:solidFill>
                <a:uLnTx/>
                <a:uFillTx/>
                <a:latin typeface="+mj-lt"/>
                <a:ea typeface="+mn-ea"/>
                <a:cs typeface="+mn-cs"/>
              </a:rPr>
              <a:t>QR-code scanner</a:t>
            </a:r>
          </a:p>
        </p:txBody>
      </p:sp>
      <p:sp>
        <p:nvSpPr>
          <p:cNvPr id="31" name="Marcador de texto 49">
            <a:extLst>
              <a:ext uri="{FF2B5EF4-FFF2-40B4-BE49-F238E27FC236}">
                <a16:creationId xmlns:a16="http://schemas.microsoft.com/office/drawing/2014/main" id="{3219A1FD-64DB-47CA-7325-43644B4C9C03}"/>
              </a:ext>
            </a:extLst>
          </p:cNvPr>
          <p:cNvSpPr txBox="1">
            <a:spLocks/>
          </p:cNvSpPr>
          <p:nvPr/>
        </p:nvSpPr>
        <p:spPr>
          <a:xfrm>
            <a:off x="9512190" y="2882698"/>
            <a:ext cx="2379773" cy="637401"/>
          </a:xfrm>
          <a:prstGeom prst="rect">
            <a:avLst/>
          </a:prstGeom>
          <a:solidFill>
            <a:schemeClr val="accent3">
              <a:lumMod val="75000"/>
            </a:schemeClr>
          </a:solidFill>
          <a:ln w="19050">
            <a:noFill/>
          </a:ln>
        </p:spPr>
        <p:txBody>
          <a:bodyPr vert="horz" wrap="square" lIns="0" tIns="0" rIns="0" bIns="0" numCol="1" anchor="ctr" anchorCtr="0" compatLnSpc="1">
            <a:prstTxWarp prst="textNoShape">
              <a:avLst/>
            </a:prstTxWarp>
          </a:bodyPr>
          <a:lstStyle>
            <a:defPPr>
              <a:defRPr lang="de-DE"/>
            </a:defPPr>
            <a:lvl1pPr marL="0" marR="0" lvl="0" indent="0" algn="ctr" defTabSz="914400" eaLnBrk="1" latinLnBrk="0" hangingPunct="1">
              <a:lnSpc>
                <a:spcPct val="100000"/>
              </a:lnSpc>
              <a:spcBef>
                <a:spcPts val="0"/>
              </a:spcBef>
              <a:buClr>
                <a:srgbClr val="C9BE00"/>
              </a:buClr>
              <a:buSzTx/>
              <a:buFont typeface="Wingdings" panose="05000000000000000000" pitchFamily="2" charset="2"/>
              <a:buNone/>
              <a:tabLst/>
              <a:defRPr kumimoji="0" sz="1600" i="0" u="none" strike="noStrike" cap="none" spc="0" normalizeH="0" baseline="0">
                <a:ln>
                  <a:noFill/>
                </a:ln>
                <a:solidFill>
                  <a:srgbClr val="002C5C"/>
                </a:solidFill>
                <a:effectLst/>
                <a:uLnTx/>
                <a:uFillTx/>
                <a:latin typeface="Calibri" panose="020F0502020204030204"/>
              </a:defRPr>
            </a:lvl1pPr>
            <a:lvl2pPr marL="914400" indent="-457200" eaLnBrk="1" hangingPunct="1">
              <a:lnSpc>
                <a:spcPct val="90000"/>
              </a:lnSpc>
              <a:spcBef>
                <a:spcPts val="500"/>
              </a:spcBef>
              <a:buClr>
                <a:srgbClr val="C9BE00"/>
              </a:buClr>
              <a:buFont typeface="Wingdings" panose="05000000000000000000" pitchFamily="2" charset="2"/>
              <a:buChar char="§"/>
              <a:defRPr sz="2000">
                <a:solidFill>
                  <a:srgbClr val="002C5C"/>
                </a:solidFill>
                <a:latin typeface="+mn-lt"/>
              </a:defRPr>
            </a:lvl2pPr>
            <a:lvl3pPr marL="1257300" indent="-342900" eaLnBrk="1" hangingPunct="1">
              <a:lnSpc>
                <a:spcPct val="90000"/>
              </a:lnSpc>
              <a:spcBef>
                <a:spcPts val="500"/>
              </a:spcBef>
              <a:buClr>
                <a:srgbClr val="C9BE00"/>
              </a:buClr>
              <a:buFont typeface="Wingdings" panose="05000000000000000000" pitchFamily="2" charset="2"/>
              <a:buChar char="§"/>
              <a:defRPr>
                <a:solidFill>
                  <a:srgbClr val="002C5C"/>
                </a:solidFill>
                <a:latin typeface="+mn-lt"/>
              </a:defRPr>
            </a:lvl3pPr>
            <a:lvl4pPr marL="1600200" indent="-228600" eaLnBrk="1" hangingPunct="1">
              <a:lnSpc>
                <a:spcPct val="90000"/>
              </a:lnSpc>
              <a:spcBef>
                <a:spcPts val="500"/>
              </a:spcBef>
              <a:buFont typeface="Arial" panose="020B0604020202020204" pitchFamily="34" charset="0"/>
              <a:buChar char="•"/>
              <a:defRPr sz="1600">
                <a:latin typeface="+mn-lt"/>
              </a:defRPr>
            </a:lvl4pPr>
            <a:lvl5pPr marL="2057400" indent="-228600" eaLnBrk="1" hangingPunct="1">
              <a:lnSpc>
                <a:spcPct val="90000"/>
              </a:lnSpc>
              <a:spcBef>
                <a:spcPts val="500"/>
              </a:spcBef>
              <a:buFont typeface="Arial" panose="020B0604020202020204" pitchFamily="34" charset="0"/>
              <a:buChar char="•"/>
              <a:defRPr sz="1600">
                <a:latin typeface="+mn-lt"/>
              </a:defRPr>
            </a:lvl5pPr>
            <a:lvl6pPr marL="2514600" indent="-228600">
              <a:lnSpc>
                <a:spcPct val="90000"/>
              </a:lnSpc>
              <a:spcBef>
                <a:spcPts val="500"/>
              </a:spcBef>
              <a:buFont typeface="Arial" panose="020B0604020202020204" pitchFamily="34" charset="0"/>
              <a:buChar char="•"/>
              <a:defRPr sz="1800">
                <a:latin typeface="+mn-lt"/>
              </a:defRPr>
            </a:lvl6pPr>
            <a:lvl7pPr marL="2971800" indent="-228600">
              <a:lnSpc>
                <a:spcPct val="90000"/>
              </a:lnSpc>
              <a:spcBef>
                <a:spcPts val="500"/>
              </a:spcBef>
              <a:buFont typeface="Arial" panose="020B0604020202020204" pitchFamily="34" charset="0"/>
              <a:buChar char="•"/>
              <a:defRPr sz="1800">
                <a:latin typeface="+mn-lt"/>
              </a:defRPr>
            </a:lvl7pPr>
            <a:lvl8pPr marL="3429000" indent="-228600">
              <a:lnSpc>
                <a:spcPct val="90000"/>
              </a:lnSpc>
              <a:spcBef>
                <a:spcPts val="500"/>
              </a:spcBef>
              <a:buFont typeface="Arial" panose="020B0604020202020204" pitchFamily="34" charset="0"/>
              <a:buChar char="•"/>
              <a:defRPr sz="1800">
                <a:latin typeface="+mn-lt"/>
              </a:defRPr>
            </a:lvl8pPr>
            <a:lvl9pPr marL="3886200" indent="-228600">
              <a:lnSpc>
                <a:spcPct val="90000"/>
              </a:lnSpc>
              <a:spcBef>
                <a:spcPts val="500"/>
              </a:spcBef>
              <a:buFont typeface="Arial" panose="020B0604020202020204" pitchFamily="34" charset="0"/>
              <a:buChar char="•"/>
              <a:defRPr sz="1800">
                <a:latin typeface="+mn-lt"/>
              </a:defRPr>
            </a:lvl9pPr>
          </a:lstStyle>
          <a:p>
            <a:pPr lvl="0">
              <a:defRPr/>
            </a:pPr>
            <a:r>
              <a:rPr lang="en-US" dirty="0">
                <a:solidFill>
                  <a:srgbClr val="0B1522"/>
                </a:solidFill>
                <a:latin typeface="+mj-lt"/>
              </a:rPr>
              <a:t>Most powerful</a:t>
            </a:r>
          </a:p>
          <a:p>
            <a:pPr>
              <a:defRPr/>
            </a:pPr>
            <a:r>
              <a:rPr lang="en-US" dirty="0">
                <a:solidFill>
                  <a:srgbClr val="0B1522"/>
                </a:solidFill>
                <a:latin typeface="+mj-lt"/>
              </a:rPr>
              <a:t>UV curing system</a:t>
            </a:r>
          </a:p>
        </p:txBody>
      </p:sp>
      <p:sp>
        <p:nvSpPr>
          <p:cNvPr id="32" name="Marcador de texto 49">
            <a:extLst>
              <a:ext uri="{FF2B5EF4-FFF2-40B4-BE49-F238E27FC236}">
                <a16:creationId xmlns:a16="http://schemas.microsoft.com/office/drawing/2014/main" id="{50D979CF-3EC8-3773-C878-356FB279C83E}"/>
              </a:ext>
            </a:extLst>
          </p:cNvPr>
          <p:cNvSpPr txBox="1">
            <a:spLocks/>
          </p:cNvSpPr>
          <p:nvPr/>
        </p:nvSpPr>
        <p:spPr>
          <a:xfrm>
            <a:off x="9512190" y="3690449"/>
            <a:ext cx="2379773" cy="637401"/>
          </a:xfrm>
          <a:prstGeom prst="rect">
            <a:avLst/>
          </a:prstGeom>
          <a:solidFill>
            <a:schemeClr val="accent2">
              <a:lumMod val="60000"/>
              <a:lumOff val="40000"/>
            </a:schemeClr>
          </a:solidFill>
          <a:ln w="19050">
            <a:noFill/>
          </a:ln>
        </p:spPr>
        <p:txBody>
          <a:bodyPr vert="horz" wrap="square" lIns="0" tIns="0" rIns="0" bIns="0" numCol="1" anchor="ctr" anchorCtr="0" compatLnSpc="1">
            <a:prstTxWarp prst="textNoShape">
              <a:avLst/>
            </a:prstTxWarp>
          </a:bodyPr>
          <a:lstStyle>
            <a:lvl1pPr marL="457200" indent="-457200" algn="l" rtl="0" eaLnBrk="1" fontAlgn="base" hangingPunct="1">
              <a:lnSpc>
                <a:spcPct val="90000"/>
              </a:lnSpc>
              <a:spcBef>
                <a:spcPts val="1000"/>
              </a:spcBef>
              <a:spcAft>
                <a:spcPct val="0"/>
              </a:spcAft>
              <a:buClr>
                <a:srgbClr val="C9BE00"/>
              </a:buClr>
              <a:buFont typeface="Wingdings" panose="05000000000000000000" pitchFamily="2" charset="2"/>
              <a:buChar char="§"/>
              <a:defRPr sz="2400" kern="1200">
                <a:solidFill>
                  <a:srgbClr val="002C5C"/>
                </a:solidFill>
                <a:latin typeface="+mn-lt"/>
                <a:ea typeface="+mn-ea"/>
                <a:cs typeface="+mn-cs"/>
              </a:defRPr>
            </a:lvl1pPr>
            <a:lvl2pPr marL="914400" indent="-457200" algn="l" rtl="0" eaLnBrk="1" fontAlgn="base" hangingPunct="1">
              <a:lnSpc>
                <a:spcPct val="90000"/>
              </a:lnSpc>
              <a:spcBef>
                <a:spcPts val="500"/>
              </a:spcBef>
              <a:spcAft>
                <a:spcPct val="0"/>
              </a:spcAft>
              <a:buClr>
                <a:srgbClr val="C9BE00"/>
              </a:buClr>
              <a:buFont typeface="Wingdings" panose="05000000000000000000" pitchFamily="2" charset="2"/>
              <a:buChar char="§"/>
              <a:defRPr sz="2000" kern="1200">
                <a:solidFill>
                  <a:srgbClr val="002C5C"/>
                </a:solidFill>
                <a:latin typeface="+mn-lt"/>
                <a:ea typeface="+mn-ea"/>
                <a:cs typeface="+mn-cs"/>
              </a:defRPr>
            </a:lvl2pPr>
            <a:lvl3pPr marL="1257300" indent="-342900" algn="l" rtl="0" eaLnBrk="1" fontAlgn="base" hangingPunct="1">
              <a:lnSpc>
                <a:spcPct val="90000"/>
              </a:lnSpc>
              <a:spcBef>
                <a:spcPts val="500"/>
              </a:spcBef>
              <a:spcAft>
                <a:spcPct val="0"/>
              </a:spcAft>
              <a:buClr>
                <a:srgbClr val="C9BE00"/>
              </a:buClr>
              <a:buFont typeface="Wingdings" panose="05000000000000000000" pitchFamily="2" charset="2"/>
              <a:buChar char="§"/>
              <a:defRPr kern="1200">
                <a:solidFill>
                  <a:srgbClr val="002C5C"/>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sz="1600"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ts val="0"/>
              </a:spcBef>
              <a:spcAft>
                <a:spcPct val="0"/>
              </a:spcAft>
              <a:buClr>
                <a:srgbClr val="C9BE00"/>
              </a:buClr>
              <a:buSzTx/>
              <a:buFont typeface="Wingdings" panose="05000000000000000000" pitchFamily="2" charset="2"/>
              <a:buNone/>
              <a:tabLst/>
              <a:defRPr/>
            </a:pPr>
            <a:r>
              <a:rPr kumimoji="0" lang="en-US" sz="1600" i="0" u="none" strike="noStrike" cap="none" normalizeH="0" baseline="0" noProof="0" dirty="0">
                <a:ln>
                  <a:noFill/>
                </a:ln>
                <a:solidFill>
                  <a:srgbClr val="0B1522"/>
                </a:solidFill>
                <a:uLnTx/>
                <a:uFillTx/>
                <a:latin typeface="+mj-lt"/>
                <a:ea typeface="+mn-ea"/>
                <a:cs typeface="+mn-cs"/>
              </a:rPr>
              <a:t>Ultrasonic sensors with start/stop automation</a:t>
            </a:r>
          </a:p>
        </p:txBody>
      </p:sp>
      <p:sp>
        <p:nvSpPr>
          <p:cNvPr id="33" name="Marcador de texto 49">
            <a:extLst>
              <a:ext uri="{FF2B5EF4-FFF2-40B4-BE49-F238E27FC236}">
                <a16:creationId xmlns:a16="http://schemas.microsoft.com/office/drawing/2014/main" id="{AEF7B46A-05AE-0BB2-DE0F-221C41429849}"/>
              </a:ext>
            </a:extLst>
          </p:cNvPr>
          <p:cNvSpPr txBox="1">
            <a:spLocks/>
          </p:cNvSpPr>
          <p:nvPr/>
        </p:nvSpPr>
        <p:spPr>
          <a:xfrm>
            <a:off x="6898633" y="1781035"/>
            <a:ext cx="4989512" cy="926927"/>
          </a:xfrm>
          <a:prstGeom prst="rect">
            <a:avLst/>
          </a:prstGeom>
          <a:solidFill>
            <a:schemeClr val="tx1"/>
          </a:solidFill>
          <a:ln w="19050">
            <a:noFill/>
          </a:ln>
        </p:spPr>
        <p:txBody>
          <a:bodyPr vert="horz" wrap="square" lIns="0" tIns="0" rIns="0" bIns="0" numCol="1" anchor="ctr" anchorCtr="0" compatLnSpc="1">
            <a:prstTxWarp prst="textNoShape">
              <a:avLst/>
            </a:prstTxWarp>
          </a:bodyPr>
          <a:lstStyle>
            <a:lvl1pPr marL="457200" indent="-457200" algn="l" rtl="0" eaLnBrk="1" fontAlgn="base" hangingPunct="1">
              <a:lnSpc>
                <a:spcPct val="90000"/>
              </a:lnSpc>
              <a:spcBef>
                <a:spcPts val="1000"/>
              </a:spcBef>
              <a:spcAft>
                <a:spcPct val="0"/>
              </a:spcAft>
              <a:buClr>
                <a:srgbClr val="C9BE00"/>
              </a:buClr>
              <a:buFont typeface="Wingdings" panose="05000000000000000000" pitchFamily="2" charset="2"/>
              <a:buChar char="§"/>
              <a:defRPr sz="2400" kern="1200">
                <a:solidFill>
                  <a:srgbClr val="002C5C"/>
                </a:solidFill>
                <a:latin typeface="+mn-lt"/>
                <a:ea typeface="+mn-ea"/>
                <a:cs typeface="+mn-cs"/>
              </a:defRPr>
            </a:lvl1pPr>
            <a:lvl2pPr marL="914400" indent="-457200" algn="l" rtl="0" eaLnBrk="1" fontAlgn="base" hangingPunct="1">
              <a:lnSpc>
                <a:spcPct val="90000"/>
              </a:lnSpc>
              <a:spcBef>
                <a:spcPts val="500"/>
              </a:spcBef>
              <a:spcAft>
                <a:spcPct val="0"/>
              </a:spcAft>
              <a:buClr>
                <a:srgbClr val="C9BE00"/>
              </a:buClr>
              <a:buFont typeface="Wingdings" panose="05000000000000000000" pitchFamily="2" charset="2"/>
              <a:buChar char="§"/>
              <a:defRPr sz="2000" kern="1200">
                <a:solidFill>
                  <a:srgbClr val="002C5C"/>
                </a:solidFill>
                <a:latin typeface="+mn-lt"/>
                <a:ea typeface="+mn-ea"/>
                <a:cs typeface="+mn-cs"/>
              </a:defRPr>
            </a:lvl2pPr>
            <a:lvl3pPr marL="1257300" indent="-342900" algn="l" rtl="0" eaLnBrk="1" fontAlgn="base" hangingPunct="1">
              <a:lnSpc>
                <a:spcPct val="90000"/>
              </a:lnSpc>
              <a:spcBef>
                <a:spcPts val="500"/>
              </a:spcBef>
              <a:spcAft>
                <a:spcPct val="0"/>
              </a:spcAft>
              <a:buClr>
                <a:srgbClr val="C9BE00"/>
              </a:buClr>
              <a:buFont typeface="Wingdings" panose="05000000000000000000" pitchFamily="2" charset="2"/>
              <a:buChar char="§"/>
              <a:defRPr kern="1200">
                <a:solidFill>
                  <a:srgbClr val="002C5C"/>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sz="1600"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US" b="1" i="0" dirty="0">
                <a:solidFill>
                  <a:schemeClr val="bg1"/>
                </a:solidFill>
                <a:latin typeface="+mj-lt"/>
              </a:rPr>
              <a:t>REE4000</a:t>
            </a:r>
            <a:r>
              <a:rPr lang="en-US" sz="1800" b="1" i="0" dirty="0">
                <a:solidFill>
                  <a:schemeClr val="bg1"/>
                </a:solidFill>
                <a:latin typeface="+mj-lt"/>
              </a:rPr>
              <a:t> </a:t>
            </a:r>
          </a:p>
          <a:p>
            <a:pPr marL="0" indent="0" algn="ctr">
              <a:spcBef>
                <a:spcPts val="0"/>
              </a:spcBef>
              <a:buNone/>
            </a:pPr>
            <a:r>
              <a:rPr lang="en-US" sz="1800" b="1" dirty="0">
                <a:solidFill>
                  <a:schemeClr val="bg1"/>
                </a:solidFill>
                <a:latin typeface="+mj-lt"/>
              </a:rPr>
              <a:t>Up to 4000 W per UV lamp</a:t>
            </a:r>
          </a:p>
        </p:txBody>
      </p:sp>
      <p:sp>
        <p:nvSpPr>
          <p:cNvPr id="34" name="Textfeld 21">
            <a:extLst>
              <a:ext uri="{FF2B5EF4-FFF2-40B4-BE49-F238E27FC236}">
                <a16:creationId xmlns:a16="http://schemas.microsoft.com/office/drawing/2014/main" id="{911EB449-1036-5014-FAFF-8C2B69857806}"/>
              </a:ext>
            </a:extLst>
          </p:cNvPr>
          <p:cNvSpPr txBox="1"/>
          <p:nvPr/>
        </p:nvSpPr>
        <p:spPr>
          <a:xfrm>
            <a:off x="4314825" y="5482434"/>
            <a:ext cx="2155825" cy="338554"/>
          </a:xfrm>
          <a:prstGeom prst="rect">
            <a:avLst/>
          </a:prstGeom>
          <a:solidFill>
            <a:schemeClr val="bg2">
              <a:lumMod val="90000"/>
              <a:alpha val="75000"/>
            </a:schemeClr>
          </a:solidFill>
        </p:spPr>
        <p:txBody>
          <a:bodyPr wrap="square" lIns="72000" rIns="72000" rtlCol="0" anchor="ctr" anchorCtr="0">
            <a:spAutoFit/>
          </a:bodyPr>
          <a:lstStyle/>
          <a:p>
            <a:pPr algn="ctr"/>
            <a:r>
              <a:rPr lang="en-US" sz="1600" b="1" i="1" dirty="0">
                <a:latin typeface="+mj-lt"/>
              </a:rPr>
              <a:t>REE4000 mobile</a:t>
            </a:r>
          </a:p>
        </p:txBody>
      </p:sp>
    </p:spTree>
    <p:extLst>
      <p:ext uri="{BB962C8B-B14F-4D97-AF65-F5344CB8AC3E}">
        <p14:creationId xmlns:p14="http://schemas.microsoft.com/office/powerpoint/2010/main" val="1684270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7AD4AA-2B5F-4D16-9201-03CDE9B21D93}"/>
              </a:ext>
            </a:extLst>
          </p:cNvPr>
          <p:cNvSpPr>
            <a:spLocks noGrp="1"/>
          </p:cNvSpPr>
          <p:nvPr>
            <p:ph type="title"/>
          </p:nvPr>
        </p:nvSpPr>
        <p:spPr>
          <a:xfrm>
            <a:off x="300038" y="845772"/>
            <a:ext cx="11591924" cy="664797"/>
          </a:xfrm>
        </p:spPr>
        <p:txBody>
          <a:bodyPr/>
          <a:lstStyle/>
          <a:p>
            <a:r>
              <a:rPr lang="de-DE" dirty="0"/>
              <a:t>Alphaliner </a:t>
            </a:r>
            <a:br>
              <a:rPr lang="de-DE" dirty="0"/>
            </a:br>
            <a:r>
              <a:rPr lang="de-DE" sz="2000" dirty="0"/>
              <a:t>Advantage Quality </a:t>
            </a:r>
            <a:r>
              <a:rPr lang="de-DE" sz="2000" dirty="0" err="1"/>
              <a:t>by</a:t>
            </a:r>
            <a:r>
              <a:rPr lang="de-DE" sz="2000" dirty="0"/>
              <a:t> fully </a:t>
            </a:r>
            <a:r>
              <a:rPr lang="de-DE" sz="2000" dirty="0" err="1"/>
              <a:t>automated</a:t>
            </a:r>
            <a:r>
              <a:rPr lang="de-DE" sz="2000" dirty="0"/>
              <a:t> and </a:t>
            </a:r>
            <a:r>
              <a:rPr lang="de-DE" sz="2000" dirty="0" err="1"/>
              <a:t>controlled</a:t>
            </a:r>
            <a:r>
              <a:rPr lang="de-DE" sz="2000" dirty="0"/>
              <a:t> Installation </a:t>
            </a:r>
            <a:r>
              <a:rPr lang="de-DE" sz="2000" dirty="0" err="1"/>
              <a:t>process</a:t>
            </a:r>
            <a:endParaRPr lang="de-DE" dirty="0"/>
          </a:p>
        </p:txBody>
      </p:sp>
      <p:sp>
        <p:nvSpPr>
          <p:cNvPr id="3" name="Inhaltsplatzhalter 2">
            <a:extLst>
              <a:ext uri="{FF2B5EF4-FFF2-40B4-BE49-F238E27FC236}">
                <a16:creationId xmlns:a16="http://schemas.microsoft.com/office/drawing/2014/main" id="{55451C4E-3A94-4529-8729-98654723128C}"/>
              </a:ext>
            </a:extLst>
          </p:cNvPr>
          <p:cNvSpPr>
            <a:spLocks noGrp="1"/>
          </p:cNvSpPr>
          <p:nvPr>
            <p:ph idx="1"/>
          </p:nvPr>
        </p:nvSpPr>
        <p:spPr>
          <a:xfrm>
            <a:off x="6398835" y="1959716"/>
            <a:ext cx="5273221" cy="3996194"/>
          </a:xfrm>
        </p:spPr>
        <p:txBody>
          <a:bodyPr>
            <a:normAutofit/>
          </a:bodyPr>
          <a:lstStyle/>
          <a:p>
            <a:pPr marL="0" indent="0" algn="ctr">
              <a:buNone/>
            </a:pPr>
            <a:r>
              <a:rPr lang="en-US" b="1" dirty="0">
                <a:solidFill>
                  <a:srgbClr val="002C5C"/>
                </a:solidFill>
              </a:rPr>
              <a:t>QM/QC – Unique Quality Assurance / Quality Control: </a:t>
            </a:r>
          </a:p>
          <a:p>
            <a:pPr>
              <a:buFont typeface="Wingdings" panose="05000000000000000000" pitchFamily="2" charset="2"/>
              <a:buChar char="§"/>
            </a:pPr>
            <a:r>
              <a:rPr lang="en-US" dirty="0">
                <a:solidFill>
                  <a:srgbClr val="002C5C"/>
                </a:solidFill>
              </a:rPr>
              <a:t>Integrated TV-Cameras to control the Liner before and during curing</a:t>
            </a:r>
          </a:p>
          <a:p>
            <a:pPr>
              <a:buFont typeface="Wingdings" panose="05000000000000000000" pitchFamily="2" charset="2"/>
              <a:buChar char="§"/>
            </a:pPr>
            <a:r>
              <a:rPr lang="en-US" dirty="0">
                <a:solidFill>
                  <a:srgbClr val="002C5C"/>
                </a:solidFill>
              </a:rPr>
              <a:t>Management and Control of curing parameter and full documentation</a:t>
            </a:r>
          </a:p>
          <a:p>
            <a:pPr>
              <a:buFont typeface="Wingdings" panose="05000000000000000000" pitchFamily="2" charset="2"/>
              <a:buChar char="§"/>
            </a:pPr>
            <a:r>
              <a:rPr lang="en-US" dirty="0">
                <a:solidFill>
                  <a:srgbClr val="002C5C"/>
                </a:solidFill>
              </a:rPr>
              <a:t>Quick installation and curing of liner: </a:t>
            </a:r>
          </a:p>
          <a:p>
            <a:pPr lvl="1">
              <a:buFont typeface="Wingdings" panose="05000000000000000000" pitchFamily="2" charset="2"/>
              <a:buChar char="§"/>
            </a:pPr>
            <a:r>
              <a:rPr lang="en-US" sz="2400" b="1" dirty="0">
                <a:solidFill>
                  <a:srgbClr val="002C5C"/>
                </a:solidFill>
              </a:rPr>
              <a:t>Curing speed up to 120 m/min</a:t>
            </a:r>
          </a:p>
          <a:p>
            <a:pPr lvl="1">
              <a:buFont typeface="Wingdings" panose="05000000000000000000" pitchFamily="2" charset="2"/>
              <a:buChar char="§"/>
            </a:pPr>
            <a:endParaRPr lang="en-US" sz="2400" b="1" dirty="0">
              <a:solidFill>
                <a:srgbClr val="002C5C"/>
              </a:solidFill>
            </a:endParaRPr>
          </a:p>
          <a:p>
            <a:pPr lvl="1">
              <a:buFont typeface="Wingdings" panose="05000000000000000000" pitchFamily="2" charset="2"/>
              <a:buChar char="§"/>
            </a:pPr>
            <a:r>
              <a:rPr lang="en-US" sz="2400" b="1" dirty="0">
                <a:solidFill>
                  <a:srgbClr val="002C5C"/>
                </a:solidFill>
              </a:rPr>
              <a:t>Pipe renewal up to </a:t>
            </a:r>
          </a:p>
          <a:p>
            <a:pPr marL="252000" lvl="1" indent="0">
              <a:buNone/>
            </a:pPr>
            <a:r>
              <a:rPr lang="en-US" sz="2400" b="1" dirty="0">
                <a:solidFill>
                  <a:srgbClr val="002C5C"/>
                </a:solidFill>
              </a:rPr>
              <a:t>   4000 m/month</a:t>
            </a:r>
          </a:p>
          <a:p>
            <a:pPr lvl="1">
              <a:buFont typeface="Wingdings" panose="05000000000000000000" pitchFamily="2" charset="2"/>
              <a:buChar char="§"/>
            </a:pPr>
            <a:r>
              <a:rPr lang="en-US" sz="2400" b="1" dirty="0">
                <a:solidFill>
                  <a:srgbClr val="002C5C"/>
                </a:solidFill>
              </a:rPr>
              <a:t>Diameter DN 15 cm to 2,00 m</a:t>
            </a:r>
          </a:p>
          <a:p>
            <a:endParaRPr lang="de-DE" dirty="0"/>
          </a:p>
        </p:txBody>
      </p:sp>
      <p:sp>
        <p:nvSpPr>
          <p:cNvPr id="5" name="Foliennummernplatzhalter 4">
            <a:extLst>
              <a:ext uri="{FF2B5EF4-FFF2-40B4-BE49-F238E27FC236}">
                <a16:creationId xmlns:a16="http://schemas.microsoft.com/office/drawing/2014/main" id="{F34C0E94-0471-4536-8B54-4AF611ABDBEF}"/>
              </a:ext>
            </a:extLst>
          </p:cNvPr>
          <p:cNvSpPr>
            <a:spLocks noGrp="1"/>
          </p:cNvSpPr>
          <p:nvPr>
            <p:ph type="sldNum" sz="quarter" idx="12"/>
          </p:nvPr>
        </p:nvSpPr>
        <p:spPr/>
        <p:txBody>
          <a:bodyPr/>
          <a:lstStyle/>
          <a:p>
            <a:fld id="{AF17590D-4E15-4F3D-BAA4-FBEEEFA5B442}" type="slidenum">
              <a:rPr lang="de-DE" smtClean="0"/>
              <a:t>14</a:t>
            </a:fld>
            <a:endParaRPr lang="de-DE" dirty="0"/>
          </a:p>
        </p:txBody>
      </p:sp>
      <p:grpSp>
        <p:nvGrpSpPr>
          <p:cNvPr id="9" name="Gruppierung 2">
            <a:extLst>
              <a:ext uri="{FF2B5EF4-FFF2-40B4-BE49-F238E27FC236}">
                <a16:creationId xmlns:a16="http://schemas.microsoft.com/office/drawing/2014/main" id="{5F4FD172-D23E-4026-B591-0AD2686F3836}"/>
              </a:ext>
            </a:extLst>
          </p:cNvPr>
          <p:cNvGrpSpPr/>
          <p:nvPr/>
        </p:nvGrpSpPr>
        <p:grpSpPr>
          <a:xfrm>
            <a:off x="157806" y="1721145"/>
            <a:ext cx="6021253" cy="4501660"/>
            <a:chOff x="3648270" y="3543300"/>
            <a:chExt cx="4011418" cy="2620896"/>
          </a:xfrm>
        </p:grpSpPr>
        <p:pic>
          <p:nvPicPr>
            <p:cNvPr id="10" name="Grafik 10">
              <a:extLst>
                <a:ext uri="{FF2B5EF4-FFF2-40B4-BE49-F238E27FC236}">
                  <a16:creationId xmlns:a16="http://schemas.microsoft.com/office/drawing/2014/main" id="{56A63573-4F59-4140-85F7-6E2940137255}"/>
                </a:ext>
              </a:extLst>
            </p:cNvPr>
            <p:cNvPicPr/>
            <p:nvPr/>
          </p:nvPicPr>
          <p:blipFill>
            <a:blip r:embed="rId2" cstate="print"/>
            <a:srcRect r="24454" b="1895"/>
            <a:stretch>
              <a:fillRect/>
            </a:stretch>
          </p:blipFill>
          <p:spPr bwMode="auto">
            <a:xfrm>
              <a:off x="3648270" y="3543300"/>
              <a:ext cx="4011418" cy="2620896"/>
            </a:xfrm>
            <a:prstGeom prst="rect">
              <a:avLst/>
            </a:prstGeom>
            <a:noFill/>
            <a:ln w="9525">
              <a:noFill/>
              <a:miter lim="800000"/>
              <a:headEnd/>
              <a:tailEnd/>
            </a:ln>
          </p:spPr>
        </p:pic>
        <p:pic>
          <p:nvPicPr>
            <p:cNvPr id="11" name="Picture 2">
              <a:extLst>
                <a:ext uri="{FF2B5EF4-FFF2-40B4-BE49-F238E27FC236}">
                  <a16:creationId xmlns:a16="http://schemas.microsoft.com/office/drawing/2014/main" id="{7872EC7E-5457-4AD1-8B98-4ADE27124502}"/>
                </a:ext>
              </a:extLst>
            </p:cNvPr>
            <p:cNvPicPr>
              <a:picLocks noChangeAspect="1" noChangeArrowheads="1"/>
            </p:cNvPicPr>
            <p:nvPr/>
          </p:nvPicPr>
          <p:blipFill rotWithShape="1">
            <a:blip r:embed="rId3" cstate="print"/>
            <a:srcRect l="18396"/>
            <a:stretch/>
          </p:blipFill>
          <p:spPr bwMode="auto">
            <a:xfrm>
              <a:off x="3746500" y="3810000"/>
              <a:ext cx="1606850" cy="1155700"/>
            </a:xfrm>
            <a:prstGeom prst="rect">
              <a:avLst/>
            </a:prstGeom>
            <a:noFill/>
            <a:ln w="9525">
              <a:noFill/>
              <a:miter lim="800000"/>
              <a:headEnd/>
              <a:tailEnd/>
            </a:ln>
            <a:effectLst/>
          </p:spPr>
        </p:pic>
      </p:grpSp>
      <p:sp>
        <p:nvSpPr>
          <p:cNvPr id="4" name="Datumsplatzhalter 3">
            <a:extLst>
              <a:ext uri="{FF2B5EF4-FFF2-40B4-BE49-F238E27FC236}">
                <a16:creationId xmlns:a16="http://schemas.microsoft.com/office/drawing/2014/main" id="{85A048E0-0E8E-4A80-831C-74E8AF02E64B}"/>
              </a:ext>
            </a:extLst>
          </p:cNvPr>
          <p:cNvSpPr>
            <a:spLocks noGrp="1"/>
          </p:cNvSpPr>
          <p:nvPr>
            <p:ph type="dt" sz="half" idx="10"/>
          </p:nvPr>
        </p:nvSpPr>
        <p:spPr/>
        <p:txBody>
          <a:bodyPr/>
          <a:lstStyle/>
          <a:p>
            <a:pPr>
              <a:defRPr/>
            </a:pPr>
            <a:fld id="{41B85677-F80F-41DD-96E1-A01DD09A2840}" type="datetime1">
              <a:rPr lang="de-DE" smtClean="0"/>
              <a:t>05.05.2025</a:t>
            </a:fld>
            <a:endParaRPr lang="de-DE" dirty="0"/>
          </a:p>
        </p:txBody>
      </p:sp>
    </p:spTree>
    <p:extLst>
      <p:ext uri="{BB962C8B-B14F-4D97-AF65-F5344CB8AC3E}">
        <p14:creationId xmlns:p14="http://schemas.microsoft.com/office/powerpoint/2010/main" val="34883823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E22C02-A700-23D9-E7DD-23BC670E4E15}"/>
              </a:ext>
            </a:extLst>
          </p:cNvPr>
          <p:cNvSpPr>
            <a:spLocks noGrp="1"/>
          </p:cNvSpPr>
          <p:nvPr>
            <p:ph type="title"/>
          </p:nvPr>
        </p:nvSpPr>
        <p:spPr>
          <a:xfrm>
            <a:off x="233364" y="923908"/>
            <a:ext cx="11722099" cy="332399"/>
          </a:xfrm>
        </p:spPr>
        <p:txBody>
          <a:bodyPr vert="horz" wrap="square" lIns="0" tIns="0" rIns="0" bIns="0" rtlCol="0" anchor="ctr">
            <a:normAutofit/>
          </a:bodyPr>
          <a:lstStyle/>
          <a:p>
            <a:r>
              <a:rPr lang="de-DE" dirty="0">
                <a:solidFill>
                  <a:srgbClr val="ECB141"/>
                </a:solidFill>
              </a:rPr>
              <a:t>Case Study: AQUA.UV®CIPP DN800/11,4 mm PN6</a:t>
            </a:r>
            <a:endParaRPr lang="de-DE" b="1" kern="1200" cap="all" baseline="0" dirty="0">
              <a:solidFill>
                <a:srgbClr val="ECB141"/>
              </a:solidFill>
              <a:latin typeface="+mj-lt"/>
              <a:ea typeface="+mj-ea"/>
              <a:cs typeface="Segoe UI" panose="020B0502040204020203" pitchFamily="34" charset="0"/>
            </a:endParaRPr>
          </a:p>
        </p:txBody>
      </p:sp>
      <p:sp>
        <p:nvSpPr>
          <p:cNvPr id="4" name="Foliennummernplatzhalter 3">
            <a:extLst>
              <a:ext uri="{FF2B5EF4-FFF2-40B4-BE49-F238E27FC236}">
                <a16:creationId xmlns:a16="http://schemas.microsoft.com/office/drawing/2014/main" id="{98685F53-EBAF-C69A-A651-400D2FF186A6}"/>
              </a:ext>
            </a:extLst>
          </p:cNvPr>
          <p:cNvSpPr>
            <a:spLocks noGrp="1"/>
          </p:cNvSpPr>
          <p:nvPr>
            <p:ph type="sldNum" sz="quarter" idx="4"/>
          </p:nvPr>
        </p:nvSpPr>
        <p:spPr>
          <a:xfrm>
            <a:off x="11593513" y="6600825"/>
            <a:ext cx="361950" cy="257176"/>
          </a:xfrm>
        </p:spPr>
        <p:txBody>
          <a:bodyPr lIns="0" rIns="0" anchor="ctr">
            <a:normAutofit/>
          </a:bodyPr>
          <a:lstStyle/>
          <a:p>
            <a:pPr>
              <a:spcAft>
                <a:spcPts val="600"/>
              </a:spcAft>
            </a:pPr>
            <a:fld id="{70AC78CC-C529-47E7-A9D5-30BF1F95C35E}" type="slidenum">
              <a:rPr lang="de-DE" smtClean="0"/>
              <a:pPr>
                <a:spcAft>
                  <a:spcPts val="600"/>
                </a:spcAft>
              </a:pPr>
              <a:t>15</a:t>
            </a:fld>
            <a:endParaRPr lang="de-DE"/>
          </a:p>
        </p:txBody>
      </p:sp>
      <p:sp>
        <p:nvSpPr>
          <p:cNvPr id="5" name="Fußzeilenplatzhalter 4">
            <a:extLst>
              <a:ext uri="{FF2B5EF4-FFF2-40B4-BE49-F238E27FC236}">
                <a16:creationId xmlns:a16="http://schemas.microsoft.com/office/drawing/2014/main" id="{752BCAAA-6E08-6AEB-907C-E7A28909579A}"/>
              </a:ext>
            </a:extLst>
          </p:cNvPr>
          <p:cNvSpPr>
            <a:spLocks noGrp="1"/>
          </p:cNvSpPr>
          <p:nvPr>
            <p:ph type="ftr" sz="quarter" idx="3"/>
          </p:nvPr>
        </p:nvSpPr>
        <p:spPr>
          <a:xfrm>
            <a:off x="1395280" y="6600825"/>
            <a:ext cx="10122125" cy="257176"/>
          </a:xfrm>
        </p:spPr>
        <p:txBody>
          <a:bodyPr lIns="0" anchor="ctr">
            <a:normAutofit/>
          </a:bodyPr>
          <a:lstStyle/>
          <a:p>
            <a:r>
              <a:rPr lang="de-DE" dirty="0"/>
              <a:t>Corporate </a:t>
            </a:r>
            <a:r>
              <a:rPr lang="de-DE" dirty="0" err="1"/>
              <a:t>Presentation</a:t>
            </a:r>
            <a:endParaRPr lang="en-US" dirty="0"/>
          </a:p>
        </p:txBody>
      </p:sp>
      <p:pic>
        <p:nvPicPr>
          <p:cNvPr id="7" name="Grafik 6" descr="Ein Bild, das Gelände, Natur enthält.&#10;&#10;Automatisch generierte Beschreibung">
            <a:extLst>
              <a:ext uri="{FF2B5EF4-FFF2-40B4-BE49-F238E27FC236}">
                <a16:creationId xmlns:a16="http://schemas.microsoft.com/office/drawing/2014/main" id="{E0503CD9-4E23-3B46-135B-7239A48546C4}"/>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1284569" y="2213328"/>
            <a:ext cx="4063308" cy="3048000"/>
          </a:xfrm>
          <a:prstGeom prst="rect">
            <a:avLst/>
          </a:prstGeom>
          <a:noFill/>
          <a:ln>
            <a:noFill/>
          </a:ln>
        </p:spPr>
      </p:pic>
      <p:pic>
        <p:nvPicPr>
          <p:cNvPr id="11" name="Grafik 10" descr="Ein Bild, das Kreis, Loch enthält.&#10;&#10;Automatisch generierte Beschreibung">
            <a:extLst>
              <a:ext uri="{FF2B5EF4-FFF2-40B4-BE49-F238E27FC236}">
                <a16:creationId xmlns:a16="http://schemas.microsoft.com/office/drawing/2014/main" id="{4883B426-5B1D-46B7-C7C9-695C99E3B0A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5956004" y="2206012"/>
            <a:ext cx="4063308" cy="3062632"/>
          </a:xfrm>
          <a:prstGeom prst="rect">
            <a:avLst/>
          </a:prstGeom>
          <a:noFill/>
          <a:ln>
            <a:noFill/>
          </a:ln>
        </p:spPr>
      </p:pic>
      <p:sp>
        <p:nvSpPr>
          <p:cNvPr id="3" name="Textfeld 2">
            <a:extLst>
              <a:ext uri="{FF2B5EF4-FFF2-40B4-BE49-F238E27FC236}">
                <a16:creationId xmlns:a16="http://schemas.microsoft.com/office/drawing/2014/main" id="{EB552150-CB68-FE9F-3885-295BD3F832DF}"/>
              </a:ext>
            </a:extLst>
          </p:cNvPr>
          <p:cNvSpPr txBox="1"/>
          <p:nvPr/>
        </p:nvSpPr>
        <p:spPr>
          <a:xfrm>
            <a:off x="1792223" y="5896598"/>
            <a:ext cx="2215755" cy="246221"/>
          </a:xfrm>
          <a:prstGeom prst="rect">
            <a:avLst/>
          </a:prstGeom>
          <a:noFill/>
        </p:spPr>
        <p:txBody>
          <a:bodyPr wrap="square" lIns="0" tIns="0" rIns="0" bIns="0" rtlCol="0">
            <a:spAutoFit/>
          </a:bodyPr>
          <a:lstStyle/>
          <a:p>
            <a:pPr algn="l"/>
            <a:r>
              <a:rPr lang="de-DE" sz="1600" dirty="0" err="1"/>
              <a:t>Before</a:t>
            </a:r>
            <a:r>
              <a:rPr lang="de-DE" sz="1600" dirty="0"/>
              <a:t> </a:t>
            </a:r>
            <a:r>
              <a:rPr lang="de-DE" sz="1600" dirty="0" err="1"/>
              <a:t>rehabilitation</a:t>
            </a:r>
            <a:endParaRPr lang="de-DE" sz="1600" dirty="0"/>
          </a:p>
        </p:txBody>
      </p:sp>
      <p:sp>
        <p:nvSpPr>
          <p:cNvPr id="6" name="Textfeld 5">
            <a:extLst>
              <a:ext uri="{FF2B5EF4-FFF2-40B4-BE49-F238E27FC236}">
                <a16:creationId xmlns:a16="http://schemas.microsoft.com/office/drawing/2014/main" id="{2FFCFE0D-BFD9-B96D-24E0-80C70B180448}"/>
              </a:ext>
            </a:extLst>
          </p:cNvPr>
          <p:cNvSpPr txBox="1"/>
          <p:nvPr/>
        </p:nvSpPr>
        <p:spPr>
          <a:xfrm>
            <a:off x="6456342" y="5893567"/>
            <a:ext cx="4931237" cy="246221"/>
          </a:xfrm>
          <a:prstGeom prst="rect">
            <a:avLst/>
          </a:prstGeom>
          <a:noFill/>
        </p:spPr>
        <p:txBody>
          <a:bodyPr wrap="square" lIns="0" tIns="0" rIns="0" bIns="0" rtlCol="0">
            <a:spAutoFit/>
          </a:bodyPr>
          <a:lstStyle/>
          <a:p>
            <a:pPr algn="l"/>
            <a:r>
              <a:rPr lang="de-DE" sz="1600" dirty="0"/>
              <a:t>After </a:t>
            </a:r>
            <a:r>
              <a:rPr lang="de-DE" sz="1600" dirty="0" err="1"/>
              <a:t>rehabilitation</a:t>
            </a:r>
            <a:r>
              <a:rPr lang="de-DE" sz="1600" dirty="0"/>
              <a:t>, für </a:t>
            </a:r>
            <a:r>
              <a:rPr lang="de-DE" sz="1600" dirty="0" err="1"/>
              <a:t>another</a:t>
            </a:r>
            <a:r>
              <a:rPr lang="de-DE" sz="1600" dirty="0"/>
              <a:t> </a:t>
            </a:r>
            <a:r>
              <a:rPr lang="de-DE" sz="1600" dirty="0" err="1"/>
              <a:t>minimum</a:t>
            </a:r>
            <a:r>
              <a:rPr lang="de-DE" sz="1600" dirty="0"/>
              <a:t> 50 </a:t>
            </a:r>
            <a:r>
              <a:rPr lang="de-DE" sz="1600" dirty="0" err="1"/>
              <a:t>years</a:t>
            </a:r>
            <a:endParaRPr lang="de-DE" sz="1600" dirty="0"/>
          </a:p>
        </p:txBody>
      </p:sp>
    </p:spTree>
    <p:extLst>
      <p:ext uri="{BB962C8B-B14F-4D97-AF65-F5344CB8AC3E}">
        <p14:creationId xmlns:p14="http://schemas.microsoft.com/office/powerpoint/2010/main" val="1855929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hink-cell data - do not delete" hidden="1">
            <a:extLst>
              <a:ext uri="{FF2B5EF4-FFF2-40B4-BE49-F238E27FC236}">
                <a16:creationId xmlns:a16="http://schemas.microsoft.com/office/drawing/2014/main" id="{E993BFD2-3EA1-EB17-D819-F4FEBEAA825A}"/>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592" imgH="591" progId="TCLayout.ActiveDocument.1">
                  <p:embed/>
                </p:oleObj>
              </mc:Choice>
              <mc:Fallback>
                <p:oleObj name="think-cell Folie" r:id="rId4" imgW="592" imgH="591" progId="TCLayout.ActiveDocument.1">
                  <p:embed/>
                  <p:pic>
                    <p:nvPicPr>
                      <p:cNvPr id="10" name="think-cell data - do not delete" hidden="1">
                        <a:extLst>
                          <a:ext uri="{FF2B5EF4-FFF2-40B4-BE49-F238E27FC236}">
                            <a16:creationId xmlns:a16="http://schemas.microsoft.com/office/drawing/2014/main" id="{E993BFD2-3EA1-EB17-D819-F4FEBEAA825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CAB745D4-4E6B-D9C3-0370-9DEA3736FDEF}"/>
              </a:ext>
            </a:extLst>
          </p:cNvPr>
          <p:cNvSpPr>
            <a:spLocks noGrp="1"/>
          </p:cNvSpPr>
          <p:nvPr>
            <p:ph type="title"/>
          </p:nvPr>
        </p:nvSpPr>
        <p:spPr>
          <a:xfrm>
            <a:off x="233364" y="923908"/>
            <a:ext cx="11722099" cy="332399"/>
          </a:xfrm>
        </p:spPr>
        <p:txBody>
          <a:bodyPr vert="horz"/>
          <a:lstStyle/>
          <a:p>
            <a:r>
              <a:rPr lang="de-DE"/>
              <a:t>Alphaliner System</a:t>
            </a:r>
            <a:endParaRPr lang="en-US" dirty="0"/>
          </a:p>
        </p:txBody>
      </p:sp>
      <p:sp>
        <p:nvSpPr>
          <p:cNvPr id="3" name="Textplatzhalter 2">
            <a:extLst>
              <a:ext uri="{FF2B5EF4-FFF2-40B4-BE49-F238E27FC236}">
                <a16:creationId xmlns:a16="http://schemas.microsoft.com/office/drawing/2014/main" id="{1C5E852E-C772-1AEC-FBC7-63DA139ACBB3}"/>
              </a:ext>
            </a:extLst>
          </p:cNvPr>
          <p:cNvSpPr>
            <a:spLocks noGrp="1"/>
          </p:cNvSpPr>
          <p:nvPr>
            <p:ph type="body" sz="quarter" idx="14"/>
          </p:nvPr>
        </p:nvSpPr>
        <p:spPr>
          <a:xfrm>
            <a:off x="714649" y="1625496"/>
            <a:ext cx="11721306" cy="184281"/>
          </a:xfrm>
        </p:spPr>
        <p:txBody>
          <a:bodyPr vert="horz" wrap="square" lIns="0" tIns="0" rIns="0" bIns="0" rtlCol="0" anchor="t">
            <a:spAutoFit/>
          </a:bodyPr>
          <a:lstStyle/>
          <a:p>
            <a:r>
              <a:rPr lang="de-DE"/>
              <a:t>DN 150 – DN 2000 (6“ – 79“)</a:t>
            </a:r>
            <a:endParaRPr lang="en-US" dirty="0"/>
          </a:p>
        </p:txBody>
      </p:sp>
      <p:sp>
        <p:nvSpPr>
          <p:cNvPr id="4" name="Foliennummernplatzhalter 3">
            <a:extLst>
              <a:ext uri="{FF2B5EF4-FFF2-40B4-BE49-F238E27FC236}">
                <a16:creationId xmlns:a16="http://schemas.microsoft.com/office/drawing/2014/main" id="{DE366978-101D-2357-759F-92885CB427FC}"/>
              </a:ext>
            </a:extLst>
          </p:cNvPr>
          <p:cNvSpPr>
            <a:spLocks noGrp="1"/>
          </p:cNvSpPr>
          <p:nvPr>
            <p:ph type="sldNum" sz="quarter" idx="4"/>
          </p:nvPr>
        </p:nvSpPr>
        <p:spPr>
          <a:xfrm>
            <a:off x="11593513" y="6600825"/>
            <a:ext cx="361950" cy="257176"/>
          </a:xfrm>
        </p:spPr>
        <p:txBody>
          <a:bodyPr/>
          <a:lstStyle/>
          <a:p>
            <a:fld id="{70AC78CC-C529-47E7-A9D5-30BF1F95C35E}" type="slidenum">
              <a:rPr lang="de-DE" smtClean="0"/>
              <a:pPr/>
              <a:t>16</a:t>
            </a:fld>
            <a:endParaRPr lang="de-DE"/>
          </a:p>
        </p:txBody>
      </p:sp>
      <p:sp>
        <p:nvSpPr>
          <p:cNvPr id="20" name="Rechteck 19">
            <a:extLst>
              <a:ext uri="{FF2B5EF4-FFF2-40B4-BE49-F238E27FC236}">
                <a16:creationId xmlns:a16="http://schemas.microsoft.com/office/drawing/2014/main" id="{60F0BAE2-4B0C-8EB1-091D-FD16FB34DA2C}"/>
              </a:ext>
            </a:extLst>
          </p:cNvPr>
          <p:cNvSpPr/>
          <p:nvPr/>
        </p:nvSpPr>
        <p:spPr>
          <a:xfrm>
            <a:off x="4953000" y="1799772"/>
            <a:ext cx="7239000" cy="4575256"/>
          </a:xfrm>
          <a:prstGeom prst="rect">
            <a:avLst/>
          </a:prstGeom>
          <a:solidFill>
            <a:srgbClr val="0B15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bg1"/>
              </a:solidFill>
            </a:endParaRPr>
          </a:p>
        </p:txBody>
      </p:sp>
      <p:sp>
        <p:nvSpPr>
          <p:cNvPr id="21" name="Inhaltsplatzhalter 2">
            <a:extLst>
              <a:ext uri="{FF2B5EF4-FFF2-40B4-BE49-F238E27FC236}">
                <a16:creationId xmlns:a16="http://schemas.microsoft.com/office/drawing/2014/main" id="{7C0C1E5D-45BF-BFC5-30D5-45FC263E6F87}"/>
              </a:ext>
            </a:extLst>
          </p:cNvPr>
          <p:cNvSpPr txBox="1">
            <a:spLocks/>
          </p:cNvSpPr>
          <p:nvPr/>
        </p:nvSpPr>
        <p:spPr>
          <a:xfrm>
            <a:off x="5980386" y="2022812"/>
            <a:ext cx="5613127" cy="4265270"/>
          </a:xfrm>
          <a:prstGeom prst="rect">
            <a:avLst/>
          </a:prstGeom>
        </p:spPr>
        <p:txBody>
          <a:bodyPr vert="horz" wrap="square" lIns="0" tIns="0" rIns="0" bIns="0" rtlCol="0">
            <a:spAutoFit/>
          </a:bodyPr>
          <a:lstStyle>
            <a:lvl1pPr marL="252000" indent="-252000" algn="l" defTabSz="914400" rtl="0" eaLnBrk="1" latinLnBrk="0" hangingPunct="1">
              <a:lnSpc>
                <a:spcPct val="110000"/>
              </a:lnSpc>
              <a:spcBef>
                <a:spcPts val="1000"/>
              </a:spcBef>
              <a:spcAft>
                <a:spcPts val="0"/>
              </a:spcAft>
              <a:buClr>
                <a:schemeClr val="accent2"/>
              </a:buClr>
              <a:buFont typeface="Wingdings" panose="05000000000000000000" pitchFamily="2" charset="2"/>
              <a:buChar char="§"/>
              <a:defRPr sz="1400" kern="1200">
                <a:solidFill>
                  <a:schemeClr val="tx1"/>
                </a:solidFill>
                <a:latin typeface="+mn-lt"/>
                <a:ea typeface="+mn-ea"/>
                <a:cs typeface="Segoe UI" panose="020B0502040204020203" pitchFamily="34" charset="0"/>
              </a:defRPr>
            </a:lvl1pPr>
            <a:lvl2pPr marL="504000" indent="-252000" algn="l" defTabSz="914400" rtl="0" eaLnBrk="1" latinLnBrk="0" hangingPunct="1">
              <a:lnSpc>
                <a:spcPct val="100000"/>
              </a:lnSpc>
              <a:spcBef>
                <a:spcPts val="500"/>
              </a:spcBef>
              <a:spcAft>
                <a:spcPts val="0"/>
              </a:spcAft>
              <a:buClr>
                <a:schemeClr val="accent2"/>
              </a:buClr>
              <a:buFont typeface="Wingdings" panose="05000000000000000000" pitchFamily="2" charset="2"/>
              <a:buChar char="§"/>
              <a:defRPr sz="1200" kern="1200">
                <a:solidFill>
                  <a:schemeClr val="tx1"/>
                </a:solidFill>
                <a:latin typeface="+mn-lt"/>
                <a:ea typeface="+mn-ea"/>
                <a:cs typeface="Segoe UI" panose="020B0502040204020203" pitchFamily="34" charset="0"/>
              </a:defRPr>
            </a:lvl2pPr>
            <a:lvl3pPr marL="756000" indent="-252000" algn="l" defTabSz="914400" rtl="0" eaLnBrk="1" latinLnBrk="0" hangingPunct="1">
              <a:lnSpc>
                <a:spcPct val="100000"/>
              </a:lnSpc>
              <a:spcBef>
                <a:spcPts val="500"/>
              </a:spcBef>
              <a:spcAft>
                <a:spcPts val="0"/>
              </a:spcAft>
              <a:buClr>
                <a:schemeClr val="accent2"/>
              </a:buClr>
              <a:buFont typeface="Wingdings" panose="05000000000000000000" pitchFamily="2" charset="2"/>
              <a:buChar char="§"/>
              <a:defRPr sz="1200" kern="1200">
                <a:solidFill>
                  <a:schemeClr val="tx1"/>
                </a:solidFill>
                <a:latin typeface="+mn-lt"/>
                <a:ea typeface="+mn-ea"/>
                <a:cs typeface="Segoe UI" panose="020B0502040204020203" pitchFamily="34" charset="0"/>
              </a:defRPr>
            </a:lvl3pPr>
            <a:lvl4pPr marL="1008000" indent="-252000" algn="l" defTabSz="914400" rtl="0" eaLnBrk="1" latinLnBrk="0" hangingPunct="1">
              <a:lnSpc>
                <a:spcPct val="100000"/>
              </a:lnSpc>
              <a:spcBef>
                <a:spcPts val="500"/>
              </a:spcBef>
              <a:spcAft>
                <a:spcPts val="0"/>
              </a:spcAft>
              <a:buClr>
                <a:schemeClr val="accent2"/>
              </a:buClr>
              <a:buFont typeface="Wingdings" panose="05000000000000000000" pitchFamily="2" charset="2"/>
              <a:buChar char="§"/>
              <a:defRPr sz="1200" kern="1200">
                <a:solidFill>
                  <a:schemeClr val="tx1"/>
                </a:solidFill>
                <a:latin typeface="+mn-lt"/>
                <a:ea typeface="+mn-ea"/>
                <a:cs typeface="Segoe UI" panose="020B0502040204020203" pitchFamily="34" charset="0"/>
              </a:defRPr>
            </a:lvl4pPr>
            <a:lvl5pPr marL="1260000" indent="-252000" algn="l" defTabSz="914400" rtl="0" eaLnBrk="1" latinLnBrk="0" hangingPunct="1">
              <a:lnSpc>
                <a:spcPct val="100000"/>
              </a:lnSpc>
              <a:spcBef>
                <a:spcPts val="500"/>
              </a:spcBef>
              <a:spcAft>
                <a:spcPts val="0"/>
              </a:spcAft>
              <a:buClr>
                <a:schemeClr val="accent2"/>
              </a:buClr>
              <a:buFont typeface="Wingdings" panose="05000000000000000000" pitchFamily="2" charset="2"/>
              <a:buChar char="§"/>
              <a:defRPr sz="1200" kern="1200">
                <a:solidFill>
                  <a:schemeClr val="tx1"/>
                </a:solidFill>
                <a:latin typeface="+mn-lt"/>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dirty="0">
                <a:solidFill>
                  <a:schemeClr val="bg1"/>
                </a:solidFill>
              </a:rPr>
              <a:t>Alphaliner – different mechanical properties for varieties of applications:</a:t>
            </a:r>
          </a:p>
          <a:p>
            <a:r>
              <a:rPr lang="de-DE" sz="1600" b="1" dirty="0">
                <a:solidFill>
                  <a:schemeClr val="accent2"/>
                </a:solidFill>
              </a:rPr>
              <a:t>Alphaliner500G </a:t>
            </a:r>
            <a:r>
              <a:rPr lang="de-DE" sz="1600" b="1" dirty="0">
                <a:solidFill>
                  <a:schemeClr val="accent2"/>
                </a:solidFill>
                <a:sym typeface="Wingdings" panose="05000000000000000000" pitchFamily="2" charset="2"/>
              </a:rPr>
              <a:t></a:t>
            </a:r>
            <a:r>
              <a:rPr lang="de-DE" sz="1600" b="1" dirty="0">
                <a:solidFill>
                  <a:schemeClr val="accent2"/>
                </a:solidFill>
              </a:rPr>
              <a:t> </a:t>
            </a:r>
            <a:r>
              <a:rPr lang="en-US" sz="1600" dirty="0">
                <a:solidFill>
                  <a:schemeClr val="bg1"/>
                </a:solidFill>
              </a:rPr>
              <a:t> most appropriate for diameter up to DN 500mm</a:t>
            </a:r>
            <a:endParaRPr lang="de-DE" sz="1600" dirty="0">
              <a:solidFill>
                <a:schemeClr val="bg1"/>
              </a:solidFill>
            </a:endParaRPr>
          </a:p>
          <a:p>
            <a:r>
              <a:rPr lang="de-DE" sz="1600" b="1" dirty="0">
                <a:solidFill>
                  <a:schemeClr val="accent2"/>
                </a:solidFill>
              </a:rPr>
              <a:t>Alphaliner1800H </a:t>
            </a:r>
            <a:r>
              <a:rPr lang="de-DE" sz="1600" b="1" dirty="0">
                <a:solidFill>
                  <a:schemeClr val="accent2"/>
                </a:solidFill>
                <a:sym typeface="Wingdings" panose="05000000000000000000" pitchFamily="2" charset="2"/>
              </a:rPr>
              <a:t></a:t>
            </a:r>
            <a:r>
              <a:rPr lang="de-DE" sz="1600" b="1" dirty="0">
                <a:solidFill>
                  <a:schemeClr val="accent2"/>
                </a:solidFill>
              </a:rPr>
              <a:t> </a:t>
            </a:r>
            <a:r>
              <a:rPr lang="en-US" sz="1600" dirty="0">
                <a:solidFill>
                  <a:schemeClr val="bg1"/>
                </a:solidFill>
              </a:rPr>
              <a:t>highest mechanical values for high loading capacity while efficiently wall thickness</a:t>
            </a:r>
            <a:endParaRPr lang="de-DE" sz="1600" dirty="0">
              <a:solidFill>
                <a:schemeClr val="bg1"/>
              </a:solidFill>
            </a:endParaRPr>
          </a:p>
          <a:p>
            <a:r>
              <a:rPr lang="en-US" sz="1600" dirty="0">
                <a:solidFill>
                  <a:schemeClr val="bg1"/>
                </a:solidFill>
              </a:rPr>
              <a:t>Secure logistics: Wall thicknesses ranging from 3.0 mm to 20.5 mm with UV light curing </a:t>
            </a:r>
            <a:r>
              <a:rPr lang="de-DE" sz="1600" dirty="0">
                <a:solidFill>
                  <a:schemeClr val="bg1"/>
                </a:solidFill>
              </a:rPr>
              <a:t>​</a:t>
            </a:r>
          </a:p>
          <a:p>
            <a:r>
              <a:rPr lang="en-US" sz="1600" dirty="0">
                <a:solidFill>
                  <a:schemeClr val="bg1"/>
                </a:solidFill>
              </a:rPr>
              <a:t>Any custom profile possible</a:t>
            </a:r>
            <a:r>
              <a:rPr lang="de-DE" sz="1600" dirty="0">
                <a:solidFill>
                  <a:schemeClr val="bg1"/>
                </a:solidFill>
              </a:rPr>
              <a:t>​: </a:t>
            </a:r>
            <a:r>
              <a:rPr lang="en-US" sz="1600" dirty="0">
                <a:solidFill>
                  <a:schemeClr val="bg1"/>
                </a:solidFill>
              </a:rPr>
              <a:t>Wall thicknesses ranging from 21.2 mm to 30.0 mm with combination curing</a:t>
            </a:r>
            <a:endParaRPr lang="de-DE" sz="1600" dirty="0">
              <a:solidFill>
                <a:schemeClr val="bg1"/>
              </a:solidFill>
            </a:endParaRPr>
          </a:p>
          <a:p>
            <a:r>
              <a:rPr lang="de-DE" sz="1600" dirty="0">
                <a:solidFill>
                  <a:schemeClr val="bg1"/>
                </a:solidFill>
              </a:rPr>
              <a:t>Single </a:t>
            </a:r>
            <a:r>
              <a:rPr lang="de-DE" sz="1600" dirty="0" err="1">
                <a:solidFill>
                  <a:schemeClr val="bg1"/>
                </a:solidFill>
              </a:rPr>
              <a:t>liner</a:t>
            </a:r>
            <a:r>
              <a:rPr lang="de-DE" sz="1600" dirty="0">
                <a:solidFill>
                  <a:schemeClr val="bg1"/>
                </a:solidFill>
              </a:rPr>
              <a:t> </a:t>
            </a:r>
            <a:r>
              <a:rPr lang="de-DE" sz="1600" dirty="0" err="1">
                <a:solidFill>
                  <a:schemeClr val="bg1"/>
                </a:solidFill>
              </a:rPr>
              <a:t>length</a:t>
            </a:r>
            <a:r>
              <a:rPr lang="de-DE" sz="1600" dirty="0">
                <a:solidFill>
                  <a:schemeClr val="bg1"/>
                </a:solidFill>
              </a:rPr>
              <a:t> </a:t>
            </a:r>
            <a:r>
              <a:rPr lang="de-DE" sz="1600" dirty="0" err="1">
                <a:solidFill>
                  <a:schemeClr val="bg1"/>
                </a:solidFill>
              </a:rPr>
              <a:t>up</a:t>
            </a:r>
            <a:r>
              <a:rPr lang="de-DE" sz="1600" dirty="0">
                <a:solidFill>
                  <a:schemeClr val="bg1"/>
                </a:solidFill>
              </a:rPr>
              <a:t> </a:t>
            </a:r>
            <a:r>
              <a:rPr lang="de-DE" sz="1600" dirty="0" err="1">
                <a:solidFill>
                  <a:schemeClr val="bg1"/>
                </a:solidFill>
              </a:rPr>
              <a:t>to</a:t>
            </a:r>
            <a:r>
              <a:rPr lang="de-DE" sz="1600" dirty="0">
                <a:solidFill>
                  <a:schemeClr val="bg1"/>
                </a:solidFill>
              </a:rPr>
              <a:t> 600m</a:t>
            </a:r>
          </a:p>
          <a:p>
            <a:r>
              <a:rPr lang="de-DE" sz="1600" dirty="0">
                <a:solidFill>
                  <a:schemeClr val="bg1"/>
                </a:solidFill>
              </a:rPr>
              <a:t>Service </a:t>
            </a:r>
            <a:r>
              <a:rPr lang="de-DE" sz="1600" dirty="0" err="1">
                <a:solidFill>
                  <a:schemeClr val="bg1"/>
                </a:solidFill>
              </a:rPr>
              <a:t>life</a:t>
            </a:r>
            <a:r>
              <a:rPr lang="de-DE" sz="1600" dirty="0">
                <a:solidFill>
                  <a:schemeClr val="bg1"/>
                </a:solidFill>
              </a:rPr>
              <a:t> </a:t>
            </a:r>
            <a:r>
              <a:rPr lang="de-DE" sz="1600" dirty="0" err="1">
                <a:solidFill>
                  <a:schemeClr val="bg1"/>
                </a:solidFill>
              </a:rPr>
              <a:t>minimum</a:t>
            </a:r>
            <a:r>
              <a:rPr lang="de-DE" sz="1600" dirty="0">
                <a:solidFill>
                  <a:schemeClr val="bg1"/>
                </a:solidFill>
              </a:rPr>
              <a:t> 50 </a:t>
            </a:r>
            <a:r>
              <a:rPr lang="de-DE" sz="1600" dirty="0" err="1">
                <a:solidFill>
                  <a:schemeClr val="bg1"/>
                </a:solidFill>
              </a:rPr>
              <a:t>years</a:t>
            </a:r>
            <a:endParaRPr lang="de-DE" sz="1600" dirty="0">
              <a:solidFill>
                <a:schemeClr val="bg1"/>
              </a:solidFill>
            </a:endParaRPr>
          </a:p>
        </p:txBody>
      </p:sp>
      <p:grpSp>
        <p:nvGrpSpPr>
          <p:cNvPr id="19" name="Gruppieren 18">
            <a:extLst>
              <a:ext uri="{FF2B5EF4-FFF2-40B4-BE49-F238E27FC236}">
                <a16:creationId xmlns:a16="http://schemas.microsoft.com/office/drawing/2014/main" id="{260A2150-60E5-37AC-FCCE-6E98C18532AE}"/>
              </a:ext>
            </a:extLst>
          </p:cNvPr>
          <p:cNvGrpSpPr/>
          <p:nvPr/>
        </p:nvGrpSpPr>
        <p:grpSpPr>
          <a:xfrm>
            <a:off x="233363" y="2783095"/>
            <a:ext cx="5402057" cy="3079970"/>
            <a:chOff x="233363" y="2783095"/>
            <a:chExt cx="5402057" cy="3079970"/>
          </a:xfrm>
        </p:grpSpPr>
        <p:grpSp>
          <p:nvGrpSpPr>
            <p:cNvPr id="23" name="Gruppieren 22">
              <a:extLst>
                <a:ext uri="{FF2B5EF4-FFF2-40B4-BE49-F238E27FC236}">
                  <a16:creationId xmlns:a16="http://schemas.microsoft.com/office/drawing/2014/main" id="{99F26B83-524F-7B5C-3C1C-B0DF28A9BF1D}"/>
                </a:ext>
              </a:extLst>
            </p:cNvPr>
            <p:cNvGrpSpPr>
              <a:grpSpLocks noChangeAspect="1"/>
            </p:cNvGrpSpPr>
            <p:nvPr/>
          </p:nvGrpSpPr>
          <p:grpSpPr>
            <a:xfrm>
              <a:off x="233363" y="2783095"/>
              <a:ext cx="5402057" cy="3079970"/>
              <a:chOff x="3513400" y="1908075"/>
              <a:chExt cx="7134972" cy="4067987"/>
            </a:xfrm>
          </p:grpSpPr>
          <p:sp>
            <p:nvSpPr>
              <p:cNvPr id="24" name="Rechteck: abgerundete Ecken 23">
                <a:extLst>
                  <a:ext uri="{FF2B5EF4-FFF2-40B4-BE49-F238E27FC236}">
                    <a16:creationId xmlns:a16="http://schemas.microsoft.com/office/drawing/2014/main" id="{93699F72-4C28-27D0-B962-CC96E11D5DF4}"/>
                  </a:ext>
                </a:extLst>
              </p:cNvPr>
              <p:cNvSpPr/>
              <p:nvPr/>
            </p:nvSpPr>
            <p:spPr>
              <a:xfrm>
                <a:off x="3513400" y="1908075"/>
                <a:ext cx="7134972" cy="4067987"/>
              </a:xfrm>
              <a:prstGeom prst="roundRect">
                <a:avLst>
                  <a:gd name="adj" fmla="val 4882"/>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e-DE" err="1"/>
              </a:p>
            </p:txBody>
          </p:sp>
          <p:sp>
            <p:nvSpPr>
              <p:cNvPr id="25" name="Rechteck 24">
                <a:extLst>
                  <a:ext uri="{FF2B5EF4-FFF2-40B4-BE49-F238E27FC236}">
                    <a16:creationId xmlns:a16="http://schemas.microsoft.com/office/drawing/2014/main" id="{9D005A82-7119-5A60-86CD-CB0C03D84561}"/>
                  </a:ext>
                </a:extLst>
              </p:cNvPr>
              <p:cNvSpPr/>
              <p:nvPr/>
            </p:nvSpPr>
            <p:spPr>
              <a:xfrm>
                <a:off x="3837635" y="2209867"/>
                <a:ext cx="6486502" cy="34644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e-DE" err="1"/>
              </a:p>
            </p:txBody>
          </p:sp>
        </p:grpSp>
        <p:pic>
          <p:nvPicPr>
            <p:cNvPr id="6" name="Picture 5">
              <a:extLst>
                <a:ext uri="{FF2B5EF4-FFF2-40B4-BE49-F238E27FC236}">
                  <a16:creationId xmlns:a16="http://schemas.microsoft.com/office/drawing/2014/main" id="{BD245370-4634-8607-C4E3-B37E133596E5}"/>
                </a:ext>
              </a:extLst>
            </p:cNvPr>
            <p:cNvPicPr>
              <a:picLocks noChangeAspect="1"/>
            </p:cNvPicPr>
            <p:nvPr/>
          </p:nvPicPr>
          <p:blipFill rotWithShape="1">
            <a:blip r:embed="rId6"/>
            <a:srcRect l="52993" t="3283" b="45681"/>
            <a:stretch/>
          </p:blipFill>
          <p:spPr>
            <a:xfrm>
              <a:off x="1581149" y="3058563"/>
              <a:ext cx="2587625" cy="1271749"/>
            </a:xfrm>
            <a:prstGeom prst="rect">
              <a:avLst/>
            </a:prstGeom>
          </p:spPr>
        </p:pic>
        <p:pic>
          <p:nvPicPr>
            <p:cNvPr id="7" name="Picture 6">
              <a:extLst>
                <a:ext uri="{FF2B5EF4-FFF2-40B4-BE49-F238E27FC236}">
                  <a16:creationId xmlns:a16="http://schemas.microsoft.com/office/drawing/2014/main" id="{CE441299-5842-EC06-1644-4F7D4D4086A0}"/>
                </a:ext>
              </a:extLst>
            </p:cNvPr>
            <p:cNvPicPr>
              <a:picLocks noChangeAspect="1"/>
            </p:cNvPicPr>
            <p:nvPr/>
          </p:nvPicPr>
          <p:blipFill rotWithShape="1">
            <a:blip r:embed="rId7"/>
            <a:srcRect l="1165" t="16391" r="68830" b="14046"/>
            <a:stretch/>
          </p:blipFill>
          <p:spPr>
            <a:xfrm>
              <a:off x="779390" y="4689475"/>
              <a:ext cx="1144660" cy="660400"/>
            </a:xfrm>
            <a:prstGeom prst="rect">
              <a:avLst/>
            </a:prstGeom>
          </p:spPr>
        </p:pic>
        <p:grpSp>
          <p:nvGrpSpPr>
            <p:cNvPr id="32" name="Gruppieren 31">
              <a:extLst>
                <a:ext uri="{FF2B5EF4-FFF2-40B4-BE49-F238E27FC236}">
                  <a16:creationId xmlns:a16="http://schemas.microsoft.com/office/drawing/2014/main" id="{9891661D-E51E-E841-DE8B-ABE7DF11CEBB}"/>
                </a:ext>
              </a:extLst>
            </p:cNvPr>
            <p:cNvGrpSpPr/>
            <p:nvPr/>
          </p:nvGrpSpPr>
          <p:grpSpPr>
            <a:xfrm>
              <a:off x="714649" y="4446609"/>
              <a:ext cx="4602367" cy="169277"/>
              <a:chOff x="714703" y="4808559"/>
              <a:chExt cx="4602367" cy="169277"/>
            </a:xfrm>
          </p:grpSpPr>
          <p:sp>
            <p:nvSpPr>
              <p:cNvPr id="36" name="Textplatzhalter 2">
                <a:extLst>
                  <a:ext uri="{FF2B5EF4-FFF2-40B4-BE49-F238E27FC236}">
                    <a16:creationId xmlns:a16="http://schemas.microsoft.com/office/drawing/2014/main" id="{AE8E20D7-09EC-A064-3ABE-C2961D3477C8}"/>
                  </a:ext>
                </a:extLst>
              </p:cNvPr>
              <p:cNvSpPr txBox="1">
                <a:spLocks/>
              </p:cNvSpPr>
              <p:nvPr/>
            </p:nvSpPr>
            <p:spPr>
              <a:xfrm>
                <a:off x="714703" y="4808559"/>
                <a:ext cx="1264770" cy="169277"/>
              </a:xfrm>
              <a:prstGeom prst="rect">
                <a:avLst/>
              </a:prstGeom>
            </p:spPr>
            <p:txBody>
              <a:bodyPr vert="horz" wrap="square" lIns="0" tIns="0" rIns="0" bIns="0" rtlCol="0" anchor="t">
                <a:spAutoFit/>
              </a:bodyPr>
              <a:lstStyle>
                <a:lvl1pPr marL="0" indent="0" algn="l" defTabSz="914400" rtl="0" eaLnBrk="1" latinLnBrk="0" hangingPunct="1">
                  <a:lnSpc>
                    <a:spcPct val="110000"/>
                  </a:lnSpc>
                  <a:spcBef>
                    <a:spcPts val="1000"/>
                  </a:spcBef>
                  <a:spcAft>
                    <a:spcPts val="0"/>
                  </a:spcAft>
                  <a:buClr>
                    <a:schemeClr val="accent2"/>
                  </a:buClr>
                  <a:buFont typeface="Wingdings" panose="05000000000000000000" pitchFamily="2" charset="2"/>
                  <a:buNone/>
                  <a:defRPr sz="1200" kern="1200" cap="none" baseline="0">
                    <a:solidFill>
                      <a:schemeClr val="tx1"/>
                    </a:solidFill>
                    <a:latin typeface="+mn-lt"/>
                    <a:ea typeface="+mn-ea"/>
                    <a:cs typeface="Segoe UI" panose="020B0502040204020203" pitchFamily="34" charset="0"/>
                  </a:defRPr>
                </a:lvl1pPr>
                <a:lvl2pPr marL="504000" indent="-252000" algn="l" defTabSz="914400" rtl="0" eaLnBrk="1" latinLnBrk="0" hangingPunct="1">
                  <a:lnSpc>
                    <a:spcPct val="100000"/>
                  </a:lnSpc>
                  <a:spcBef>
                    <a:spcPts val="500"/>
                  </a:spcBef>
                  <a:spcAft>
                    <a:spcPts val="0"/>
                  </a:spcAft>
                  <a:buClr>
                    <a:schemeClr val="accent2"/>
                  </a:buClr>
                  <a:buFont typeface="Wingdings" panose="05000000000000000000" pitchFamily="2" charset="2"/>
                  <a:buChar char="§"/>
                  <a:defRPr sz="1200" kern="1200">
                    <a:solidFill>
                      <a:schemeClr val="tx1"/>
                    </a:solidFill>
                    <a:latin typeface="+mn-lt"/>
                    <a:ea typeface="+mn-ea"/>
                    <a:cs typeface="Segoe UI" panose="020B0502040204020203" pitchFamily="34" charset="0"/>
                  </a:defRPr>
                </a:lvl2pPr>
                <a:lvl3pPr marL="756000" indent="-252000" algn="l" defTabSz="914400" rtl="0" eaLnBrk="1" latinLnBrk="0" hangingPunct="1">
                  <a:lnSpc>
                    <a:spcPct val="100000"/>
                  </a:lnSpc>
                  <a:spcBef>
                    <a:spcPts val="500"/>
                  </a:spcBef>
                  <a:spcAft>
                    <a:spcPts val="0"/>
                  </a:spcAft>
                  <a:buClr>
                    <a:schemeClr val="accent2"/>
                  </a:buClr>
                  <a:buFont typeface="Wingdings" panose="05000000000000000000" pitchFamily="2" charset="2"/>
                  <a:buChar char="§"/>
                  <a:defRPr sz="1200" kern="1200">
                    <a:solidFill>
                      <a:schemeClr val="tx1"/>
                    </a:solidFill>
                    <a:latin typeface="+mn-lt"/>
                    <a:ea typeface="+mn-ea"/>
                    <a:cs typeface="Segoe UI" panose="020B0502040204020203" pitchFamily="34" charset="0"/>
                  </a:defRPr>
                </a:lvl3pPr>
                <a:lvl4pPr marL="1008000" indent="-252000" algn="l" defTabSz="914400" rtl="0" eaLnBrk="1" latinLnBrk="0" hangingPunct="1">
                  <a:lnSpc>
                    <a:spcPct val="100000"/>
                  </a:lnSpc>
                  <a:spcBef>
                    <a:spcPts val="500"/>
                  </a:spcBef>
                  <a:spcAft>
                    <a:spcPts val="0"/>
                  </a:spcAft>
                  <a:buClr>
                    <a:schemeClr val="accent2"/>
                  </a:buClr>
                  <a:buFont typeface="Wingdings" panose="05000000000000000000" pitchFamily="2" charset="2"/>
                  <a:buChar char="§"/>
                  <a:defRPr sz="1200" kern="1200">
                    <a:solidFill>
                      <a:schemeClr val="tx1"/>
                    </a:solidFill>
                    <a:latin typeface="+mn-lt"/>
                    <a:ea typeface="+mn-ea"/>
                    <a:cs typeface="Segoe UI" panose="020B0502040204020203" pitchFamily="34" charset="0"/>
                  </a:defRPr>
                </a:lvl4pPr>
                <a:lvl5pPr marL="1260000" indent="-252000" algn="l" defTabSz="914400" rtl="0" eaLnBrk="1" latinLnBrk="0" hangingPunct="1">
                  <a:lnSpc>
                    <a:spcPct val="100000"/>
                  </a:lnSpc>
                  <a:spcBef>
                    <a:spcPts val="500"/>
                  </a:spcBef>
                  <a:spcAft>
                    <a:spcPts val="0"/>
                  </a:spcAft>
                  <a:buClr>
                    <a:schemeClr val="accent2"/>
                  </a:buClr>
                  <a:buFont typeface="Wingdings" panose="05000000000000000000" pitchFamily="2" charset="2"/>
                  <a:buChar char="§"/>
                  <a:defRPr sz="1200" kern="1200">
                    <a:solidFill>
                      <a:schemeClr val="tx1"/>
                    </a:solidFill>
                    <a:latin typeface="+mn-lt"/>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0"/>
                  </a:spcBef>
                </a:pPr>
                <a:r>
                  <a:rPr lang="de-DE" sz="1100" b="1" cap="all" dirty="0">
                    <a:solidFill>
                      <a:schemeClr val="accent2"/>
                    </a:solidFill>
                    <a:ea typeface="Verdana"/>
                  </a:rPr>
                  <a:t>CIRCULAR</a:t>
                </a:r>
              </a:p>
            </p:txBody>
          </p:sp>
          <p:sp>
            <p:nvSpPr>
              <p:cNvPr id="30" name="Textplatzhalter 2">
                <a:extLst>
                  <a:ext uri="{FF2B5EF4-FFF2-40B4-BE49-F238E27FC236}">
                    <a16:creationId xmlns:a16="http://schemas.microsoft.com/office/drawing/2014/main" id="{C97F7576-409D-1C2A-A94F-DA82D90654C4}"/>
                  </a:ext>
                </a:extLst>
              </p:cNvPr>
              <p:cNvSpPr txBox="1">
                <a:spLocks/>
              </p:cNvSpPr>
              <p:nvPr/>
            </p:nvSpPr>
            <p:spPr>
              <a:xfrm>
                <a:off x="2302060" y="4808559"/>
                <a:ext cx="1264770" cy="169277"/>
              </a:xfrm>
              <a:prstGeom prst="rect">
                <a:avLst/>
              </a:prstGeom>
            </p:spPr>
            <p:txBody>
              <a:bodyPr vert="horz" wrap="square" lIns="0" tIns="0" rIns="0" bIns="0" rtlCol="0" anchor="t">
                <a:spAutoFit/>
              </a:bodyPr>
              <a:lstStyle>
                <a:lvl1pPr marL="0" indent="0" algn="l" defTabSz="914400" rtl="0" eaLnBrk="1" latinLnBrk="0" hangingPunct="1">
                  <a:lnSpc>
                    <a:spcPct val="110000"/>
                  </a:lnSpc>
                  <a:spcBef>
                    <a:spcPts val="1000"/>
                  </a:spcBef>
                  <a:spcAft>
                    <a:spcPts val="0"/>
                  </a:spcAft>
                  <a:buClr>
                    <a:schemeClr val="accent2"/>
                  </a:buClr>
                  <a:buFont typeface="Wingdings" panose="05000000000000000000" pitchFamily="2" charset="2"/>
                  <a:buNone/>
                  <a:defRPr sz="1200" kern="1200" cap="none" baseline="0">
                    <a:solidFill>
                      <a:schemeClr val="tx1"/>
                    </a:solidFill>
                    <a:latin typeface="+mn-lt"/>
                    <a:ea typeface="+mn-ea"/>
                    <a:cs typeface="Segoe UI" panose="020B0502040204020203" pitchFamily="34" charset="0"/>
                  </a:defRPr>
                </a:lvl1pPr>
                <a:lvl2pPr marL="504000" indent="-252000" algn="l" defTabSz="914400" rtl="0" eaLnBrk="1" latinLnBrk="0" hangingPunct="1">
                  <a:lnSpc>
                    <a:spcPct val="100000"/>
                  </a:lnSpc>
                  <a:spcBef>
                    <a:spcPts val="500"/>
                  </a:spcBef>
                  <a:spcAft>
                    <a:spcPts val="0"/>
                  </a:spcAft>
                  <a:buClr>
                    <a:schemeClr val="accent2"/>
                  </a:buClr>
                  <a:buFont typeface="Wingdings" panose="05000000000000000000" pitchFamily="2" charset="2"/>
                  <a:buChar char="§"/>
                  <a:defRPr sz="1200" kern="1200">
                    <a:solidFill>
                      <a:schemeClr val="tx1"/>
                    </a:solidFill>
                    <a:latin typeface="+mn-lt"/>
                    <a:ea typeface="+mn-ea"/>
                    <a:cs typeface="Segoe UI" panose="020B0502040204020203" pitchFamily="34" charset="0"/>
                  </a:defRPr>
                </a:lvl2pPr>
                <a:lvl3pPr marL="756000" indent="-252000" algn="l" defTabSz="914400" rtl="0" eaLnBrk="1" latinLnBrk="0" hangingPunct="1">
                  <a:lnSpc>
                    <a:spcPct val="100000"/>
                  </a:lnSpc>
                  <a:spcBef>
                    <a:spcPts val="500"/>
                  </a:spcBef>
                  <a:spcAft>
                    <a:spcPts val="0"/>
                  </a:spcAft>
                  <a:buClr>
                    <a:schemeClr val="accent2"/>
                  </a:buClr>
                  <a:buFont typeface="Wingdings" panose="05000000000000000000" pitchFamily="2" charset="2"/>
                  <a:buChar char="§"/>
                  <a:defRPr sz="1200" kern="1200">
                    <a:solidFill>
                      <a:schemeClr val="tx1"/>
                    </a:solidFill>
                    <a:latin typeface="+mn-lt"/>
                    <a:ea typeface="+mn-ea"/>
                    <a:cs typeface="Segoe UI" panose="020B0502040204020203" pitchFamily="34" charset="0"/>
                  </a:defRPr>
                </a:lvl3pPr>
                <a:lvl4pPr marL="1008000" indent="-252000" algn="l" defTabSz="914400" rtl="0" eaLnBrk="1" latinLnBrk="0" hangingPunct="1">
                  <a:lnSpc>
                    <a:spcPct val="100000"/>
                  </a:lnSpc>
                  <a:spcBef>
                    <a:spcPts val="500"/>
                  </a:spcBef>
                  <a:spcAft>
                    <a:spcPts val="0"/>
                  </a:spcAft>
                  <a:buClr>
                    <a:schemeClr val="accent2"/>
                  </a:buClr>
                  <a:buFont typeface="Wingdings" panose="05000000000000000000" pitchFamily="2" charset="2"/>
                  <a:buChar char="§"/>
                  <a:defRPr sz="1200" kern="1200">
                    <a:solidFill>
                      <a:schemeClr val="tx1"/>
                    </a:solidFill>
                    <a:latin typeface="+mn-lt"/>
                    <a:ea typeface="+mn-ea"/>
                    <a:cs typeface="Segoe UI" panose="020B0502040204020203" pitchFamily="34" charset="0"/>
                  </a:defRPr>
                </a:lvl4pPr>
                <a:lvl5pPr marL="1260000" indent="-252000" algn="l" defTabSz="914400" rtl="0" eaLnBrk="1" latinLnBrk="0" hangingPunct="1">
                  <a:lnSpc>
                    <a:spcPct val="100000"/>
                  </a:lnSpc>
                  <a:spcBef>
                    <a:spcPts val="500"/>
                  </a:spcBef>
                  <a:spcAft>
                    <a:spcPts val="0"/>
                  </a:spcAft>
                  <a:buClr>
                    <a:schemeClr val="accent2"/>
                  </a:buClr>
                  <a:buFont typeface="Wingdings" panose="05000000000000000000" pitchFamily="2" charset="2"/>
                  <a:buChar char="§"/>
                  <a:defRPr sz="1200" kern="1200">
                    <a:solidFill>
                      <a:schemeClr val="tx1"/>
                    </a:solidFill>
                    <a:latin typeface="+mn-lt"/>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0"/>
                  </a:spcBef>
                </a:pPr>
                <a:r>
                  <a:rPr lang="de-DE" sz="1100" b="1" cap="all">
                    <a:solidFill>
                      <a:schemeClr val="accent2"/>
                    </a:solidFill>
                    <a:ea typeface="Verdana"/>
                  </a:rPr>
                  <a:t>Oval</a:t>
                </a:r>
              </a:p>
            </p:txBody>
          </p:sp>
          <p:sp>
            <p:nvSpPr>
              <p:cNvPr id="31" name="Textplatzhalter 2">
                <a:extLst>
                  <a:ext uri="{FF2B5EF4-FFF2-40B4-BE49-F238E27FC236}">
                    <a16:creationId xmlns:a16="http://schemas.microsoft.com/office/drawing/2014/main" id="{F3B58C15-4292-E294-81B2-7C43551C8D63}"/>
                  </a:ext>
                </a:extLst>
              </p:cNvPr>
              <p:cNvSpPr txBox="1">
                <a:spLocks/>
              </p:cNvSpPr>
              <p:nvPr/>
            </p:nvSpPr>
            <p:spPr>
              <a:xfrm>
                <a:off x="3889418" y="4808559"/>
                <a:ext cx="1427652" cy="169277"/>
              </a:xfrm>
              <a:prstGeom prst="rect">
                <a:avLst/>
              </a:prstGeom>
            </p:spPr>
            <p:txBody>
              <a:bodyPr vert="horz" wrap="square" lIns="0" tIns="0" rIns="0" bIns="0" rtlCol="0" anchor="t">
                <a:spAutoFit/>
              </a:bodyPr>
              <a:lstStyle>
                <a:lvl1pPr marL="0" indent="0" algn="l" defTabSz="914400" rtl="0" eaLnBrk="1" latinLnBrk="0" hangingPunct="1">
                  <a:lnSpc>
                    <a:spcPct val="110000"/>
                  </a:lnSpc>
                  <a:spcBef>
                    <a:spcPts val="1000"/>
                  </a:spcBef>
                  <a:spcAft>
                    <a:spcPts val="0"/>
                  </a:spcAft>
                  <a:buClr>
                    <a:schemeClr val="accent2"/>
                  </a:buClr>
                  <a:buFont typeface="Wingdings" panose="05000000000000000000" pitchFamily="2" charset="2"/>
                  <a:buNone/>
                  <a:defRPr sz="1200" kern="1200" cap="none" baseline="0">
                    <a:solidFill>
                      <a:schemeClr val="tx1"/>
                    </a:solidFill>
                    <a:latin typeface="+mn-lt"/>
                    <a:ea typeface="+mn-ea"/>
                    <a:cs typeface="Segoe UI" panose="020B0502040204020203" pitchFamily="34" charset="0"/>
                  </a:defRPr>
                </a:lvl1pPr>
                <a:lvl2pPr marL="504000" indent="-252000" algn="l" defTabSz="914400" rtl="0" eaLnBrk="1" latinLnBrk="0" hangingPunct="1">
                  <a:lnSpc>
                    <a:spcPct val="100000"/>
                  </a:lnSpc>
                  <a:spcBef>
                    <a:spcPts val="500"/>
                  </a:spcBef>
                  <a:spcAft>
                    <a:spcPts val="0"/>
                  </a:spcAft>
                  <a:buClr>
                    <a:schemeClr val="accent2"/>
                  </a:buClr>
                  <a:buFont typeface="Wingdings" panose="05000000000000000000" pitchFamily="2" charset="2"/>
                  <a:buChar char="§"/>
                  <a:defRPr sz="1200" kern="1200">
                    <a:solidFill>
                      <a:schemeClr val="tx1"/>
                    </a:solidFill>
                    <a:latin typeface="+mn-lt"/>
                    <a:ea typeface="+mn-ea"/>
                    <a:cs typeface="Segoe UI" panose="020B0502040204020203" pitchFamily="34" charset="0"/>
                  </a:defRPr>
                </a:lvl2pPr>
                <a:lvl3pPr marL="756000" indent="-252000" algn="l" defTabSz="914400" rtl="0" eaLnBrk="1" latinLnBrk="0" hangingPunct="1">
                  <a:lnSpc>
                    <a:spcPct val="100000"/>
                  </a:lnSpc>
                  <a:spcBef>
                    <a:spcPts val="500"/>
                  </a:spcBef>
                  <a:spcAft>
                    <a:spcPts val="0"/>
                  </a:spcAft>
                  <a:buClr>
                    <a:schemeClr val="accent2"/>
                  </a:buClr>
                  <a:buFont typeface="Wingdings" panose="05000000000000000000" pitchFamily="2" charset="2"/>
                  <a:buChar char="§"/>
                  <a:defRPr sz="1200" kern="1200">
                    <a:solidFill>
                      <a:schemeClr val="tx1"/>
                    </a:solidFill>
                    <a:latin typeface="+mn-lt"/>
                    <a:ea typeface="+mn-ea"/>
                    <a:cs typeface="Segoe UI" panose="020B0502040204020203" pitchFamily="34" charset="0"/>
                  </a:defRPr>
                </a:lvl3pPr>
                <a:lvl4pPr marL="1008000" indent="-252000" algn="l" defTabSz="914400" rtl="0" eaLnBrk="1" latinLnBrk="0" hangingPunct="1">
                  <a:lnSpc>
                    <a:spcPct val="100000"/>
                  </a:lnSpc>
                  <a:spcBef>
                    <a:spcPts val="500"/>
                  </a:spcBef>
                  <a:spcAft>
                    <a:spcPts val="0"/>
                  </a:spcAft>
                  <a:buClr>
                    <a:schemeClr val="accent2"/>
                  </a:buClr>
                  <a:buFont typeface="Wingdings" panose="05000000000000000000" pitchFamily="2" charset="2"/>
                  <a:buChar char="§"/>
                  <a:defRPr sz="1200" kern="1200">
                    <a:solidFill>
                      <a:schemeClr val="tx1"/>
                    </a:solidFill>
                    <a:latin typeface="+mn-lt"/>
                    <a:ea typeface="+mn-ea"/>
                    <a:cs typeface="Segoe UI" panose="020B0502040204020203" pitchFamily="34" charset="0"/>
                  </a:defRPr>
                </a:lvl4pPr>
                <a:lvl5pPr marL="1260000" indent="-252000" algn="l" defTabSz="914400" rtl="0" eaLnBrk="1" latinLnBrk="0" hangingPunct="1">
                  <a:lnSpc>
                    <a:spcPct val="100000"/>
                  </a:lnSpc>
                  <a:spcBef>
                    <a:spcPts val="500"/>
                  </a:spcBef>
                  <a:spcAft>
                    <a:spcPts val="0"/>
                  </a:spcAft>
                  <a:buClr>
                    <a:schemeClr val="accent2"/>
                  </a:buClr>
                  <a:buFont typeface="Wingdings" panose="05000000000000000000" pitchFamily="2" charset="2"/>
                  <a:buChar char="§"/>
                  <a:defRPr sz="1200" kern="1200">
                    <a:solidFill>
                      <a:schemeClr val="tx1"/>
                    </a:solidFill>
                    <a:latin typeface="+mn-lt"/>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0"/>
                  </a:spcBef>
                </a:pPr>
                <a:r>
                  <a:rPr lang="de-DE" sz="1100" b="1" cap="all" dirty="0">
                    <a:solidFill>
                      <a:schemeClr val="accent2"/>
                    </a:solidFill>
                    <a:ea typeface="Verdana"/>
                  </a:rPr>
                  <a:t>SPECIAL PROFILE</a:t>
                </a:r>
              </a:p>
            </p:txBody>
          </p:sp>
        </p:grpSp>
        <p:pic>
          <p:nvPicPr>
            <p:cNvPr id="17" name="Grafik 16">
              <a:extLst>
                <a:ext uri="{FF2B5EF4-FFF2-40B4-BE49-F238E27FC236}">
                  <a16:creationId xmlns:a16="http://schemas.microsoft.com/office/drawing/2014/main" id="{F62E753A-DAE8-AD06-55EA-7AA5283E32A8}"/>
                </a:ext>
              </a:extLst>
            </p:cNvPr>
            <p:cNvPicPr>
              <a:picLocks noChangeAspect="1"/>
            </p:cNvPicPr>
            <p:nvPr/>
          </p:nvPicPr>
          <p:blipFill rotWithShape="1">
            <a:blip r:embed="rId7"/>
            <a:srcRect l="34788" t="16390" r="35207" b="-2006"/>
            <a:stretch/>
          </p:blipFill>
          <p:spPr>
            <a:xfrm>
              <a:off x="2303390" y="4689475"/>
              <a:ext cx="1144660" cy="812800"/>
            </a:xfrm>
            <a:custGeom>
              <a:avLst/>
              <a:gdLst>
                <a:gd name="connsiteX0" fmla="*/ 0 w 1144660"/>
                <a:gd name="connsiteY0" fmla="*/ 765968 h 812800"/>
                <a:gd name="connsiteX1" fmla="*/ 53780 w 1144660"/>
                <a:gd name="connsiteY1" fmla="*/ 812800 h 812800"/>
                <a:gd name="connsiteX2" fmla="*/ 0 w 1144660"/>
                <a:gd name="connsiteY2" fmla="*/ 812800 h 812800"/>
                <a:gd name="connsiteX3" fmla="*/ 1144660 w 1144660"/>
                <a:gd name="connsiteY3" fmla="*/ 751464 h 812800"/>
                <a:gd name="connsiteX4" fmla="*/ 1144660 w 1144660"/>
                <a:gd name="connsiteY4" fmla="*/ 812800 h 812800"/>
                <a:gd name="connsiteX5" fmla="*/ 1117198 w 1144660"/>
                <a:gd name="connsiteY5" fmla="*/ 812800 h 812800"/>
                <a:gd name="connsiteX6" fmla="*/ 0 w 1144660"/>
                <a:gd name="connsiteY6" fmla="*/ 0 h 812800"/>
                <a:gd name="connsiteX7" fmla="*/ 1144660 w 1144660"/>
                <a:gd name="connsiteY7" fmla="*/ 0 h 812800"/>
                <a:gd name="connsiteX8" fmla="*/ 1144660 w 1144660"/>
                <a:gd name="connsiteY8" fmla="*/ 483916 h 812800"/>
                <a:gd name="connsiteX9" fmla="*/ 922788 w 1144660"/>
                <a:gd name="connsiteY9" fmla="*/ 384578 h 812800"/>
                <a:gd name="connsiteX10" fmla="*/ 750288 w 1144660"/>
                <a:gd name="connsiteY10" fmla="*/ 769860 h 812800"/>
                <a:gd name="connsiteX11" fmla="*/ 846197 w 1144660"/>
                <a:gd name="connsiteY11" fmla="*/ 812800 h 812800"/>
                <a:gd name="connsiteX12" fmla="*/ 545765 w 1144660"/>
                <a:gd name="connsiteY12" fmla="*/ 812800 h 812800"/>
                <a:gd name="connsiteX13" fmla="*/ 565027 w 1144660"/>
                <a:gd name="connsiteY13" fmla="*/ 790680 h 812800"/>
                <a:gd name="connsiteX14" fmla="*/ 60155 w 1144660"/>
                <a:gd name="connsiteY14" fmla="*/ 351030 h 812800"/>
                <a:gd name="connsiteX15" fmla="*/ 0 w 1144660"/>
                <a:gd name="connsiteY15" fmla="*/ 420108 h 81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44660" h="812800">
                  <a:moveTo>
                    <a:pt x="0" y="765968"/>
                  </a:moveTo>
                  <a:lnTo>
                    <a:pt x="53780" y="812800"/>
                  </a:lnTo>
                  <a:lnTo>
                    <a:pt x="0" y="812800"/>
                  </a:lnTo>
                  <a:close/>
                  <a:moveTo>
                    <a:pt x="1144660" y="751464"/>
                  </a:moveTo>
                  <a:lnTo>
                    <a:pt x="1144660" y="812800"/>
                  </a:lnTo>
                  <a:lnTo>
                    <a:pt x="1117198" y="812800"/>
                  </a:lnTo>
                  <a:close/>
                  <a:moveTo>
                    <a:pt x="0" y="0"/>
                  </a:moveTo>
                  <a:lnTo>
                    <a:pt x="1144660" y="0"/>
                  </a:lnTo>
                  <a:lnTo>
                    <a:pt x="1144660" y="483916"/>
                  </a:lnTo>
                  <a:lnTo>
                    <a:pt x="922788" y="384578"/>
                  </a:lnTo>
                  <a:lnTo>
                    <a:pt x="750288" y="769860"/>
                  </a:lnTo>
                  <a:lnTo>
                    <a:pt x="846197" y="812800"/>
                  </a:lnTo>
                  <a:lnTo>
                    <a:pt x="545765" y="812800"/>
                  </a:lnTo>
                  <a:lnTo>
                    <a:pt x="565027" y="790680"/>
                  </a:lnTo>
                  <a:lnTo>
                    <a:pt x="60155" y="351030"/>
                  </a:lnTo>
                  <a:lnTo>
                    <a:pt x="0" y="420108"/>
                  </a:lnTo>
                  <a:close/>
                </a:path>
              </a:pathLst>
            </a:custGeom>
          </p:spPr>
        </p:pic>
        <p:pic>
          <p:nvPicPr>
            <p:cNvPr id="8" name="Picture 6">
              <a:extLst>
                <a:ext uri="{FF2B5EF4-FFF2-40B4-BE49-F238E27FC236}">
                  <a16:creationId xmlns:a16="http://schemas.microsoft.com/office/drawing/2014/main" id="{43307A68-3DBD-E107-06C9-DE6349698393}"/>
                </a:ext>
              </a:extLst>
            </p:cNvPr>
            <p:cNvPicPr>
              <a:picLocks noChangeAspect="1"/>
            </p:cNvPicPr>
            <p:nvPr/>
          </p:nvPicPr>
          <p:blipFill rotWithShape="1">
            <a:blip r:embed="rId8"/>
            <a:srcRect l="-17032" t="-1570" r="-12187" b="-1570"/>
            <a:stretch/>
          </p:blipFill>
          <p:spPr>
            <a:xfrm>
              <a:off x="3827390" y="4689475"/>
              <a:ext cx="1144660" cy="660400"/>
            </a:xfrm>
            <a:prstGeom prst="rect">
              <a:avLst/>
            </a:prstGeom>
          </p:spPr>
        </p:pic>
      </p:grpSp>
    </p:spTree>
    <p:extLst>
      <p:ext uri="{BB962C8B-B14F-4D97-AF65-F5344CB8AC3E}">
        <p14:creationId xmlns:p14="http://schemas.microsoft.com/office/powerpoint/2010/main" val="22815597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2F2C9F8C-4C03-E0BE-3177-AEB28C0E9057}"/>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592" imgH="591" progId="TCLayout.ActiveDocument.1">
                  <p:embed/>
                </p:oleObj>
              </mc:Choice>
              <mc:Fallback>
                <p:oleObj name="think-cell Folie" r:id="rId4" imgW="592" imgH="591" progId="TCLayout.ActiveDocument.1">
                  <p:embed/>
                  <p:pic>
                    <p:nvPicPr>
                      <p:cNvPr id="8" name="think-cell data - do not delete" hidden="1">
                        <a:extLst>
                          <a:ext uri="{FF2B5EF4-FFF2-40B4-BE49-F238E27FC236}">
                            <a16:creationId xmlns:a16="http://schemas.microsoft.com/office/drawing/2014/main" id="{2F2C9F8C-4C03-E0BE-3177-AEB28C0E905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9" name="Rechteck 18">
            <a:extLst>
              <a:ext uri="{FF2B5EF4-FFF2-40B4-BE49-F238E27FC236}">
                <a16:creationId xmlns:a16="http://schemas.microsoft.com/office/drawing/2014/main" id="{A9B7D8D1-C445-D305-BF9E-913CE9BC6CCC}"/>
              </a:ext>
            </a:extLst>
          </p:cNvPr>
          <p:cNvSpPr/>
          <p:nvPr/>
        </p:nvSpPr>
        <p:spPr>
          <a:xfrm>
            <a:off x="0" y="1799772"/>
            <a:ext cx="8077200" cy="4575256"/>
          </a:xfrm>
          <a:prstGeom prst="rect">
            <a:avLst/>
          </a:prstGeom>
          <a:solidFill>
            <a:srgbClr val="0B15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bg1"/>
              </a:solidFill>
            </a:endParaRPr>
          </a:p>
        </p:txBody>
      </p:sp>
      <p:sp>
        <p:nvSpPr>
          <p:cNvPr id="2" name="Titel 1">
            <a:extLst>
              <a:ext uri="{FF2B5EF4-FFF2-40B4-BE49-F238E27FC236}">
                <a16:creationId xmlns:a16="http://schemas.microsoft.com/office/drawing/2014/main" id="{CAB745D4-4E6B-D9C3-0370-9DEA3736FDEF}"/>
              </a:ext>
            </a:extLst>
          </p:cNvPr>
          <p:cNvSpPr>
            <a:spLocks noGrp="1"/>
          </p:cNvSpPr>
          <p:nvPr>
            <p:ph type="title"/>
          </p:nvPr>
        </p:nvSpPr>
        <p:spPr>
          <a:xfrm>
            <a:off x="233364" y="923908"/>
            <a:ext cx="11722099" cy="332399"/>
          </a:xfrm>
        </p:spPr>
        <p:txBody>
          <a:bodyPr vert="horz"/>
          <a:lstStyle/>
          <a:p>
            <a:r>
              <a:rPr lang="de-DE"/>
              <a:t>Alphaliner System</a:t>
            </a:r>
            <a:endParaRPr lang="en-US" dirty="0"/>
          </a:p>
        </p:txBody>
      </p:sp>
      <p:sp>
        <p:nvSpPr>
          <p:cNvPr id="3" name="Textplatzhalter 2">
            <a:extLst>
              <a:ext uri="{FF2B5EF4-FFF2-40B4-BE49-F238E27FC236}">
                <a16:creationId xmlns:a16="http://schemas.microsoft.com/office/drawing/2014/main" id="{1C5E852E-C772-1AEC-FBC7-63DA139ACBB3}"/>
              </a:ext>
            </a:extLst>
          </p:cNvPr>
          <p:cNvSpPr>
            <a:spLocks noGrp="1"/>
          </p:cNvSpPr>
          <p:nvPr>
            <p:ph type="body" sz="quarter" idx="14"/>
          </p:nvPr>
        </p:nvSpPr>
        <p:spPr>
          <a:xfrm>
            <a:off x="234157" y="1340517"/>
            <a:ext cx="11721306" cy="184281"/>
          </a:xfrm>
        </p:spPr>
        <p:txBody>
          <a:bodyPr vert="horz" wrap="square" lIns="0" tIns="0" rIns="0" bIns="0" rtlCol="0" anchor="t">
            <a:spAutoFit/>
          </a:bodyPr>
          <a:lstStyle/>
          <a:p>
            <a:r>
              <a:rPr lang="de-DE" dirty="0"/>
              <a:t>DN 150 – DN 2000 (6“ – 79“)</a:t>
            </a:r>
            <a:endParaRPr lang="en-US" dirty="0"/>
          </a:p>
        </p:txBody>
      </p:sp>
      <p:sp>
        <p:nvSpPr>
          <p:cNvPr id="4" name="Foliennummernplatzhalter 3">
            <a:extLst>
              <a:ext uri="{FF2B5EF4-FFF2-40B4-BE49-F238E27FC236}">
                <a16:creationId xmlns:a16="http://schemas.microsoft.com/office/drawing/2014/main" id="{DE366978-101D-2357-759F-92885CB427FC}"/>
              </a:ext>
            </a:extLst>
          </p:cNvPr>
          <p:cNvSpPr>
            <a:spLocks noGrp="1"/>
          </p:cNvSpPr>
          <p:nvPr>
            <p:ph type="sldNum" sz="quarter" idx="4"/>
          </p:nvPr>
        </p:nvSpPr>
        <p:spPr>
          <a:xfrm>
            <a:off x="11593513" y="6600825"/>
            <a:ext cx="361950" cy="257176"/>
          </a:xfrm>
        </p:spPr>
        <p:txBody>
          <a:bodyPr/>
          <a:lstStyle/>
          <a:p>
            <a:fld id="{70AC78CC-C529-47E7-A9D5-30BF1F95C35E}" type="slidenum">
              <a:rPr lang="de-DE" smtClean="0"/>
              <a:pPr/>
              <a:t>17</a:t>
            </a:fld>
            <a:endParaRPr lang="de-DE"/>
          </a:p>
        </p:txBody>
      </p:sp>
      <p:sp>
        <p:nvSpPr>
          <p:cNvPr id="20" name="Inhaltsplatzhalter 2">
            <a:extLst>
              <a:ext uri="{FF2B5EF4-FFF2-40B4-BE49-F238E27FC236}">
                <a16:creationId xmlns:a16="http://schemas.microsoft.com/office/drawing/2014/main" id="{AFA5A034-8167-DBA4-AA7B-798D93F1398C}"/>
              </a:ext>
            </a:extLst>
          </p:cNvPr>
          <p:cNvSpPr txBox="1">
            <a:spLocks/>
          </p:cNvSpPr>
          <p:nvPr/>
        </p:nvSpPr>
        <p:spPr>
          <a:xfrm>
            <a:off x="233364" y="2695994"/>
            <a:ext cx="6040435" cy="3181897"/>
          </a:xfrm>
          <a:prstGeom prst="rect">
            <a:avLst/>
          </a:prstGeom>
        </p:spPr>
        <p:txBody>
          <a:bodyPr vert="horz" wrap="square" lIns="0" tIns="0" rIns="0" bIns="0" rtlCol="0">
            <a:spAutoFit/>
          </a:bodyPr>
          <a:lstStyle>
            <a:lvl1pPr marL="252000" indent="-252000" algn="l" defTabSz="914400" rtl="0" eaLnBrk="1" latinLnBrk="0" hangingPunct="1">
              <a:lnSpc>
                <a:spcPct val="110000"/>
              </a:lnSpc>
              <a:spcBef>
                <a:spcPts val="1000"/>
              </a:spcBef>
              <a:spcAft>
                <a:spcPts val="0"/>
              </a:spcAft>
              <a:buClr>
                <a:schemeClr val="accent2"/>
              </a:buClr>
              <a:buFont typeface="Wingdings" panose="05000000000000000000" pitchFamily="2" charset="2"/>
              <a:buChar char="§"/>
              <a:defRPr sz="1400" kern="1200">
                <a:solidFill>
                  <a:schemeClr val="tx1"/>
                </a:solidFill>
                <a:latin typeface="+mn-lt"/>
                <a:ea typeface="+mn-ea"/>
                <a:cs typeface="Segoe UI" panose="020B0502040204020203" pitchFamily="34" charset="0"/>
              </a:defRPr>
            </a:lvl1pPr>
            <a:lvl2pPr marL="504000" indent="-252000" algn="l" defTabSz="914400" rtl="0" eaLnBrk="1" latinLnBrk="0" hangingPunct="1">
              <a:lnSpc>
                <a:spcPct val="100000"/>
              </a:lnSpc>
              <a:spcBef>
                <a:spcPts val="500"/>
              </a:spcBef>
              <a:spcAft>
                <a:spcPts val="0"/>
              </a:spcAft>
              <a:buClr>
                <a:schemeClr val="accent2"/>
              </a:buClr>
              <a:buFont typeface="Wingdings" panose="05000000000000000000" pitchFamily="2" charset="2"/>
              <a:buChar char="§"/>
              <a:defRPr sz="1200" kern="1200">
                <a:solidFill>
                  <a:schemeClr val="tx1"/>
                </a:solidFill>
                <a:latin typeface="+mn-lt"/>
                <a:ea typeface="+mn-ea"/>
                <a:cs typeface="Segoe UI" panose="020B0502040204020203" pitchFamily="34" charset="0"/>
              </a:defRPr>
            </a:lvl2pPr>
            <a:lvl3pPr marL="756000" indent="-252000" algn="l" defTabSz="914400" rtl="0" eaLnBrk="1" latinLnBrk="0" hangingPunct="1">
              <a:lnSpc>
                <a:spcPct val="100000"/>
              </a:lnSpc>
              <a:spcBef>
                <a:spcPts val="500"/>
              </a:spcBef>
              <a:spcAft>
                <a:spcPts val="0"/>
              </a:spcAft>
              <a:buClr>
                <a:schemeClr val="accent2"/>
              </a:buClr>
              <a:buFont typeface="Wingdings" panose="05000000000000000000" pitchFamily="2" charset="2"/>
              <a:buChar char="§"/>
              <a:defRPr sz="1200" kern="1200">
                <a:solidFill>
                  <a:schemeClr val="tx1"/>
                </a:solidFill>
                <a:latin typeface="+mn-lt"/>
                <a:ea typeface="+mn-ea"/>
                <a:cs typeface="Segoe UI" panose="020B0502040204020203" pitchFamily="34" charset="0"/>
              </a:defRPr>
            </a:lvl3pPr>
            <a:lvl4pPr marL="1008000" indent="-252000" algn="l" defTabSz="914400" rtl="0" eaLnBrk="1" latinLnBrk="0" hangingPunct="1">
              <a:lnSpc>
                <a:spcPct val="100000"/>
              </a:lnSpc>
              <a:spcBef>
                <a:spcPts val="500"/>
              </a:spcBef>
              <a:spcAft>
                <a:spcPts val="0"/>
              </a:spcAft>
              <a:buClr>
                <a:schemeClr val="accent2"/>
              </a:buClr>
              <a:buFont typeface="Wingdings" panose="05000000000000000000" pitchFamily="2" charset="2"/>
              <a:buChar char="§"/>
              <a:defRPr sz="1200" kern="1200">
                <a:solidFill>
                  <a:schemeClr val="tx1"/>
                </a:solidFill>
                <a:latin typeface="+mn-lt"/>
                <a:ea typeface="+mn-ea"/>
                <a:cs typeface="Segoe UI" panose="020B0502040204020203" pitchFamily="34" charset="0"/>
              </a:defRPr>
            </a:lvl4pPr>
            <a:lvl5pPr marL="1260000" indent="-252000" algn="l" defTabSz="914400" rtl="0" eaLnBrk="1" latinLnBrk="0" hangingPunct="1">
              <a:lnSpc>
                <a:spcPct val="100000"/>
              </a:lnSpc>
              <a:spcBef>
                <a:spcPts val="500"/>
              </a:spcBef>
              <a:spcAft>
                <a:spcPts val="0"/>
              </a:spcAft>
              <a:buClr>
                <a:schemeClr val="accent2"/>
              </a:buClr>
              <a:buFont typeface="Wingdings" panose="05000000000000000000" pitchFamily="2" charset="2"/>
              <a:buChar char="§"/>
              <a:defRPr sz="1200" kern="1200">
                <a:solidFill>
                  <a:schemeClr val="tx1"/>
                </a:solidFill>
                <a:latin typeface="+mn-lt"/>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dirty="0">
                <a:solidFill>
                  <a:schemeClr val="bg1"/>
                </a:solidFill>
              </a:rPr>
              <a:t>High quality and translucent ECR glass fiber material</a:t>
            </a:r>
          </a:p>
          <a:p>
            <a:r>
              <a:rPr lang="en-US" sz="1600" dirty="0">
                <a:solidFill>
                  <a:schemeClr val="bg1"/>
                </a:solidFill>
              </a:rPr>
              <a:t>Professional production, glass reinforcement in bandage mode</a:t>
            </a:r>
          </a:p>
          <a:p>
            <a:r>
              <a:rPr lang="en-US" sz="1600" dirty="0">
                <a:solidFill>
                  <a:schemeClr val="bg1"/>
                </a:solidFill>
              </a:rPr>
              <a:t>High process quality</a:t>
            </a:r>
          </a:p>
          <a:p>
            <a:r>
              <a:rPr lang="en-US" sz="1600" dirty="0">
                <a:solidFill>
                  <a:schemeClr val="bg1"/>
                </a:solidFill>
              </a:rPr>
              <a:t>Barcode guided production and quality control</a:t>
            </a:r>
          </a:p>
          <a:p>
            <a:r>
              <a:rPr lang="en-US" sz="1600" dirty="0">
                <a:solidFill>
                  <a:schemeClr val="bg1"/>
                </a:solidFill>
              </a:rPr>
              <a:t>High quality UP Resin including corresponding photo initiator for fast and homogeneous curing</a:t>
            </a:r>
          </a:p>
          <a:p>
            <a:r>
              <a:rPr lang="en-US" sz="1600" dirty="0">
                <a:solidFill>
                  <a:schemeClr val="bg1"/>
                </a:solidFill>
              </a:rPr>
              <a:t>UV-curing of big liner thickness of up to 20.5mm without any additional peroxides</a:t>
            </a:r>
          </a:p>
          <a:p>
            <a:r>
              <a:rPr lang="en-US" sz="1600" dirty="0">
                <a:solidFill>
                  <a:schemeClr val="bg1"/>
                </a:solidFill>
              </a:rPr>
              <a:t>Storage stability up to 6 months without cooling</a:t>
            </a:r>
          </a:p>
        </p:txBody>
      </p:sp>
      <p:grpSp>
        <p:nvGrpSpPr>
          <p:cNvPr id="6" name="Gruppieren 5">
            <a:extLst>
              <a:ext uri="{FF2B5EF4-FFF2-40B4-BE49-F238E27FC236}">
                <a16:creationId xmlns:a16="http://schemas.microsoft.com/office/drawing/2014/main" id="{CC25191A-7A70-5D40-A6E0-1DACD98FF924}"/>
              </a:ext>
            </a:extLst>
          </p:cNvPr>
          <p:cNvGrpSpPr/>
          <p:nvPr/>
        </p:nvGrpSpPr>
        <p:grpSpPr>
          <a:xfrm>
            <a:off x="6553406" y="2783095"/>
            <a:ext cx="5402057" cy="3079970"/>
            <a:chOff x="6553406" y="2783095"/>
            <a:chExt cx="5402057" cy="3079970"/>
          </a:xfrm>
        </p:grpSpPr>
        <p:grpSp>
          <p:nvGrpSpPr>
            <p:cNvPr id="29" name="Gruppieren 28">
              <a:extLst>
                <a:ext uri="{FF2B5EF4-FFF2-40B4-BE49-F238E27FC236}">
                  <a16:creationId xmlns:a16="http://schemas.microsoft.com/office/drawing/2014/main" id="{25DDDCD5-1DEB-5408-6E32-CF877D2D35E4}"/>
                </a:ext>
              </a:extLst>
            </p:cNvPr>
            <p:cNvGrpSpPr>
              <a:grpSpLocks noChangeAspect="1"/>
            </p:cNvGrpSpPr>
            <p:nvPr/>
          </p:nvGrpSpPr>
          <p:grpSpPr>
            <a:xfrm>
              <a:off x="6553406" y="2783095"/>
              <a:ext cx="5402057" cy="3079970"/>
              <a:chOff x="3513400" y="1908075"/>
              <a:chExt cx="7134972" cy="4067987"/>
            </a:xfrm>
          </p:grpSpPr>
          <p:sp>
            <p:nvSpPr>
              <p:cNvPr id="30" name="Rechteck: abgerundete Ecken 29">
                <a:extLst>
                  <a:ext uri="{FF2B5EF4-FFF2-40B4-BE49-F238E27FC236}">
                    <a16:creationId xmlns:a16="http://schemas.microsoft.com/office/drawing/2014/main" id="{891703B6-1229-928C-D30F-B122CED59596}"/>
                  </a:ext>
                </a:extLst>
              </p:cNvPr>
              <p:cNvSpPr/>
              <p:nvPr/>
            </p:nvSpPr>
            <p:spPr>
              <a:xfrm>
                <a:off x="3513400" y="1908075"/>
                <a:ext cx="7134972" cy="4067987"/>
              </a:xfrm>
              <a:prstGeom prst="roundRect">
                <a:avLst>
                  <a:gd name="adj" fmla="val 4882"/>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e-DE" err="1"/>
              </a:p>
            </p:txBody>
          </p:sp>
          <p:sp>
            <p:nvSpPr>
              <p:cNvPr id="31" name="Rechteck 30">
                <a:extLst>
                  <a:ext uri="{FF2B5EF4-FFF2-40B4-BE49-F238E27FC236}">
                    <a16:creationId xmlns:a16="http://schemas.microsoft.com/office/drawing/2014/main" id="{148054F6-5C89-BB70-6F18-1E32AEFB5F06}"/>
                  </a:ext>
                </a:extLst>
              </p:cNvPr>
              <p:cNvSpPr/>
              <p:nvPr/>
            </p:nvSpPr>
            <p:spPr>
              <a:xfrm>
                <a:off x="3837635" y="2209867"/>
                <a:ext cx="6486502" cy="34644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e-DE" err="1"/>
              </a:p>
            </p:txBody>
          </p:sp>
        </p:grpSp>
        <p:pic>
          <p:nvPicPr>
            <p:cNvPr id="24" name="Grafik 23">
              <a:extLst>
                <a:ext uri="{FF2B5EF4-FFF2-40B4-BE49-F238E27FC236}">
                  <a16:creationId xmlns:a16="http://schemas.microsoft.com/office/drawing/2014/main" id="{A5245CBB-F054-0ACC-43ED-A44E824B009D}"/>
                </a:ext>
              </a:extLst>
            </p:cNvPr>
            <p:cNvPicPr>
              <a:picLocks noChangeAspect="1"/>
            </p:cNvPicPr>
            <p:nvPr/>
          </p:nvPicPr>
          <p:blipFill rotWithShape="1">
            <a:blip r:embed="rId6"/>
            <a:srcRect l="66653" t="51925" r="1946" b="3892"/>
            <a:stretch/>
          </p:blipFill>
          <p:spPr>
            <a:xfrm>
              <a:off x="6911892" y="4483779"/>
              <a:ext cx="1508584" cy="1012102"/>
            </a:xfrm>
            <a:custGeom>
              <a:avLst/>
              <a:gdLst>
                <a:gd name="connsiteX0" fmla="*/ 0 w 2552700"/>
                <a:gd name="connsiteY0" fmla="*/ 0 h 1712595"/>
                <a:gd name="connsiteX1" fmla="*/ 2552700 w 2552700"/>
                <a:gd name="connsiteY1" fmla="*/ 0 h 1712595"/>
                <a:gd name="connsiteX2" fmla="*/ 2552700 w 2552700"/>
                <a:gd name="connsiteY2" fmla="*/ 1712595 h 1712595"/>
                <a:gd name="connsiteX3" fmla="*/ 0 w 2552700"/>
                <a:gd name="connsiteY3" fmla="*/ 1712595 h 1712595"/>
              </a:gdLst>
              <a:ahLst/>
              <a:cxnLst>
                <a:cxn ang="0">
                  <a:pos x="connsiteX0" y="connsiteY0"/>
                </a:cxn>
                <a:cxn ang="0">
                  <a:pos x="connsiteX1" y="connsiteY1"/>
                </a:cxn>
                <a:cxn ang="0">
                  <a:pos x="connsiteX2" y="connsiteY2"/>
                </a:cxn>
                <a:cxn ang="0">
                  <a:pos x="connsiteX3" y="connsiteY3"/>
                </a:cxn>
              </a:cxnLst>
              <a:rect l="l" t="t" r="r" b="b"/>
              <a:pathLst>
                <a:path w="2552700" h="1712595">
                  <a:moveTo>
                    <a:pt x="0" y="0"/>
                  </a:moveTo>
                  <a:lnTo>
                    <a:pt x="2552700" y="0"/>
                  </a:lnTo>
                  <a:lnTo>
                    <a:pt x="2552700" y="1712595"/>
                  </a:lnTo>
                  <a:lnTo>
                    <a:pt x="0" y="1712595"/>
                  </a:lnTo>
                  <a:close/>
                </a:path>
              </a:pathLst>
            </a:custGeom>
          </p:spPr>
        </p:pic>
        <p:pic>
          <p:nvPicPr>
            <p:cNvPr id="26" name="Grafik 25">
              <a:extLst>
                <a:ext uri="{FF2B5EF4-FFF2-40B4-BE49-F238E27FC236}">
                  <a16:creationId xmlns:a16="http://schemas.microsoft.com/office/drawing/2014/main" id="{0D4F533D-1716-733B-DD3C-AC54F73C5126}"/>
                </a:ext>
              </a:extLst>
            </p:cNvPr>
            <p:cNvPicPr>
              <a:picLocks noChangeAspect="1"/>
            </p:cNvPicPr>
            <p:nvPr/>
          </p:nvPicPr>
          <p:blipFill rotWithShape="1">
            <a:blip r:embed="rId6"/>
            <a:srcRect l="79588" t="17205" r="2061" b="53503"/>
            <a:stretch/>
          </p:blipFill>
          <p:spPr>
            <a:xfrm>
              <a:off x="8511152" y="3150279"/>
              <a:ext cx="3081952" cy="2345602"/>
            </a:xfrm>
            <a:custGeom>
              <a:avLst/>
              <a:gdLst>
                <a:gd name="connsiteX0" fmla="*/ 0 w 1491808"/>
                <a:gd name="connsiteY0" fmla="*/ 0 h 1135380"/>
                <a:gd name="connsiteX1" fmla="*/ 1491808 w 1491808"/>
                <a:gd name="connsiteY1" fmla="*/ 0 h 1135380"/>
                <a:gd name="connsiteX2" fmla="*/ 1491808 w 1491808"/>
                <a:gd name="connsiteY2" fmla="*/ 1135380 h 1135380"/>
                <a:gd name="connsiteX3" fmla="*/ 0 w 1491808"/>
                <a:gd name="connsiteY3" fmla="*/ 1135380 h 1135380"/>
              </a:gdLst>
              <a:ahLst/>
              <a:cxnLst>
                <a:cxn ang="0">
                  <a:pos x="connsiteX0" y="connsiteY0"/>
                </a:cxn>
                <a:cxn ang="0">
                  <a:pos x="connsiteX1" y="connsiteY1"/>
                </a:cxn>
                <a:cxn ang="0">
                  <a:pos x="connsiteX2" y="connsiteY2"/>
                </a:cxn>
                <a:cxn ang="0">
                  <a:pos x="connsiteX3" y="connsiteY3"/>
                </a:cxn>
              </a:cxnLst>
              <a:rect l="l" t="t" r="r" b="b"/>
              <a:pathLst>
                <a:path w="1491808" h="1135380">
                  <a:moveTo>
                    <a:pt x="0" y="0"/>
                  </a:moveTo>
                  <a:lnTo>
                    <a:pt x="1491808" y="0"/>
                  </a:lnTo>
                  <a:lnTo>
                    <a:pt x="1491808" y="1135380"/>
                  </a:lnTo>
                  <a:lnTo>
                    <a:pt x="0" y="1135380"/>
                  </a:lnTo>
                  <a:close/>
                </a:path>
              </a:pathLst>
            </a:custGeom>
          </p:spPr>
        </p:pic>
        <p:pic>
          <p:nvPicPr>
            <p:cNvPr id="25" name="Picture 13">
              <a:extLst>
                <a:ext uri="{FF2B5EF4-FFF2-40B4-BE49-F238E27FC236}">
                  <a16:creationId xmlns:a16="http://schemas.microsoft.com/office/drawing/2014/main" id="{4EF767C4-C399-3965-55B4-4A83E6DDE0AC}"/>
                </a:ext>
              </a:extLst>
            </p:cNvPr>
            <p:cNvPicPr>
              <a:picLocks noChangeAspect="1"/>
            </p:cNvPicPr>
            <p:nvPr/>
          </p:nvPicPr>
          <p:blipFill rotWithShape="1">
            <a:blip r:embed="rId6"/>
            <a:srcRect l="57185" t="12997" r="21068" b="57828"/>
            <a:stretch/>
          </p:blipFill>
          <p:spPr>
            <a:xfrm>
              <a:off x="6821342" y="3327400"/>
              <a:ext cx="1709897" cy="1093774"/>
            </a:xfrm>
            <a:prstGeom prst="rect">
              <a:avLst/>
            </a:prstGeom>
          </p:spPr>
        </p:pic>
      </p:grpSp>
      <p:sp>
        <p:nvSpPr>
          <p:cNvPr id="35" name="Textplatzhalter 2">
            <a:extLst>
              <a:ext uri="{FF2B5EF4-FFF2-40B4-BE49-F238E27FC236}">
                <a16:creationId xmlns:a16="http://schemas.microsoft.com/office/drawing/2014/main" id="{00CCBB6D-7539-E69B-A8F3-96A4A926E056}"/>
              </a:ext>
            </a:extLst>
          </p:cNvPr>
          <p:cNvSpPr txBox="1">
            <a:spLocks/>
          </p:cNvSpPr>
          <p:nvPr/>
        </p:nvSpPr>
        <p:spPr>
          <a:xfrm>
            <a:off x="8363144" y="1787679"/>
            <a:ext cx="3475930" cy="923330"/>
          </a:xfrm>
          <a:prstGeom prst="rect">
            <a:avLst/>
          </a:prstGeom>
        </p:spPr>
        <p:txBody>
          <a:bodyPr vert="horz" wrap="square" lIns="0" tIns="0" rIns="0" bIns="0" rtlCol="0" anchor="t">
            <a:spAutoFit/>
          </a:bodyPr>
          <a:lstStyle>
            <a:lvl1pPr marL="0" indent="0" algn="l" defTabSz="914400" rtl="0" eaLnBrk="1" latinLnBrk="0" hangingPunct="1">
              <a:lnSpc>
                <a:spcPct val="110000"/>
              </a:lnSpc>
              <a:spcBef>
                <a:spcPts val="1000"/>
              </a:spcBef>
              <a:spcAft>
                <a:spcPts val="0"/>
              </a:spcAft>
              <a:buClr>
                <a:schemeClr val="accent2"/>
              </a:buClr>
              <a:buFont typeface="Wingdings" panose="05000000000000000000" pitchFamily="2" charset="2"/>
              <a:buNone/>
              <a:defRPr sz="1200" kern="1200" cap="none" baseline="0">
                <a:solidFill>
                  <a:schemeClr val="tx1"/>
                </a:solidFill>
                <a:latin typeface="+mn-lt"/>
                <a:ea typeface="+mn-ea"/>
                <a:cs typeface="Segoe UI" panose="020B0502040204020203" pitchFamily="34" charset="0"/>
              </a:defRPr>
            </a:lvl1pPr>
            <a:lvl2pPr marL="504000" indent="-252000" algn="l" defTabSz="914400" rtl="0" eaLnBrk="1" latinLnBrk="0" hangingPunct="1">
              <a:lnSpc>
                <a:spcPct val="100000"/>
              </a:lnSpc>
              <a:spcBef>
                <a:spcPts val="500"/>
              </a:spcBef>
              <a:spcAft>
                <a:spcPts val="0"/>
              </a:spcAft>
              <a:buClr>
                <a:schemeClr val="accent2"/>
              </a:buClr>
              <a:buFont typeface="Wingdings" panose="05000000000000000000" pitchFamily="2" charset="2"/>
              <a:buChar char="§"/>
              <a:defRPr sz="1200" kern="1200">
                <a:solidFill>
                  <a:schemeClr val="tx1"/>
                </a:solidFill>
                <a:latin typeface="+mn-lt"/>
                <a:ea typeface="+mn-ea"/>
                <a:cs typeface="Segoe UI" panose="020B0502040204020203" pitchFamily="34" charset="0"/>
              </a:defRPr>
            </a:lvl2pPr>
            <a:lvl3pPr marL="756000" indent="-252000" algn="l" defTabSz="914400" rtl="0" eaLnBrk="1" latinLnBrk="0" hangingPunct="1">
              <a:lnSpc>
                <a:spcPct val="100000"/>
              </a:lnSpc>
              <a:spcBef>
                <a:spcPts val="500"/>
              </a:spcBef>
              <a:spcAft>
                <a:spcPts val="0"/>
              </a:spcAft>
              <a:buClr>
                <a:schemeClr val="accent2"/>
              </a:buClr>
              <a:buFont typeface="Wingdings" panose="05000000000000000000" pitchFamily="2" charset="2"/>
              <a:buChar char="§"/>
              <a:defRPr sz="1200" kern="1200">
                <a:solidFill>
                  <a:schemeClr val="tx1"/>
                </a:solidFill>
                <a:latin typeface="+mn-lt"/>
                <a:ea typeface="+mn-ea"/>
                <a:cs typeface="Segoe UI" panose="020B0502040204020203" pitchFamily="34" charset="0"/>
              </a:defRPr>
            </a:lvl3pPr>
            <a:lvl4pPr marL="1008000" indent="-252000" algn="l" defTabSz="914400" rtl="0" eaLnBrk="1" latinLnBrk="0" hangingPunct="1">
              <a:lnSpc>
                <a:spcPct val="100000"/>
              </a:lnSpc>
              <a:spcBef>
                <a:spcPts val="500"/>
              </a:spcBef>
              <a:spcAft>
                <a:spcPts val="0"/>
              </a:spcAft>
              <a:buClr>
                <a:schemeClr val="accent2"/>
              </a:buClr>
              <a:buFont typeface="Wingdings" panose="05000000000000000000" pitchFamily="2" charset="2"/>
              <a:buChar char="§"/>
              <a:defRPr sz="1200" kern="1200">
                <a:solidFill>
                  <a:schemeClr val="tx1"/>
                </a:solidFill>
                <a:latin typeface="+mn-lt"/>
                <a:ea typeface="+mn-ea"/>
                <a:cs typeface="Segoe UI" panose="020B0502040204020203" pitchFamily="34" charset="0"/>
              </a:defRPr>
            </a:lvl4pPr>
            <a:lvl5pPr marL="1260000" indent="-252000" algn="l" defTabSz="914400" rtl="0" eaLnBrk="1" latinLnBrk="0" hangingPunct="1">
              <a:lnSpc>
                <a:spcPct val="100000"/>
              </a:lnSpc>
              <a:spcBef>
                <a:spcPts val="500"/>
              </a:spcBef>
              <a:spcAft>
                <a:spcPts val="0"/>
              </a:spcAft>
              <a:buClr>
                <a:schemeClr val="accent2"/>
              </a:buClr>
              <a:buFont typeface="Wingdings" panose="05000000000000000000" pitchFamily="2" charset="2"/>
              <a:buChar char="§"/>
              <a:defRPr sz="1200" kern="1200">
                <a:solidFill>
                  <a:schemeClr val="tx1"/>
                </a:solidFill>
                <a:latin typeface="+mn-lt"/>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de-DE" sz="2000" b="1" cap="all" dirty="0">
                <a:solidFill>
                  <a:schemeClr val="accent2"/>
                </a:solidFill>
                <a:ea typeface="Verdana"/>
              </a:rPr>
              <a:t>Alphaliner: </a:t>
            </a:r>
            <a:r>
              <a:rPr lang="de-DE" sz="2000" b="1" cap="all" dirty="0" err="1">
                <a:solidFill>
                  <a:schemeClr val="accent2"/>
                </a:solidFill>
                <a:ea typeface="Verdana"/>
              </a:rPr>
              <a:t>winding</a:t>
            </a:r>
            <a:r>
              <a:rPr lang="de-DE" sz="2000" b="1" cap="all" dirty="0">
                <a:solidFill>
                  <a:schemeClr val="accent2"/>
                </a:solidFill>
                <a:ea typeface="Verdana"/>
              </a:rPr>
              <a:t> </a:t>
            </a:r>
            <a:r>
              <a:rPr lang="de-DE" sz="2000" b="1" cap="all" dirty="0" err="1">
                <a:solidFill>
                  <a:schemeClr val="accent2"/>
                </a:solidFill>
                <a:ea typeface="Verdana"/>
              </a:rPr>
              <a:t>process</a:t>
            </a:r>
            <a:r>
              <a:rPr lang="de-DE" sz="2000" b="1" cap="all" dirty="0">
                <a:solidFill>
                  <a:schemeClr val="accent2"/>
                </a:solidFill>
                <a:ea typeface="Verdana"/>
              </a:rPr>
              <a:t> – </a:t>
            </a:r>
            <a:r>
              <a:rPr lang="de-DE" sz="2000" b="1" cap="all" dirty="0" err="1">
                <a:solidFill>
                  <a:schemeClr val="accent2"/>
                </a:solidFill>
                <a:ea typeface="Verdana"/>
              </a:rPr>
              <a:t>seamless</a:t>
            </a:r>
            <a:r>
              <a:rPr lang="de-DE" sz="2000" b="1" cap="all" dirty="0">
                <a:solidFill>
                  <a:schemeClr val="accent2"/>
                </a:solidFill>
                <a:ea typeface="Verdana"/>
              </a:rPr>
              <a:t> </a:t>
            </a:r>
            <a:r>
              <a:rPr lang="de-DE" sz="2000" b="1" cap="all" dirty="0" err="1">
                <a:solidFill>
                  <a:schemeClr val="accent2"/>
                </a:solidFill>
                <a:ea typeface="Verdana"/>
              </a:rPr>
              <a:t>construction</a:t>
            </a:r>
            <a:endParaRPr lang="de-DE" sz="2000" b="1" cap="all" dirty="0">
              <a:solidFill>
                <a:schemeClr val="accent2"/>
              </a:solidFill>
              <a:ea typeface="Verdana"/>
            </a:endParaRPr>
          </a:p>
        </p:txBody>
      </p:sp>
    </p:spTree>
    <p:extLst>
      <p:ext uri="{BB962C8B-B14F-4D97-AF65-F5344CB8AC3E}">
        <p14:creationId xmlns:p14="http://schemas.microsoft.com/office/powerpoint/2010/main" val="10547105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2F2C9F8C-4C03-E0BE-3177-AEB28C0E9057}"/>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592" imgH="591" progId="TCLayout.ActiveDocument.1">
                  <p:embed/>
                </p:oleObj>
              </mc:Choice>
              <mc:Fallback>
                <p:oleObj name="think-cell Folie" r:id="rId4" imgW="592" imgH="591" progId="TCLayout.ActiveDocument.1">
                  <p:embed/>
                  <p:pic>
                    <p:nvPicPr>
                      <p:cNvPr id="8" name="think-cell data - do not delete" hidden="1">
                        <a:extLst>
                          <a:ext uri="{FF2B5EF4-FFF2-40B4-BE49-F238E27FC236}">
                            <a16:creationId xmlns:a16="http://schemas.microsoft.com/office/drawing/2014/main" id="{2F2C9F8C-4C03-E0BE-3177-AEB28C0E905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CAB745D4-4E6B-D9C3-0370-9DEA3736FDEF}"/>
              </a:ext>
            </a:extLst>
          </p:cNvPr>
          <p:cNvSpPr>
            <a:spLocks noGrp="1"/>
          </p:cNvSpPr>
          <p:nvPr>
            <p:ph type="title"/>
          </p:nvPr>
        </p:nvSpPr>
        <p:spPr>
          <a:xfrm>
            <a:off x="233364" y="923908"/>
            <a:ext cx="11722099" cy="332399"/>
          </a:xfrm>
        </p:spPr>
        <p:txBody>
          <a:bodyPr vert="horz"/>
          <a:lstStyle/>
          <a:p>
            <a:r>
              <a:rPr lang="de-DE" dirty="0"/>
              <a:t>Liner Composition</a:t>
            </a:r>
          </a:p>
        </p:txBody>
      </p:sp>
      <p:sp>
        <p:nvSpPr>
          <p:cNvPr id="4" name="Foliennummernplatzhalter 3">
            <a:extLst>
              <a:ext uri="{FF2B5EF4-FFF2-40B4-BE49-F238E27FC236}">
                <a16:creationId xmlns:a16="http://schemas.microsoft.com/office/drawing/2014/main" id="{DE366978-101D-2357-759F-92885CB427FC}"/>
              </a:ext>
            </a:extLst>
          </p:cNvPr>
          <p:cNvSpPr>
            <a:spLocks noGrp="1"/>
          </p:cNvSpPr>
          <p:nvPr>
            <p:ph type="sldNum" sz="quarter" idx="4"/>
          </p:nvPr>
        </p:nvSpPr>
        <p:spPr>
          <a:xfrm>
            <a:off x="11593513" y="6600825"/>
            <a:ext cx="361950" cy="257176"/>
          </a:xfrm>
        </p:spPr>
        <p:txBody>
          <a:bodyPr/>
          <a:lstStyle/>
          <a:p>
            <a:fld id="{70AC78CC-C529-47E7-A9D5-30BF1F95C35E}" type="slidenum">
              <a:rPr lang="de-DE" smtClean="0"/>
              <a:pPr/>
              <a:t>18</a:t>
            </a:fld>
            <a:endParaRPr lang="de-DE"/>
          </a:p>
        </p:txBody>
      </p:sp>
      <p:pic>
        <p:nvPicPr>
          <p:cNvPr id="5" name="Content Placeholder 7">
            <a:extLst>
              <a:ext uri="{FF2B5EF4-FFF2-40B4-BE49-F238E27FC236}">
                <a16:creationId xmlns:a16="http://schemas.microsoft.com/office/drawing/2014/main" id="{54FA0449-6F31-24FC-74A5-8ADA3A558AB0}"/>
              </a:ext>
            </a:extLst>
          </p:cNvPr>
          <p:cNvPicPr>
            <a:picLocks noGrp="1" noChangeAspect="1"/>
          </p:cNvPicPr>
          <p:nvPr>
            <p:ph idx="1"/>
          </p:nvPr>
        </p:nvPicPr>
        <p:blipFill rotWithShape="1">
          <a:blip r:embed="rId6"/>
          <a:srcRect b="15950"/>
          <a:stretch/>
        </p:blipFill>
        <p:spPr>
          <a:xfrm>
            <a:off x="-8150199" y="1588038"/>
            <a:ext cx="7491870" cy="4022837"/>
          </a:xfrm>
        </p:spPr>
      </p:pic>
      <p:sp>
        <p:nvSpPr>
          <p:cNvPr id="7" name="Freeform 6">
            <a:extLst>
              <a:ext uri="{FF2B5EF4-FFF2-40B4-BE49-F238E27FC236}">
                <a16:creationId xmlns:a16="http://schemas.microsoft.com/office/drawing/2014/main" id="{1DA70535-C89B-A7DE-4791-8C93E7AA33E7}"/>
              </a:ext>
            </a:extLst>
          </p:cNvPr>
          <p:cNvSpPr/>
          <p:nvPr/>
        </p:nvSpPr>
        <p:spPr>
          <a:xfrm>
            <a:off x="2624564" y="1588038"/>
            <a:ext cx="6939697" cy="4949547"/>
          </a:xfrm>
          <a:custGeom>
            <a:avLst/>
            <a:gdLst/>
            <a:ahLst/>
            <a:cxnLst/>
            <a:rect l="l" t="t" r="r" b="b"/>
            <a:pathLst>
              <a:path w="8864051" h="8023401">
                <a:moveTo>
                  <a:pt x="0" y="0"/>
                </a:moveTo>
                <a:lnTo>
                  <a:pt x="8864051" y="0"/>
                </a:lnTo>
                <a:lnTo>
                  <a:pt x="8864051" y="8023401"/>
                </a:lnTo>
                <a:lnTo>
                  <a:pt x="0" y="8023401"/>
                </a:lnTo>
                <a:lnTo>
                  <a:pt x="0" y="0"/>
                </a:lnTo>
                <a:close/>
              </a:path>
            </a:pathLst>
          </a:custGeom>
          <a:blipFill>
            <a:blip r:embed="rId7"/>
            <a:stretch>
              <a:fillRect/>
            </a:stretch>
          </a:blipFill>
        </p:spPr>
        <p:txBody>
          <a:bodyPr/>
          <a:lstStyle/>
          <a:p>
            <a:endParaRPr lang="en-AU" dirty="0"/>
          </a:p>
        </p:txBody>
      </p:sp>
      <p:sp>
        <p:nvSpPr>
          <p:cNvPr id="10" name="Text Placeholder 9">
            <a:extLst>
              <a:ext uri="{FF2B5EF4-FFF2-40B4-BE49-F238E27FC236}">
                <a16:creationId xmlns:a16="http://schemas.microsoft.com/office/drawing/2014/main" id="{E40F6DD9-1EB5-D7BF-8544-BC6D97DFC575}"/>
              </a:ext>
            </a:extLst>
          </p:cNvPr>
          <p:cNvSpPr>
            <a:spLocks noGrp="1"/>
          </p:cNvSpPr>
          <p:nvPr>
            <p:ph type="body" sz="quarter" idx="14"/>
          </p:nvPr>
        </p:nvSpPr>
        <p:spPr/>
        <p:txBody>
          <a:bodyPr/>
          <a:lstStyle/>
          <a:p>
            <a:r>
              <a:rPr lang="en-US" dirty="0"/>
              <a:t>Sandwich with additional abrasion layer for long life cycle</a:t>
            </a:r>
          </a:p>
        </p:txBody>
      </p:sp>
    </p:spTree>
    <p:extLst>
      <p:ext uri="{BB962C8B-B14F-4D97-AF65-F5344CB8AC3E}">
        <p14:creationId xmlns:p14="http://schemas.microsoft.com/office/powerpoint/2010/main" val="8190577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hink-cell data - do not delete" hidden="1">
            <a:extLst>
              <a:ext uri="{FF2B5EF4-FFF2-40B4-BE49-F238E27FC236}">
                <a16:creationId xmlns:a16="http://schemas.microsoft.com/office/drawing/2014/main" id="{C34502D8-34EC-EFE6-D00A-6242BA9CD81E}"/>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592" imgH="591" progId="TCLayout.ActiveDocument.1">
                  <p:embed/>
                </p:oleObj>
              </mc:Choice>
              <mc:Fallback>
                <p:oleObj name="think-cell Folie" r:id="rId4" imgW="592" imgH="591" progId="TCLayout.ActiveDocument.1">
                  <p:embed/>
                  <p:pic>
                    <p:nvPicPr>
                      <p:cNvPr id="10" name="think-cell data - do not delete" hidden="1">
                        <a:extLst>
                          <a:ext uri="{FF2B5EF4-FFF2-40B4-BE49-F238E27FC236}">
                            <a16:creationId xmlns:a16="http://schemas.microsoft.com/office/drawing/2014/main" id="{C34502D8-34EC-EFE6-D00A-6242BA9CD81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8" name="Grafik 7" descr="Ein Bild, das Gebäude, draußen, Gelände, Bahn enthält.&#10;&#10;Automatisch generierte Beschreibung">
            <a:extLst>
              <a:ext uri="{FF2B5EF4-FFF2-40B4-BE49-F238E27FC236}">
                <a16:creationId xmlns:a16="http://schemas.microsoft.com/office/drawing/2014/main" id="{D7402C47-D113-994E-F167-E1DE0D15B1E7}"/>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44" name="Rechteck 43">
            <a:extLst>
              <a:ext uri="{FF2B5EF4-FFF2-40B4-BE49-F238E27FC236}">
                <a16:creationId xmlns:a16="http://schemas.microsoft.com/office/drawing/2014/main" id="{63C7D315-D31D-7ADA-8AE9-7C0C0F359ADE}"/>
              </a:ext>
            </a:extLst>
          </p:cNvPr>
          <p:cNvSpPr/>
          <p:nvPr/>
        </p:nvSpPr>
        <p:spPr>
          <a:xfrm>
            <a:off x="0" y="0"/>
            <a:ext cx="12192000" cy="6858000"/>
          </a:xfrm>
          <a:prstGeom prst="rect">
            <a:avLst/>
          </a:prstGeom>
          <a:solidFill>
            <a:srgbClr val="0B152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8B34196A-AEA4-2858-77A8-0E6D0D16AB53}"/>
              </a:ext>
            </a:extLst>
          </p:cNvPr>
          <p:cNvSpPr>
            <a:spLocks noGrp="1"/>
          </p:cNvSpPr>
          <p:nvPr>
            <p:ph type="title"/>
          </p:nvPr>
        </p:nvSpPr>
        <p:spPr/>
        <p:txBody>
          <a:bodyPr vert="horz"/>
          <a:lstStyle/>
          <a:p>
            <a:r>
              <a:rPr lang="de-DE" dirty="0">
                <a:solidFill>
                  <a:schemeClr val="bg1"/>
                </a:solidFill>
              </a:rPr>
              <a:t>The </a:t>
            </a:r>
            <a:r>
              <a:rPr lang="de-DE" dirty="0" err="1">
                <a:solidFill>
                  <a:schemeClr val="bg1"/>
                </a:solidFill>
              </a:rPr>
              <a:t>most</a:t>
            </a:r>
            <a:r>
              <a:rPr lang="de-DE" dirty="0">
                <a:solidFill>
                  <a:schemeClr val="bg1"/>
                </a:solidFill>
              </a:rPr>
              <a:t> </a:t>
            </a:r>
            <a:r>
              <a:rPr lang="de-DE" dirty="0" err="1">
                <a:solidFill>
                  <a:schemeClr val="bg1"/>
                </a:solidFill>
              </a:rPr>
              <a:t>sustainable</a:t>
            </a:r>
            <a:r>
              <a:rPr lang="de-DE" dirty="0">
                <a:solidFill>
                  <a:schemeClr val="bg1"/>
                </a:solidFill>
              </a:rPr>
              <a:t> PIPE </a:t>
            </a:r>
            <a:r>
              <a:rPr lang="de-DE" dirty="0" err="1">
                <a:solidFill>
                  <a:schemeClr val="bg1"/>
                </a:solidFill>
              </a:rPr>
              <a:t>refurbishment</a:t>
            </a:r>
            <a:r>
              <a:rPr lang="de-DE" dirty="0">
                <a:solidFill>
                  <a:schemeClr val="bg1"/>
                </a:solidFill>
              </a:rPr>
              <a:t> </a:t>
            </a:r>
            <a:r>
              <a:rPr lang="de-DE" dirty="0" err="1">
                <a:solidFill>
                  <a:schemeClr val="bg1"/>
                </a:solidFill>
              </a:rPr>
              <a:t>measure</a:t>
            </a:r>
            <a:endParaRPr lang="de-DE" dirty="0">
              <a:solidFill>
                <a:schemeClr val="bg1"/>
              </a:solidFill>
            </a:endParaRPr>
          </a:p>
        </p:txBody>
      </p:sp>
      <p:sp>
        <p:nvSpPr>
          <p:cNvPr id="9" name="Textplatzhalter 8">
            <a:extLst>
              <a:ext uri="{FF2B5EF4-FFF2-40B4-BE49-F238E27FC236}">
                <a16:creationId xmlns:a16="http://schemas.microsoft.com/office/drawing/2014/main" id="{F2258591-22A9-D1E5-3DCB-EF89D6C74427}"/>
              </a:ext>
            </a:extLst>
          </p:cNvPr>
          <p:cNvSpPr>
            <a:spLocks noGrp="1"/>
          </p:cNvSpPr>
          <p:nvPr>
            <p:ph type="body" sz="quarter" idx="14"/>
          </p:nvPr>
        </p:nvSpPr>
        <p:spPr/>
        <p:txBody>
          <a:bodyPr/>
          <a:lstStyle/>
          <a:p>
            <a:r>
              <a:rPr lang="de-DE" dirty="0">
                <a:solidFill>
                  <a:schemeClr val="bg1"/>
                </a:solidFill>
              </a:rPr>
              <a:t>Carbon </a:t>
            </a:r>
            <a:r>
              <a:rPr lang="de-DE" dirty="0" err="1">
                <a:solidFill>
                  <a:schemeClr val="bg1"/>
                </a:solidFill>
              </a:rPr>
              <a:t>footprint</a:t>
            </a:r>
            <a:r>
              <a:rPr lang="de-DE" dirty="0">
                <a:solidFill>
                  <a:schemeClr val="bg1"/>
                </a:solidFill>
              </a:rPr>
              <a:t> </a:t>
            </a:r>
            <a:r>
              <a:rPr lang="de-DE" dirty="0" err="1">
                <a:solidFill>
                  <a:schemeClr val="bg1"/>
                </a:solidFill>
              </a:rPr>
              <a:t>of</a:t>
            </a:r>
            <a:r>
              <a:rPr lang="de-DE" dirty="0">
                <a:solidFill>
                  <a:schemeClr val="bg1"/>
                </a:solidFill>
              </a:rPr>
              <a:t> </a:t>
            </a:r>
            <a:r>
              <a:rPr lang="de-DE" dirty="0" err="1">
                <a:solidFill>
                  <a:schemeClr val="bg1"/>
                </a:solidFill>
              </a:rPr>
              <a:t>rehabilitation</a:t>
            </a:r>
            <a:r>
              <a:rPr lang="de-DE" dirty="0">
                <a:solidFill>
                  <a:schemeClr val="bg1"/>
                </a:solidFill>
              </a:rPr>
              <a:t> </a:t>
            </a:r>
            <a:r>
              <a:rPr lang="de-DE" dirty="0" err="1">
                <a:solidFill>
                  <a:schemeClr val="bg1"/>
                </a:solidFill>
              </a:rPr>
              <a:t>technologies</a:t>
            </a:r>
            <a:r>
              <a:rPr lang="de-DE" dirty="0">
                <a:solidFill>
                  <a:schemeClr val="bg1"/>
                </a:solidFill>
              </a:rPr>
              <a:t> in KgCO2e</a:t>
            </a:r>
          </a:p>
        </p:txBody>
      </p:sp>
      <p:sp>
        <p:nvSpPr>
          <p:cNvPr id="42" name="Foliennummernplatzhalter 3">
            <a:extLst>
              <a:ext uri="{FF2B5EF4-FFF2-40B4-BE49-F238E27FC236}">
                <a16:creationId xmlns:a16="http://schemas.microsoft.com/office/drawing/2014/main" id="{C43E07D0-EA19-4769-54C1-DE8BEF8E0A48}"/>
              </a:ext>
            </a:extLst>
          </p:cNvPr>
          <p:cNvSpPr>
            <a:spLocks noGrp="1"/>
          </p:cNvSpPr>
          <p:nvPr>
            <p:ph type="sldNum" sz="quarter" idx="4"/>
          </p:nvPr>
        </p:nvSpPr>
        <p:spPr/>
        <p:txBody>
          <a:bodyPr/>
          <a:lstStyle/>
          <a:p>
            <a:fld id="{70AC78CC-C529-47E7-A9D5-30BF1F95C35E}" type="slidenum">
              <a:rPr lang="de-DE" smtClean="0">
                <a:solidFill>
                  <a:schemeClr val="bg1"/>
                </a:solidFill>
              </a:rPr>
              <a:pPr/>
              <a:t>19</a:t>
            </a:fld>
            <a:endParaRPr lang="de-DE">
              <a:solidFill>
                <a:schemeClr val="bg1"/>
              </a:solidFill>
            </a:endParaRPr>
          </a:p>
        </p:txBody>
      </p:sp>
      <p:sp>
        <p:nvSpPr>
          <p:cNvPr id="43" name="Fußzeilenplatzhalter 4">
            <a:extLst>
              <a:ext uri="{FF2B5EF4-FFF2-40B4-BE49-F238E27FC236}">
                <a16:creationId xmlns:a16="http://schemas.microsoft.com/office/drawing/2014/main" id="{07EC3B67-48EB-7804-A408-1EDD77F1E856}"/>
              </a:ext>
            </a:extLst>
          </p:cNvPr>
          <p:cNvSpPr>
            <a:spLocks noGrp="1"/>
          </p:cNvSpPr>
          <p:nvPr>
            <p:ph type="ftr" sz="quarter" idx="3"/>
          </p:nvPr>
        </p:nvSpPr>
        <p:spPr/>
        <p:txBody>
          <a:bodyPr/>
          <a:lstStyle/>
          <a:p>
            <a:r>
              <a:rPr lang="en-US">
                <a:solidFill>
                  <a:schemeClr val="bg1"/>
                </a:solidFill>
              </a:rPr>
              <a:t>Together for a sustainable water cycle - Marc Stiebing</a:t>
            </a:r>
          </a:p>
        </p:txBody>
      </p:sp>
      <p:sp>
        <p:nvSpPr>
          <p:cNvPr id="25" name="Textfeld 24">
            <a:extLst>
              <a:ext uri="{FF2B5EF4-FFF2-40B4-BE49-F238E27FC236}">
                <a16:creationId xmlns:a16="http://schemas.microsoft.com/office/drawing/2014/main" id="{FC974D03-6894-8010-58BC-40314B40BD66}"/>
              </a:ext>
            </a:extLst>
          </p:cNvPr>
          <p:cNvSpPr txBox="1"/>
          <p:nvPr/>
        </p:nvSpPr>
        <p:spPr>
          <a:xfrm>
            <a:off x="233363" y="6399173"/>
            <a:ext cx="9117465" cy="153888"/>
          </a:xfrm>
          <a:prstGeom prst="rect">
            <a:avLst/>
          </a:prstGeom>
          <a:noFill/>
        </p:spPr>
        <p:txBody>
          <a:bodyPr wrap="square" lIns="0" tIns="0" rIns="0" bIns="0" rtlCol="0">
            <a:spAutoFit/>
          </a:bodyPr>
          <a:lstStyle/>
          <a:p>
            <a:r>
              <a:rPr lang="de-DE" sz="1000" dirty="0">
                <a:solidFill>
                  <a:schemeClr val="bg1"/>
                </a:solidFill>
              </a:rPr>
              <a:t>*</a:t>
            </a:r>
            <a:r>
              <a:rPr lang="de-DE" sz="1000" dirty="0" err="1">
                <a:solidFill>
                  <a:schemeClr val="bg1"/>
                </a:solidFill>
              </a:rPr>
              <a:t>for</a:t>
            </a:r>
            <a:r>
              <a:rPr lang="de-DE" sz="1000" dirty="0">
                <a:solidFill>
                  <a:schemeClr val="bg1"/>
                </a:solidFill>
              </a:rPr>
              <a:t> 50 m </a:t>
            </a:r>
            <a:r>
              <a:rPr lang="de-DE" sz="1000" dirty="0" err="1">
                <a:solidFill>
                  <a:schemeClr val="bg1"/>
                </a:solidFill>
              </a:rPr>
              <a:t>installation</a:t>
            </a:r>
            <a:r>
              <a:rPr lang="de-DE" sz="1000" dirty="0">
                <a:solidFill>
                  <a:schemeClr val="bg1"/>
                </a:solidFill>
              </a:rPr>
              <a:t> **Source: Fraunhofer Institute </a:t>
            </a:r>
            <a:r>
              <a:rPr lang="de-DE" sz="1000" dirty="0" err="1">
                <a:solidFill>
                  <a:schemeClr val="bg1"/>
                </a:solidFill>
              </a:rPr>
              <a:t>for</a:t>
            </a:r>
            <a:r>
              <a:rPr lang="de-DE" sz="1000" dirty="0">
                <a:solidFill>
                  <a:schemeClr val="bg1"/>
                </a:solidFill>
              </a:rPr>
              <a:t> environmental, </a:t>
            </a:r>
            <a:r>
              <a:rPr lang="de-DE" sz="1000" dirty="0" err="1">
                <a:solidFill>
                  <a:schemeClr val="bg1"/>
                </a:solidFill>
              </a:rPr>
              <a:t>safety</a:t>
            </a:r>
            <a:r>
              <a:rPr lang="de-DE" sz="1000" dirty="0">
                <a:solidFill>
                  <a:schemeClr val="bg1"/>
                </a:solidFill>
              </a:rPr>
              <a:t>, and </a:t>
            </a:r>
            <a:r>
              <a:rPr lang="de-DE" sz="1000" dirty="0" err="1">
                <a:solidFill>
                  <a:schemeClr val="bg1"/>
                </a:solidFill>
              </a:rPr>
              <a:t>energy</a:t>
            </a:r>
            <a:r>
              <a:rPr lang="de-DE" sz="1000" dirty="0">
                <a:solidFill>
                  <a:schemeClr val="bg1"/>
                </a:solidFill>
              </a:rPr>
              <a:t> </a:t>
            </a:r>
            <a:r>
              <a:rPr lang="de-DE" sz="1000" dirty="0" err="1">
                <a:solidFill>
                  <a:schemeClr val="bg1"/>
                </a:solidFill>
              </a:rPr>
              <a:t>technology</a:t>
            </a:r>
            <a:r>
              <a:rPr lang="de-DE" sz="1000" dirty="0">
                <a:solidFill>
                  <a:schemeClr val="bg1"/>
                </a:solidFill>
              </a:rPr>
              <a:t> UMSICHT</a:t>
            </a:r>
          </a:p>
        </p:txBody>
      </p:sp>
      <p:grpSp>
        <p:nvGrpSpPr>
          <p:cNvPr id="34" name="Gruppieren 33">
            <a:extLst>
              <a:ext uri="{FF2B5EF4-FFF2-40B4-BE49-F238E27FC236}">
                <a16:creationId xmlns:a16="http://schemas.microsoft.com/office/drawing/2014/main" id="{DE21B895-8062-F912-8845-F7D943220027}"/>
              </a:ext>
            </a:extLst>
          </p:cNvPr>
          <p:cNvGrpSpPr/>
          <p:nvPr/>
        </p:nvGrpSpPr>
        <p:grpSpPr>
          <a:xfrm>
            <a:off x="0" y="0"/>
            <a:ext cx="12192001" cy="698556"/>
            <a:chOff x="0" y="0"/>
            <a:chExt cx="12192001" cy="698556"/>
          </a:xfrm>
        </p:grpSpPr>
        <p:sp>
          <p:nvSpPr>
            <p:cNvPr id="35" name="Rechteck 34">
              <a:extLst>
                <a:ext uri="{FF2B5EF4-FFF2-40B4-BE49-F238E27FC236}">
                  <a16:creationId xmlns:a16="http://schemas.microsoft.com/office/drawing/2014/main" id="{15743814-687A-A42E-2332-0DB9AB4FA9FE}"/>
                </a:ext>
              </a:extLst>
            </p:cNvPr>
            <p:cNvSpPr/>
            <p:nvPr/>
          </p:nvSpPr>
          <p:spPr>
            <a:xfrm>
              <a:off x="0" y="0"/>
              <a:ext cx="12192000" cy="646820"/>
            </a:xfrm>
            <a:prstGeom prst="rect">
              <a:avLst/>
            </a:prstGeom>
            <a:solidFill>
              <a:srgbClr val="0B15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36" name="Gerader Verbinder 35">
              <a:extLst>
                <a:ext uri="{FF2B5EF4-FFF2-40B4-BE49-F238E27FC236}">
                  <a16:creationId xmlns:a16="http://schemas.microsoft.com/office/drawing/2014/main" id="{BB0B10CA-3030-CF15-DC9E-8440EBAE65F4}"/>
                </a:ext>
              </a:extLst>
            </p:cNvPr>
            <p:cNvCxnSpPr>
              <a:cxnSpLocks/>
            </p:cNvCxnSpPr>
            <p:nvPr/>
          </p:nvCxnSpPr>
          <p:spPr>
            <a:xfrm>
              <a:off x="227013" y="628153"/>
              <a:ext cx="11737975" cy="0"/>
            </a:xfrm>
            <a:prstGeom prst="line">
              <a:avLst/>
            </a:prstGeom>
            <a:ln w="28575">
              <a:solidFill>
                <a:srgbClr val="0F1623"/>
              </a:solidFill>
            </a:ln>
          </p:spPr>
          <p:style>
            <a:lnRef idx="1">
              <a:schemeClr val="accent1"/>
            </a:lnRef>
            <a:fillRef idx="0">
              <a:schemeClr val="accent1"/>
            </a:fillRef>
            <a:effectRef idx="0">
              <a:schemeClr val="accent1"/>
            </a:effectRef>
            <a:fontRef idx="minor">
              <a:schemeClr val="tx1"/>
            </a:fontRef>
          </p:style>
        </p:cxnSp>
        <p:sp>
          <p:nvSpPr>
            <p:cNvPr id="37" name="Rechteck 36">
              <a:extLst>
                <a:ext uri="{FF2B5EF4-FFF2-40B4-BE49-F238E27FC236}">
                  <a16:creationId xmlns:a16="http://schemas.microsoft.com/office/drawing/2014/main" id="{49113750-6E7F-78F1-837A-4BCBF2095584}"/>
                </a:ext>
              </a:extLst>
            </p:cNvPr>
            <p:cNvSpPr/>
            <p:nvPr/>
          </p:nvSpPr>
          <p:spPr>
            <a:xfrm>
              <a:off x="227013" y="646824"/>
              <a:ext cx="1519236" cy="51732"/>
            </a:xfrm>
            <a:prstGeom prst="rect">
              <a:avLst/>
            </a:prstGeom>
            <a:solidFill>
              <a:srgbClr val="FCAF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8" name="Grafik 37" descr="Ein Bild, das Text, ClipArt enthält.&#10;&#10;Automatisch generierte Beschreibung">
              <a:extLst>
                <a:ext uri="{FF2B5EF4-FFF2-40B4-BE49-F238E27FC236}">
                  <a16:creationId xmlns:a16="http://schemas.microsoft.com/office/drawing/2014/main" id="{591E0BB4-45D9-557F-B912-60D5FAF7B4B8}"/>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l="3631" t="11965" r="4453" b="11785"/>
            <a:stretch/>
          </p:blipFill>
          <p:spPr>
            <a:xfrm>
              <a:off x="218602" y="114137"/>
              <a:ext cx="1540885" cy="418546"/>
            </a:xfrm>
            <a:prstGeom prst="rect">
              <a:avLst/>
            </a:prstGeom>
          </p:spPr>
        </p:pic>
        <p:pic>
          <p:nvPicPr>
            <p:cNvPr id="39" name="Grafik 38">
              <a:extLst>
                <a:ext uri="{FF2B5EF4-FFF2-40B4-BE49-F238E27FC236}">
                  <a16:creationId xmlns:a16="http://schemas.microsoft.com/office/drawing/2014/main" id="{2748632F-DCC7-ABB7-122E-B0974FE72B48}"/>
                </a:ext>
              </a:extLst>
            </p:cNvPr>
            <p:cNvPicPr>
              <a:picLocks noChangeAspect="1"/>
            </p:cNvPicPr>
            <p:nvPr/>
          </p:nvPicPr>
          <p:blipFill rotWithShape="1">
            <a:blip r:embed="rId8" cstate="screen">
              <a:alphaModFix amt="50000"/>
              <a:extLst>
                <a:ext uri="{28A0092B-C50C-407E-A947-70E740481C1C}">
                  <a14:useLocalDpi xmlns:a14="http://schemas.microsoft.com/office/drawing/2010/main"/>
                </a:ext>
              </a:extLst>
            </a:blip>
            <a:srcRect/>
            <a:stretch/>
          </p:blipFill>
          <p:spPr>
            <a:xfrm>
              <a:off x="11437653" y="0"/>
              <a:ext cx="754348" cy="646611"/>
            </a:xfrm>
            <a:prstGeom prst="rect">
              <a:avLst/>
            </a:prstGeom>
          </p:spPr>
        </p:pic>
      </p:grpSp>
      <p:sp>
        <p:nvSpPr>
          <p:cNvPr id="40" name="Textfeld 39">
            <a:extLst>
              <a:ext uri="{FF2B5EF4-FFF2-40B4-BE49-F238E27FC236}">
                <a16:creationId xmlns:a16="http://schemas.microsoft.com/office/drawing/2014/main" id="{4B507264-85D9-D36F-D7B8-DFE3727C3B09}"/>
              </a:ext>
            </a:extLst>
          </p:cNvPr>
          <p:cNvSpPr txBox="1"/>
          <p:nvPr/>
        </p:nvSpPr>
        <p:spPr>
          <a:xfrm>
            <a:off x="233364" y="6637080"/>
            <a:ext cx="1145856" cy="184666"/>
          </a:xfrm>
          <a:prstGeom prst="rect">
            <a:avLst/>
          </a:prstGeom>
          <a:noFill/>
        </p:spPr>
        <p:txBody>
          <a:bodyPr wrap="square" lIns="0" rIns="0">
            <a:spAutoFit/>
          </a:bodyPr>
          <a:lstStyle/>
          <a:p>
            <a:r>
              <a:rPr lang="en-US" sz="600" b="1" kern="0" noProof="1">
                <a:solidFill>
                  <a:schemeClr val="bg1"/>
                </a:solidFill>
                <a:latin typeface="Verdana" panose="020B0604030504040204" pitchFamily="34" charset="0"/>
                <a:ea typeface="Verdana" panose="020B0604030504040204" pitchFamily="34" charset="0"/>
              </a:rPr>
              <a:t>RELINE UV TECHNOLOGY </a:t>
            </a:r>
            <a:r>
              <a:rPr lang="en-US" sz="600" kern="0" noProof="1">
                <a:solidFill>
                  <a:schemeClr val="bg1"/>
                </a:solidFill>
                <a:latin typeface="Verdana" panose="020B0604030504040204" pitchFamily="34" charset="0"/>
                <a:ea typeface="Verdana" panose="020B0604030504040204" pitchFamily="34" charset="0"/>
              </a:rPr>
              <a:t>| </a:t>
            </a:r>
            <a:endParaRPr lang="de-DE" sz="1400">
              <a:solidFill>
                <a:schemeClr val="bg1"/>
              </a:solidFill>
            </a:endParaRPr>
          </a:p>
        </p:txBody>
      </p:sp>
      <p:cxnSp>
        <p:nvCxnSpPr>
          <p:cNvPr id="41" name="Gerader Verbinder 40">
            <a:extLst>
              <a:ext uri="{FF2B5EF4-FFF2-40B4-BE49-F238E27FC236}">
                <a16:creationId xmlns:a16="http://schemas.microsoft.com/office/drawing/2014/main" id="{70D48ACE-E566-D95C-7F3B-7169271CA65B}"/>
              </a:ext>
            </a:extLst>
          </p:cNvPr>
          <p:cNvCxnSpPr>
            <a:cxnSpLocks/>
          </p:cNvCxnSpPr>
          <p:nvPr/>
        </p:nvCxnSpPr>
        <p:spPr>
          <a:xfrm>
            <a:off x="233363" y="6592888"/>
            <a:ext cx="11722100" cy="0"/>
          </a:xfrm>
          <a:prstGeom prst="line">
            <a:avLst/>
          </a:prstGeom>
          <a:ln w="28575">
            <a:solidFill>
              <a:srgbClr val="FBB21B"/>
            </a:solidFill>
          </a:ln>
        </p:spPr>
        <p:style>
          <a:lnRef idx="1">
            <a:schemeClr val="accent1"/>
          </a:lnRef>
          <a:fillRef idx="0">
            <a:schemeClr val="accent1"/>
          </a:fillRef>
          <a:effectRef idx="0">
            <a:schemeClr val="accent1"/>
          </a:effectRef>
          <a:fontRef idx="minor">
            <a:schemeClr val="tx1"/>
          </a:fontRef>
        </p:style>
      </p:cxnSp>
      <p:sp>
        <p:nvSpPr>
          <p:cNvPr id="68" name="Titel 1">
            <a:extLst>
              <a:ext uri="{FF2B5EF4-FFF2-40B4-BE49-F238E27FC236}">
                <a16:creationId xmlns:a16="http://schemas.microsoft.com/office/drawing/2014/main" id="{EB9D2DDA-8A40-0157-B4D9-EC30E7D4A731}"/>
              </a:ext>
            </a:extLst>
          </p:cNvPr>
          <p:cNvSpPr txBox="1">
            <a:spLocks/>
          </p:cNvSpPr>
          <p:nvPr/>
        </p:nvSpPr>
        <p:spPr>
          <a:xfrm>
            <a:off x="-4633602" y="3150201"/>
            <a:ext cx="3627436" cy="664797"/>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2400" b="1" kern="1200" cap="all" baseline="0">
                <a:solidFill>
                  <a:schemeClr val="tx1"/>
                </a:solidFill>
                <a:latin typeface="+mj-lt"/>
                <a:ea typeface="+mj-ea"/>
                <a:cs typeface="Segoe UI" panose="020B0502040204020203" pitchFamily="34" charset="0"/>
              </a:defRPr>
            </a:lvl1pPr>
          </a:lstStyle>
          <a:p>
            <a:r>
              <a:rPr lang="de-DE">
                <a:solidFill>
                  <a:schemeClr val="bg1"/>
                </a:solidFill>
              </a:rPr>
              <a:t>Nachhaltige Lösung</a:t>
            </a:r>
          </a:p>
        </p:txBody>
      </p:sp>
      <p:graphicFrame>
        <p:nvGraphicFramePr>
          <p:cNvPr id="5" name="Diagramm 4">
            <a:extLst>
              <a:ext uri="{FF2B5EF4-FFF2-40B4-BE49-F238E27FC236}">
                <a16:creationId xmlns:a16="http://schemas.microsoft.com/office/drawing/2014/main" id="{123E6D0A-4B3D-7552-D53C-F458D05903D0}"/>
              </a:ext>
            </a:extLst>
          </p:cNvPr>
          <p:cNvGraphicFramePr>
            <a:graphicFrameLocks/>
          </p:cNvGraphicFramePr>
          <p:nvPr/>
        </p:nvGraphicFramePr>
        <p:xfrm>
          <a:off x="0" y="1701213"/>
          <a:ext cx="12192000" cy="4646013"/>
        </p:xfrm>
        <a:graphic>
          <a:graphicData uri="http://schemas.openxmlformats.org/drawingml/2006/chart">
            <c:chart xmlns:c="http://schemas.openxmlformats.org/drawingml/2006/chart" xmlns:r="http://schemas.openxmlformats.org/officeDocument/2006/relationships" r:id="rId9"/>
          </a:graphicData>
        </a:graphic>
      </p:graphicFrame>
      <p:sp>
        <p:nvSpPr>
          <p:cNvPr id="3" name="Textfeld 2">
            <a:extLst>
              <a:ext uri="{FF2B5EF4-FFF2-40B4-BE49-F238E27FC236}">
                <a16:creationId xmlns:a16="http://schemas.microsoft.com/office/drawing/2014/main" id="{A29FAA0F-05C3-CDE2-A2AD-C388F8AF2066}"/>
              </a:ext>
            </a:extLst>
          </p:cNvPr>
          <p:cNvSpPr txBox="1"/>
          <p:nvPr/>
        </p:nvSpPr>
        <p:spPr>
          <a:xfrm>
            <a:off x="10485278" y="3068836"/>
            <a:ext cx="1555245" cy="430887"/>
          </a:xfrm>
          <a:prstGeom prst="rect">
            <a:avLst/>
          </a:prstGeom>
          <a:solidFill>
            <a:schemeClr val="accent1">
              <a:lumMod val="60000"/>
              <a:lumOff val="40000"/>
            </a:schemeClr>
          </a:solidFill>
        </p:spPr>
        <p:txBody>
          <a:bodyPr wrap="square" lIns="0" tIns="0" rIns="0" bIns="0" rtlCol="0">
            <a:spAutoFit/>
          </a:bodyPr>
          <a:lstStyle/>
          <a:p>
            <a:pPr algn="ctr"/>
            <a:r>
              <a:rPr lang="de-DE" sz="1400" b="1" dirty="0">
                <a:solidFill>
                  <a:schemeClr val="bg1"/>
                </a:solidFill>
              </a:rPr>
              <a:t>+43% to </a:t>
            </a:r>
          </a:p>
          <a:p>
            <a:pPr algn="ctr"/>
            <a:r>
              <a:rPr lang="de-DE" sz="1400" b="1" dirty="0">
                <a:solidFill>
                  <a:schemeClr val="bg1"/>
                </a:solidFill>
              </a:rPr>
              <a:t>+ 64%</a:t>
            </a:r>
          </a:p>
        </p:txBody>
      </p:sp>
      <p:sp>
        <p:nvSpPr>
          <p:cNvPr id="4" name="Textfeld 3">
            <a:extLst>
              <a:ext uri="{FF2B5EF4-FFF2-40B4-BE49-F238E27FC236}">
                <a16:creationId xmlns:a16="http://schemas.microsoft.com/office/drawing/2014/main" id="{5BD124A7-BE29-0540-26C1-2376BADBD6DF}"/>
              </a:ext>
            </a:extLst>
          </p:cNvPr>
          <p:cNvSpPr txBox="1"/>
          <p:nvPr/>
        </p:nvSpPr>
        <p:spPr>
          <a:xfrm>
            <a:off x="10485276" y="4178411"/>
            <a:ext cx="1555245" cy="600164"/>
          </a:xfrm>
          <a:prstGeom prst="rect">
            <a:avLst/>
          </a:prstGeom>
          <a:solidFill>
            <a:schemeClr val="bg1"/>
          </a:solidFill>
        </p:spPr>
        <p:txBody>
          <a:bodyPr wrap="square" lIns="0" tIns="0" rIns="0" bIns="0" rtlCol="0">
            <a:spAutoFit/>
          </a:bodyPr>
          <a:lstStyle/>
          <a:p>
            <a:pPr algn="ctr"/>
            <a:r>
              <a:rPr lang="de-DE" sz="1300" b="1" dirty="0">
                <a:solidFill>
                  <a:schemeClr val="accent1"/>
                </a:solidFill>
              </a:rPr>
              <a:t>CO2e </a:t>
            </a:r>
            <a:r>
              <a:rPr lang="de-DE" sz="1300" b="1" dirty="0" err="1">
                <a:solidFill>
                  <a:schemeClr val="accent1"/>
                </a:solidFill>
              </a:rPr>
              <a:t>consumption</a:t>
            </a:r>
            <a:r>
              <a:rPr lang="de-DE" sz="1300" b="1" dirty="0">
                <a:solidFill>
                  <a:schemeClr val="accent1"/>
                </a:solidFill>
              </a:rPr>
              <a:t> </a:t>
            </a:r>
          </a:p>
          <a:p>
            <a:pPr algn="ctr"/>
            <a:r>
              <a:rPr lang="de-DE" sz="1300" b="1" dirty="0">
                <a:solidFill>
                  <a:schemeClr val="accent1"/>
                </a:solidFill>
              </a:rPr>
              <a:t>vs. GRP </a:t>
            </a:r>
          </a:p>
        </p:txBody>
      </p:sp>
      <p:sp>
        <p:nvSpPr>
          <p:cNvPr id="6" name="Textfeld 5">
            <a:extLst>
              <a:ext uri="{FF2B5EF4-FFF2-40B4-BE49-F238E27FC236}">
                <a16:creationId xmlns:a16="http://schemas.microsoft.com/office/drawing/2014/main" id="{B358AF67-121E-8838-F2B5-820E3E64BE18}"/>
              </a:ext>
            </a:extLst>
          </p:cNvPr>
          <p:cNvSpPr txBox="1"/>
          <p:nvPr/>
        </p:nvSpPr>
        <p:spPr>
          <a:xfrm>
            <a:off x="10485277" y="2178874"/>
            <a:ext cx="1555245" cy="430887"/>
          </a:xfrm>
          <a:prstGeom prst="rect">
            <a:avLst/>
          </a:prstGeom>
          <a:solidFill>
            <a:schemeClr val="accent4"/>
          </a:solidFill>
        </p:spPr>
        <p:txBody>
          <a:bodyPr wrap="square" lIns="0" tIns="0" rIns="0" bIns="0" rtlCol="0">
            <a:spAutoFit/>
          </a:bodyPr>
          <a:lstStyle/>
          <a:p>
            <a:pPr algn="ctr"/>
            <a:r>
              <a:rPr lang="de-DE" sz="1400" b="1" dirty="0">
                <a:solidFill>
                  <a:schemeClr val="bg1"/>
                </a:solidFill>
              </a:rPr>
              <a:t>+132% to </a:t>
            </a:r>
          </a:p>
          <a:p>
            <a:pPr algn="ctr"/>
            <a:r>
              <a:rPr lang="de-DE" sz="1400" b="1" dirty="0">
                <a:solidFill>
                  <a:schemeClr val="bg1"/>
                </a:solidFill>
              </a:rPr>
              <a:t>+ 339%</a:t>
            </a:r>
          </a:p>
        </p:txBody>
      </p:sp>
    </p:spTree>
    <p:extLst>
      <p:ext uri="{BB962C8B-B14F-4D97-AF65-F5344CB8AC3E}">
        <p14:creationId xmlns:p14="http://schemas.microsoft.com/office/powerpoint/2010/main" val="7931185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8B02EE3-CC44-89EC-14BF-7B835B793BCA}"/>
              </a:ext>
            </a:extLst>
          </p:cNvPr>
          <p:cNvSpPr>
            <a:spLocks noGrp="1"/>
          </p:cNvSpPr>
          <p:nvPr>
            <p:ph type="title"/>
          </p:nvPr>
        </p:nvSpPr>
        <p:spPr/>
        <p:txBody>
          <a:bodyPr/>
          <a:lstStyle/>
          <a:p>
            <a:pPr lvl="0"/>
            <a:r>
              <a:rPr lang="de-DE" dirty="0" err="1"/>
              <a:t>Sustainable</a:t>
            </a:r>
            <a:r>
              <a:rPr lang="de-DE" dirty="0"/>
              <a:t> Development Goals  - SDG</a:t>
            </a:r>
          </a:p>
        </p:txBody>
      </p:sp>
      <p:sp>
        <p:nvSpPr>
          <p:cNvPr id="3" name="Textplatzhalter 2">
            <a:extLst>
              <a:ext uri="{FF2B5EF4-FFF2-40B4-BE49-F238E27FC236}">
                <a16:creationId xmlns:a16="http://schemas.microsoft.com/office/drawing/2014/main" id="{E0701BC1-2935-B9CA-CA96-993FA5FA7896}"/>
              </a:ext>
            </a:extLst>
          </p:cNvPr>
          <p:cNvSpPr>
            <a:spLocks noGrp="1"/>
          </p:cNvSpPr>
          <p:nvPr>
            <p:ph type="body" sz="quarter" idx="14"/>
          </p:nvPr>
        </p:nvSpPr>
        <p:spPr/>
        <p:txBody>
          <a:bodyPr/>
          <a:lstStyle/>
          <a:p>
            <a:r>
              <a:rPr lang="en-US" dirty="0"/>
              <a:t>adopted by all United Nations</a:t>
            </a:r>
            <a:r>
              <a:rPr lang="de-DE" dirty="0"/>
              <a:t> </a:t>
            </a:r>
          </a:p>
        </p:txBody>
      </p:sp>
      <p:sp>
        <p:nvSpPr>
          <p:cNvPr id="4" name="Foliennummernplatzhalter 3">
            <a:extLst>
              <a:ext uri="{FF2B5EF4-FFF2-40B4-BE49-F238E27FC236}">
                <a16:creationId xmlns:a16="http://schemas.microsoft.com/office/drawing/2014/main" id="{C6862111-4EB0-FEBC-5CF7-B942EBEE8A1E}"/>
              </a:ext>
            </a:extLst>
          </p:cNvPr>
          <p:cNvSpPr>
            <a:spLocks noGrp="1"/>
          </p:cNvSpPr>
          <p:nvPr>
            <p:ph type="sldNum" sz="quarter" idx="4"/>
          </p:nvPr>
        </p:nvSpPr>
        <p:spPr/>
        <p:txBody>
          <a:bodyPr/>
          <a:lstStyle/>
          <a:p>
            <a:fld id="{70AC78CC-C529-47E7-A9D5-30BF1F95C35E}" type="slidenum">
              <a:rPr lang="de-DE" smtClean="0"/>
              <a:pPr/>
              <a:t>20</a:t>
            </a:fld>
            <a:endParaRPr lang="de-DE"/>
          </a:p>
        </p:txBody>
      </p:sp>
      <p:sp>
        <p:nvSpPr>
          <p:cNvPr id="5" name="Fußzeilenplatzhalter 4">
            <a:extLst>
              <a:ext uri="{FF2B5EF4-FFF2-40B4-BE49-F238E27FC236}">
                <a16:creationId xmlns:a16="http://schemas.microsoft.com/office/drawing/2014/main" id="{0E29A951-6A7A-E777-CAF4-2AEA5D9EE1CE}"/>
              </a:ext>
            </a:extLst>
          </p:cNvPr>
          <p:cNvSpPr>
            <a:spLocks noGrp="1"/>
          </p:cNvSpPr>
          <p:nvPr>
            <p:ph type="ftr" sz="quarter" idx="3"/>
          </p:nvPr>
        </p:nvSpPr>
        <p:spPr/>
        <p:txBody>
          <a:bodyPr/>
          <a:lstStyle/>
          <a:p>
            <a:r>
              <a:rPr lang="de-DE" dirty="0"/>
              <a:t>Corporate </a:t>
            </a:r>
            <a:r>
              <a:rPr lang="de-DE" dirty="0" err="1"/>
              <a:t>Presentation</a:t>
            </a:r>
            <a:endParaRPr lang="en-US" dirty="0"/>
          </a:p>
        </p:txBody>
      </p:sp>
      <p:graphicFrame>
        <p:nvGraphicFramePr>
          <p:cNvPr id="7" name="Inhaltsplatzhalter 6">
            <a:extLst>
              <a:ext uri="{FF2B5EF4-FFF2-40B4-BE49-F238E27FC236}">
                <a16:creationId xmlns:a16="http://schemas.microsoft.com/office/drawing/2014/main" id="{419698B2-7DE3-2D25-99E6-57DB2F0C955F}"/>
              </a:ext>
            </a:extLst>
          </p:cNvPr>
          <p:cNvGraphicFramePr>
            <a:graphicFrameLocks noGrp="1"/>
          </p:cNvGraphicFramePr>
          <p:nvPr>
            <p:ph idx="1"/>
          </p:nvPr>
        </p:nvGraphicFramePr>
        <p:xfrm>
          <a:off x="0" y="1841366"/>
          <a:ext cx="6358880" cy="44815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Inhaltsplatzhalter 6">
            <a:extLst>
              <a:ext uri="{FF2B5EF4-FFF2-40B4-BE49-F238E27FC236}">
                <a16:creationId xmlns:a16="http://schemas.microsoft.com/office/drawing/2014/main" id="{A75D087E-1C11-ED1F-1CA4-98E153F4208A}"/>
              </a:ext>
            </a:extLst>
          </p:cNvPr>
          <p:cNvSpPr txBox="1">
            <a:spLocks/>
          </p:cNvSpPr>
          <p:nvPr/>
        </p:nvSpPr>
        <p:spPr>
          <a:xfrm>
            <a:off x="10832139" y="2650026"/>
            <a:ext cx="801776" cy="2321522"/>
          </a:xfrm>
          <a:prstGeom prst="rect">
            <a:avLst/>
          </a:prstGeom>
        </p:spPr>
        <p:txBody>
          <a:bodyPr/>
          <a:lstStyle>
            <a:lvl1pPr marL="252000" indent="-252000" algn="l" defTabSz="914400" rtl="0" eaLnBrk="1" latinLnBrk="0" hangingPunct="1">
              <a:lnSpc>
                <a:spcPct val="110000"/>
              </a:lnSpc>
              <a:spcBef>
                <a:spcPts val="1000"/>
              </a:spcBef>
              <a:spcAft>
                <a:spcPts val="0"/>
              </a:spcAft>
              <a:buClr>
                <a:schemeClr val="accent2"/>
              </a:buClr>
              <a:buFont typeface="Wingdings" panose="05000000000000000000" pitchFamily="2" charset="2"/>
              <a:buChar char="§"/>
              <a:defRPr sz="1400" kern="1200">
                <a:solidFill>
                  <a:schemeClr val="tx1"/>
                </a:solidFill>
                <a:latin typeface="+mn-lt"/>
                <a:ea typeface="+mn-ea"/>
                <a:cs typeface="Segoe UI" panose="020B0502040204020203" pitchFamily="34" charset="0"/>
              </a:defRPr>
            </a:lvl1pPr>
            <a:lvl2pPr marL="504000" indent="-252000" algn="l" defTabSz="914400" rtl="0" eaLnBrk="1" latinLnBrk="0" hangingPunct="1">
              <a:lnSpc>
                <a:spcPct val="100000"/>
              </a:lnSpc>
              <a:spcBef>
                <a:spcPts val="500"/>
              </a:spcBef>
              <a:spcAft>
                <a:spcPts val="0"/>
              </a:spcAft>
              <a:buClr>
                <a:schemeClr val="accent2"/>
              </a:buClr>
              <a:buFont typeface="Wingdings" panose="05000000000000000000" pitchFamily="2" charset="2"/>
              <a:buChar char="§"/>
              <a:defRPr sz="1200" kern="1200">
                <a:solidFill>
                  <a:schemeClr val="tx1"/>
                </a:solidFill>
                <a:latin typeface="+mn-lt"/>
                <a:ea typeface="+mn-ea"/>
                <a:cs typeface="Segoe UI" panose="020B0502040204020203" pitchFamily="34" charset="0"/>
              </a:defRPr>
            </a:lvl2pPr>
            <a:lvl3pPr marL="756000" indent="-252000" algn="l" defTabSz="914400" rtl="0" eaLnBrk="1" latinLnBrk="0" hangingPunct="1">
              <a:lnSpc>
                <a:spcPct val="100000"/>
              </a:lnSpc>
              <a:spcBef>
                <a:spcPts val="500"/>
              </a:spcBef>
              <a:spcAft>
                <a:spcPts val="0"/>
              </a:spcAft>
              <a:buClr>
                <a:schemeClr val="accent2"/>
              </a:buClr>
              <a:buFont typeface="Wingdings" panose="05000000000000000000" pitchFamily="2" charset="2"/>
              <a:buChar char="§"/>
              <a:defRPr sz="1200" kern="1200">
                <a:solidFill>
                  <a:schemeClr val="tx1"/>
                </a:solidFill>
                <a:latin typeface="+mn-lt"/>
                <a:ea typeface="+mn-ea"/>
                <a:cs typeface="Segoe UI" panose="020B0502040204020203" pitchFamily="34" charset="0"/>
              </a:defRPr>
            </a:lvl3pPr>
            <a:lvl4pPr marL="1008000" indent="-252000" algn="l" defTabSz="914400" rtl="0" eaLnBrk="1" latinLnBrk="0" hangingPunct="1">
              <a:lnSpc>
                <a:spcPct val="100000"/>
              </a:lnSpc>
              <a:spcBef>
                <a:spcPts val="500"/>
              </a:spcBef>
              <a:spcAft>
                <a:spcPts val="0"/>
              </a:spcAft>
              <a:buClr>
                <a:schemeClr val="accent2"/>
              </a:buClr>
              <a:buFont typeface="Wingdings" panose="05000000000000000000" pitchFamily="2" charset="2"/>
              <a:buChar char="§"/>
              <a:defRPr sz="1200" kern="1200">
                <a:solidFill>
                  <a:schemeClr val="tx1"/>
                </a:solidFill>
                <a:latin typeface="+mn-lt"/>
                <a:ea typeface="+mn-ea"/>
                <a:cs typeface="Segoe UI" panose="020B0502040204020203" pitchFamily="34" charset="0"/>
              </a:defRPr>
            </a:lvl4pPr>
            <a:lvl5pPr marL="1260000" indent="-252000" algn="l" defTabSz="914400" rtl="0" eaLnBrk="1" latinLnBrk="0" hangingPunct="1">
              <a:lnSpc>
                <a:spcPct val="100000"/>
              </a:lnSpc>
              <a:spcBef>
                <a:spcPts val="500"/>
              </a:spcBef>
              <a:spcAft>
                <a:spcPts val="0"/>
              </a:spcAft>
              <a:buClr>
                <a:schemeClr val="accent2"/>
              </a:buClr>
              <a:buFont typeface="Wingdings" panose="05000000000000000000" pitchFamily="2" charset="2"/>
              <a:buChar char="§"/>
              <a:defRPr sz="1200" kern="1200">
                <a:solidFill>
                  <a:schemeClr val="tx1"/>
                </a:solidFill>
                <a:latin typeface="+mn-lt"/>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endParaRPr lang="de-DE" dirty="0"/>
          </a:p>
        </p:txBody>
      </p:sp>
      <p:pic>
        <p:nvPicPr>
          <p:cNvPr id="1026" name="Picture 2" descr="Sustainable Future Goals - an ESG framework | Balderton Capital">
            <a:extLst>
              <a:ext uri="{FF2B5EF4-FFF2-40B4-BE49-F238E27FC236}">
                <a16:creationId xmlns:a16="http://schemas.microsoft.com/office/drawing/2014/main" id="{BFC2A603-254D-7BD8-F9AB-3CE15B56847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96418" y="1939925"/>
            <a:ext cx="6148634" cy="34730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07461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4E45A2-A606-DFB0-6394-A118C954DD13}"/>
              </a:ext>
            </a:extLst>
          </p:cNvPr>
          <p:cNvSpPr>
            <a:spLocks noGrp="1"/>
          </p:cNvSpPr>
          <p:nvPr>
            <p:ph type="title"/>
          </p:nvPr>
        </p:nvSpPr>
        <p:spPr/>
        <p:txBody>
          <a:bodyPr/>
          <a:lstStyle/>
          <a:p>
            <a:r>
              <a:rPr lang="en-US" dirty="0"/>
              <a:t>Results RELINE </a:t>
            </a:r>
            <a:endParaRPr lang="de-DE" dirty="0"/>
          </a:p>
        </p:txBody>
      </p:sp>
      <p:sp>
        <p:nvSpPr>
          <p:cNvPr id="4" name="Foliennummernplatzhalter 3">
            <a:extLst>
              <a:ext uri="{FF2B5EF4-FFF2-40B4-BE49-F238E27FC236}">
                <a16:creationId xmlns:a16="http://schemas.microsoft.com/office/drawing/2014/main" id="{5A1A1AC9-5AD9-E672-B391-E5976EDA6B01}"/>
              </a:ext>
            </a:extLst>
          </p:cNvPr>
          <p:cNvSpPr>
            <a:spLocks noGrp="1"/>
          </p:cNvSpPr>
          <p:nvPr>
            <p:ph type="sldNum" sz="quarter" idx="4"/>
          </p:nvPr>
        </p:nvSpPr>
        <p:spPr/>
        <p:txBody>
          <a:bodyPr/>
          <a:lstStyle/>
          <a:p>
            <a:fld id="{70AC78CC-C529-47E7-A9D5-30BF1F95C35E}" type="slidenum">
              <a:rPr lang="de-DE" smtClean="0"/>
              <a:pPr/>
              <a:t>21</a:t>
            </a:fld>
            <a:endParaRPr lang="de-DE"/>
          </a:p>
        </p:txBody>
      </p:sp>
      <p:sp>
        <p:nvSpPr>
          <p:cNvPr id="5" name="Fußzeilenplatzhalter 4">
            <a:extLst>
              <a:ext uri="{FF2B5EF4-FFF2-40B4-BE49-F238E27FC236}">
                <a16:creationId xmlns:a16="http://schemas.microsoft.com/office/drawing/2014/main" id="{A7621E39-B914-C4F1-554A-2AABF1800B03}"/>
              </a:ext>
            </a:extLst>
          </p:cNvPr>
          <p:cNvSpPr>
            <a:spLocks noGrp="1"/>
          </p:cNvSpPr>
          <p:nvPr>
            <p:ph type="ftr" sz="quarter" idx="3"/>
          </p:nvPr>
        </p:nvSpPr>
        <p:spPr/>
        <p:txBody>
          <a:bodyPr/>
          <a:lstStyle/>
          <a:p>
            <a:r>
              <a:rPr lang="de-DE" dirty="0"/>
              <a:t>Corporate </a:t>
            </a:r>
            <a:r>
              <a:rPr lang="de-DE" dirty="0" err="1"/>
              <a:t>Presentation</a:t>
            </a:r>
            <a:endParaRPr lang="en-US" dirty="0"/>
          </a:p>
        </p:txBody>
      </p:sp>
      <p:sp>
        <p:nvSpPr>
          <p:cNvPr id="6" name="Inhaltsplatzhalter 5">
            <a:extLst>
              <a:ext uri="{FF2B5EF4-FFF2-40B4-BE49-F238E27FC236}">
                <a16:creationId xmlns:a16="http://schemas.microsoft.com/office/drawing/2014/main" id="{B32361C3-F422-A927-CFEA-3909232793A0}"/>
              </a:ext>
            </a:extLst>
          </p:cNvPr>
          <p:cNvSpPr>
            <a:spLocks noGrp="1"/>
          </p:cNvSpPr>
          <p:nvPr>
            <p:ph idx="1"/>
          </p:nvPr>
        </p:nvSpPr>
        <p:spPr>
          <a:xfrm>
            <a:off x="243987" y="1931351"/>
            <a:ext cx="10387169" cy="2024529"/>
          </a:xfrm>
        </p:spPr>
        <p:txBody>
          <a:bodyPr/>
          <a:lstStyle/>
          <a:p>
            <a:pPr marL="342900" lvl="0" indent="-342900" algn="just">
              <a:lnSpc>
                <a:spcPct val="107000"/>
              </a:lnSpc>
              <a:buFont typeface="Calibri" panose="020F0502020204030204" pitchFamily="34" charset="0"/>
              <a:buChar cha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Companies only qualify for a medal if they have received a score of at least 30 points in all four topics.</a:t>
            </a:r>
          </a:p>
          <a:p>
            <a:pPr marL="342900" lvl="0" indent="-342900" algn="just">
              <a:lnSpc>
                <a:spcPct val="107000"/>
              </a:lnSpc>
              <a:buFont typeface="Calibri" panose="020F0502020204030204" pitchFamily="34" charset="0"/>
              <a:buChar cha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Reline has a bronze medal, placing it in the top 35% of companies rated by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Ecovadis</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across all sectors.</a:t>
            </a:r>
          </a:p>
          <a:p>
            <a:pPr marL="342900" lvl="0" indent="-342900" algn="just">
              <a:lnSpc>
                <a:spcPct val="107000"/>
              </a:lnSpc>
              <a:buFont typeface="Calibri" panose="020F0502020204030204" pitchFamily="34" charset="0"/>
              <a:buChar cha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Reline is at 60% and "good" in each of the 4 areas assessed:</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Platinum (Platin), das beste 1 % (99. Perzentil oder höher)</a:t>
            </a:r>
          </a:p>
        </p:txBody>
      </p:sp>
      <p:sp>
        <p:nvSpPr>
          <p:cNvPr id="11" name="Inhaltsplatzhalter 10">
            <a:extLst>
              <a:ext uri="{FF2B5EF4-FFF2-40B4-BE49-F238E27FC236}">
                <a16:creationId xmlns:a16="http://schemas.microsoft.com/office/drawing/2014/main" id="{EF46E998-0A5E-520F-D9B8-66FC6A4A4829}"/>
              </a:ext>
            </a:extLst>
          </p:cNvPr>
          <p:cNvSpPr>
            <a:spLocks noGrp="1"/>
          </p:cNvSpPr>
          <p:nvPr>
            <p:ph idx="19"/>
          </p:nvPr>
        </p:nvSpPr>
        <p:spPr>
          <a:xfrm>
            <a:off x="8882336" y="4929121"/>
            <a:ext cx="2892152" cy="1176723"/>
          </a:xfrm>
        </p:spPr>
        <p:txBody>
          <a:bodyPr/>
          <a:lstStyle/>
          <a:p>
            <a:endParaRPr lang="de-DE" dirty="0"/>
          </a:p>
        </p:txBody>
      </p:sp>
      <p:pic>
        <p:nvPicPr>
          <p:cNvPr id="7" name="Grafik 6" descr="Ein Bild, das Text, Schrift, Screenshot, Diagramm enthält.&#10;&#10;Automatisch generierte Beschreibung">
            <a:extLst>
              <a:ext uri="{FF2B5EF4-FFF2-40B4-BE49-F238E27FC236}">
                <a16:creationId xmlns:a16="http://schemas.microsoft.com/office/drawing/2014/main" id="{5C9D1373-9369-9AF7-2B09-E05A5633D50C}"/>
              </a:ext>
            </a:extLst>
          </p:cNvPr>
          <p:cNvPicPr>
            <a:picLocks noChangeAspect="1"/>
          </p:cNvPicPr>
          <p:nvPr/>
        </p:nvPicPr>
        <p:blipFill>
          <a:blip r:embed="rId2"/>
          <a:stretch>
            <a:fillRect/>
          </a:stretch>
        </p:blipFill>
        <p:spPr>
          <a:xfrm>
            <a:off x="209639" y="4006198"/>
            <a:ext cx="7883328" cy="2252380"/>
          </a:xfrm>
          <a:prstGeom prst="rect">
            <a:avLst/>
          </a:prstGeom>
        </p:spPr>
      </p:pic>
      <p:pic>
        <p:nvPicPr>
          <p:cNvPr id="8" name="Grafik 7" descr="Ein Bild, das Text, Diagramm, Screenshot, Reihe enthält.&#10;&#10;Automatisch generierte Beschreibung">
            <a:extLst>
              <a:ext uri="{FF2B5EF4-FFF2-40B4-BE49-F238E27FC236}">
                <a16:creationId xmlns:a16="http://schemas.microsoft.com/office/drawing/2014/main" id="{00E8F99D-A8CE-785D-AA4D-3851C0ABCDB2}"/>
              </a:ext>
            </a:extLst>
          </p:cNvPr>
          <p:cNvPicPr>
            <a:picLocks noChangeAspect="1"/>
          </p:cNvPicPr>
          <p:nvPr/>
        </p:nvPicPr>
        <p:blipFill>
          <a:blip r:embed="rId3"/>
          <a:stretch>
            <a:fillRect/>
          </a:stretch>
        </p:blipFill>
        <p:spPr>
          <a:xfrm>
            <a:off x="8282776" y="4065588"/>
            <a:ext cx="3667125" cy="2133600"/>
          </a:xfrm>
          <a:prstGeom prst="rect">
            <a:avLst/>
          </a:prstGeom>
        </p:spPr>
      </p:pic>
    </p:spTree>
    <p:extLst>
      <p:ext uri="{BB962C8B-B14F-4D97-AF65-F5344CB8AC3E}">
        <p14:creationId xmlns:p14="http://schemas.microsoft.com/office/powerpoint/2010/main" val="2822954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79307F00-FD22-6673-9261-0B6BAD6735B9}"/>
              </a:ext>
            </a:extLst>
          </p:cNvPr>
          <p:cNvSpPr>
            <a:spLocks noGrp="1"/>
          </p:cNvSpPr>
          <p:nvPr>
            <p:ph type="body" sz="quarter" idx="10"/>
          </p:nvPr>
        </p:nvSpPr>
        <p:spPr>
          <a:xfrm>
            <a:off x="3546493" y="5715777"/>
            <a:ext cx="8199646" cy="550472"/>
          </a:xfrm>
        </p:spPr>
        <p:txBody>
          <a:bodyPr/>
          <a:lstStyle/>
          <a:p>
            <a:r>
              <a:rPr lang="de-DE" dirty="0" err="1"/>
              <a:t>We</a:t>
            </a:r>
            <a:r>
              <a:rPr lang="de-DE" dirty="0"/>
              <a:t> </a:t>
            </a:r>
            <a:r>
              <a:rPr lang="de-DE" dirty="0" err="1"/>
              <a:t>are</a:t>
            </a:r>
            <a:r>
              <a:rPr lang="de-DE" dirty="0"/>
              <a:t> </a:t>
            </a:r>
            <a:r>
              <a:rPr lang="de-DE" dirty="0" err="1"/>
              <a:t>exhibiting</a:t>
            </a:r>
            <a:r>
              <a:rPr lang="de-DE" dirty="0"/>
              <a:t> on </a:t>
            </a:r>
            <a:r>
              <a:rPr lang="de-DE" dirty="0" err="1"/>
              <a:t>the</a:t>
            </a:r>
            <a:r>
              <a:rPr lang="de-DE" dirty="0"/>
              <a:t> </a:t>
            </a:r>
            <a:r>
              <a:rPr lang="de-DE" dirty="0" err="1"/>
              <a:t>booth</a:t>
            </a:r>
            <a:endParaRPr lang="de-DE" dirty="0"/>
          </a:p>
        </p:txBody>
      </p:sp>
      <p:sp>
        <p:nvSpPr>
          <p:cNvPr id="3" name="Textplatzhalter 2">
            <a:extLst>
              <a:ext uri="{FF2B5EF4-FFF2-40B4-BE49-F238E27FC236}">
                <a16:creationId xmlns:a16="http://schemas.microsoft.com/office/drawing/2014/main" id="{891352AC-7DDF-E46B-C97A-725D3B6E6466}"/>
              </a:ext>
            </a:extLst>
          </p:cNvPr>
          <p:cNvSpPr>
            <a:spLocks noGrp="1"/>
          </p:cNvSpPr>
          <p:nvPr>
            <p:ph type="body" sz="quarter" idx="11"/>
          </p:nvPr>
        </p:nvSpPr>
        <p:spPr/>
        <p:txBody>
          <a:bodyPr/>
          <a:lstStyle/>
          <a:p>
            <a:r>
              <a:rPr lang="de-DE" dirty="0" err="1"/>
              <a:t>Available</a:t>
            </a:r>
            <a:r>
              <a:rPr lang="de-DE" dirty="0"/>
              <a:t> </a:t>
            </a:r>
            <a:r>
              <a:rPr lang="de-DE" dirty="0" err="1"/>
              <a:t>to</a:t>
            </a:r>
            <a:r>
              <a:rPr lang="de-DE" dirty="0"/>
              <a:t> </a:t>
            </a:r>
            <a:r>
              <a:rPr lang="de-DE" dirty="0" err="1"/>
              <a:t>answer</a:t>
            </a:r>
            <a:r>
              <a:rPr lang="de-DE" dirty="0"/>
              <a:t> </a:t>
            </a:r>
            <a:r>
              <a:rPr lang="de-DE" dirty="0" err="1"/>
              <a:t>your</a:t>
            </a:r>
            <a:r>
              <a:rPr lang="de-DE" dirty="0"/>
              <a:t> </a:t>
            </a:r>
            <a:r>
              <a:rPr lang="de-DE" dirty="0" err="1"/>
              <a:t>questions</a:t>
            </a:r>
            <a:endParaRPr lang="de-DE" dirty="0"/>
          </a:p>
        </p:txBody>
      </p:sp>
    </p:spTree>
    <p:extLst>
      <p:ext uri="{BB962C8B-B14F-4D97-AF65-F5344CB8AC3E}">
        <p14:creationId xmlns:p14="http://schemas.microsoft.com/office/powerpoint/2010/main" val="967196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LEFT" val="93,96204"/>
  <p:tag name="TOP" val="297,1748"/>
</p:tagLst>
</file>

<file path=ppt/tags/tag7.xml><?xml version="1.0" encoding="utf-8"?>
<p:tagLst xmlns:a="http://schemas.openxmlformats.org/drawingml/2006/main" xmlns:r="http://schemas.openxmlformats.org/officeDocument/2006/relationships" xmlns:p="http://schemas.openxmlformats.org/presentationml/2006/main">
  <p:tag name="WIDTH" val="146.981658935547"/>
  <p:tag name="HEIGHT" val="38.6229133605957"/>
  <p:tag name="LEFT" val="757.97802734375"/>
  <p:tag name="TOP" val="14.9774799346924"/>
</p:tagLst>
</file>

<file path=ppt/tags/tag8.xml><?xml version="1.0" encoding="utf-8"?>
<p:tagLst xmlns:a="http://schemas.openxmlformats.org/drawingml/2006/main" xmlns:r="http://schemas.openxmlformats.org/officeDocument/2006/relationships" xmlns:p="http://schemas.openxmlformats.org/presentationml/2006/main">
  <p:tag name="LEFT" val="93,96204"/>
  <p:tag name="TOP" val="262,6715"/>
</p:tagLst>
</file>

<file path=ppt/tags/tag9.xml><?xml version="1.0" encoding="utf-8"?>
<p:tagLst xmlns:a="http://schemas.openxmlformats.org/drawingml/2006/main" xmlns:r="http://schemas.openxmlformats.org/officeDocument/2006/relationships" xmlns:p="http://schemas.openxmlformats.org/presentationml/2006/main">
  <p:tag name="LEFT" val="93,96204"/>
  <p:tag name="TOP" val="188,5129"/>
</p:tagLst>
</file>

<file path=ppt/tags/tag10.xml><?xml version="1.0" encoding="utf-8"?>
<p:tagLst xmlns:a="http://schemas.openxmlformats.org/drawingml/2006/main" xmlns:r="http://schemas.openxmlformats.org/officeDocument/2006/relationships" xmlns:p="http://schemas.openxmlformats.org/presentationml/2006/main">
  <p:tag name="LEFT" val="93,96204"/>
  <p:tag name="TOP" val="222,1416"/>
</p:tagLst>
</file>

<file path=ppt/tags/tag11.xml><?xml version="1.0" encoding="utf-8"?>
<p:tagLst xmlns:a="http://schemas.openxmlformats.org/drawingml/2006/main" xmlns:r="http://schemas.openxmlformats.org/officeDocument/2006/relationships" xmlns:p="http://schemas.openxmlformats.org/presentationml/2006/main">
  <p:tag name="LEFT" val="93,96204"/>
  <p:tag name="TOP" val="297,1748"/>
</p:tagLst>
</file>

<file path=ppt/tags/tag12.xml><?xml version="1.0" encoding="utf-8"?>
<p:tagLst xmlns:a="http://schemas.openxmlformats.org/drawingml/2006/main" xmlns:r="http://schemas.openxmlformats.org/officeDocument/2006/relationships" xmlns:p="http://schemas.openxmlformats.org/presentationml/2006/main">
  <p:tag name="LEFT" val="93,96204"/>
  <p:tag name="TOP" val="297,1748"/>
</p:tagLst>
</file>

<file path=ppt/tags/tag13.xml><?xml version="1.0" encoding="utf-8"?>
<p:tagLst xmlns:a="http://schemas.openxmlformats.org/drawingml/2006/main" xmlns:r="http://schemas.openxmlformats.org/officeDocument/2006/relationships" xmlns:p="http://schemas.openxmlformats.org/presentationml/2006/main">
  <p:tag name="LEFT" val="93,96204"/>
  <p:tag name="TOP" val="297,1748"/>
</p:tagLst>
</file>

<file path=ppt/tags/tag14.xml><?xml version="1.0" encoding="utf-8"?>
<p:tagLst xmlns:a="http://schemas.openxmlformats.org/drawingml/2006/main" xmlns:r="http://schemas.openxmlformats.org/officeDocument/2006/relationships" xmlns:p="http://schemas.openxmlformats.org/presentationml/2006/main">
  <p:tag name="LEFT" val="93,96204"/>
  <p:tag name="TOP" val="297,1748"/>
</p:tagLst>
</file>

<file path=ppt/tags/tag15.xml><?xml version="1.0" encoding="utf-8"?>
<p:tagLst xmlns:a="http://schemas.openxmlformats.org/drawingml/2006/main" xmlns:r="http://schemas.openxmlformats.org/officeDocument/2006/relationships" xmlns:p="http://schemas.openxmlformats.org/presentationml/2006/main">
  <p:tag name="LEFT" val="93,96204"/>
  <p:tag name="TOP" val="297,1748"/>
</p:tagLst>
</file>

<file path=ppt/tags/tag16.xml><?xml version="1.0" encoding="utf-8"?>
<p:tagLst xmlns:a="http://schemas.openxmlformats.org/drawingml/2006/main" xmlns:r="http://schemas.openxmlformats.org/officeDocument/2006/relationships" xmlns:p="http://schemas.openxmlformats.org/presentationml/2006/main">
  <p:tag name="LEFT" val="93,96204"/>
  <p:tag name="TOP" val="297,1748"/>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RELINE">
  <a:themeElements>
    <a:clrScheme name="RELINE">
      <a:dk1>
        <a:srgbClr val="0B1522"/>
      </a:dk1>
      <a:lt1>
        <a:srgbClr val="FFFFFF"/>
      </a:lt1>
      <a:dk2>
        <a:srgbClr val="0B1522"/>
      </a:dk2>
      <a:lt2>
        <a:srgbClr val="E3E3E3"/>
      </a:lt2>
      <a:accent1>
        <a:srgbClr val="324763"/>
      </a:accent1>
      <a:accent2>
        <a:srgbClr val="F9B004"/>
      </a:accent2>
      <a:accent3>
        <a:srgbClr val="FCC76D"/>
      </a:accent3>
      <a:accent4>
        <a:srgbClr val="B3B3B3"/>
      </a:accent4>
      <a:accent5>
        <a:srgbClr val="E3E3E3"/>
      </a:accent5>
      <a:accent6>
        <a:srgbClr val="F2F2F2"/>
      </a:accent6>
      <a:hlink>
        <a:srgbClr val="2F5496"/>
      </a:hlink>
      <a:folHlink>
        <a:srgbClr val="8EAADB"/>
      </a:folHlink>
    </a:clrScheme>
    <a:fontScheme name="Reline_extern">
      <a:majorFont>
        <a:latin typeface="Ubuntu Medium"/>
        <a:ea typeface=""/>
        <a:cs typeface=""/>
      </a:majorFont>
      <a:minorFont>
        <a:latin typeface="Ubuntu"/>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lIns="0" tIns="0" rIns="0" bIns="0" rtlCol="0" anchor="ctr"/>
      <a:lstStyle>
        <a:defPPr algn="ctr">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9525" cap="rnd">
          <a:round/>
          <a:tailEnd type="triangl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1600" dirty="0" err="1" smtClean="0"/>
        </a:defPPr>
      </a:lstStyle>
    </a:txDef>
  </a:objectDefaults>
  <a:extraClrSchemeLst/>
  <a:extLst>
    <a:ext uri="{05A4C25C-085E-4340-85A3-A5531E510DB2}">
      <thm15:themeFamily xmlns:thm15="http://schemas.microsoft.com/office/thememl/2012/main" name="Standard_Master@RELEASE V5" id="{3819C735-0D70-42A5-A1DA-2210394F3023}" vid="{8757E598-43F6-4750-92FA-5607C3FF9E6D}"/>
    </a:ext>
  </a:extLst>
</a:theme>
</file>

<file path=ppt/theme/theme2.xml><?xml version="1.0" encoding="utf-8"?>
<a:theme xmlns:a="http://schemas.openxmlformats.org/drawingml/2006/main" name="Office">
  <a:themeElements>
    <a:clrScheme name="RELINE">
      <a:dk1>
        <a:srgbClr val="0B1522"/>
      </a:dk1>
      <a:lt1>
        <a:srgbClr val="FFFFFF"/>
      </a:lt1>
      <a:dk2>
        <a:srgbClr val="0B1522"/>
      </a:dk2>
      <a:lt2>
        <a:srgbClr val="E3E3E3"/>
      </a:lt2>
      <a:accent1>
        <a:srgbClr val="324763"/>
      </a:accent1>
      <a:accent2>
        <a:srgbClr val="F9B004"/>
      </a:accent2>
      <a:accent3>
        <a:srgbClr val="FCC76D"/>
      </a:accent3>
      <a:accent4>
        <a:srgbClr val="B3B3B3"/>
      </a:accent4>
      <a:accent5>
        <a:srgbClr val="E3E3E3"/>
      </a:accent5>
      <a:accent6>
        <a:srgbClr val="F2F2F2"/>
      </a:accent6>
      <a:hlink>
        <a:srgbClr val="2F5496"/>
      </a:hlink>
      <a:folHlink>
        <a:srgbClr val="8EAADB"/>
      </a:folHlink>
    </a:clrScheme>
    <a:fontScheme name="RELIN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e9ba59ce-e014-46f4-b457-78bb6427f440}" enabled="0" method="" siteId="{e9ba59ce-e014-46f4-b457-78bb6427f440}" removed="1"/>
</clbl:labelList>
</file>

<file path=docProps/app.xml><?xml version="1.0" encoding="utf-8"?>
<Properties xmlns="http://schemas.openxmlformats.org/officeDocument/2006/extended-properties" xmlns:vt="http://schemas.openxmlformats.org/officeDocument/2006/docPropsVTypes">
  <Template>Standard Master @RELEASE V5</Template>
  <TotalTime>0</TotalTime>
  <Words>1946</Words>
  <Application>Microsoft Office PowerPoint</Application>
  <PresentationFormat>Breitbild</PresentationFormat>
  <Paragraphs>394</Paragraphs>
  <Slides>22</Slides>
  <Notes>8</Notes>
  <HiddenSlides>0</HiddenSlides>
  <MMClips>0</MMClips>
  <ScaleCrop>false</ScaleCrop>
  <HeadingPairs>
    <vt:vector size="8" baseType="variant">
      <vt:variant>
        <vt:lpstr>Verwendete Schriftarten</vt:lpstr>
      </vt:variant>
      <vt:variant>
        <vt:i4>10</vt:i4>
      </vt:variant>
      <vt:variant>
        <vt:lpstr>Design</vt:lpstr>
      </vt:variant>
      <vt:variant>
        <vt:i4>1</vt:i4>
      </vt:variant>
      <vt:variant>
        <vt:lpstr>Eingebettete OLE-Server</vt:lpstr>
      </vt:variant>
      <vt:variant>
        <vt:i4>1</vt:i4>
      </vt:variant>
      <vt:variant>
        <vt:lpstr>Folientitel</vt:lpstr>
      </vt:variant>
      <vt:variant>
        <vt:i4>22</vt:i4>
      </vt:variant>
    </vt:vector>
  </HeadingPairs>
  <TitlesOfParts>
    <vt:vector size="34" baseType="lpstr">
      <vt:lpstr>Aptos</vt:lpstr>
      <vt:lpstr>Arial</vt:lpstr>
      <vt:lpstr>Calibri</vt:lpstr>
      <vt:lpstr>Open Sans</vt:lpstr>
      <vt:lpstr>Open Sans SemiBold</vt:lpstr>
      <vt:lpstr>Segoe UI</vt:lpstr>
      <vt:lpstr>Ubuntu</vt:lpstr>
      <vt:lpstr>Ubuntu Medium</vt:lpstr>
      <vt:lpstr>Verdana</vt:lpstr>
      <vt:lpstr>Wingdings</vt:lpstr>
      <vt:lpstr>RELINE</vt:lpstr>
      <vt:lpstr>think-cell Folie</vt:lpstr>
      <vt:lpstr>PowerPoint-Präsentation</vt:lpstr>
      <vt:lpstr>PowerPoint-Präsentation</vt:lpstr>
      <vt:lpstr>WHY ARE Pipes RENOVATed ?</vt:lpstr>
      <vt:lpstr>Numbers - data - facts</vt:lpstr>
      <vt:lpstr>Singapur on track </vt:lpstr>
      <vt:lpstr>China StrategY, to catch up the pipe aging </vt:lpstr>
      <vt:lpstr>Average pipe age</vt:lpstr>
      <vt:lpstr>Pressure LINERS</vt:lpstr>
      <vt:lpstr>Local solutions  global know-how</vt:lpstr>
      <vt:lpstr>OUR COMPLETE SOLUTION FOR YOUR PROJECTS</vt:lpstr>
      <vt:lpstr>PRESSURE Pipe rehabilitation without open trench</vt:lpstr>
      <vt:lpstr>Installation process, performance between 60 and 250 m /day</vt:lpstr>
      <vt:lpstr>The REE4000- theworlds strongest and fastest UV lINer curing machine </vt:lpstr>
      <vt:lpstr>Alphaliner  Advantage Quality by fully automated and controlled Installation process</vt:lpstr>
      <vt:lpstr>Case Study: AQUA.UV®CIPP DN800/11,4 mm PN6</vt:lpstr>
      <vt:lpstr>Alphaliner System</vt:lpstr>
      <vt:lpstr>Alphaliner System</vt:lpstr>
      <vt:lpstr>Liner Composition</vt:lpstr>
      <vt:lpstr>The most sustainable PIPE refurbishment measure</vt:lpstr>
      <vt:lpstr>Sustainable Development Goals  - SDG</vt:lpstr>
      <vt:lpstr>Results RELINE </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Lucca d'Aguiar</dc:creator>
  <cp:lastModifiedBy>Reiner, Werner</cp:lastModifiedBy>
  <cp:revision>92</cp:revision>
  <cp:lastPrinted>2024-09-07T13:44:28Z</cp:lastPrinted>
  <dcterms:created xsi:type="dcterms:W3CDTF">2023-03-20T09:58:13Z</dcterms:created>
  <dcterms:modified xsi:type="dcterms:W3CDTF">2025-05-05T06:33:44Z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9461988</vt:lpwstr>
  </property>
  <property fmtid="{D5CDD505-2E9C-101B-9397-08002B2CF9AE}" pid="3" name="NXPowerLiteSettings">
    <vt:lpwstr>E8000A40064001</vt:lpwstr>
  </property>
  <property fmtid="{D5CDD505-2E9C-101B-9397-08002B2CF9AE}" pid="4" name="NXPowerLiteVersion">
    <vt:lpwstr>D9.1.7</vt:lpwstr>
  </property>
</Properties>
</file>