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14"/>
  </p:notesMasterIdLst>
  <p:sldIdLst>
    <p:sldId id="256" r:id="rId3"/>
    <p:sldId id="272" r:id="rId4"/>
    <p:sldId id="257" r:id="rId5"/>
    <p:sldId id="273" r:id="rId6"/>
    <p:sldId id="261" r:id="rId7"/>
    <p:sldId id="265" r:id="rId8"/>
    <p:sldId id="262" r:id="rId9"/>
    <p:sldId id="264" r:id="rId10"/>
    <p:sldId id="269" r:id="rId11"/>
    <p:sldId id="266" r:id="rId12"/>
    <p:sldId id="267" r:id="rId13"/>
  </p:sldIdLst>
  <p:sldSz cx="13716000" cy="10287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512"/>
    <p:restoredTop sz="94745"/>
  </p:normalViewPr>
  <p:slideViewPr>
    <p:cSldViewPr snapToGrid="0">
      <p:cViewPr varScale="1">
        <p:scale>
          <a:sx n="65" d="100"/>
          <a:sy n="65" d="100"/>
        </p:scale>
        <p:origin x="1264" y="520"/>
      </p:cViewPr>
      <p:guideLst>
        <p:guide orient="horz" pos="216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A6B38E21-1D46-3A5F-45F1-A5E2EE5C8360}"/>
            </a:ext>
          </a:extLst>
        </p:cNvPr>
        <p:cNvGrpSpPr/>
        <p:nvPr/>
      </p:nvGrpSpPr>
      <p:grpSpPr>
        <a:xfrm>
          <a:off x="0" y="0"/>
          <a:ext cx="0" cy="0"/>
          <a:chOff x="0" y="0"/>
          <a:chExt cx="0" cy="0"/>
        </a:xfrm>
      </p:grpSpPr>
      <p:sp>
        <p:nvSpPr>
          <p:cNvPr id="97" name="Google Shape;97;g349eb8ab610_0_1:notes">
            <a:extLst>
              <a:ext uri="{FF2B5EF4-FFF2-40B4-BE49-F238E27FC236}">
                <a16:creationId xmlns:a16="http://schemas.microsoft.com/office/drawing/2014/main" id="{A2BD1644-DE3A-AE3B-A2CE-BE3A42C122C9}"/>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349eb8ab610_0_1:notes">
            <a:extLst>
              <a:ext uri="{FF2B5EF4-FFF2-40B4-BE49-F238E27FC236}">
                <a16:creationId xmlns:a16="http://schemas.microsoft.com/office/drawing/2014/main" id="{09463C04-5D7F-A8E6-C8CB-B797344B2AE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12352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193DB7FE-2F75-5534-39CE-17CCD4747D4D}"/>
            </a:ext>
          </a:extLst>
        </p:cNvPr>
        <p:cNvGrpSpPr/>
        <p:nvPr/>
      </p:nvGrpSpPr>
      <p:grpSpPr>
        <a:xfrm>
          <a:off x="0" y="0"/>
          <a:ext cx="0" cy="0"/>
          <a:chOff x="0" y="0"/>
          <a:chExt cx="0" cy="0"/>
        </a:xfrm>
      </p:grpSpPr>
      <p:sp>
        <p:nvSpPr>
          <p:cNvPr id="97" name="Google Shape;97;g349eb8ab610_0_1:notes">
            <a:extLst>
              <a:ext uri="{FF2B5EF4-FFF2-40B4-BE49-F238E27FC236}">
                <a16:creationId xmlns:a16="http://schemas.microsoft.com/office/drawing/2014/main" id="{D6E607C4-7803-2492-6684-E7F96939B4C5}"/>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349eb8ab610_0_1:notes">
            <a:extLst>
              <a:ext uri="{FF2B5EF4-FFF2-40B4-BE49-F238E27FC236}">
                <a16:creationId xmlns:a16="http://schemas.microsoft.com/office/drawing/2014/main" id="{31417AD1-C74F-A983-EECF-763D85C955F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030637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49eb8ab610_0_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349eb8ab610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49eb8ab610_0_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349eb8ab610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49eb8ab610_0_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49eb8ab610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49eb8ab610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349eb8ab610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0">
              <a:buNone/>
            </a:pPr>
            <a:r>
              <a:rPr lang="ar-SA"/>
              <a:t>This slide serves as a platform for audience interaction. Encourage participants to ask questions related to the presentation or share their experiences in managing water utilities. This engagement will enhance understanding and provide clarity on the best practices discussed.</a:t>
            </a:r>
          </a:p>
        </p:txBody>
      </p:sp>
    </p:spTree>
    <p:extLst>
      <p:ext uri="{BB962C8B-B14F-4D97-AF65-F5344CB8AC3E}">
        <p14:creationId xmlns:p14="http://schemas.microsoft.com/office/powerpoint/2010/main" val="966668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342900" y="6356351"/>
            <a:ext cx="1600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
          <p:cNvSpPr txBox="1">
            <a:spLocks noGrp="1"/>
          </p:cNvSpPr>
          <p:nvPr>
            <p:ph type="ftr" idx="11"/>
          </p:nvPr>
        </p:nvSpPr>
        <p:spPr>
          <a:xfrm>
            <a:off x="2343150" y="6356351"/>
            <a:ext cx="21717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4914900" y="6356351"/>
            <a:ext cx="1600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342900" y="274638"/>
            <a:ext cx="61722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342900" y="1600200"/>
            <a:ext cx="3028950" cy="4525963"/>
          </a:xfrm>
          <a:prstGeom prst="rect">
            <a:avLst/>
          </a:prstGeom>
          <a:noFill/>
          <a:ln>
            <a:noFill/>
          </a:ln>
        </p:spPr>
        <p:txBody>
          <a:bodyPr spcFirstLastPara="1" wrap="square" lIns="91425" tIns="45700" rIns="91425" bIns="45700" anchor="t" anchorCtr="0">
            <a:normAutofit/>
          </a:bodyPr>
          <a:lstStyle>
            <a:lvl1pPr marL="342900" lvl="0" indent="-304800" algn="l">
              <a:spcBef>
                <a:spcPts val="420"/>
              </a:spcBef>
              <a:spcAft>
                <a:spcPts val="0"/>
              </a:spcAft>
              <a:buClr>
                <a:schemeClr val="dk1"/>
              </a:buClr>
              <a:buSzPts val="2800"/>
              <a:buChar char="•"/>
              <a:defRPr sz="2100"/>
            </a:lvl1pPr>
            <a:lvl2pPr marL="685800" lvl="1" indent="-285750" algn="l">
              <a:spcBef>
                <a:spcPts val="360"/>
              </a:spcBef>
              <a:spcAft>
                <a:spcPts val="0"/>
              </a:spcAft>
              <a:buClr>
                <a:schemeClr val="dk1"/>
              </a:buClr>
              <a:buSzPts val="2400"/>
              <a:buChar char="–"/>
              <a:defRPr sz="1800"/>
            </a:lvl2pPr>
            <a:lvl3pPr marL="1028700" lvl="2" indent="-266700" algn="l">
              <a:spcBef>
                <a:spcPts val="300"/>
              </a:spcBef>
              <a:spcAft>
                <a:spcPts val="0"/>
              </a:spcAft>
              <a:buClr>
                <a:schemeClr val="dk1"/>
              </a:buClr>
              <a:buSzPts val="2000"/>
              <a:buChar char="•"/>
              <a:defRPr sz="1500"/>
            </a:lvl3pPr>
            <a:lvl4pPr marL="1371600" lvl="3" indent="-257175" algn="l">
              <a:spcBef>
                <a:spcPts val="270"/>
              </a:spcBef>
              <a:spcAft>
                <a:spcPts val="0"/>
              </a:spcAft>
              <a:buClr>
                <a:schemeClr val="dk1"/>
              </a:buClr>
              <a:buSzPts val="1800"/>
              <a:buChar char="–"/>
              <a:defRPr sz="1350"/>
            </a:lvl4pPr>
            <a:lvl5pPr marL="1714500" lvl="4" indent="-257175" algn="l">
              <a:spcBef>
                <a:spcPts val="270"/>
              </a:spcBef>
              <a:spcAft>
                <a:spcPts val="0"/>
              </a:spcAft>
              <a:buClr>
                <a:schemeClr val="dk1"/>
              </a:buClr>
              <a:buSzPts val="1800"/>
              <a:buChar char="»"/>
              <a:defRPr sz="1350"/>
            </a:lvl5pPr>
            <a:lvl6pPr marL="2057400" lvl="5" indent="-257175" algn="l">
              <a:spcBef>
                <a:spcPts val="270"/>
              </a:spcBef>
              <a:spcAft>
                <a:spcPts val="0"/>
              </a:spcAft>
              <a:buClr>
                <a:schemeClr val="dk1"/>
              </a:buClr>
              <a:buSzPts val="1800"/>
              <a:buChar char="•"/>
              <a:defRPr sz="1350"/>
            </a:lvl6pPr>
            <a:lvl7pPr marL="2400300" lvl="6" indent="-257175" algn="l">
              <a:spcBef>
                <a:spcPts val="270"/>
              </a:spcBef>
              <a:spcAft>
                <a:spcPts val="0"/>
              </a:spcAft>
              <a:buClr>
                <a:schemeClr val="dk1"/>
              </a:buClr>
              <a:buSzPts val="1800"/>
              <a:buChar char="•"/>
              <a:defRPr sz="1350"/>
            </a:lvl7pPr>
            <a:lvl8pPr marL="2743200" lvl="7" indent="-257175" algn="l">
              <a:spcBef>
                <a:spcPts val="270"/>
              </a:spcBef>
              <a:spcAft>
                <a:spcPts val="0"/>
              </a:spcAft>
              <a:buClr>
                <a:schemeClr val="dk1"/>
              </a:buClr>
              <a:buSzPts val="1800"/>
              <a:buChar char="•"/>
              <a:defRPr sz="1350"/>
            </a:lvl8pPr>
            <a:lvl9pPr marL="3086100" lvl="8" indent="-257175" algn="l">
              <a:spcBef>
                <a:spcPts val="270"/>
              </a:spcBef>
              <a:spcAft>
                <a:spcPts val="0"/>
              </a:spcAft>
              <a:buClr>
                <a:schemeClr val="dk1"/>
              </a:buClr>
              <a:buSzPts val="1800"/>
              <a:buChar char="•"/>
              <a:defRPr sz="1350"/>
            </a:lvl9pPr>
          </a:lstStyle>
          <a:p>
            <a:endParaRPr/>
          </a:p>
        </p:txBody>
      </p:sp>
      <p:sp>
        <p:nvSpPr>
          <p:cNvPr id="36" name="Google Shape;36;p6"/>
          <p:cNvSpPr txBox="1">
            <a:spLocks noGrp="1"/>
          </p:cNvSpPr>
          <p:nvPr>
            <p:ph type="body" idx="2"/>
          </p:nvPr>
        </p:nvSpPr>
        <p:spPr>
          <a:xfrm>
            <a:off x="3486150" y="1600200"/>
            <a:ext cx="3028950" cy="4525963"/>
          </a:xfrm>
          <a:prstGeom prst="rect">
            <a:avLst/>
          </a:prstGeom>
          <a:noFill/>
          <a:ln>
            <a:noFill/>
          </a:ln>
        </p:spPr>
        <p:txBody>
          <a:bodyPr spcFirstLastPara="1" wrap="square" lIns="91425" tIns="45700" rIns="91425" bIns="45700" anchor="t" anchorCtr="0">
            <a:normAutofit/>
          </a:bodyPr>
          <a:lstStyle>
            <a:lvl1pPr marL="342900" lvl="0" indent="-304800" algn="l">
              <a:spcBef>
                <a:spcPts val="420"/>
              </a:spcBef>
              <a:spcAft>
                <a:spcPts val="0"/>
              </a:spcAft>
              <a:buClr>
                <a:schemeClr val="dk1"/>
              </a:buClr>
              <a:buSzPts val="2800"/>
              <a:buChar char="•"/>
              <a:defRPr sz="2100"/>
            </a:lvl1pPr>
            <a:lvl2pPr marL="685800" lvl="1" indent="-285750" algn="l">
              <a:spcBef>
                <a:spcPts val="360"/>
              </a:spcBef>
              <a:spcAft>
                <a:spcPts val="0"/>
              </a:spcAft>
              <a:buClr>
                <a:schemeClr val="dk1"/>
              </a:buClr>
              <a:buSzPts val="2400"/>
              <a:buChar char="–"/>
              <a:defRPr sz="1800"/>
            </a:lvl2pPr>
            <a:lvl3pPr marL="1028700" lvl="2" indent="-266700" algn="l">
              <a:spcBef>
                <a:spcPts val="300"/>
              </a:spcBef>
              <a:spcAft>
                <a:spcPts val="0"/>
              </a:spcAft>
              <a:buClr>
                <a:schemeClr val="dk1"/>
              </a:buClr>
              <a:buSzPts val="2000"/>
              <a:buChar char="•"/>
              <a:defRPr sz="1500"/>
            </a:lvl3pPr>
            <a:lvl4pPr marL="1371600" lvl="3" indent="-257175" algn="l">
              <a:spcBef>
                <a:spcPts val="270"/>
              </a:spcBef>
              <a:spcAft>
                <a:spcPts val="0"/>
              </a:spcAft>
              <a:buClr>
                <a:schemeClr val="dk1"/>
              </a:buClr>
              <a:buSzPts val="1800"/>
              <a:buChar char="–"/>
              <a:defRPr sz="1350"/>
            </a:lvl4pPr>
            <a:lvl5pPr marL="1714500" lvl="4" indent="-257175" algn="l">
              <a:spcBef>
                <a:spcPts val="270"/>
              </a:spcBef>
              <a:spcAft>
                <a:spcPts val="0"/>
              </a:spcAft>
              <a:buClr>
                <a:schemeClr val="dk1"/>
              </a:buClr>
              <a:buSzPts val="1800"/>
              <a:buChar char="»"/>
              <a:defRPr sz="1350"/>
            </a:lvl5pPr>
            <a:lvl6pPr marL="2057400" lvl="5" indent="-257175" algn="l">
              <a:spcBef>
                <a:spcPts val="270"/>
              </a:spcBef>
              <a:spcAft>
                <a:spcPts val="0"/>
              </a:spcAft>
              <a:buClr>
                <a:schemeClr val="dk1"/>
              </a:buClr>
              <a:buSzPts val="1800"/>
              <a:buChar char="•"/>
              <a:defRPr sz="1350"/>
            </a:lvl6pPr>
            <a:lvl7pPr marL="2400300" lvl="6" indent="-257175" algn="l">
              <a:spcBef>
                <a:spcPts val="270"/>
              </a:spcBef>
              <a:spcAft>
                <a:spcPts val="0"/>
              </a:spcAft>
              <a:buClr>
                <a:schemeClr val="dk1"/>
              </a:buClr>
              <a:buSzPts val="1800"/>
              <a:buChar char="•"/>
              <a:defRPr sz="1350"/>
            </a:lvl7pPr>
            <a:lvl8pPr marL="2743200" lvl="7" indent="-257175" algn="l">
              <a:spcBef>
                <a:spcPts val="270"/>
              </a:spcBef>
              <a:spcAft>
                <a:spcPts val="0"/>
              </a:spcAft>
              <a:buClr>
                <a:schemeClr val="dk1"/>
              </a:buClr>
              <a:buSzPts val="1800"/>
              <a:buChar char="•"/>
              <a:defRPr sz="1350"/>
            </a:lvl8pPr>
            <a:lvl9pPr marL="3086100" lvl="8" indent="-257175" algn="l">
              <a:spcBef>
                <a:spcPts val="270"/>
              </a:spcBef>
              <a:spcAft>
                <a:spcPts val="0"/>
              </a:spcAft>
              <a:buClr>
                <a:schemeClr val="dk1"/>
              </a:buClr>
              <a:buSzPts val="1800"/>
              <a:buChar char="•"/>
              <a:defRPr sz="1350"/>
            </a:lvl9pPr>
          </a:lstStyle>
          <a:p>
            <a:endParaRPr/>
          </a:p>
        </p:txBody>
      </p:sp>
      <p:sp>
        <p:nvSpPr>
          <p:cNvPr id="37" name="Google Shape;37;p6"/>
          <p:cNvSpPr txBox="1">
            <a:spLocks noGrp="1"/>
          </p:cNvSpPr>
          <p:nvPr>
            <p:ph type="dt" idx="10"/>
          </p:nvPr>
        </p:nvSpPr>
        <p:spPr>
          <a:xfrm>
            <a:off x="342900" y="6356351"/>
            <a:ext cx="1600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2343150" y="6356351"/>
            <a:ext cx="21717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4914900" y="6356351"/>
            <a:ext cx="1600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342900" y="274638"/>
            <a:ext cx="61722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342900" y="1535113"/>
            <a:ext cx="3030141" cy="639762"/>
          </a:xfrm>
          <a:prstGeom prst="rect">
            <a:avLst/>
          </a:prstGeom>
          <a:noFill/>
          <a:ln>
            <a:noFill/>
          </a:ln>
        </p:spPr>
        <p:txBody>
          <a:bodyPr spcFirstLastPara="1" wrap="square" lIns="91425" tIns="45700" rIns="91425" bIns="45700" anchor="b" anchorCtr="0">
            <a:normAutofit/>
          </a:bodyPr>
          <a:lstStyle>
            <a:lvl1pPr marL="342900" lvl="0" indent="-171450" algn="l">
              <a:spcBef>
                <a:spcPts val="360"/>
              </a:spcBef>
              <a:spcAft>
                <a:spcPts val="0"/>
              </a:spcAft>
              <a:buClr>
                <a:schemeClr val="dk1"/>
              </a:buClr>
              <a:buSzPts val="2400"/>
              <a:buNone/>
              <a:defRPr sz="1800" b="1"/>
            </a:lvl1pPr>
            <a:lvl2pPr marL="685800" lvl="1" indent="-171450" algn="l">
              <a:spcBef>
                <a:spcPts val="300"/>
              </a:spcBef>
              <a:spcAft>
                <a:spcPts val="0"/>
              </a:spcAft>
              <a:buClr>
                <a:schemeClr val="dk1"/>
              </a:buClr>
              <a:buSzPts val="2000"/>
              <a:buNone/>
              <a:defRPr sz="1500" b="1"/>
            </a:lvl2pPr>
            <a:lvl3pPr marL="1028700" lvl="2" indent="-171450" algn="l">
              <a:spcBef>
                <a:spcPts val="270"/>
              </a:spcBef>
              <a:spcAft>
                <a:spcPts val="0"/>
              </a:spcAft>
              <a:buClr>
                <a:schemeClr val="dk1"/>
              </a:buClr>
              <a:buSzPts val="1800"/>
              <a:buNone/>
              <a:defRPr sz="1350" b="1"/>
            </a:lvl3pPr>
            <a:lvl4pPr marL="1371600" lvl="3" indent="-171450" algn="l">
              <a:spcBef>
                <a:spcPts val="240"/>
              </a:spcBef>
              <a:spcAft>
                <a:spcPts val="0"/>
              </a:spcAft>
              <a:buClr>
                <a:schemeClr val="dk1"/>
              </a:buClr>
              <a:buSzPts val="1600"/>
              <a:buNone/>
              <a:defRPr sz="1200" b="1"/>
            </a:lvl4pPr>
            <a:lvl5pPr marL="1714500" lvl="4" indent="-171450" algn="l">
              <a:spcBef>
                <a:spcPts val="240"/>
              </a:spcBef>
              <a:spcAft>
                <a:spcPts val="0"/>
              </a:spcAft>
              <a:buClr>
                <a:schemeClr val="dk1"/>
              </a:buClr>
              <a:buSzPts val="1600"/>
              <a:buNone/>
              <a:defRPr sz="1200" b="1"/>
            </a:lvl5pPr>
            <a:lvl6pPr marL="2057400" lvl="5" indent="-171450" algn="l">
              <a:spcBef>
                <a:spcPts val="240"/>
              </a:spcBef>
              <a:spcAft>
                <a:spcPts val="0"/>
              </a:spcAft>
              <a:buClr>
                <a:schemeClr val="dk1"/>
              </a:buClr>
              <a:buSzPts val="1600"/>
              <a:buNone/>
              <a:defRPr sz="1200" b="1"/>
            </a:lvl6pPr>
            <a:lvl7pPr marL="2400300" lvl="6" indent="-171450" algn="l">
              <a:spcBef>
                <a:spcPts val="240"/>
              </a:spcBef>
              <a:spcAft>
                <a:spcPts val="0"/>
              </a:spcAft>
              <a:buClr>
                <a:schemeClr val="dk1"/>
              </a:buClr>
              <a:buSzPts val="1600"/>
              <a:buNone/>
              <a:defRPr sz="1200" b="1"/>
            </a:lvl7pPr>
            <a:lvl8pPr marL="2743200" lvl="7" indent="-171450" algn="l">
              <a:spcBef>
                <a:spcPts val="240"/>
              </a:spcBef>
              <a:spcAft>
                <a:spcPts val="0"/>
              </a:spcAft>
              <a:buClr>
                <a:schemeClr val="dk1"/>
              </a:buClr>
              <a:buSzPts val="1600"/>
              <a:buNone/>
              <a:defRPr sz="1200" b="1"/>
            </a:lvl8pPr>
            <a:lvl9pPr marL="3086100" lvl="8" indent="-171450" algn="l">
              <a:spcBef>
                <a:spcPts val="240"/>
              </a:spcBef>
              <a:spcAft>
                <a:spcPts val="0"/>
              </a:spcAft>
              <a:buClr>
                <a:schemeClr val="dk1"/>
              </a:buClr>
              <a:buSzPts val="1600"/>
              <a:buNone/>
              <a:defRPr sz="1200" b="1"/>
            </a:lvl9pPr>
          </a:lstStyle>
          <a:p>
            <a:endParaRPr/>
          </a:p>
        </p:txBody>
      </p:sp>
      <p:sp>
        <p:nvSpPr>
          <p:cNvPr id="43" name="Google Shape;43;p7"/>
          <p:cNvSpPr txBox="1">
            <a:spLocks noGrp="1"/>
          </p:cNvSpPr>
          <p:nvPr>
            <p:ph type="body" idx="2"/>
          </p:nvPr>
        </p:nvSpPr>
        <p:spPr>
          <a:xfrm>
            <a:off x="342900" y="2174875"/>
            <a:ext cx="3030141" cy="3951288"/>
          </a:xfrm>
          <a:prstGeom prst="rect">
            <a:avLst/>
          </a:prstGeom>
          <a:noFill/>
          <a:ln>
            <a:noFill/>
          </a:ln>
        </p:spPr>
        <p:txBody>
          <a:bodyPr spcFirstLastPara="1" wrap="square" lIns="91425" tIns="45700" rIns="91425" bIns="45700" anchor="t" anchorCtr="0">
            <a:normAutofit/>
          </a:bodyPr>
          <a:lstStyle>
            <a:lvl1pPr marL="342900" lvl="0" indent="-285750" algn="l">
              <a:spcBef>
                <a:spcPts val="360"/>
              </a:spcBef>
              <a:spcAft>
                <a:spcPts val="0"/>
              </a:spcAft>
              <a:buClr>
                <a:schemeClr val="dk1"/>
              </a:buClr>
              <a:buSzPts val="2400"/>
              <a:buChar char="•"/>
              <a:defRPr sz="1800"/>
            </a:lvl1pPr>
            <a:lvl2pPr marL="685800" lvl="1" indent="-266700" algn="l">
              <a:spcBef>
                <a:spcPts val="300"/>
              </a:spcBef>
              <a:spcAft>
                <a:spcPts val="0"/>
              </a:spcAft>
              <a:buClr>
                <a:schemeClr val="dk1"/>
              </a:buClr>
              <a:buSzPts val="2000"/>
              <a:buChar char="–"/>
              <a:defRPr sz="1500"/>
            </a:lvl2pPr>
            <a:lvl3pPr marL="1028700" lvl="2" indent="-257175" algn="l">
              <a:spcBef>
                <a:spcPts val="270"/>
              </a:spcBef>
              <a:spcAft>
                <a:spcPts val="0"/>
              </a:spcAft>
              <a:buClr>
                <a:schemeClr val="dk1"/>
              </a:buClr>
              <a:buSzPts val="1800"/>
              <a:buChar char="•"/>
              <a:defRPr sz="1350"/>
            </a:lvl3pPr>
            <a:lvl4pPr marL="1371600" lvl="3" indent="-247650" algn="l">
              <a:spcBef>
                <a:spcPts val="240"/>
              </a:spcBef>
              <a:spcAft>
                <a:spcPts val="0"/>
              </a:spcAft>
              <a:buClr>
                <a:schemeClr val="dk1"/>
              </a:buClr>
              <a:buSzPts val="1600"/>
              <a:buChar char="–"/>
              <a:defRPr sz="1200"/>
            </a:lvl4pPr>
            <a:lvl5pPr marL="1714500" lvl="4" indent="-247650" algn="l">
              <a:spcBef>
                <a:spcPts val="240"/>
              </a:spcBef>
              <a:spcAft>
                <a:spcPts val="0"/>
              </a:spcAft>
              <a:buClr>
                <a:schemeClr val="dk1"/>
              </a:buClr>
              <a:buSzPts val="1600"/>
              <a:buChar char="»"/>
              <a:defRPr sz="1200"/>
            </a:lvl5pPr>
            <a:lvl6pPr marL="2057400" lvl="5" indent="-247650" algn="l">
              <a:spcBef>
                <a:spcPts val="240"/>
              </a:spcBef>
              <a:spcAft>
                <a:spcPts val="0"/>
              </a:spcAft>
              <a:buClr>
                <a:schemeClr val="dk1"/>
              </a:buClr>
              <a:buSzPts val="1600"/>
              <a:buChar char="•"/>
              <a:defRPr sz="1200"/>
            </a:lvl6pPr>
            <a:lvl7pPr marL="2400300" lvl="6" indent="-247650" algn="l">
              <a:spcBef>
                <a:spcPts val="240"/>
              </a:spcBef>
              <a:spcAft>
                <a:spcPts val="0"/>
              </a:spcAft>
              <a:buClr>
                <a:schemeClr val="dk1"/>
              </a:buClr>
              <a:buSzPts val="1600"/>
              <a:buChar char="•"/>
              <a:defRPr sz="1200"/>
            </a:lvl7pPr>
            <a:lvl8pPr marL="2743200" lvl="7" indent="-247650" algn="l">
              <a:spcBef>
                <a:spcPts val="240"/>
              </a:spcBef>
              <a:spcAft>
                <a:spcPts val="0"/>
              </a:spcAft>
              <a:buClr>
                <a:schemeClr val="dk1"/>
              </a:buClr>
              <a:buSzPts val="1600"/>
              <a:buChar char="•"/>
              <a:defRPr sz="1200"/>
            </a:lvl8pPr>
            <a:lvl9pPr marL="3086100" lvl="8" indent="-247650" algn="l">
              <a:spcBef>
                <a:spcPts val="240"/>
              </a:spcBef>
              <a:spcAft>
                <a:spcPts val="0"/>
              </a:spcAft>
              <a:buClr>
                <a:schemeClr val="dk1"/>
              </a:buClr>
              <a:buSzPts val="1600"/>
              <a:buChar char="•"/>
              <a:defRPr sz="1200"/>
            </a:lvl9pPr>
          </a:lstStyle>
          <a:p>
            <a:endParaRPr/>
          </a:p>
        </p:txBody>
      </p:sp>
      <p:sp>
        <p:nvSpPr>
          <p:cNvPr id="44" name="Google Shape;44;p7"/>
          <p:cNvSpPr txBox="1">
            <a:spLocks noGrp="1"/>
          </p:cNvSpPr>
          <p:nvPr>
            <p:ph type="body" idx="3"/>
          </p:nvPr>
        </p:nvSpPr>
        <p:spPr>
          <a:xfrm>
            <a:off x="3483769" y="1535113"/>
            <a:ext cx="3031331" cy="639762"/>
          </a:xfrm>
          <a:prstGeom prst="rect">
            <a:avLst/>
          </a:prstGeom>
          <a:noFill/>
          <a:ln>
            <a:noFill/>
          </a:ln>
        </p:spPr>
        <p:txBody>
          <a:bodyPr spcFirstLastPara="1" wrap="square" lIns="91425" tIns="45700" rIns="91425" bIns="45700" anchor="b" anchorCtr="0">
            <a:normAutofit/>
          </a:bodyPr>
          <a:lstStyle>
            <a:lvl1pPr marL="342900" lvl="0" indent="-171450" algn="l">
              <a:spcBef>
                <a:spcPts val="360"/>
              </a:spcBef>
              <a:spcAft>
                <a:spcPts val="0"/>
              </a:spcAft>
              <a:buClr>
                <a:schemeClr val="dk1"/>
              </a:buClr>
              <a:buSzPts val="2400"/>
              <a:buNone/>
              <a:defRPr sz="1800" b="1"/>
            </a:lvl1pPr>
            <a:lvl2pPr marL="685800" lvl="1" indent="-171450" algn="l">
              <a:spcBef>
                <a:spcPts val="300"/>
              </a:spcBef>
              <a:spcAft>
                <a:spcPts val="0"/>
              </a:spcAft>
              <a:buClr>
                <a:schemeClr val="dk1"/>
              </a:buClr>
              <a:buSzPts val="2000"/>
              <a:buNone/>
              <a:defRPr sz="1500" b="1"/>
            </a:lvl2pPr>
            <a:lvl3pPr marL="1028700" lvl="2" indent="-171450" algn="l">
              <a:spcBef>
                <a:spcPts val="270"/>
              </a:spcBef>
              <a:spcAft>
                <a:spcPts val="0"/>
              </a:spcAft>
              <a:buClr>
                <a:schemeClr val="dk1"/>
              </a:buClr>
              <a:buSzPts val="1800"/>
              <a:buNone/>
              <a:defRPr sz="1350" b="1"/>
            </a:lvl3pPr>
            <a:lvl4pPr marL="1371600" lvl="3" indent="-171450" algn="l">
              <a:spcBef>
                <a:spcPts val="240"/>
              </a:spcBef>
              <a:spcAft>
                <a:spcPts val="0"/>
              </a:spcAft>
              <a:buClr>
                <a:schemeClr val="dk1"/>
              </a:buClr>
              <a:buSzPts val="1600"/>
              <a:buNone/>
              <a:defRPr sz="1200" b="1"/>
            </a:lvl4pPr>
            <a:lvl5pPr marL="1714500" lvl="4" indent="-171450" algn="l">
              <a:spcBef>
                <a:spcPts val="240"/>
              </a:spcBef>
              <a:spcAft>
                <a:spcPts val="0"/>
              </a:spcAft>
              <a:buClr>
                <a:schemeClr val="dk1"/>
              </a:buClr>
              <a:buSzPts val="1600"/>
              <a:buNone/>
              <a:defRPr sz="1200" b="1"/>
            </a:lvl5pPr>
            <a:lvl6pPr marL="2057400" lvl="5" indent="-171450" algn="l">
              <a:spcBef>
                <a:spcPts val="240"/>
              </a:spcBef>
              <a:spcAft>
                <a:spcPts val="0"/>
              </a:spcAft>
              <a:buClr>
                <a:schemeClr val="dk1"/>
              </a:buClr>
              <a:buSzPts val="1600"/>
              <a:buNone/>
              <a:defRPr sz="1200" b="1"/>
            </a:lvl6pPr>
            <a:lvl7pPr marL="2400300" lvl="6" indent="-171450" algn="l">
              <a:spcBef>
                <a:spcPts val="240"/>
              </a:spcBef>
              <a:spcAft>
                <a:spcPts val="0"/>
              </a:spcAft>
              <a:buClr>
                <a:schemeClr val="dk1"/>
              </a:buClr>
              <a:buSzPts val="1600"/>
              <a:buNone/>
              <a:defRPr sz="1200" b="1"/>
            </a:lvl7pPr>
            <a:lvl8pPr marL="2743200" lvl="7" indent="-171450" algn="l">
              <a:spcBef>
                <a:spcPts val="240"/>
              </a:spcBef>
              <a:spcAft>
                <a:spcPts val="0"/>
              </a:spcAft>
              <a:buClr>
                <a:schemeClr val="dk1"/>
              </a:buClr>
              <a:buSzPts val="1600"/>
              <a:buNone/>
              <a:defRPr sz="1200" b="1"/>
            </a:lvl8pPr>
            <a:lvl9pPr marL="3086100" lvl="8" indent="-171450" algn="l">
              <a:spcBef>
                <a:spcPts val="240"/>
              </a:spcBef>
              <a:spcAft>
                <a:spcPts val="0"/>
              </a:spcAft>
              <a:buClr>
                <a:schemeClr val="dk1"/>
              </a:buClr>
              <a:buSzPts val="1600"/>
              <a:buNone/>
              <a:defRPr sz="1200" b="1"/>
            </a:lvl9pPr>
          </a:lstStyle>
          <a:p>
            <a:endParaRPr/>
          </a:p>
        </p:txBody>
      </p:sp>
      <p:sp>
        <p:nvSpPr>
          <p:cNvPr id="45" name="Google Shape;45;p7"/>
          <p:cNvSpPr txBox="1">
            <a:spLocks noGrp="1"/>
          </p:cNvSpPr>
          <p:nvPr>
            <p:ph type="body" idx="4"/>
          </p:nvPr>
        </p:nvSpPr>
        <p:spPr>
          <a:xfrm>
            <a:off x="3483769" y="2174875"/>
            <a:ext cx="3031331" cy="3951288"/>
          </a:xfrm>
          <a:prstGeom prst="rect">
            <a:avLst/>
          </a:prstGeom>
          <a:noFill/>
          <a:ln>
            <a:noFill/>
          </a:ln>
        </p:spPr>
        <p:txBody>
          <a:bodyPr spcFirstLastPara="1" wrap="square" lIns="91425" tIns="45700" rIns="91425" bIns="45700" anchor="t" anchorCtr="0">
            <a:normAutofit/>
          </a:bodyPr>
          <a:lstStyle>
            <a:lvl1pPr marL="342900" lvl="0" indent="-285750" algn="l">
              <a:spcBef>
                <a:spcPts val="360"/>
              </a:spcBef>
              <a:spcAft>
                <a:spcPts val="0"/>
              </a:spcAft>
              <a:buClr>
                <a:schemeClr val="dk1"/>
              </a:buClr>
              <a:buSzPts val="2400"/>
              <a:buChar char="•"/>
              <a:defRPr sz="1800"/>
            </a:lvl1pPr>
            <a:lvl2pPr marL="685800" lvl="1" indent="-266700" algn="l">
              <a:spcBef>
                <a:spcPts val="300"/>
              </a:spcBef>
              <a:spcAft>
                <a:spcPts val="0"/>
              </a:spcAft>
              <a:buClr>
                <a:schemeClr val="dk1"/>
              </a:buClr>
              <a:buSzPts val="2000"/>
              <a:buChar char="–"/>
              <a:defRPr sz="1500"/>
            </a:lvl2pPr>
            <a:lvl3pPr marL="1028700" lvl="2" indent="-257175" algn="l">
              <a:spcBef>
                <a:spcPts val="270"/>
              </a:spcBef>
              <a:spcAft>
                <a:spcPts val="0"/>
              </a:spcAft>
              <a:buClr>
                <a:schemeClr val="dk1"/>
              </a:buClr>
              <a:buSzPts val="1800"/>
              <a:buChar char="•"/>
              <a:defRPr sz="1350"/>
            </a:lvl3pPr>
            <a:lvl4pPr marL="1371600" lvl="3" indent="-247650" algn="l">
              <a:spcBef>
                <a:spcPts val="240"/>
              </a:spcBef>
              <a:spcAft>
                <a:spcPts val="0"/>
              </a:spcAft>
              <a:buClr>
                <a:schemeClr val="dk1"/>
              </a:buClr>
              <a:buSzPts val="1600"/>
              <a:buChar char="–"/>
              <a:defRPr sz="1200"/>
            </a:lvl4pPr>
            <a:lvl5pPr marL="1714500" lvl="4" indent="-247650" algn="l">
              <a:spcBef>
                <a:spcPts val="240"/>
              </a:spcBef>
              <a:spcAft>
                <a:spcPts val="0"/>
              </a:spcAft>
              <a:buClr>
                <a:schemeClr val="dk1"/>
              </a:buClr>
              <a:buSzPts val="1600"/>
              <a:buChar char="»"/>
              <a:defRPr sz="1200"/>
            </a:lvl5pPr>
            <a:lvl6pPr marL="2057400" lvl="5" indent="-247650" algn="l">
              <a:spcBef>
                <a:spcPts val="240"/>
              </a:spcBef>
              <a:spcAft>
                <a:spcPts val="0"/>
              </a:spcAft>
              <a:buClr>
                <a:schemeClr val="dk1"/>
              </a:buClr>
              <a:buSzPts val="1600"/>
              <a:buChar char="•"/>
              <a:defRPr sz="1200"/>
            </a:lvl6pPr>
            <a:lvl7pPr marL="2400300" lvl="6" indent="-247650" algn="l">
              <a:spcBef>
                <a:spcPts val="240"/>
              </a:spcBef>
              <a:spcAft>
                <a:spcPts val="0"/>
              </a:spcAft>
              <a:buClr>
                <a:schemeClr val="dk1"/>
              </a:buClr>
              <a:buSzPts val="1600"/>
              <a:buChar char="•"/>
              <a:defRPr sz="1200"/>
            </a:lvl7pPr>
            <a:lvl8pPr marL="2743200" lvl="7" indent="-247650" algn="l">
              <a:spcBef>
                <a:spcPts val="240"/>
              </a:spcBef>
              <a:spcAft>
                <a:spcPts val="0"/>
              </a:spcAft>
              <a:buClr>
                <a:schemeClr val="dk1"/>
              </a:buClr>
              <a:buSzPts val="1600"/>
              <a:buChar char="•"/>
              <a:defRPr sz="1200"/>
            </a:lvl8pPr>
            <a:lvl9pPr marL="3086100" lvl="8" indent="-247650" algn="l">
              <a:spcBef>
                <a:spcPts val="240"/>
              </a:spcBef>
              <a:spcAft>
                <a:spcPts val="0"/>
              </a:spcAft>
              <a:buClr>
                <a:schemeClr val="dk1"/>
              </a:buClr>
              <a:buSzPts val="1600"/>
              <a:buChar char="•"/>
              <a:defRPr sz="1200"/>
            </a:lvl9pPr>
          </a:lstStyle>
          <a:p>
            <a:endParaRPr/>
          </a:p>
        </p:txBody>
      </p:sp>
      <p:sp>
        <p:nvSpPr>
          <p:cNvPr id="46" name="Google Shape;46;p7"/>
          <p:cNvSpPr txBox="1">
            <a:spLocks noGrp="1"/>
          </p:cNvSpPr>
          <p:nvPr>
            <p:ph type="dt" idx="10"/>
          </p:nvPr>
        </p:nvSpPr>
        <p:spPr>
          <a:xfrm>
            <a:off x="342900" y="6356351"/>
            <a:ext cx="1600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2343150" y="6356351"/>
            <a:ext cx="21717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4914900" y="6356351"/>
            <a:ext cx="1600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342900" y="274638"/>
            <a:ext cx="61722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342900" y="6356351"/>
            <a:ext cx="1600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2343150" y="6356351"/>
            <a:ext cx="21717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4914900" y="6356351"/>
            <a:ext cx="1600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342900" y="273050"/>
            <a:ext cx="2256235"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15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2681287" y="273050"/>
            <a:ext cx="3833813" cy="5853113"/>
          </a:xfrm>
          <a:prstGeom prst="rect">
            <a:avLst/>
          </a:prstGeom>
          <a:noFill/>
          <a:ln>
            <a:noFill/>
          </a:ln>
        </p:spPr>
        <p:txBody>
          <a:bodyPr spcFirstLastPara="1" wrap="square" lIns="91425" tIns="45700" rIns="91425" bIns="45700" anchor="t" anchorCtr="0">
            <a:normAutofit/>
          </a:bodyPr>
          <a:lstStyle>
            <a:lvl1pPr marL="342900" lvl="0" indent="-323850" algn="l">
              <a:spcBef>
                <a:spcPts val="480"/>
              </a:spcBef>
              <a:spcAft>
                <a:spcPts val="0"/>
              </a:spcAft>
              <a:buClr>
                <a:schemeClr val="dk1"/>
              </a:buClr>
              <a:buSzPts val="3200"/>
              <a:buChar char="•"/>
              <a:defRPr sz="2400"/>
            </a:lvl1pPr>
            <a:lvl2pPr marL="685800" lvl="1" indent="-304800" algn="l">
              <a:spcBef>
                <a:spcPts val="420"/>
              </a:spcBef>
              <a:spcAft>
                <a:spcPts val="0"/>
              </a:spcAft>
              <a:buClr>
                <a:schemeClr val="dk1"/>
              </a:buClr>
              <a:buSzPts val="2800"/>
              <a:buChar char="–"/>
              <a:defRPr sz="2100"/>
            </a:lvl2pPr>
            <a:lvl3pPr marL="1028700" lvl="2" indent="-285750" algn="l">
              <a:spcBef>
                <a:spcPts val="360"/>
              </a:spcBef>
              <a:spcAft>
                <a:spcPts val="0"/>
              </a:spcAft>
              <a:buClr>
                <a:schemeClr val="dk1"/>
              </a:buClr>
              <a:buSzPts val="2400"/>
              <a:buChar char="•"/>
              <a:defRPr sz="1800"/>
            </a:lvl3pPr>
            <a:lvl4pPr marL="1371600" lvl="3" indent="-266700" algn="l">
              <a:spcBef>
                <a:spcPts val="300"/>
              </a:spcBef>
              <a:spcAft>
                <a:spcPts val="0"/>
              </a:spcAft>
              <a:buClr>
                <a:schemeClr val="dk1"/>
              </a:buClr>
              <a:buSzPts val="2000"/>
              <a:buChar char="–"/>
              <a:defRPr sz="1500"/>
            </a:lvl4pPr>
            <a:lvl5pPr marL="1714500" lvl="4" indent="-266700" algn="l">
              <a:spcBef>
                <a:spcPts val="300"/>
              </a:spcBef>
              <a:spcAft>
                <a:spcPts val="0"/>
              </a:spcAft>
              <a:buClr>
                <a:schemeClr val="dk1"/>
              </a:buClr>
              <a:buSzPts val="2000"/>
              <a:buChar char="»"/>
              <a:defRPr sz="1500"/>
            </a:lvl5pPr>
            <a:lvl6pPr marL="2057400" lvl="5" indent="-266700" algn="l">
              <a:spcBef>
                <a:spcPts val="300"/>
              </a:spcBef>
              <a:spcAft>
                <a:spcPts val="0"/>
              </a:spcAft>
              <a:buClr>
                <a:schemeClr val="dk1"/>
              </a:buClr>
              <a:buSzPts val="2000"/>
              <a:buChar char="•"/>
              <a:defRPr sz="1500"/>
            </a:lvl6pPr>
            <a:lvl7pPr marL="2400300" lvl="6" indent="-266700" algn="l">
              <a:spcBef>
                <a:spcPts val="300"/>
              </a:spcBef>
              <a:spcAft>
                <a:spcPts val="0"/>
              </a:spcAft>
              <a:buClr>
                <a:schemeClr val="dk1"/>
              </a:buClr>
              <a:buSzPts val="2000"/>
              <a:buChar char="•"/>
              <a:defRPr sz="1500"/>
            </a:lvl7pPr>
            <a:lvl8pPr marL="2743200" lvl="7" indent="-266700" algn="l">
              <a:spcBef>
                <a:spcPts val="300"/>
              </a:spcBef>
              <a:spcAft>
                <a:spcPts val="0"/>
              </a:spcAft>
              <a:buClr>
                <a:schemeClr val="dk1"/>
              </a:buClr>
              <a:buSzPts val="2000"/>
              <a:buChar char="•"/>
              <a:defRPr sz="1500"/>
            </a:lvl8pPr>
            <a:lvl9pPr marL="3086100" lvl="8" indent="-266700" algn="l">
              <a:spcBef>
                <a:spcPts val="300"/>
              </a:spcBef>
              <a:spcAft>
                <a:spcPts val="0"/>
              </a:spcAft>
              <a:buClr>
                <a:schemeClr val="dk1"/>
              </a:buClr>
              <a:buSzPts val="2000"/>
              <a:buChar char="•"/>
              <a:defRPr sz="1500"/>
            </a:lvl9pPr>
          </a:lstStyle>
          <a:p>
            <a:endParaRPr/>
          </a:p>
        </p:txBody>
      </p:sp>
      <p:sp>
        <p:nvSpPr>
          <p:cNvPr id="57" name="Google Shape;57;p9"/>
          <p:cNvSpPr txBox="1">
            <a:spLocks noGrp="1"/>
          </p:cNvSpPr>
          <p:nvPr>
            <p:ph type="body" idx="2"/>
          </p:nvPr>
        </p:nvSpPr>
        <p:spPr>
          <a:xfrm>
            <a:off x="342900" y="1435100"/>
            <a:ext cx="2256235" cy="4691063"/>
          </a:xfrm>
          <a:prstGeom prst="rect">
            <a:avLst/>
          </a:prstGeom>
          <a:noFill/>
          <a:ln>
            <a:noFill/>
          </a:ln>
        </p:spPr>
        <p:txBody>
          <a:bodyPr spcFirstLastPara="1" wrap="square" lIns="91425" tIns="45700" rIns="91425" bIns="45700" anchor="t" anchorCtr="0">
            <a:normAutofit/>
          </a:bodyPr>
          <a:lstStyle>
            <a:lvl1pPr marL="342900" lvl="0" indent="-171450" algn="l">
              <a:spcBef>
                <a:spcPts val="210"/>
              </a:spcBef>
              <a:spcAft>
                <a:spcPts val="0"/>
              </a:spcAft>
              <a:buClr>
                <a:schemeClr val="dk1"/>
              </a:buClr>
              <a:buSzPts val="1400"/>
              <a:buNone/>
              <a:defRPr sz="1050"/>
            </a:lvl1pPr>
            <a:lvl2pPr marL="685800" lvl="1" indent="-171450" algn="l">
              <a:spcBef>
                <a:spcPts val="180"/>
              </a:spcBef>
              <a:spcAft>
                <a:spcPts val="0"/>
              </a:spcAft>
              <a:buClr>
                <a:schemeClr val="dk1"/>
              </a:buClr>
              <a:buSzPts val="1200"/>
              <a:buNone/>
              <a:defRPr sz="900"/>
            </a:lvl2pPr>
            <a:lvl3pPr marL="1028700" lvl="2" indent="-171450" algn="l">
              <a:spcBef>
                <a:spcPts val="150"/>
              </a:spcBef>
              <a:spcAft>
                <a:spcPts val="0"/>
              </a:spcAft>
              <a:buClr>
                <a:schemeClr val="dk1"/>
              </a:buClr>
              <a:buSzPts val="1000"/>
              <a:buNone/>
              <a:defRPr sz="750"/>
            </a:lvl3pPr>
            <a:lvl4pPr marL="1371600" lvl="3" indent="-171450" algn="l">
              <a:spcBef>
                <a:spcPts val="135"/>
              </a:spcBef>
              <a:spcAft>
                <a:spcPts val="0"/>
              </a:spcAft>
              <a:buClr>
                <a:schemeClr val="dk1"/>
              </a:buClr>
              <a:buSzPts val="900"/>
              <a:buNone/>
              <a:defRPr sz="675"/>
            </a:lvl4pPr>
            <a:lvl5pPr marL="1714500" lvl="4" indent="-171450" algn="l">
              <a:spcBef>
                <a:spcPts val="135"/>
              </a:spcBef>
              <a:spcAft>
                <a:spcPts val="0"/>
              </a:spcAft>
              <a:buClr>
                <a:schemeClr val="dk1"/>
              </a:buClr>
              <a:buSzPts val="900"/>
              <a:buNone/>
              <a:defRPr sz="675"/>
            </a:lvl5pPr>
            <a:lvl6pPr marL="2057400" lvl="5" indent="-171450" algn="l">
              <a:spcBef>
                <a:spcPts val="135"/>
              </a:spcBef>
              <a:spcAft>
                <a:spcPts val="0"/>
              </a:spcAft>
              <a:buClr>
                <a:schemeClr val="dk1"/>
              </a:buClr>
              <a:buSzPts val="900"/>
              <a:buNone/>
              <a:defRPr sz="675"/>
            </a:lvl6pPr>
            <a:lvl7pPr marL="2400300" lvl="6" indent="-171450" algn="l">
              <a:spcBef>
                <a:spcPts val="135"/>
              </a:spcBef>
              <a:spcAft>
                <a:spcPts val="0"/>
              </a:spcAft>
              <a:buClr>
                <a:schemeClr val="dk1"/>
              </a:buClr>
              <a:buSzPts val="900"/>
              <a:buNone/>
              <a:defRPr sz="675"/>
            </a:lvl7pPr>
            <a:lvl8pPr marL="2743200" lvl="7" indent="-171450" algn="l">
              <a:spcBef>
                <a:spcPts val="135"/>
              </a:spcBef>
              <a:spcAft>
                <a:spcPts val="0"/>
              </a:spcAft>
              <a:buClr>
                <a:schemeClr val="dk1"/>
              </a:buClr>
              <a:buSzPts val="900"/>
              <a:buNone/>
              <a:defRPr sz="675"/>
            </a:lvl8pPr>
            <a:lvl9pPr marL="3086100" lvl="8" indent="-171450" algn="l">
              <a:spcBef>
                <a:spcPts val="135"/>
              </a:spcBef>
              <a:spcAft>
                <a:spcPts val="0"/>
              </a:spcAft>
              <a:buClr>
                <a:schemeClr val="dk1"/>
              </a:buClr>
              <a:buSzPts val="900"/>
              <a:buNone/>
              <a:defRPr sz="675"/>
            </a:lvl9pPr>
          </a:lstStyle>
          <a:p>
            <a:endParaRPr/>
          </a:p>
        </p:txBody>
      </p:sp>
      <p:sp>
        <p:nvSpPr>
          <p:cNvPr id="58" name="Google Shape;58;p9"/>
          <p:cNvSpPr txBox="1">
            <a:spLocks noGrp="1"/>
          </p:cNvSpPr>
          <p:nvPr>
            <p:ph type="dt" idx="10"/>
          </p:nvPr>
        </p:nvSpPr>
        <p:spPr>
          <a:xfrm>
            <a:off x="342900" y="6356351"/>
            <a:ext cx="1600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2343150" y="6356351"/>
            <a:ext cx="21717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4914900" y="6356351"/>
            <a:ext cx="1600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1344216" y="4800600"/>
            <a:ext cx="41148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15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1344216" y="612775"/>
            <a:ext cx="4114800" cy="4114800"/>
          </a:xfrm>
          <a:prstGeom prst="rect">
            <a:avLst/>
          </a:prstGeom>
          <a:noFill/>
          <a:ln>
            <a:noFill/>
          </a:ln>
        </p:spPr>
      </p:sp>
      <p:sp>
        <p:nvSpPr>
          <p:cNvPr id="64" name="Google Shape;64;p10"/>
          <p:cNvSpPr txBox="1">
            <a:spLocks noGrp="1"/>
          </p:cNvSpPr>
          <p:nvPr>
            <p:ph type="body" idx="1"/>
          </p:nvPr>
        </p:nvSpPr>
        <p:spPr>
          <a:xfrm>
            <a:off x="1344216" y="5367338"/>
            <a:ext cx="4114800" cy="804862"/>
          </a:xfrm>
          <a:prstGeom prst="rect">
            <a:avLst/>
          </a:prstGeom>
          <a:noFill/>
          <a:ln>
            <a:noFill/>
          </a:ln>
        </p:spPr>
        <p:txBody>
          <a:bodyPr spcFirstLastPara="1" wrap="square" lIns="91425" tIns="45700" rIns="91425" bIns="45700" anchor="t" anchorCtr="0">
            <a:normAutofit/>
          </a:bodyPr>
          <a:lstStyle>
            <a:lvl1pPr marL="342900" lvl="0" indent="-171450" algn="l">
              <a:spcBef>
                <a:spcPts val="210"/>
              </a:spcBef>
              <a:spcAft>
                <a:spcPts val="0"/>
              </a:spcAft>
              <a:buClr>
                <a:schemeClr val="dk1"/>
              </a:buClr>
              <a:buSzPts val="1400"/>
              <a:buNone/>
              <a:defRPr sz="1050"/>
            </a:lvl1pPr>
            <a:lvl2pPr marL="685800" lvl="1" indent="-171450" algn="l">
              <a:spcBef>
                <a:spcPts val="180"/>
              </a:spcBef>
              <a:spcAft>
                <a:spcPts val="0"/>
              </a:spcAft>
              <a:buClr>
                <a:schemeClr val="dk1"/>
              </a:buClr>
              <a:buSzPts val="1200"/>
              <a:buNone/>
              <a:defRPr sz="900"/>
            </a:lvl2pPr>
            <a:lvl3pPr marL="1028700" lvl="2" indent="-171450" algn="l">
              <a:spcBef>
                <a:spcPts val="150"/>
              </a:spcBef>
              <a:spcAft>
                <a:spcPts val="0"/>
              </a:spcAft>
              <a:buClr>
                <a:schemeClr val="dk1"/>
              </a:buClr>
              <a:buSzPts val="1000"/>
              <a:buNone/>
              <a:defRPr sz="750"/>
            </a:lvl3pPr>
            <a:lvl4pPr marL="1371600" lvl="3" indent="-171450" algn="l">
              <a:spcBef>
                <a:spcPts val="135"/>
              </a:spcBef>
              <a:spcAft>
                <a:spcPts val="0"/>
              </a:spcAft>
              <a:buClr>
                <a:schemeClr val="dk1"/>
              </a:buClr>
              <a:buSzPts val="900"/>
              <a:buNone/>
              <a:defRPr sz="675"/>
            </a:lvl4pPr>
            <a:lvl5pPr marL="1714500" lvl="4" indent="-171450" algn="l">
              <a:spcBef>
                <a:spcPts val="135"/>
              </a:spcBef>
              <a:spcAft>
                <a:spcPts val="0"/>
              </a:spcAft>
              <a:buClr>
                <a:schemeClr val="dk1"/>
              </a:buClr>
              <a:buSzPts val="900"/>
              <a:buNone/>
              <a:defRPr sz="675"/>
            </a:lvl5pPr>
            <a:lvl6pPr marL="2057400" lvl="5" indent="-171450" algn="l">
              <a:spcBef>
                <a:spcPts val="135"/>
              </a:spcBef>
              <a:spcAft>
                <a:spcPts val="0"/>
              </a:spcAft>
              <a:buClr>
                <a:schemeClr val="dk1"/>
              </a:buClr>
              <a:buSzPts val="900"/>
              <a:buNone/>
              <a:defRPr sz="675"/>
            </a:lvl6pPr>
            <a:lvl7pPr marL="2400300" lvl="6" indent="-171450" algn="l">
              <a:spcBef>
                <a:spcPts val="135"/>
              </a:spcBef>
              <a:spcAft>
                <a:spcPts val="0"/>
              </a:spcAft>
              <a:buClr>
                <a:schemeClr val="dk1"/>
              </a:buClr>
              <a:buSzPts val="900"/>
              <a:buNone/>
              <a:defRPr sz="675"/>
            </a:lvl7pPr>
            <a:lvl8pPr marL="2743200" lvl="7" indent="-171450" algn="l">
              <a:spcBef>
                <a:spcPts val="135"/>
              </a:spcBef>
              <a:spcAft>
                <a:spcPts val="0"/>
              </a:spcAft>
              <a:buClr>
                <a:schemeClr val="dk1"/>
              </a:buClr>
              <a:buSzPts val="900"/>
              <a:buNone/>
              <a:defRPr sz="675"/>
            </a:lvl8pPr>
            <a:lvl9pPr marL="3086100" lvl="8" indent="-171450" algn="l">
              <a:spcBef>
                <a:spcPts val="135"/>
              </a:spcBef>
              <a:spcAft>
                <a:spcPts val="0"/>
              </a:spcAft>
              <a:buClr>
                <a:schemeClr val="dk1"/>
              </a:buClr>
              <a:buSzPts val="900"/>
              <a:buNone/>
              <a:defRPr sz="675"/>
            </a:lvl9pPr>
          </a:lstStyle>
          <a:p>
            <a:endParaRPr/>
          </a:p>
        </p:txBody>
      </p:sp>
      <p:sp>
        <p:nvSpPr>
          <p:cNvPr id="65" name="Google Shape;65;p10"/>
          <p:cNvSpPr txBox="1">
            <a:spLocks noGrp="1"/>
          </p:cNvSpPr>
          <p:nvPr>
            <p:ph type="dt" idx="10"/>
          </p:nvPr>
        </p:nvSpPr>
        <p:spPr>
          <a:xfrm>
            <a:off x="342900" y="6356351"/>
            <a:ext cx="1600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2343150" y="6356351"/>
            <a:ext cx="21717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4914900" y="6356351"/>
            <a:ext cx="1600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342900" y="274638"/>
            <a:ext cx="61722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1166019" y="777082"/>
            <a:ext cx="4525963" cy="6172200"/>
          </a:xfrm>
          <a:prstGeom prst="rect">
            <a:avLst/>
          </a:prstGeom>
          <a:noFill/>
          <a:ln>
            <a:noFill/>
          </a:ln>
        </p:spPr>
        <p:txBody>
          <a:bodyPr spcFirstLastPara="1" wrap="square" lIns="91425" tIns="45700" rIns="91425" bIns="45700" anchor="t" anchorCtr="0">
            <a:normAutofit/>
          </a:bodyPr>
          <a:lstStyle>
            <a:lvl1pPr marL="342900" lvl="0" indent="-257175" algn="l">
              <a:spcBef>
                <a:spcPts val="270"/>
              </a:spcBef>
              <a:spcAft>
                <a:spcPts val="0"/>
              </a:spcAft>
              <a:buClr>
                <a:schemeClr val="dk1"/>
              </a:buClr>
              <a:buSzPts val="1800"/>
              <a:buChar char="•"/>
              <a:defRPr/>
            </a:lvl1pPr>
            <a:lvl2pPr marL="685800" lvl="1" indent="-257175" algn="l">
              <a:spcBef>
                <a:spcPts val="270"/>
              </a:spcBef>
              <a:spcAft>
                <a:spcPts val="0"/>
              </a:spcAft>
              <a:buClr>
                <a:schemeClr val="dk1"/>
              </a:buClr>
              <a:buSzPts val="1800"/>
              <a:buChar char="–"/>
              <a:defRPr/>
            </a:lvl2pPr>
            <a:lvl3pPr marL="1028700" lvl="2" indent="-257175" algn="l">
              <a:spcBef>
                <a:spcPts val="270"/>
              </a:spcBef>
              <a:spcAft>
                <a:spcPts val="0"/>
              </a:spcAft>
              <a:buClr>
                <a:schemeClr val="dk1"/>
              </a:buClr>
              <a:buSzPts val="1800"/>
              <a:buChar char="•"/>
              <a:defRPr/>
            </a:lvl3pPr>
            <a:lvl4pPr marL="1371600" lvl="3" indent="-257175" algn="l">
              <a:spcBef>
                <a:spcPts val="270"/>
              </a:spcBef>
              <a:spcAft>
                <a:spcPts val="0"/>
              </a:spcAft>
              <a:buClr>
                <a:schemeClr val="dk1"/>
              </a:buClr>
              <a:buSzPts val="1800"/>
              <a:buChar char="–"/>
              <a:defRPr/>
            </a:lvl4pPr>
            <a:lvl5pPr marL="1714500" lvl="4" indent="-257175" algn="l">
              <a:spcBef>
                <a:spcPts val="270"/>
              </a:spcBef>
              <a:spcAft>
                <a:spcPts val="0"/>
              </a:spcAft>
              <a:buClr>
                <a:schemeClr val="dk1"/>
              </a:buClr>
              <a:buSzPts val="1800"/>
              <a:buChar char="»"/>
              <a:defRPr/>
            </a:lvl5pPr>
            <a:lvl6pPr marL="2057400" lvl="5" indent="-257175" algn="l">
              <a:spcBef>
                <a:spcPts val="270"/>
              </a:spcBef>
              <a:spcAft>
                <a:spcPts val="0"/>
              </a:spcAft>
              <a:buClr>
                <a:schemeClr val="dk1"/>
              </a:buClr>
              <a:buSzPts val="1800"/>
              <a:buChar char="•"/>
              <a:defRPr/>
            </a:lvl6pPr>
            <a:lvl7pPr marL="2400300" lvl="6" indent="-257175" algn="l">
              <a:spcBef>
                <a:spcPts val="270"/>
              </a:spcBef>
              <a:spcAft>
                <a:spcPts val="0"/>
              </a:spcAft>
              <a:buClr>
                <a:schemeClr val="dk1"/>
              </a:buClr>
              <a:buSzPts val="1800"/>
              <a:buChar char="•"/>
              <a:defRPr/>
            </a:lvl7pPr>
            <a:lvl8pPr marL="2743200" lvl="7" indent="-257175" algn="l">
              <a:spcBef>
                <a:spcPts val="270"/>
              </a:spcBef>
              <a:spcAft>
                <a:spcPts val="0"/>
              </a:spcAft>
              <a:buClr>
                <a:schemeClr val="dk1"/>
              </a:buClr>
              <a:buSzPts val="1800"/>
              <a:buChar char="•"/>
              <a:defRPr/>
            </a:lvl8pPr>
            <a:lvl9pPr marL="3086100" lvl="8" indent="-257175" algn="l">
              <a:spcBef>
                <a:spcPts val="27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342900" y="6356351"/>
            <a:ext cx="1600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2343150" y="6356351"/>
            <a:ext cx="21717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4914900" y="6356351"/>
            <a:ext cx="1600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2817813" y="2428876"/>
            <a:ext cx="5851525" cy="154305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325437" y="942975"/>
            <a:ext cx="5851525" cy="4514850"/>
          </a:xfrm>
          <a:prstGeom prst="rect">
            <a:avLst/>
          </a:prstGeom>
          <a:noFill/>
          <a:ln>
            <a:noFill/>
          </a:ln>
        </p:spPr>
        <p:txBody>
          <a:bodyPr spcFirstLastPara="1" wrap="square" lIns="91425" tIns="45700" rIns="91425" bIns="45700" anchor="t" anchorCtr="0">
            <a:normAutofit/>
          </a:bodyPr>
          <a:lstStyle>
            <a:lvl1pPr marL="342900" lvl="0" indent="-257175" algn="l">
              <a:spcBef>
                <a:spcPts val="270"/>
              </a:spcBef>
              <a:spcAft>
                <a:spcPts val="0"/>
              </a:spcAft>
              <a:buClr>
                <a:schemeClr val="dk1"/>
              </a:buClr>
              <a:buSzPts val="1800"/>
              <a:buChar char="•"/>
              <a:defRPr/>
            </a:lvl1pPr>
            <a:lvl2pPr marL="685800" lvl="1" indent="-257175" algn="l">
              <a:spcBef>
                <a:spcPts val="270"/>
              </a:spcBef>
              <a:spcAft>
                <a:spcPts val="0"/>
              </a:spcAft>
              <a:buClr>
                <a:schemeClr val="dk1"/>
              </a:buClr>
              <a:buSzPts val="1800"/>
              <a:buChar char="–"/>
              <a:defRPr/>
            </a:lvl2pPr>
            <a:lvl3pPr marL="1028700" lvl="2" indent="-257175" algn="l">
              <a:spcBef>
                <a:spcPts val="270"/>
              </a:spcBef>
              <a:spcAft>
                <a:spcPts val="0"/>
              </a:spcAft>
              <a:buClr>
                <a:schemeClr val="dk1"/>
              </a:buClr>
              <a:buSzPts val="1800"/>
              <a:buChar char="•"/>
              <a:defRPr/>
            </a:lvl3pPr>
            <a:lvl4pPr marL="1371600" lvl="3" indent="-257175" algn="l">
              <a:spcBef>
                <a:spcPts val="270"/>
              </a:spcBef>
              <a:spcAft>
                <a:spcPts val="0"/>
              </a:spcAft>
              <a:buClr>
                <a:schemeClr val="dk1"/>
              </a:buClr>
              <a:buSzPts val="1800"/>
              <a:buChar char="–"/>
              <a:defRPr/>
            </a:lvl4pPr>
            <a:lvl5pPr marL="1714500" lvl="4" indent="-257175" algn="l">
              <a:spcBef>
                <a:spcPts val="270"/>
              </a:spcBef>
              <a:spcAft>
                <a:spcPts val="0"/>
              </a:spcAft>
              <a:buClr>
                <a:schemeClr val="dk1"/>
              </a:buClr>
              <a:buSzPts val="1800"/>
              <a:buChar char="»"/>
              <a:defRPr/>
            </a:lvl5pPr>
            <a:lvl6pPr marL="2057400" lvl="5" indent="-257175" algn="l">
              <a:spcBef>
                <a:spcPts val="270"/>
              </a:spcBef>
              <a:spcAft>
                <a:spcPts val="0"/>
              </a:spcAft>
              <a:buClr>
                <a:schemeClr val="dk1"/>
              </a:buClr>
              <a:buSzPts val="1800"/>
              <a:buChar char="•"/>
              <a:defRPr/>
            </a:lvl6pPr>
            <a:lvl7pPr marL="2400300" lvl="6" indent="-257175" algn="l">
              <a:spcBef>
                <a:spcPts val="270"/>
              </a:spcBef>
              <a:spcAft>
                <a:spcPts val="0"/>
              </a:spcAft>
              <a:buClr>
                <a:schemeClr val="dk1"/>
              </a:buClr>
              <a:buSzPts val="1800"/>
              <a:buChar char="•"/>
              <a:defRPr/>
            </a:lvl7pPr>
            <a:lvl8pPr marL="2743200" lvl="7" indent="-257175" algn="l">
              <a:spcBef>
                <a:spcPts val="270"/>
              </a:spcBef>
              <a:spcAft>
                <a:spcPts val="0"/>
              </a:spcAft>
              <a:buClr>
                <a:schemeClr val="dk1"/>
              </a:buClr>
              <a:buSzPts val="1800"/>
              <a:buChar char="•"/>
              <a:defRPr/>
            </a:lvl8pPr>
            <a:lvl9pPr marL="3086100" lvl="8" indent="-257175" algn="l">
              <a:spcBef>
                <a:spcPts val="27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342900" y="6356351"/>
            <a:ext cx="1600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2343150" y="6356351"/>
            <a:ext cx="21717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4914900" y="6356351"/>
            <a:ext cx="1600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78A82-300D-C347-5E9C-4FDE6EE1820A}"/>
              </a:ext>
            </a:extLst>
          </p:cNvPr>
          <p:cNvSpPr>
            <a:spLocks noGrp="1"/>
          </p:cNvSpPr>
          <p:nvPr>
            <p:ph type="ctrTitle"/>
          </p:nvPr>
        </p:nvSpPr>
        <p:spPr>
          <a:xfrm>
            <a:off x="1714500" y="1683544"/>
            <a:ext cx="10287000" cy="3581400"/>
          </a:xfrm>
        </p:spPr>
        <p:txBody>
          <a:bodyPr anchor="b"/>
          <a:lstStyle>
            <a:lvl1pPr algn="ctr">
              <a:defRPr sz="6750"/>
            </a:lvl1pPr>
          </a:lstStyle>
          <a:p>
            <a:r>
              <a:rPr lang="en-US"/>
              <a:t>Click to edit Master title style</a:t>
            </a:r>
            <a:endParaRPr lang="ar-SA"/>
          </a:p>
        </p:txBody>
      </p:sp>
      <p:sp>
        <p:nvSpPr>
          <p:cNvPr id="3" name="Subtitle 2">
            <a:extLst>
              <a:ext uri="{FF2B5EF4-FFF2-40B4-BE49-F238E27FC236}">
                <a16:creationId xmlns:a16="http://schemas.microsoft.com/office/drawing/2014/main" id="{04A2DB90-8852-6C3F-8554-F15D9478CB72}"/>
              </a:ext>
            </a:extLst>
          </p:cNvPr>
          <p:cNvSpPr>
            <a:spLocks noGrp="1"/>
          </p:cNvSpPr>
          <p:nvPr>
            <p:ph type="subTitle" idx="1"/>
          </p:nvPr>
        </p:nvSpPr>
        <p:spPr>
          <a:xfrm>
            <a:off x="1714500" y="5403057"/>
            <a:ext cx="10287000" cy="2483643"/>
          </a:xfrm>
        </p:spPr>
        <p:txBody>
          <a:bodyPr/>
          <a:lstStyle>
            <a:lvl1pPr marL="0" indent="0" algn="ctr">
              <a:buNone/>
              <a:defRPr sz="2700"/>
            </a:lvl1pPr>
            <a:lvl2pPr marL="514350" indent="0" algn="ctr">
              <a:buNone/>
              <a:defRPr sz="2250"/>
            </a:lvl2pPr>
            <a:lvl3pPr marL="1028700" indent="0" algn="ctr">
              <a:buNone/>
              <a:defRPr sz="2025"/>
            </a:lvl3pPr>
            <a:lvl4pPr marL="1543050" indent="0" algn="ctr">
              <a:buNone/>
              <a:defRPr sz="1800"/>
            </a:lvl4pPr>
            <a:lvl5pPr marL="2057400" indent="0" algn="ctr">
              <a:buNone/>
              <a:defRPr sz="1800"/>
            </a:lvl5pPr>
            <a:lvl6pPr marL="2571750" indent="0" algn="ctr">
              <a:buNone/>
              <a:defRPr sz="1800"/>
            </a:lvl6pPr>
            <a:lvl7pPr marL="3086100" indent="0" algn="ctr">
              <a:buNone/>
              <a:defRPr sz="1800"/>
            </a:lvl7pPr>
            <a:lvl8pPr marL="3600450" indent="0" algn="ctr">
              <a:buNone/>
              <a:defRPr sz="1800"/>
            </a:lvl8pPr>
            <a:lvl9pPr marL="4114800" indent="0" algn="ctr">
              <a:buNone/>
              <a:defRPr sz="1800"/>
            </a:lvl9pPr>
          </a:lstStyle>
          <a:p>
            <a:r>
              <a:rPr lang="en-US"/>
              <a:t>Click to edit Master subtitle style</a:t>
            </a:r>
            <a:endParaRPr lang="ar-SA"/>
          </a:p>
        </p:txBody>
      </p:sp>
      <p:sp>
        <p:nvSpPr>
          <p:cNvPr id="4" name="Date Placeholder 3">
            <a:extLst>
              <a:ext uri="{FF2B5EF4-FFF2-40B4-BE49-F238E27FC236}">
                <a16:creationId xmlns:a16="http://schemas.microsoft.com/office/drawing/2014/main" id="{43A85A7E-2EC3-8C6D-85D7-59B56CB8DA7D}"/>
              </a:ext>
            </a:extLst>
          </p:cNvPr>
          <p:cNvSpPr>
            <a:spLocks noGrp="1"/>
          </p:cNvSpPr>
          <p:nvPr>
            <p:ph type="dt" sz="half" idx="10"/>
          </p:nvPr>
        </p:nvSpPr>
        <p:spPr/>
        <p:txBody>
          <a:bodyPr/>
          <a:lstStyle/>
          <a:p>
            <a:endParaRPr lang="en-JO"/>
          </a:p>
        </p:txBody>
      </p:sp>
      <p:sp>
        <p:nvSpPr>
          <p:cNvPr id="5" name="Footer Placeholder 4">
            <a:extLst>
              <a:ext uri="{FF2B5EF4-FFF2-40B4-BE49-F238E27FC236}">
                <a16:creationId xmlns:a16="http://schemas.microsoft.com/office/drawing/2014/main" id="{D8B7453F-6281-8387-D2F9-0B342FDF2EA0}"/>
              </a:ext>
            </a:extLst>
          </p:cNvPr>
          <p:cNvSpPr>
            <a:spLocks noGrp="1"/>
          </p:cNvSpPr>
          <p:nvPr>
            <p:ph type="ftr" sz="quarter" idx="11"/>
          </p:nvPr>
        </p:nvSpPr>
        <p:spPr/>
        <p:txBody>
          <a:bodyPr/>
          <a:lstStyle/>
          <a:p>
            <a:endParaRPr lang="en-JO"/>
          </a:p>
        </p:txBody>
      </p:sp>
      <p:sp>
        <p:nvSpPr>
          <p:cNvPr id="6" name="Slide Number Placeholder 5">
            <a:extLst>
              <a:ext uri="{FF2B5EF4-FFF2-40B4-BE49-F238E27FC236}">
                <a16:creationId xmlns:a16="http://schemas.microsoft.com/office/drawing/2014/main" id="{B7FBD64B-AAB1-7637-2F4E-8AF2410AF4AC}"/>
              </a:ext>
            </a:extLst>
          </p:cNvPr>
          <p:cNvSpPr>
            <a:spLocks noGrp="1"/>
          </p:cNvSpPr>
          <p:nvPr>
            <p:ph type="sldNum" sz="quarter" idx="12"/>
          </p:nvPr>
        </p:nvSpPr>
        <p:spPr/>
        <p:txBody>
          <a:bodyPr/>
          <a:lstStyle/>
          <a:p>
            <a:fld id="{00000000-1234-1234-1234-123412341234}" type="slidenum">
              <a:rPr lang="en-US" smtClean="0"/>
              <a:pPr/>
              <a:t>‹#›</a:t>
            </a:fld>
            <a:endParaRPr lang="en-US"/>
          </a:p>
        </p:txBody>
      </p:sp>
    </p:spTree>
    <p:extLst>
      <p:ext uri="{BB962C8B-B14F-4D97-AF65-F5344CB8AC3E}">
        <p14:creationId xmlns:p14="http://schemas.microsoft.com/office/powerpoint/2010/main" val="1655978329"/>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0116E-52C1-5953-D149-43718E7BAF3E}"/>
              </a:ext>
            </a:extLst>
          </p:cNvPr>
          <p:cNvSpPr>
            <a:spLocks noGrp="1"/>
          </p:cNvSpPr>
          <p:nvPr>
            <p:ph type="title"/>
          </p:nvPr>
        </p:nvSpPr>
        <p:spPr/>
        <p:txBody>
          <a:bodyPr/>
          <a:lstStyle/>
          <a:p>
            <a:r>
              <a:rPr lang="en-US"/>
              <a:t>Click to edit Master title style</a:t>
            </a:r>
            <a:endParaRPr lang="ar-SA"/>
          </a:p>
        </p:txBody>
      </p:sp>
      <p:sp>
        <p:nvSpPr>
          <p:cNvPr id="3" name="Content Placeholder 2">
            <a:extLst>
              <a:ext uri="{FF2B5EF4-FFF2-40B4-BE49-F238E27FC236}">
                <a16:creationId xmlns:a16="http://schemas.microsoft.com/office/drawing/2014/main" id="{3B884114-EEE8-D3D4-8398-ABC39E77156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A"/>
          </a:p>
        </p:txBody>
      </p:sp>
      <p:sp>
        <p:nvSpPr>
          <p:cNvPr id="4" name="Date Placeholder 3">
            <a:extLst>
              <a:ext uri="{FF2B5EF4-FFF2-40B4-BE49-F238E27FC236}">
                <a16:creationId xmlns:a16="http://schemas.microsoft.com/office/drawing/2014/main" id="{C6A6D95B-4A4B-105A-920F-DDFC84D13F82}"/>
              </a:ext>
            </a:extLst>
          </p:cNvPr>
          <p:cNvSpPr>
            <a:spLocks noGrp="1"/>
          </p:cNvSpPr>
          <p:nvPr>
            <p:ph type="dt" sz="half" idx="10"/>
          </p:nvPr>
        </p:nvSpPr>
        <p:spPr/>
        <p:txBody>
          <a:bodyPr/>
          <a:lstStyle/>
          <a:p>
            <a:endParaRPr lang="en-JO"/>
          </a:p>
        </p:txBody>
      </p:sp>
      <p:sp>
        <p:nvSpPr>
          <p:cNvPr id="5" name="Footer Placeholder 4">
            <a:extLst>
              <a:ext uri="{FF2B5EF4-FFF2-40B4-BE49-F238E27FC236}">
                <a16:creationId xmlns:a16="http://schemas.microsoft.com/office/drawing/2014/main" id="{9B6021E8-491A-8CBF-BB3B-6556848E2B40}"/>
              </a:ext>
            </a:extLst>
          </p:cNvPr>
          <p:cNvSpPr>
            <a:spLocks noGrp="1"/>
          </p:cNvSpPr>
          <p:nvPr>
            <p:ph type="ftr" sz="quarter" idx="11"/>
          </p:nvPr>
        </p:nvSpPr>
        <p:spPr/>
        <p:txBody>
          <a:bodyPr/>
          <a:lstStyle/>
          <a:p>
            <a:endParaRPr lang="en-JO"/>
          </a:p>
        </p:txBody>
      </p:sp>
      <p:sp>
        <p:nvSpPr>
          <p:cNvPr id="6" name="Slide Number Placeholder 5">
            <a:extLst>
              <a:ext uri="{FF2B5EF4-FFF2-40B4-BE49-F238E27FC236}">
                <a16:creationId xmlns:a16="http://schemas.microsoft.com/office/drawing/2014/main" id="{CF6D4B52-C9B3-FE1D-8F42-EC83A4D52C7C}"/>
              </a:ext>
            </a:extLst>
          </p:cNvPr>
          <p:cNvSpPr>
            <a:spLocks noGrp="1"/>
          </p:cNvSpPr>
          <p:nvPr>
            <p:ph type="sldNum" sz="quarter" idx="12"/>
          </p:nvPr>
        </p:nvSpPr>
        <p:spPr/>
        <p:txBody>
          <a:bodyPr/>
          <a:lstStyle/>
          <a:p>
            <a:fld id="{00000000-1234-1234-1234-123412341234}" type="slidenum">
              <a:rPr lang="en-US" smtClean="0"/>
              <a:pPr/>
              <a:t>‹#›</a:t>
            </a:fld>
            <a:endParaRPr lang="en-US"/>
          </a:p>
        </p:txBody>
      </p:sp>
    </p:spTree>
    <p:extLst>
      <p:ext uri="{BB962C8B-B14F-4D97-AF65-F5344CB8AC3E}">
        <p14:creationId xmlns:p14="http://schemas.microsoft.com/office/powerpoint/2010/main" val="3340892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E5F16-3515-73DE-64EB-B780D5AEFFE1}"/>
              </a:ext>
            </a:extLst>
          </p:cNvPr>
          <p:cNvSpPr>
            <a:spLocks noGrp="1"/>
          </p:cNvSpPr>
          <p:nvPr>
            <p:ph type="title"/>
          </p:nvPr>
        </p:nvSpPr>
        <p:spPr>
          <a:xfrm>
            <a:off x="935831" y="2564607"/>
            <a:ext cx="11830050" cy="4279106"/>
          </a:xfrm>
        </p:spPr>
        <p:txBody>
          <a:bodyPr anchor="b"/>
          <a:lstStyle>
            <a:lvl1pPr>
              <a:defRPr sz="6750"/>
            </a:lvl1pPr>
          </a:lstStyle>
          <a:p>
            <a:r>
              <a:rPr lang="en-US"/>
              <a:t>Click to edit Master title style</a:t>
            </a:r>
            <a:endParaRPr lang="ar-SA"/>
          </a:p>
        </p:txBody>
      </p:sp>
      <p:sp>
        <p:nvSpPr>
          <p:cNvPr id="3" name="Text Placeholder 2">
            <a:extLst>
              <a:ext uri="{FF2B5EF4-FFF2-40B4-BE49-F238E27FC236}">
                <a16:creationId xmlns:a16="http://schemas.microsoft.com/office/drawing/2014/main" id="{77FB1E69-BE74-7DE4-4E86-A97C89540923}"/>
              </a:ext>
            </a:extLst>
          </p:cNvPr>
          <p:cNvSpPr>
            <a:spLocks noGrp="1"/>
          </p:cNvSpPr>
          <p:nvPr>
            <p:ph type="body" idx="1"/>
          </p:nvPr>
        </p:nvSpPr>
        <p:spPr>
          <a:xfrm>
            <a:off x="935831" y="6884195"/>
            <a:ext cx="11830050" cy="2250281"/>
          </a:xfrm>
        </p:spPr>
        <p:txBody>
          <a:bodyPr/>
          <a:lstStyle>
            <a:lvl1pPr marL="0" indent="0">
              <a:buNone/>
              <a:defRPr sz="2700">
                <a:solidFill>
                  <a:schemeClr val="tx1">
                    <a:tint val="82000"/>
                  </a:schemeClr>
                </a:solidFill>
              </a:defRPr>
            </a:lvl1pPr>
            <a:lvl2pPr marL="514350" indent="0">
              <a:buNone/>
              <a:defRPr sz="2250">
                <a:solidFill>
                  <a:schemeClr val="tx1">
                    <a:tint val="82000"/>
                  </a:schemeClr>
                </a:solidFill>
              </a:defRPr>
            </a:lvl2pPr>
            <a:lvl3pPr marL="1028700" indent="0">
              <a:buNone/>
              <a:defRPr sz="2025">
                <a:solidFill>
                  <a:schemeClr val="tx1">
                    <a:tint val="82000"/>
                  </a:schemeClr>
                </a:solidFill>
              </a:defRPr>
            </a:lvl3pPr>
            <a:lvl4pPr marL="1543050" indent="0">
              <a:buNone/>
              <a:defRPr sz="1800">
                <a:solidFill>
                  <a:schemeClr val="tx1">
                    <a:tint val="82000"/>
                  </a:schemeClr>
                </a:solidFill>
              </a:defRPr>
            </a:lvl4pPr>
            <a:lvl5pPr marL="2057400" indent="0">
              <a:buNone/>
              <a:defRPr sz="1800">
                <a:solidFill>
                  <a:schemeClr val="tx1">
                    <a:tint val="82000"/>
                  </a:schemeClr>
                </a:solidFill>
              </a:defRPr>
            </a:lvl5pPr>
            <a:lvl6pPr marL="2571750" indent="0">
              <a:buNone/>
              <a:defRPr sz="1800">
                <a:solidFill>
                  <a:schemeClr val="tx1">
                    <a:tint val="82000"/>
                  </a:schemeClr>
                </a:solidFill>
              </a:defRPr>
            </a:lvl6pPr>
            <a:lvl7pPr marL="3086100" indent="0">
              <a:buNone/>
              <a:defRPr sz="1800">
                <a:solidFill>
                  <a:schemeClr val="tx1">
                    <a:tint val="82000"/>
                  </a:schemeClr>
                </a:solidFill>
              </a:defRPr>
            </a:lvl7pPr>
            <a:lvl8pPr marL="3600450" indent="0">
              <a:buNone/>
              <a:defRPr sz="1800">
                <a:solidFill>
                  <a:schemeClr val="tx1">
                    <a:tint val="82000"/>
                  </a:schemeClr>
                </a:solidFill>
              </a:defRPr>
            </a:lvl8pPr>
            <a:lvl9pPr marL="4114800" indent="0">
              <a:buNone/>
              <a:defRPr sz="18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363AF0-0777-42BF-3DE0-D178A85BA417}"/>
              </a:ext>
            </a:extLst>
          </p:cNvPr>
          <p:cNvSpPr>
            <a:spLocks noGrp="1"/>
          </p:cNvSpPr>
          <p:nvPr>
            <p:ph type="dt" sz="half" idx="10"/>
          </p:nvPr>
        </p:nvSpPr>
        <p:spPr/>
        <p:txBody>
          <a:bodyPr/>
          <a:lstStyle/>
          <a:p>
            <a:endParaRPr lang="en-JO"/>
          </a:p>
        </p:txBody>
      </p:sp>
      <p:sp>
        <p:nvSpPr>
          <p:cNvPr id="5" name="Footer Placeholder 4">
            <a:extLst>
              <a:ext uri="{FF2B5EF4-FFF2-40B4-BE49-F238E27FC236}">
                <a16:creationId xmlns:a16="http://schemas.microsoft.com/office/drawing/2014/main" id="{7CF7639F-9542-1A77-3D80-BAB9851461B1}"/>
              </a:ext>
            </a:extLst>
          </p:cNvPr>
          <p:cNvSpPr>
            <a:spLocks noGrp="1"/>
          </p:cNvSpPr>
          <p:nvPr>
            <p:ph type="ftr" sz="quarter" idx="11"/>
          </p:nvPr>
        </p:nvSpPr>
        <p:spPr/>
        <p:txBody>
          <a:bodyPr/>
          <a:lstStyle/>
          <a:p>
            <a:endParaRPr lang="en-JO"/>
          </a:p>
        </p:txBody>
      </p:sp>
      <p:sp>
        <p:nvSpPr>
          <p:cNvPr id="6" name="Slide Number Placeholder 5">
            <a:extLst>
              <a:ext uri="{FF2B5EF4-FFF2-40B4-BE49-F238E27FC236}">
                <a16:creationId xmlns:a16="http://schemas.microsoft.com/office/drawing/2014/main" id="{F8256244-86DD-8FC5-E153-0E33656A01C9}"/>
              </a:ext>
            </a:extLst>
          </p:cNvPr>
          <p:cNvSpPr>
            <a:spLocks noGrp="1"/>
          </p:cNvSpPr>
          <p:nvPr>
            <p:ph type="sldNum" sz="quarter" idx="12"/>
          </p:nvPr>
        </p:nvSpPr>
        <p:spPr/>
        <p:txBody>
          <a:bodyPr/>
          <a:lstStyle/>
          <a:p>
            <a:fld id="{00000000-1234-1234-1234-123412341234}" type="slidenum">
              <a:rPr lang="en-US" smtClean="0"/>
              <a:pPr/>
              <a:t>‹#›</a:t>
            </a:fld>
            <a:endParaRPr lang="en-US"/>
          </a:p>
        </p:txBody>
      </p:sp>
    </p:spTree>
    <p:extLst>
      <p:ext uri="{BB962C8B-B14F-4D97-AF65-F5344CB8AC3E}">
        <p14:creationId xmlns:p14="http://schemas.microsoft.com/office/powerpoint/2010/main" val="40256486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DE92B-E6CB-D18B-7ED6-C82C6B525B91}"/>
              </a:ext>
            </a:extLst>
          </p:cNvPr>
          <p:cNvSpPr>
            <a:spLocks noGrp="1"/>
          </p:cNvSpPr>
          <p:nvPr>
            <p:ph type="title"/>
          </p:nvPr>
        </p:nvSpPr>
        <p:spPr/>
        <p:txBody>
          <a:bodyPr/>
          <a:lstStyle/>
          <a:p>
            <a:r>
              <a:rPr lang="en-US"/>
              <a:t>Click to edit Master title style</a:t>
            </a:r>
            <a:endParaRPr lang="ar-SA"/>
          </a:p>
        </p:txBody>
      </p:sp>
      <p:sp>
        <p:nvSpPr>
          <p:cNvPr id="3" name="Content Placeholder 2">
            <a:extLst>
              <a:ext uri="{FF2B5EF4-FFF2-40B4-BE49-F238E27FC236}">
                <a16:creationId xmlns:a16="http://schemas.microsoft.com/office/drawing/2014/main" id="{8C10F745-2CA1-7733-74AA-E42181A16E0A}"/>
              </a:ext>
            </a:extLst>
          </p:cNvPr>
          <p:cNvSpPr>
            <a:spLocks noGrp="1"/>
          </p:cNvSpPr>
          <p:nvPr>
            <p:ph sz="half" idx="1"/>
          </p:nvPr>
        </p:nvSpPr>
        <p:spPr>
          <a:xfrm>
            <a:off x="942975" y="2738437"/>
            <a:ext cx="58293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A"/>
          </a:p>
        </p:txBody>
      </p:sp>
      <p:sp>
        <p:nvSpPr>
          <p:cNvPr id="4" name="Content Placeholder 3">
            <a:extLst>
              <a:ext uri="{FF2B5EF4-FFF2-40B4-BE49-F238E27FC236}">
                <a16:creationId xmlns:a16="http://schemas.microsoft.com/office/drawing/2014/main" id="{FEFDE757-EA78-F1B1-9470-B7D72AA4E5A5}"/>
              </a:ext>
            </a:extLst>
          </p:cNvPr>
          <p:cNvSpPr>
            <a:spLocks noGrp="1"/>
          </p:cNvSpPr>
          <p:nvPr>
            <p:ph sz="half" idx="2"/>
          </p:nvPr>
        </p:nvSpPr>
        <p:spPr>
          <a:xfrm>
            <a:off x="6943725" y="2738437"/>
            <a:ext cx="58293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A"/>
          </a:p>
        </p:txBody>
      </p:sp>
      <p:sp>
        <p:nvSpPr>
          <p:cNvPr id="5" name="Date Placeholder 4">
            <a:extLst>
              <a:ext uri="{FF2B5EF4-FFF2-40B4-BE49-F238E27FC236}">
                <a16:creationId xmlns:a16="http://schemas.microsoft.com/office/drawing/2014/main" id="{64A5D140-168D-A5D2-617D-69E961AA5C94}"/>
              </a:ext>
            </a:extLst>
          </p:cNvPr>
          <p:cNvSpPr>
            <a:spLocks noGrp="1"/>
          </p:cNvSpPr>
          <p:nvPr>
            <p:ph type="dt" sz="half" idx="10"/>
          </p:nvPr>
        </p:nvSpPr>
        <p:spPr/>
        <p:txBody>
          <a:bodyPr/>
          <a:lstStyle/>
          <a:p>
            <a:endParaRPr lang="en-JO"/>
          </a:p>
        </p:txBody>
      </p:sp>
      <p:sp>
        <p:nvSpPr>
          <p:cNvPr id="6" name="Footer Placeholder 5">
            <a:extLst>
              <a:ext uri="{FF2B5EF4-FFF2-40B4-BE49-F238E27FC236}">
                <a16:creationId xmlns:a16="http://schemas.microsoft.com/office/drawing/2014/main" id="{666A7FA4-46D8-401C-0732-76E3178098B9}"/>
              </a:ext>
            </a:extLst>
          </p:cNvPr>
          <p:cNvSpPr>
            <a:spLocks noGrp="1"/>
          </p:cNvSpPr>
          <p:nvPr>
            <p:ph type="ftr" sz="quarter" idx="11"/>
          </p:nvPr>
        </p:nvSpPr>
        <p:spPr/>
        <p:txBody>
          <a:bodyPr/>
          <a:lstStyle/>
          <a:p>
            <a:endParaRPr lang="en-JO"/>
          </a:p>
        </p:txBody>
      </p:sp>
      <p:sp>
        <p:nvSpPr>
          <p:cNvPr id="7" name="Slide Number Placeholder 6">
            <a:extLst>
              <a:ext uri="{FF2B5EF4-FFF2-40B4-BE49-F238E27FC236}">
                <a16:creationId xmlns:a16="http://schemas.microsoft.com/office/drawing/2014/main" id="{720985E2-0CF3-9CC5-BDE8-94DAD3744BB2}"/>
              </a:ext>
            </a:extLst>
          </p:cNvPr>
          <p:cNvSpPr>
            <a:spLocks noGrp="1"/>
          </p:cNvSpPr>
          <p:nvPr>
            <p:ph type="sldNum" sz="quarter" idx="12"/>
          </p:nvPr>
        </p:nvSpPr>
        <p:spPr/>
        <p:txBody>
          <a:bodyPr/>
          <a:lstStyle/>
          <a:p>
            <a:fld id="{00000000-1234-1234-1234-123412341234}" type="slidenum">
              <a:rPr lang="en-US" smtClean="0"/>
              <a:pPr/>
              <a:t>‹#›</a:t>
            </a:fld>
            <a:endParaRPr lang="en-US"/>
          </a:p>
        </p:txBody>
      </p:sp>
    </p:spTree>
    <p:extLst>
      <p:ext uri="{BB962C8B-B14F-4D97-AF65-F5344CB8AC3E}">
        <p14:creationId xmlns:p14="http://schemas.microsoft.com/office/powerpoint/2010/main" val="23532663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CBAD3-80A3-E506-93FE-0D96421B7E9D}"/>
              </a:ext>
            </a:extLst>
          </p:cNvPr>
          <p:cNvSpPr>
            <a:spLocks noGrp="1"/>
          </p:cNvSpPr>
          <p:nvPr>
            <p:ph type="title"/>
          </p:nvPr>
        </p:nvSpPr>
        <p:spPr>
          <a:xfrm>
            <a:off x="944761" y="547688"/>
            <a:ext cx="11830050" cy="1988345"/>
          </a:xfrm>
        </p:spPr>
        <p:txBody>
          <a:bodyPr/>
          <a:lstStyle/>
          <a:p>
            <a:r>
              <a:rPr lang="en-US"/>
              <a:t>Click to edit Master title style</a:t>
            </a:r>
            <a:endParaRPr lang="ar-SA"/>
          </a:p>
        </p:txBody>
      </p:sp>
      <p:sp>
        <p:nvSpPr>
          <p:cNvPr id="3" name="Text Placeholder 2">
            <a:extLst>
              <a:ext uri="{FF2B5EF4-FFF2-40B4-BE49-F238E27FC236}">
                <a16:creationId xmlns:a16="http://schemas.microsoft.com/office/drawing/2014/main" id="{CFEFC011-AA42-7CE2-0609-A45FFCE954E3}"/>
              </a:ext>
            </a:extLst>
          </p:cNvPr>
          <p:cNvSpPr>
            <a:spLocks noGrp="1"/>
          </p:cNvSpPr>
          <p:nvPr>
            <p:ph type="body" idx="1"/>
          </p:nvPr>
        </p:nvSpPr>
        <p:spPr>
          <a:xfrm>
            <a:off x="944762" y="2521745"/>
            <a:ext cx="5802510" cy="1235868"/>
          </a:xfrm>
        </p:spPr>
        <p:txBody>
          <a:bodyPr anchor="b"/>
          <a:lstStyle>
            <a:lvl1pPr marL="0" indent="0">
              <a:buNone/>
              <a:defRPr sz="2700" b="1"/>
            </a:lvl1pPr>
            <a:lvl2pPr marL="514350" indent="0">
              <a:buNone/>
              <a:defRPr sz="2250" b="1"/>
            </a:lvl2pPr>
            <a:lvl3pPr marL="1028700" indent="0">
              <a:buNone/>
              <a:defRPr sz="2025" b="1"/>
            </a:lvl3pPr>
            <a:lvl4pPr marL="1543050" indent="0">
              <a:buNone/>
              <a:defRPr sz="1800" b="1"/>
            </a:lvl4pPr>
            <a:lvl5pPr marL="2057400" indent="0">
              <a:buNone/>
              <a:defRPr sz="1800" b="1"/>
            </a:lvl5pPr>
            <a:lvl6pPr marL="2571750" indent="0">
              <a:buNone/>
              <a:defRPr sz="1800" b="1"/>
            </a:lvl6pPr>
            <a:lvl7pPr marL="3086100" indent="0">
              <a:buNone/>
              <a:defRPr sz="1800" b="1"/>
            </a:lvl7pPr>
            <a:lvl8pPr marL="3600450" indent="0">
              <a:buNone/>
              <a:defRPr sz="1800" b="1"/>
            </a:lvl8pPr>
            <a:lvl9pPr marL="4114800" indent="0">
              <a:buNone/>
              <a:defRPr sz="1800" b="1"/>
            </a:lvl9pPr>
          </a:lstStyle>
          <a:p>
            <a:pPr lvl="0"/>
            <a:r>
              <a:rPr lang="en-US"/>
              <a:t>Click to edit Master text styles</a:t>
            </a:r>
          </a:p>
        </p:txBody>
      </p:sp>
      <p:sp>
        <p:nvSpPr>
          <p:cNvPr id="4" name="Content Placeholder 3">
            <a:extLst>
              <a:ext uri="{FF2B5EF4-FFF2-40B4-BE49-F238E27FC236}">
                <a16:creationId xmlns:a16="http://schemas.microsoft.com/office/drawing/2014/main" id="{AD4C3CE6-0B80-8EE8-B181-0004D6AB035B}"/>
              </a:ext>
            </a:extLst>
          </p:cNvPr>
          <p:cNvSpPr>
            <a:spLocks noGrp="1"/>
          </p:cNvSpPr>
          <p:nvPr>
            <p:ph sz="half" idx="2"/>
          </p:nvPr>
        </p:nvSpPr>
        <p:spPr>
          <a:xfrm>
            <a:off x="944762" y="3757613"/>
            <a:ext cx="5802510"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A"/>
          </a:p>
        </p:txBody>
      </p:sp>
      <p:sp>
        <p:nvSpPr>
          <p:cNvPr id="5" name="Text Placeholder 4">
            <a:extLst>
              <a:ext uri="{FF2B5EF4-FFF2-40B4-BE49-F238E27FC236}">
                <a16:creationId xmlns:a16="http://schemas.microsoft.com/office/drawing/2014/main" id="{971D8578-9AD0-A481-40BC-9FD04D0F768B}"/>
              </a:ext>
            </a:extLst>
          </p:cNvPr>
          <p:cNvSpPr>
            <a:spLocks noGrp="1"/>
          </p:cNvSpPr>
          <p:nvPr>
            <p:ph type="body" sz="quarter" idx="3"/>
          </p:nvPr>
        </p:nvSpPr>
        <p:spPr>
          <a:xfrm>
            <a:off x="6943725" y="2521745"/>
            <a:ext cx="5831087" cy="1235868"/>
          </a:xfrm>
        </p:spPr>
        <p:txBody>
          <a:bodyPr anchor="b"/>
          <a:lstStyle>
            <a:lvl1pPr marL="0" indent="0">
              <a:buNone/>
              <a:defRPr sz="2700" b="1"/>
            </a:lvl1pPr>
            <a:lvl2pPr marL="514350" indent="0">
              <a:buNone/>
              <a:defRPr sz="2250" b="1"/>
            </a:lvl2pPr>
            <a:lvl3pPr marL="1028700" indent="0">
              <a:buNone/>
              <a:defRPr sz="2025" b="1"/>
            </a:lvl3pPr>
            <a:lvl4pPr marL="1543050" indent="0">
              <a:buNone/>
              <a:defRPr sz="1800" b="1"/>
            </a:lvl4pPr>
            <a:lvl5pPr marL="2057400" indent="0">
              <a:buNone/>
              <a:defRPr sz="1800" b="1"/>
            </a:lvl5pPr>
            <a:lvl6pPr marL="2571750" indent="0">
              <a:buNone/>
              <a:defRPr sz="1800" b="1"/>
            </a:lvl6pPr>
            <a:lvl7pPr marL="3086100" indent="0">
              <a:buNone/>
              <a:defRPr sz="1800" b="1"/>
            </a:lvl7pPr>
            <a:lvl8pPr marL="3600450" indent="0">
              <a:buNone/>
              <a:defRPr sz="1800" b="1"/>
            </a:lvl8pPr>
            <a:lvl9pPr marL="4114800" indent="0">
              <a:buNone/>
              <a:defRPr sz="1800" b="1"/>
            </a:lvl9pPr>
          </a:lstStyle>
          <a:p>
            <a:pPr lvl="0"/>
            <a:r>
              <a:rPr lang="en-US"/>
              <a:t>Click to edit Master text styles</a:t>
            </a:r>
          </a:p>
        </p:txBody>
      </p:sp>
      <p:sp>
        <p:nvSpPr>
          <p:cNvPr id="6" name="Content Placeholder 5">
            <a:extLst>
              <a:ext uri="{FF2B5EF4-FFF2-40B4-BE49-F238E27FC236}">
                <a16:creationId xmlns:a16="http://schemas.microsoft.com/office/drawing/2014/main" id="{F4B37998-53FB-38C8-7735-1BD74600AE33}"/>
              </a:ext>
            </a:extLst>
          </p:cNvPr>
          <p:cNvSpPr>
            <a:spLocks noGrp="1"/>
          </p:cNvSpPr>
          <p:nvPr>
            <p:ph sz="quarter" idx="4"/>
          </p:nvPr>
        </p:nvSpPr>
        <p:spPr>
          <a:xfrm>
            <a:off x="6943725" y="3757613"/>
            <a:ext cx="5831087"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A"/>
          </a:p>
        </p:txBody>
      </p:sp>
      <p:sp>
        <p:nvSpPr>
          <p:cNvPr id="7" name="Date Placeholder 6">
            <a:extLst>
              <a:ext uri="{FF2B5EF4-FFF2-40B4-BE49-F238E27FC236}">
                <a16:creationId xmlns:a16="http://schemas.microsoft.com/office/drawing/2014/main" id="{C2F49D37-0B4B-9255-3158-21BA8A861DBA}"/>
              </a:ext>
            </a:extLst>
          </p:cNvPr>
          <p:cNvSpPr>
            <a:spLocks noGrp="1"/>
          </p:cNvSpPr>
          <p:nvPr>
            <p:ph type="dt" sz="half" idx="10"/>
          </p:nvPr>
        </p:nvSpPr>
        <p:spPr/>
        <p:txBody>
          <a:bodyPr/>
          <a:lstStyle/>
          <a:p>
            <a:endParaRPr lang="en-JO"/>
          </a:p>
        </p:txBody>
      </p:sp>
      <p:sp>
        <p:nvSpPr>
          <p:cNvPr id="8" name="Footer Placeholder 7">
            <a:extLst>
              <a:ext uri="{FF2B5EF4-FFF2-40B4-BE49-F238E27FC236}">
                <a16:creationId xmlns:a16="http://schemas.microsoft.com/office/drawing/2014/main" id="{603598A3-2E96-796E-9638-006BF23D72BD}"/>
              </a:ext>
            </a:extLst>
          </p:cNvPr>
          <p:cNvSpPr>
            <a:spLocks noGrp="1"/>
          </p:cNvSpPr>
          <p:nvPr>
            <p:ph type="ftr" sz="quarter" idx="11"/>
          </p:nvPr>
        </p:nvSpPr>
        <p:spPr/>
        <p:txBody>
          <a:bodyPr/>
          <a:lstStyle/>
          <a:p>
            <a:endParaRPr lang="en-JO"/>
          </a:p>
        </p:txBody>
      </p:sp>
      <p:sp>
        <p:nvSpPr>
          <p:cNvPr id="9" name="Slide Number Placeholder 8">
            <a:extLst>
              <a:ext uri="{FF2B5EF4-FFF2-40B4-BE49-F238E27FC236}">
                <a16:creationId xmlns:a16="http://schemas.microsoft.com/office/drawing/2014/main" id="{E1AF3C5A-131B-6D62-C391-BA7438893B91}"/>
              </a:ext>
            </a:extLst>
          </p:cNvPr>
          <p:cNvSpPr>
            <a:spLocks noGrp="1"/>
          </p:cNvSpPr>
          <p:nvPr>
            <p:ph type="sldNum" sz="quarter" idx="12"/>
          </p:nvPr>
        </p:nvSpPr>
        <p:spPr/>
        <p:txBody>
          <a:bodyPr/>
          <a:lstStyle/>
          <a:p>
            <a:fld id="{00000000-1234-1234-1234-123412341234}" type="slidenum">
              <a:rPr lang="en-US" smtClean="0"/>
              <a:pPr/>
              <a:t>‹#›</a:t>
            </a:fld>
            <a:endParaRPr lang="en-US"/>
          </a:p>
        </p:txBody>
      </p:sp>
    </p:spTree>
    <p:extLst>
      <p:ext uri="{BB962C8B-B14F-4D97-AF65-F5344CB8AC3E}">
        <p14:creationId xmlns:p14="http://schemas.microsoft.com/office/powerpoint/2010/main" val="38180833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22319-59CA-119E-8F53-8687670183EB}"/>
              </a:ext>
            </a:extLst>
          </p:cNvPr>
          <p:cNvSpPr>
            <a:spLocks noGrp="1"/>
          </p:cNvSpPr>
          <p:nvPr>
            <p:ph type="title"/>
          </p:nvPr>
        </p:nvSpPr>
        <p:spPr/>
        <p:txBody>
          <a:bodyPr/>
          <a:lstStyle/>
          <a:p>
            <a:r>
              <a:rPr lang="en-US"/>
              <a:t>Click to edit Master title style</a:t>
            </a:r>
            <a:endParaRPr lang="ar-SA"/>
          </a:p>
        </p:txBody>
      </p:sp>
      <p:sp>
        <p:nvSpPr>
          <p:cNvPr id="3" name="Date Placeholder 2">
            <a:extLst>
              <a:ext uri="{FF2B5EF4-FFF2-40B4-BE49-F238E27FC236}">
                <a16:creationId xmlns:a16="http://schemas.microsoft.com/office/drawing/2014/main" id="{38C7CE03-970E-7C5E-52C5-E436D3037712}"/>
              </a:ext>
            </a:extLst>
          </p:cNvPr>
          <p:cNvSpPr>
            <a:spLocks noGrp="1"/>
          </p:cNvSpPr>
          <p:nvPr>
            <p:ph type="dt" sz="half" idx="10"/>
          </p:nvPr>
        </p:nvSpPr>
        <p:spPr/>
        <p:txBody>
          <a:bodyPr/>
          <a:lstStyle/>
          <a:p>
            <a:endParaRPr lang="en-JO"/>
          </a:p>
        </p:txBody>
      </p:sp>
      <p:sp>
        <p:nvSpPr>
          <p:cNvPr id="4" name="Footer Placeholder 3">
            <a:extLst>
              <a:ext uri="{FF2B5EF4-FFF2-40B4-BE49-F238E27FC236}">
                <a16:creationId xmlns:a16="http://schemas.microsoft.com/office/drawing/2014/main" id="{494E99AC-D9D9-3FA1-F312-86E5B451805C}"/>
              </a:ext>
            </a:extLst>
          </p:cNvPr>
          <p:cNvSpPr>
            <a:spLocks noGrp="1"/>
          </p:cNvSpPr>
          <p:nvPr>
            <p:ph type="ftr" sz="quarter" idx="11"/>
          </p:nvPr>
        </p:nvSpPr>
        <p:spPr/>
        <p:txBody>
          <a:bodyPr/>
          <a:lstStyle/>
          <a:p>
            <a:endParaRPr lang="en-JO"/>
          </a:p>
        </p:txBody>
      </p:sp>
      <p:sp>
        <p:nvSpPr>
          <p:cNvPr id="5" name="Slide Number Placeholder 4">
            <a:extLst>
              <a:ext uri="{FF2B5EF4-FFF2-40B4-BE49-F238E27FC236}">
                <a16:creationId xmlns:a16="http://schemas.microsoft.com/office/drawing/2014/main" id="{58B6A7F9-9BE4-CA30-0514-EDFFD19F137A}"/>
              </a:ext>
            </a:extLst>
          </p:cNvPr>
          <p:cNvSpPr>
            <a:spLocks noGrp="1"/>
          </p:cNvSpPr>
          <p:nvPr>
            <p:ph type="sldNum" sz="quarter" idx="12"/>
          </p:nvPr>
        </p:nvSpPr>
        <p:spPr/>
        <p:txBody>
          <a:bodyPr/>
          <a:lstStyle/>
          <a:p>
            <a:fld id="{00000000-1234-1234-1234-123412341234}" type="slidenum">
              <a:rPr lang="en-US" smtClean="0"/>
              <a:pPr/>
              <a:t>‹#›</a:t>
            </a:fld>
            <a:endParaRPr lang="en-US"/>
          </a:p>
        </p:txBody>
      </p:sp>
    </p:spTree>
    <p:extLst>
      <p:ext uri="{BB962C8B-B14F-4D97-AF65-F5344CB8AC3E}">
        <p14:creationId xmlns:p14="http://schemas.microsoft.com/office/powerpoint/2010/main" val="8967643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C48294-9DFF-3FA5-D68F-83A7F7FA2DBB}"/>
              </a:ext>
            </a:extLst>
          </p:cNvPr>
          <p:cNvSpPr>
            <a:spLocks noGrp="1"/>
          </p:cNvSpPr>
          <p:nvPr>
            <p:ph type="dt" sz="half" idx="10"/>
          </p:nvPr>
        </p:nvSpPr>
        <p:spPr/>
        <p:txBody>
          <a:bodyPr/>
          <a:lstStyle/>
          <a:p>
            <a:endParaRPr lang="en-JO"/>
          </a:p>
        </p:txBody>
      </p:sp>
      <p:sp>
        <p:nvSpPr>
          <p:cNvPr id="3" name="Footer Placeholder 2">
            <a:extLst>
              <a:ext uri="{FF2B5EF4-FFF2-40B4-BE49-F238E27FC236}">
                <a16:creationId xmlns:a16="http://schemas.microsoft.com/office/drawing/2014/main" id="{75890BD1-0FBD-52B3-5BF9-989CCE449D54}"/>
              </a:ext>
            </a:extLst>
          </p:cNvPr>
          <p:cNvSpPr>
            <a:spLocks noGrp="1"/>
          </p:cNvSpPr>
          <p:nvPr>
            <p:ph type="ftr" sz="quarter" idx="11"/>
          </p:nvPr>
        </p:nvSpPr>
        <p:spPr/>
        <p:txBody>
          <a:bodyPr/>
          <a:lstStyle/>
          <a:p>
            <a:endParaRPr lang="en-JO"/>
          </a:p>
        </p:txBody>
      </p:sp>
      <p:sp>
        <p:nvSpPr>
          <p:cNvPr id="4" name="Slide Number Placeholder 3">
            <a:extLst>
              <a:ext uri="{FF2B5EF4-FFF2-40B4-BE49-F238E27FC236}">
                <a16:creationId xmlns:a16="http://schemas.microsoft.com/office/drawing/2014/main" id="{938A8673-D38A-9AFC-8E1C-54F7770D616F}"/>
              </a:ext>
            </a:extLst>
          </p:cNvPr>
          <p:cNvSpPr>
            <a:spLocks noGrp="1"/>
          </p:cNvSpPr>
          <p:nvPr>
            <p:ph type="sldNum" sz="quarter" idx="12"/>
          </p:nvPr>
        </p:nvSpPr>
        <p:spPr/>
        <p:txBody>
          <a:bodyPr/>
          <a:lstStyle/>
          <a:p>
            <a:fld id="{00000000-1234-1234-1234-123412341234}" type="slidenum">
              <a:rPr lang="en-US" smtClean="0"/>
              <a:pPr/>
              <a:t>‹#›</a:t>
            </a:fld>
            <a:endParaRPr lang="en-US"/>
          </a:p>
        </p:txBody>
      </p:sp>
    </p:spTree>
    <p:extLst>
      <p:ext uri="{BB962C8B-B14F-4D97-AF65-F5344CB8AC3E}">
        <p14:creationId xmlns:p14="http://schemas.microsoft.com/office/powerpoint/2010/main" val="11049923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15DAA-AE8E-B760-B15B-0902AD5C3FB1}"/>
              </a:ext>
            </a:extLst>
          </p:cNvPr>
          <p:cNvSpPr>
            <a:spLocks noGrp="1"/>
          </p:cNvSpPr>
          <p:nvPr>
            <p:ph type="title"/>
          </p:nvPr>
        </p:nvSpPr>
        <p:spPr>
          <a:xfrm>
            <a:off x="944762" y="685800"/>
            <a:ext cx="4423767" cy="2400300"/>
          </a:xfrm>
        </p:spPr>
        <p:txBody>
          <a:bodyPr anchor="b"/>
          <a:lstStyle>
            <a:lvl1pPr>
              <a:defRPr sz="3600"/>
            </a:lvl1pPr>
          </a:lstStyle>
          <a:p>
            <a:r>
              <a:rPr lang="en-US"/>
              <a:t>Click to edit Master title style</a:t>
            </a:r>
            <a:endParaRPr lang="ar-SA"/>
          </a:p>
        </p:txBody>
      </p:sp>
      <p:sp>
        <p:nvSpPr>
          <p:cNvPr id="3" name="Content Placeholder 2">
            <a:extLst>
              <a:ext uri="{FF2B5EF4-FFF2-40B4-BE49-F238E27FC236}">
                <a16:creationId xmlns:a16="http://schemas.microsoft.com/office/drawing/2014/main" id="{36B11697-E588-B9D6-6475-DA6A9E5243B0}"/>
              </a:ext>
            </a:extLst>
          </p:cNvPr>
          <p:cNvSpPr>
            <a:spLocks noGrp="1"/>
          </p:cNvSpPr>
          <p:nvPr>
            <p:ph idx="1"/>
          </p:nvPr>
        </p:nvSpPr>
        <p:spPr>
          <a:xfrm>
            <a:off x="5831086" y="1481138"/>
            <a:ext cx="6943725" cy="7310438"/>
          </a:xfrm>
        </p:spPr>
        <p:txBody>
          <a:bodyPr/>
          <a:lstStyle>
            <a:lvl1pPr>
              <a:defRPr sz="3600"/>
            </a:lvl1pPr>
            <a:lvl2pPr>
              <a:defRPr sz="3150"/>
            </a:lvl2pPr>
            <a:lvl3pPr>
              <a:defRPr sz="2700"/>
            </a:lvl3pPr>
            <a:lvl4pPr>
              <a:defRPr sz="2250"/>
            </a:lvl4pPr>
            <a:lvl5pPr>
              <a:defRPr sz="2250"/>
            </a:lvl5pPr>
            <a:lvl6pPr>
              <a:defRPr sz="2250"/>
            </a:lvl6pPr>
            <a:lvl7pPr>
              <a:defRPr sz="2250"/>
            </a:lvl7pPr>
            <a:lvl8pPr>
              <a:defRPr sz="2250"/>
            </a:lvl8pPr>
            <a:lvl9pPr>
              <a:defRPr sz="22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A"/>
          </a:p>
        </p:txBody>
      </p:sp>
      <p:sp>
        <p:nvSpPr>
          <p:cNvPr id="4" name="Text Placeholder 3">
            <a:extLst>
              <a:ext uri="{FF2B5EF4-FFF2-40B4-BE49-F238E27FC236}">
                <a16:creationId xmlns:a16="http://schemas.microsoft.com/office/drawing/2014/main" id="{DFBE9756-543F-3EF7-847C-FC4638FA86AD}"/>
              </a:ext>
            </a:extLst>
          </p:cNvPr>
          <p:cNvSpPr>
            <a:spLocks noGrp="1"/>
          </p:cNvSpPr>
          <p:nvPr>
            <p:ph type="body" sz="half" idx="2"/>
          </p:nvPr>
        </p:nvSpPr>
        <p:spPr>
          <a:xfrm>
            <a:off x="944762" y="3086100"/>
            <a:ext cx="4423767" cy="5717382"/>
          </a:xfrm>
        </p:spPr>
        <p:txBody>
          <a:bodyPr/>
          <a:lstStyle>
            <a:lvl1pPr marL="0" indent="0">
              <a:buNone/>
              <a:defRPr sz="1800"/>
            </a:lvl1pPr>
            <a:lvl2pPr marL="514350" indent="0">
              <a:buNone/>
              <a:defRPr sz="1575"/>
            </a:lvl2pPr>
            <a:lvl3pPr marL="1028700" indent="0">
              <a:buNone/>
              <a:defRPr sz="1350"/>
            </a:lvl3pPr>
            <a:lvl4pPr marL="1543050" indent="0">
              <a:buNone/>
              <a:defRPr sz="1125"/>
            </a:lvl4pPr>
            <a:lvl5pPr marL="2057400" indent="0">
              <a:buNone/>
              <a:defRPr sz="1125"/>
            </a:lvl5pPr>
            <a:lvl6pPr marL="2571750" indent="0">
              <a:buNone/>
              <a:defRPr sz="1125"/>
            </a:lvl6pPr>
            <a:lvl7pPr marL="3086100" indent="0">
              <a:buNone/>
              <a:defRPr sz="1125"/>
            </a:lvl7pPr>
            <a:lvl8pPr marL="3600450" indent="0">
              <a:buNone/>
              <a:defRPr sz="1125"/>
            </a:lvl8pPr>
            <a:lvl9pPr marL="4114800" indent="0">
              <a:buNone/>
              <a:defRPr sz="1125"/>
            </a:lvl9pPr>
          </a:lstStyle>
          <a:p>
            <a:pPr lvl="0"/>
            <a:r>
              <a:rPr lang="en-US"/>
              <a:t>Click to edit Master text styles</a:t>
            </a:r>
          </a:p>
        </p:txBody>
      </p:sp>
      <p:sp>
        <p:nvSpPr>
          <p:cNvPr id="5" name="Date Placeholder 4">
            <a:extLst>
              <a:ext uri="{FF2B5EF4-FFF2-40B4-BE49-F238E27FC236}">
                <a16:creationId xmlns:a16="http://schemas.microsoft.com/office/drawing/2014/main" id="{808FBBA3-EC54-6F05-41C4-A5AF31608C6E}"/>
              </a:ext>
            </a:extLst>
          </p:cNvPr>
          <p:cNvSpPr>
            <a:spLocks noGrp="1"/>
          </p:cNvSpPr>
          <p:nvPr>
            <p:ph type="dt" sz="half" idx="10"/>
          </p:nvPr>
        </p:nvSpPr>
        <p:spPr/>
        <p:txBody>
          <a:bodyPr/>
          <a:lstStyle/>
          <a:p>
            <a:endParaRPr lang="en-JO"/>
          </a:p>
        </p:txBody>
      </p:sp>
      <p:sp>
        <p:nvSpPr>
          <p:cNvPr id="6" name="Footer Placeholder 5">
            <a:extLst>
              <a:ext uri="{FF2B5EF4-FFF2-40B4-BE49-F238E27FC236}">
                <a16:creationId xmlns:a16="http://schemas.microsoft.com/office/drawing/2014/main" id="{06C59014-97A1-1B34-F5C5-4CE6EB1FF51E}"/>
              </a:ext>
            </a:extLst>
          </p:cNvPr>
          <p:cNvSpPr>
            <a:spLocks noGrp="1"/>
          </p:cNvSpPr>
          <p:nvPr>
            <p:ph type="ftr" sz="quarter" idx="11"/>
          </p:nvPr>
        </p:nvSpPr>
        <p:spPr/>
        <p:txBody>
          <a:bodyPr/>
          <a:lstStyle/>
          <a:p>
            <a:endParaRPr lang="en-JO"/>
          </a:p>
        </p:txBody>
      </p:sp>
      <p:sp>
        <p:nvSpPr>
          <p:cNvPr id="7" name="Slide Number Placeholder 6">
            <a:extLst>
              <a:ext uri="{FF2B5EF4-FFF2-40B4-BE49-F238E27FC236}">
                <a16:creationId xmlns:a16="http://schemas.microsoft.com/office/drawing/2014/main" id="{334DDC39-CA74-FC37-7BE5-67D85ED66996}"/>
              </a:ext>
            </a:extLst>
          </p:cNvPr>
          <p:cNvSpPr>
            <a:spLocks noGrp="1"/>
          </p:cNvSpPr>
          <p:nvPr>
            <p:ph type="sldNum" sz="quarter" idx="12"/>
          </p:nvPr>
        </p:nvSpPr>
        <p:spPr/>
        <p:txBody>
          <a:bodyPr/>
          <a:lstStyle/>
          <a:p>
            <a:fld id="{00000000-1234-1234-1234-123412341234}" type="slidenum">
              <a:rPr lang="en-US" smtClean="0"/>
              <a:pPr/>
              <a:t>‹#›</a:t>
            </a:fld>
            <a:endParaRPr lang="en-US"/>
          </a:p>
        </p:txBody>
      </p:sp>
    </p:spTree>
    <p:extLst>
      <p:ext uri="{BB962C8B-B14F-4D97-AF65-F5344CB8AC3E}">
        <p14:creationId xmlns:p14="http://schemas.microsoft.com/office/powerpoint/2010/main" val="6089224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38D67-494C-4082-28DB-5245D078CCF7}"/>
              </a:ext>
            </a:extLst>
          </p:cNvPr>
          <p:cNvSpPr>
            <a:spLocks noGrp="1"/>
          </p:cNvSpPr>
          <p:nvPr>
            <p:ph type="title"/>
          </p:nvPr>
        </p:nvSpPr>
        <p:spPr>
          <a:xfrm>
            <a:off x="944762" y="685800"/>
            <a:ext cx="4423767" cy="2400300"/>
          </a:xfrm>
        </p:spPr>
        <p:txBody>
          <a:bodyPr anchor="b"/>
          <a:lstStyle>
            <a:lvl1pPr>
              <a:defRPr sz="3600"/>
            </a:lvl1pPr>
          </a:lstStyle>
          <a:p>
            <a:r>
              <a:rPr lang="en-US"/>
              <a:t>Click to edit Master title style</a:t>
            </a:r>
            <a:endParaRPr lang="ar-SA"/>
          </a:p>
        </p:txBody>
      </p:sp>
      <p:sp>
        <p:nvSpPr>
          <p:cNvPr id="3" name="Picture Placeholder 2">
            <a:extLst>
              <a:ext uri="{FF2B5EF4-FFF2-40B4-BE49-F238E27FC236}">
                <a16:creationId xmlns:a16="http://schemas.microsoft.com/office/drawing/2014/main" id="{6884330F-9E9E-7615-0913-AD3D9CE4D75F}"/>
              </a:ext>
            </a:extLst>
          </p:cNvPr>
          <p:cNvSpPr>
            <a:spLocks noGrp="1"/>
          </p:cNvSpPr>
          <p:nvPr>
            <p:ph type="pic" idx="1"/>
          </p:nvPr>
        </p:nvSpPr>
        <p:spPr>
          <a:xfrm>
            <a:off x="5831086" y="1481138"/>
            <a:ext cx="6943725" cy="7310438"/>
          </a:xfrm>
        </p:spPr>
        <p:txBody>
          <a:bodyPr/>
          <a:lstStyle>
            <a:lvl1pPr marL="0" indent="0">
              <a:buNone/>
              <a:defRPr sz="3600"/>
            </a:lvl1pPr>
            <a:lvl2pPr marL="514350" indent="0">
              <a:buNone/>
              <a:defRPr sz="3150"/>
            </a:lvl2pPr>
            <a:lvl3pPr marL="1028700" indent="0">
              <a:buNone/>
              <a:defRPr sz="2700"/>
            </a:lvl3pPr>
            <a:lvl4pPr marL="1543050" indent="0">
              <a:buNone/>
              <a:defRPr sz="2250"/>
            </a:lvl4pPr>
            <a:lvl5pPr marL="2057400" indent="0">
              <a:buNone/>
              <a:defRPr sz="2250"/>
            </a:lvl5pPr>
            <a:lvl6pPr marL="2571750" indent="0">
              <a:buNone/>
              <a:defRPr sz="2250"/>
            </a:lvl6pPr>
            <a:lvl7pPr marL="3086100" indent="0">
              <a:buNone/>
              <a:defRPr sz="2250"/>
            </a:lvl7pPr>
            <a:lvl8pPr marL="3600450" indent="0">
              <a:buNone/>
              <a:defRPr sz="2250"/>
            </a:lvl8pPr>
            <a:lvl9pPr marL="4114800" indent="0">
              <a:buNone/>
              <a:defRPr sz="2250"/>
            </a:lvl9pPr>
          </a:lstStyle>
          <a:p>
            <a:endParaRPr lang="ar-SA"/>
          </a:p>
        </p:txBody>
      </p:sp>
      <p:sp>
        <p:nvSpPr>
          <p:cNvPr id="4" name="Text Placeholder 3">
            <a:extLst>
              <a:ext uri="{FF2B5EF4-FFF2-40B4-BE49-F238E27FC236}">
                <a16:creationId xmlns:a16="http://schemas.microsoft.com/office/drawing/2014/main" id="{6FA4D493-61AE-3A5E-0BC6-4F1F768D453C}"/>
              </a:ext>
            </a:extLst>
          </p:cNvPr>
          <p:cNvSpPr>
            <a:spLocks noGrp="1"/>
          </p:cNvSpPr>
          <p:nvPr>
            <p:ph type="body" sz="half" idx="2"/>
          </p:nvPr>
        </p:nvSpPr>
        <p:spPr>
          <a:xfrm>
            <a:off x="944762" y="3086100"/>
            <a:ext cx="4423767" cy="5717382"/>
          </a:xfrm>
        </p:spPr>
        <p:txBody>
          <a:bodyPr/>
          <a:lstStyle>
            <a:lvl1pPr marL="0" indent="0">
              <a:buNone/>
              <a:defRPr sz="1800"/>
            </a:lvl1pPr>
            <a:lvl2pPr marL="514350" indent="0">
              <a:buNone/>
              <a:defRPr sz="1575"/>
            </a:lvl2pPr>
            <a:lvl3pPr marL="1028700" indent="0">
              <a:buNone/>
              <a:defRPr sz="1350"/>
            </a:lvl3pPr>
            <a:lvl4pPr marL="1543050" indent="0">
              <a:buNone/>
              <a:defRPr sz="1125"/>
            </a:lvl4pPr>
            <a:lvl5pPr marL="2057400" indent="0">
              <a:buNone/>
              <a:defRPr sz="1125"/>
            </a:lvl5pPr>
            <a:lvl6pPr marL="2571750" indent="0">
              <a:buNone/>
              <a:defRPr sz="1125"/>
            </a:lvl6pPr>
            <a:lvl7pPr marL="3086100" indent="0">
              <a:buNone/>
              <a:defRPr sz="1125"/>
            </a:lvl7pPr>
            <a:lvl8pPr marL="3600450" indent="0">
              <a:buNone/>
              <a:defRPr sz="1125"/>
            </a:lvl8pPr>
            <a:lvl9pPr marL="4114800" indent="0">
              <a:buNone/>
              <a:defRPr sz="1125"/>
            </a:lvl9pPr>
          </a:lstStyle>
          <a:p>
            <a:pPr lvl="0"/>
            <a:r>
              <a:rPr lang="en-US"/>
              <a:t>Click to edit Master text styles</a:t>
            </a:r>
          </a:p>
        </p:txBody>
      </p:sp>
      <p:sp>
        <p:nvSpPr>
          <p:cNvPr id="5" name="Date Placeholder 4">
            <a:extLst>
              <a:ext uri="{FF2B5EF4-FFF2-40B4-BE49-F238E27FC236}">
                <a16:creationId xmlns:a16="http://schemas.microsoft.com/office/drawing/2014/main" id="{BE136559-CEDE-23C5-F574-6A8FB321919D}"/>
              </a:ext>
            </a:extLst>
          </p:cNvPr>
          <p:cNvSpPr>
            <a:spLocks noGrp="1"/>
          </p:cNvSpPr>
          <p:nvPr>
            <p:ph type="dt" sz="half" idx="10"/>
          </p:nvPr>
        </p:nvSpPr>
        <p:spPr/>
        <p:txBody>
          <a:bodyPr/>
          <a:lstStyle/>
          <a:p>
            <a:endParaRPr lang="en-JO"/>
          </a:p>
        </p:txBody>
      </p:sp>
      <p:sp>
        <p:nvSpPr>
          <p:cNvPr id="6" name="Footer Placeholder 5">
            <a:extLst>
              <a:ext uri="{FF2B5EF4-FFF2-40B4-BE49-F238E27FC236}">
                <a16:creationId xmlns:a16="http://schemas.microsoft.com/office/drawing/2014/main" id="{06EB6617-7CAC-2961-4946-1905092CE300}"/>
              </a:ext>
            </a:extLst>
          </p:cNvPr>
          <p:cNvSpPr>
            <a:spLocks noGrp="1"/>
          </p:cNvSpPr>
          <p:nvPr>
            <p:ph type="ftr" sz="quarter" idx="11"/>
          </p:nvPr>
        </p:nvSpPr>
        <p:spPr/>
        <p:txBody>
          <a:bodyPr/>
          <a:lstStyle/>
          <a:p>
            <a:endParaRPr lang="en-JO"/>
          </a:p>
        </p:txBody>
      </p:sp>
      <p:sp>
        <p:nvSpPr>
          <p:cNvPr id="7" name="Slide Number Placeholder 6">
            <a:extLst>
              <a:ext uri="{FF2B5EF4-FFF2-40B4-BE49-F238E27FC236}">
                <a16:creationId xmlns:a16="http://schemas.microsoft.com/office/drawing/2014/main" id="{E1DD75F7-C6EC-8A4A-FA83-6A518BE45E64}"/>
              </a:ext>
            </a:extLst>
          </p:cNvPr>
          <p:cNvSpPr>
            <a:spLocks noGrp="1"/>
          </p:cNvSpPr>
          <p:nvPr>
            <p:ph type="sldNum" sz="quarter" idx="12"/>
          </p:nvPr>
        </p:nvSpPr>
        <p:spPr/>
        <p:txBody>
          <a:bodyPr/>
          <a:lstStyle/>
          <a:p>
            <a:fld id="{00000000-1234-1234-1234-123412341234}" type="slidenum">
              <a:rPr lang="en-US" smtClean="0"/>
              <a:pPr/>
              <a:t>‹#›</a:t>
            </a:fld>
            <a:endParaRPr lang="en-US"/>
          </a:p>
        </p:txBody>
      </p:sp>
    </p:spTree>
    <p:extLst>
      <p:ext uri="{BB962C8B-B14F-4D97-AF65-F5344CB8AC3E}">
        <p14:creationId xmlns:p14="http://schemas.microsoft.com/office/powerpoint/2010/main" val="775305989"/>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2AF75-BC65-2AA5-0053-5BA244A8E7D2}"/>
              </a:ext>
            </a:extLst>
          </p:cNvPr>
          <p:cNvSpPr>
            <a:spLocks noGrp="1"/>
          </p:cNvSpPr>
          <p:nvPr>
            <p:ph type="title"/>
          </p:nvPr>
        </p:nvSpPr>
        <p:spPr/>
        <p:txBody>
          <a:bodyPr/>
          <a:lstStyle/>
          <a:p>
            <a:r>
              <a:rPr lang="en-US"/>
              <a:t>Click to edit Master title style</a:t>
            </a:r>
            <a:endParaRPr lang="ar-SA"/>
          </a:p>
        </p:txBody>
      </p:sp>
      <p:sp>
        <p:nvSpPr>
          <p:cNvPr id="3" name="Vertical Text Placeholder 2">
            <a:extLst>
              <a:ext uri="{FF2B5EF4-FFF2-40B4-BE49-F238E27FC236}">
                <a16:creationId xmlns:a16="http://schemas.microsoft.com/office/drawing/2014/main" id="{817A595E-C8A3-53B1-C931-713712595D2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A"/>
          </a:p>
        </p:txBody>
      </p:sp>
      <p:sp>
        <p:nvSpPr>
          <p:cNvPr id="4" name="Date Placeholder 3">
            <a:extLst>
              <a:ext uri="{FF2B5EF4-FFF2-40B4-BE49-F238E27FC236}">
                <a16:creationId xmlns:a16="http://schemas.microsoft.com/office/drawing/2014/main" id="{F6221CF8-9121-04DD-B63F-75F346D44E65}"/>
              </a:ext>
            </a:extLst>
          </p:cNvPr>
          <p:cNvSpPr>
            <a:spLocks noGrp="1"/>
          </p:cNvSpPr>
          <p:nvPr>
            <p:ph type="dt" sz="half" idx="10"/>
          </p:nvPr>
        </p:nvSpPr>
        <p:spPr/>
        <p:txBody>
          <a:bodyPr/>
          <a:lstStyle/>
          <a:p>
            <a:endParaRPr lang="en-JO"/>
          </a:p>
        </p:txBody>
      </p:sp>
      <p:sp>
        <p:nvSpPr>
          <p:cNvPr id="5" name="Footer Placeholder 4">
            <a:extLst>
              <a:ext uri="{FF2B5EF4-FFF2-40B4-BE49-F238E27FC236}">
                <a16:creationId xmlns:a16="http://schemas.microsoft.com/office/drawing/2014/main" id="{FA9CC85A-F106-655A-090E-D165822FE749}"/>
              </a:ext>
            </a:extLst>
          </p:cNvPr>
          <p:cNvSpPr>
            <a:spLocks noGrp="1"/>
          </p:cNvSpPr>
          <p:nvPr>
            <p:ph type="ftr" sz="quarter" idx="11"/>
          </p:nvPr>
        </p:nvSpPr>
        <p:spPr/>
        <p:txBody>
          <a:bodyPr/>
          <a:lstStyle/>
          <a:p>
            <a:endParaRPr lang="en-JO"/>
          </a:p>
        </p:txBody>
      </p:sp>
      <p:sp>
        <p:nvSpPr>
          <p:cNvPr id="6" name="Slide Number Placeholder 5">
            <a:extLst>
              <a:ext uri="{FF2B5EF4-FFF2-40B4-BE49-F238E27FC236}">
                <a16:creationId xmlns:a16="http://schemas.microsoft.com/office/drawing/2014/main" id="{8B690D37-BE8B-B978-66FF-9B998FFF311C}"/>
              </a:ext>
            </a:extLst>
          </p:cNvPr>
          <p:cNvSpPr>
            <a:spLocks noGrp="1"/>
          </p:cNvSpPr>
          <p:nvPr>
            <p:ph type="sldNum" sz="quarter" idx="12"/>
          </p:nvPr>
        </p:nvSpPr>
        <p:spPr/>
        <p:txBody>
          <a:bodyPr/>
          <a:lstStyle/>
          <a:p>
            <a:fld id="{00000000-1234-1234-1234-123412341234}" type="slidenum">
              <a:rPr lang="en-US" smtClean="0"/>
              <a:pPr/>
              <a:t>‹#›</a:t>
            </a:fld>
            <a:endParaRPr lang="en-US"/>
          </a:p>
        </p:txBody>
      </p:sp>
    </p:spTree>
    <p:extLst>
      <p:ext uri="{BB962C8B-B14F-4D97-AF65-F5344CB8AC3E}">
        <p14:creationId xmlns:p14="http://schemas.microsoft.com/office/powerpoint/2010/main" val="29957430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3A5E934-BE3B-94CA-0402-3408F755BF7C}"/>
              </a:ext>
            </a:extLst>
          </p:cNvPr>
          <p:cNvSpPr>
            <a:spLocks noGrp="1"/>
          </p:cNvSpPr>
          <p:nvPr>
            <p:ph type="title" orient="vert"/>
          </p:nvPr>
        </p:nvSpPr>
        <p:spPr>
          <a:xfrm>
            <a:off x="9815512" y="547687"/>
            <a:ext cx="2957513" cy="8717757"/>
          </a:xfrm>
        </p:spPr>
        <p:txBody>
          <a:bodyPr vert="eaVert"/>
          <a:lstStyle/>
          <a:p>
            <a:r>
              <a:rPr lang="en-US"/>
              <a:t>Click to edit Master title style</a:t>
            </a:r>
            <a:endParaRPr lang="ar-SA"/>
          </a:p>
        </p:txBody>
      </p:sp>
      <p:sp>
        <p:nvSpPr>
          <p:cNvPr id="3" name="Vertical Text Placeholder 2">
            <a:extLst>
              <a:ext uri="{FF2B5EF4-FFF2-40B4-BE49-F238E27FC236}">
                <a16:creationId xmlns:a16="http://schemas.microsoft.com/office/drawing/2014/main" id="{84AA7B0D-E854-AFA0-7457-F5710661584B}"/>
              </a:ext>
            </a:extLst>
          </p:cNvPr>
          <p:cNvSpPr>
            <a:spLocks noGrp="1"/>
          </p:cNvSpPr>
          <p:nvPr>
            <p:ph type="body" orient="vert" idx="1"/>
          </p:nvPr>
        </p:nvSpPr>
        <p:spPr>
          <a:xfrm>
            <a:off x="942975" y="547687"/>
            <a:ext cx="8701088"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A"/>
          </a:p>
        </p:txBody>
      </p:sp>
      <p:sp>
        <p:nvSpPr>
          <p:cNvPr id="4" name="Date Placeholder 3">
            <a:extLst>
              <a:ext uri="{FF2B5EF4-FFF2-40B4-BE49-F238E27FC236}">
                <a16:creationId xmlns:a16="http://schemas.microsoft.com/office/drawing/2014/main" id="{057664BA-B7B3-9D92-470E-4DED56A6BF42}"/>
              </a:ext>
            </a:extLst>
          </p:cNvPr>
          <p:cNvSpPr>
            <a:spLocks noGrp="1"/>
          </p:cNvSpPr>
          <p:nvPr>
            <p:ph type="dt" sz="half" idx="10"/>
          </p:nvPr>
        </p:nvSpPr>
        <p:spPr/>
        <p:txBody>
          <a:bodyPr/>
          <a:lstStyle/>
          <a:p>
            <a:endParaRPr lang="en-JO"/>
          </a:p>
        </p:txBody>
      </p:sp>
      <p:sp>
        <p:nvSpPr>
          <p:cNvPr id="5" name="Footer Placeholder 4">
            <a:extLst>
              <a:ext uri="{FF2B5EF4-FFF2-40B4-BE49-F238E27FC236}">
                <a16:creationId xmlns:a16="http://schemas.microsoft.com/office/drawing/2014/main" id="{15C88A31-54CC-7474-938D-C1542F47F3A6}"/>
              </a:ext>
            </a:extLst>
          </p:cNvPr>
          <p:cNvSpPr>
            <a:spLocks noGrp="1"/>
          </p:cNvSpPr>
          <p:nvPr>
            <p:ph type="ftr" sz="quarter" idx="11"/>
          </p:nvPr>
        </p:nvSpPr>
        <p:spPr/>
        <p:txBody>
          <a:bodyPr/>
          <a:lstStyle/>
          <a:p>
            <a:endParaRPr lang="en-JO"/>
          </a:p>
        </p:txBody>
      </p:sp>
      <p:sp>
        <p:nvSpPr>
          <p:cNvPr id="6" name="Slide Number Placeholder 5">
            <a:extLst>
              <a:ext uri="{FF2B5EF4-FFF2-40B4-BE49-F238E27FC236}">
                <a16:creationId xmlns:a16="http://schemas.microsoft.com/office/drawing/2014/main" id="{54673E7D-00C5-A44D-C969-385D0ADBD74D}"/>
              </a:ext>
            </a:extLst>
          </p:cNvPr>
          <p:cNvSpPr>
            <a:spLocks noGrp="1"/>
          </p:cNvSpPr>
          <p:nvPr>
            <p:ph type="sldNum" sz="quarter" idx="12"/>
          </p:nvPr>
        </p:nvSpPr>
        <p:spPr/>
        <p:txBody>
          <a:bodyPr/>
          <a:lstStyle/>
          <a:p>
            <a:fld id="{00000000-1234-1234-1234-123412341234}" type="slidenum">
              <a:rPr lang="en-US" smtClean="0"/>
              <a:pPr/>
              <a:t>‹#›</a:t>
            </a:fld>
            <a:endParaRPr lang="en-US"/>
          </a:p>
        </p:txBody>
      </p:sp>
    </p:spTree>
    <p:extLst>
      <p:ext uri="{BB962C8B-B14F-4D97-AF65-F5344CB8AC3E}">
        <p14:creationId xmlns:p14="http://schemas.microsoft.com/office/powerpoint/2010/main" val="1348317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42900" y="274638"/>
            <a:ext cx="61722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342900" y="1600200"/>
            <a:ext cx="61722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342900" y="6356351"/>
            <a:ext cx="1600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2343150" y="6356351"/>
            <a:ext cx="21717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4914900" y="6356351"/>
            <a:ext cx="1600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cSld>
  <p:clrMap bg1="lt1" tx1="dk1" bg2="dk2" tx2="lt2" accent1="accent1" accent2="accent2" accent3="accent3" accent4="accent4" accent5="accent5" accent6="accent6" hlink="hlink" folHlink="folHlink"/>
  <p:sldLayoutIdLst>
    <p:sldLayoutId id="2147483648" r:id="rId1"/>
    <p:sldLayoutId id="2147483652" r:id="rId2"/>
    <p:sldLayoutId id="2147483653" r:id="rId3"/>
    <p:sldLayoutId id="2147483654" r:id="rId4"/>
    <p:sldLayoutId id="2147483655" r:id="rId5"/>
    <p:sldLayoutId id="2147483656" r:id="rId6"/>
    <p:sldLayoutId id="2147483657" r:id="rId7"/>
    <p:sldLayoutId id="2147483658"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82F4F7-3F8E-9BAF-A204-FCCEF6D886EE}"/>
              </a:ext>
            </a:extLst>
          </p:cNvPr>
          <p:cNvSpPr>
            <a:spLocks noGrp="1"/>
          </p:cNvSpPr>
          <p:nvPr>
            <p:ph type="title"/>
          </p:nvPr>
        </p:nvSpPr>
        <p:spPr>
          <a:xfrm>
            <a:off x="942975" y="547688"/>
            <a:ext cx="11830050" cy="1988345"/>
          </a:xfrm>
          <a:prstGeom prst="rect">
            <a:avLst/>
          </a:prstGeom>
        </p:spPr>
        <p:txBody>
          <a:bodyPr vert="horz" lIns="91440" tIns="45720" rIns="91440" bIns="45720" rtlCol="0" anchor="ctr">
            <a:normAutofit/>
          </a:bodyPr>
          <a:lstStyle/>
          <a:p>
            <a:r>
              <a:rPr lang="en-US"/>
              <a:t>Click to edit Master title style</a:t>
            </a:r>
            <a:endParaRPr lang="ar-SA"/>
          </a:p>
        </p:txBody>
      </p:sp>
      <p:sp>
        <p:nvSpPr>
          <p:cNvPr id="3" name="Text Placeholder 2">
            <a:extLst>
              <a:ext uri="{FF2B5EF4-FFF2-40B4-BE49-F238E27FC236}">
                <a16:creationId xmlns:a16="http://schemas.microsoft.com/office/drawing/2014/main" id="{61CA5F25-15CB-0E14-A167-6105611A098B}"/>
              </a:ext>
            </a:extLst>
          </p:cNvPr>
          <p:cNvSpPr>
            <a:spLocks noGrp="1"/>
          </p:cNvSpPr>
          <p:nvPr>
            <p:ph type="body" idx="1"/>
          </p:nvPr>
        </p:nvSpPr>
        <p:spPr>
          <a:xfrm>
            <a:off x="942975" y="2738437"/>
            <a:ext cx="1183005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A"/>
          </a:p>
        </p:txBody>
      </p:sp>
      <p:sp>
        <p:nvSpPr>
          <p:cNvPr id="4" name="Date Placeholder 3">
            <a:extLst>
              <a:ext uri="{FF2B5EF4-FFF2-40B4-BE49-F238E27FC236}">
                <a16:creationId xmlns:a16="http://schemas.microsoft.com/office/drawing/2014/main" id="{ED62FE42-1201-D12A-E5DF-F75450686E6C}"/>
              </a:ext>
            </a:extLst>
          </p:cNvPr>
          <p:cNvSpPr>
            <a:spLocks noGrp="1"/>
          </p:cNvSpPr>
          <p:nvPr>
            <p:ph type="dt" sz="half" idx="2"/>
          </p:nvPr>
        </p:nvSpPr>
        <p:spPr>
          <a:xfrm>
            <a:off x="942975" y="9534526"/>
            <a:ext cx="3086100" cy="547688"/>
          </a:xfrm>
          <a:prstGeom prst="rect">
            <a:avLst/>
          </a:prstGeom>
        </p:spPr>
        <p:txBody>
          <a:bodyPr vert="horz" lIns="91440" tIns="45720" rIns="91440" bIns="45720" rtlCol="0" anchor="ctr"/>
          <a:lstStyle>
            <a:lvl1pPr algn="l">
              <a:defRPr sz="1350">
                <a:solidFill>
                  <a:schemeClr val="tx1">
                    <a:tint val="82000"/>
                  </a:schemeClr>
                </a:solidFill>
              </a:defRPr>
            </a:lvl1pPr>
          </a:lstStyle>
          <a:p>
            <a:endParaRPr lang="en-JO"/>
          </a:p>
        </p:txBody>
      </p:sp>
      <p:sp>
        <p:nvSpPr>
          <p:cNvPr id="5" name="Footer Placeholder 4">
            <a:extLst>
              <a:ext uri="{FF2B5EF4-FFF2-40B4-BE49-F238E27FC236}">
                <a16:creationId xmlns:a16="http://schemas.microsoft.com/office/drawing/2014/main" id="{4006E1D0-4A02-C3C3-9DE2-E223E63CE765}"/>
              </a:ext>
            </a:extLst>
          </p:cNvPr>
          <p:cNvSpPr>
            <a:spLocks noGrp="1"/>
          </p:cNvSpPr>
          <p:nvPr>
            <p:ph type="ftr" sz="quarter" idx="3"/>
          </p:nvPr>
        </p:nvSpPr>
        <p:spPr>
          <a:xfrm>
            <a:off x="4543425" y="9534526"/>
            <a:ext cx="4629150" cy="547688"/>
          </a:xfrm>
          <a:prstGeom prst="rect">
            <a:avLst/>
          </a:prstGeom>
        </p:spPr>
        <p:txBody>
          <a:bodyPr vert="horz" lIns="91440" tIns="45720" rIns="91440" bIns="45720" rtlCol="0" anchor="ctr"/>
          <a:lstStyle>
            <a:lvl1pPr algn="ctr">
              <a:defRPr sz="1350">
                <a:solidFill>
                  <a:schemeClr val="tx1">
                    <a:tint val="82000"/>
                  </a:schemeClr>
                </a:solidFill>
              </a:defRPr>
            </a:lvl1pPr>
          </a:lstStyle>
          <a:p>
            <a:endParaRPr lang="en-JO"/>
          </a:p>
        </p:txBody>
      </p:sp>
      <p:sp>
        <p:nvSpPr>
          <p:cNvPr id="6" name="Slide Number Placeholder 5">
            <a:extLst>
              <a:ext uri="{FF2B5EF4-FFF2-40B4-BE49-F238E27FC236}">
                <a16:creationId xmlns:a16="http://schemas.microsoft.com/office/drawing/2014/main" id="{E94F250E-5A40-1F1E-C31D-937543920B52}"/>
              </a:ext>
            </a:extLst>
          </p:cNvPr>
          <p:cNvSpPr>
            <a:spLocks noGrp="1"/>
          </p:cNvSpPr>
          <p:nvPr>
            <p:ph type="sldNum" sz="quarter" idx="4"/>
          </p:nvPr>
        </p:nvSpPr>
        <p:spPr>
          <a:xfrm>
            <a:off x="9686925" y="9534526"/>
            <a:ext cx="3086100" cy="547688"/>
          </a:xfrm>
          <a:prstGeom prst="rect">
            <a:avLst/>
          </a:prstGeom>
        </p:spPr>
        <p:txBody>
          <a:bodyPr vert="horz" lIns="91440" tIns="45720" rIns="91440" bIns="45720" rtlCol="0" anchor="ctr"/>
          <a:lstStyle>
            <a:lvl1pPr algn="r">
              <a:defRPr sz="1350">
                <a:solidFill>
                  <a:schemeClr val="tx1">
                    <a:tint val="82000"/>
                  </a:schemeClr>
                </a:solidFill>
              </a:defRPr>
            </a:lvl1pPr>
          </a:lstStyle>
          <a:p>
            <a:fld id="{00000000-1234-1234-1234-123412341234}" type="slidenum">
              <a:rPr lang="en-US" smtClean="0"/>
              <a:pPr/>
              <a:t>‹#›</a:t>
            </a:fld>
            <a:endParaRPr lang="en-US"/>
          </a:p>
        </p:txBody>
      </p:sp>
    </p:spTree>
    <p:extLst>
      <p:ext uri="{BB962C8B-B14F-4D97-AF65-F5344CB8AC3E}">
        <p14:creationId xmlns:p14="http://schemas.microsoft.com/office/powerpoint/2010/main" val="12045780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28700" rtl="0" eaLnBrk="1" latinLnBrk="0" hangingPunct="1">
        <a:lnSpc>
          <a:spcPct val="90000"/>
        </a:lnSpc>
        <a:spcBef>
          <a:spcPct val="0"/>
        </a:spcBef>
        <a:buNone/>
        <a:defRPr sz="4950" kern="1200">
          <a:solidFill>
            <a:schemeClr val="tx1"/>
          </a:solidFill>
          <a:latin typeface="+mj-lt"/>
          <a:ea typeface="+mj-ea"/>
          <a:cs typeface="+mj-cs"/>
        </a:defRPr>
      </a:lvl1pPr>
    </p:titleStyle>
    <p:bodyStyle>
      <a:lvl1pPr marL="257175" indent="-257175" algn="l" defTabSz="1028700" rtl="0" eaLnBrk="1" latinLnBrk="0" hangingPunct="1">
        <a:lnSpc>
          <a:spcPct val="90000"/>
        </a:lnSpc>
        <a:spcBef>
          <a:spcPts val="1125"/>
        </a:spcBef>
        <a:buFont typeface="Arial" panose="020B0604020202020204" pitchFamily="34" charset="0"/>
        <a:buChar char="•"/>
        <a:defRPr sz="3150" kern="1200">
          <a:solidFill>
            <a:schemeClr val="tx1"/>
          </a:solidFill>
          <a:latin typeface="+mn-lt"/>
          <a:ea typeface="+mn-ea"/>
          <a:cs typeface="+mn-cs"/>
        </a:defRPr>
      </a:lvl1pPr>
      <a:lvl2pPr marL="771525" indent="-257175" algn="l" defTabSz="1028700" rtl="0" eaLnBrk="1" latinLnBrk="0" hangingPunct="1">
        <a:lnSpc>
          <a:spcPct val="90000"/>
        </a:lnSpc>
        <a:spcBef>
          <a:spcPts val="563"/>
        </a:spcBef>
        <a:buFont typeface="Arial" panose="020B0604020202020204" pitchFamily="34" charset="0"/>
        <a:buChar char="•"/>
        <a:defRPr sz="2700" kern="1200">
          <a:solidFill>
            <a:schemeClr val="tx1"/>
          </a:solidFill>
          <a:latin typeface="+mn-lt"/>
          <a:ea typeface="+mn-ea"/>
          <a:cs typeface="+mn-cs"/>
        </a:defRPr>
      </a:lvl2pPr>
      <a:lvl3pPr marL="1285875" indent="-257175" algn="l" defTabSz="1028700" rtl="0" eaLnBrk="1" latinLnBrk="0" hangingPunct="1">
        <a:lnSpc>
          <a:spcPct val="90000"/>
        </a:lnSpc>
        <a:spcBef>
          <a:spcPts val="563"/>
        </a:spcBef>
        <a:buFont typeface="Arial" panose="020B0604020202020204" pitchFamily="34" charset="0"/>
        <a:buChar char="•"/>
        <a:defRPr sz="2250" kern="1200">
          <a:solidFill>
            <a:schemeClr val="tx1"/>
          </a:solidFill>
          <a:latin typeface="+mn-lt"/>
          <a:ea typeface="+mn-ea"/>
          <a:cs typeface="+mn-cs"/>
        </a:defRPr>
      </a:lvl3pPr>
      <a:lvl4pPr marL="18002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4pPr>
      <a:lvl5pPr marL="23145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5pPr>
      <a:lvl6pPr marL="28289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6pPr>
      <a:lvl7pPr marL="33432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7pPr>
      <a:lvl8pPr marL="38576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8pPr>
      <a:lvl9pPr marL="43719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9pPr>
    </p:bodyStyle>
    <p:otherStyle>
      <a:defPPr>
        <a:defRPr lang="en-JO"/>
      </a:defPPr>
      <a:lvl1pPr marL="0" algn="l" defTabSz="1028700" rtl="0" eaLnBrk="1" latinLnBrk="0" hangingPunct="1">
        <a:defRPr sz="2025" kern="1200">
          <a:solidFill>
            <a:schemeClr val="tx1"/>
          </a:solidFill>
          <a:latin typeface="+mn-lt"/>
          <a:ea typeface="+mn-ea"/>
          <a:cs typeface="+mn-cs"/>
        </a:defRPr>
      </a:lvl1pPr>
      <a:lvl2pPr marL="514350" algn="l" defTabSz="1028700" rtl="0" eaLnBrk="1" latinLnBrk="0" hangingPunct="1">
        <a:defRPr sz="2025" kern="1200">
          <a:solidFill>
            <a:schemeClr val="tx1"/>
          </a:solidFill>
          <a:latin typeface="+mn-lt"/>
          <a:ea typeface="+mn-ea"/>
          <a:cs typeface="+mn-cs"/>
        </a:defRPr>
      </a:lvl2pPr>
      <a:lvl3pPr marL="1028700" algn="l" defTabSz="1028700" rtl="0" eaLnBrk="1" latinLnBrk="0" hangingPunct="1">
        <a:defRPr sz="2025" kern="1200">
          <a:solidFill>
            <a:schemeClr val="tx1"/>
          </a:solidFill>
          <a:latin typeface="+mn-lt"/>
          <a:ea typeface="+mn-ea"/>
          <a:cs typeface="+mn-cs"/>
        </a:defRPr>
      </a:lvl3pPr>
      <a:lvl4pPr marL="1543050" algn="l" defTabSz="1028700" rtl="0" eaLnBrk="1" latinLnBrk="0" hangingPunct="1">
        <a:defRPr sz="2025" kern="1200">
          <a:solidFill>
            <a:schemeClr val="tx1"/>
          </a:solidFill>
          <a:latin typeface="+mn-lt"/>
          <a:ea typeface="+mn-ea"/>
          <a:cs typeface="+mn-cs"/>
        </a:defRPr>
      </a:lvl4pPr>
      <a:lvl5pPr marL="2057400" algn="l" defTabSz="1028700" rtl="0" eaLnBrk="1" latinLnBrk="0" hangingPunct="1">
        <a:defRPr sz="2025" kern="1200">
          <a:solidFill>
            <a:schemeClr val="tx1"/>
          </a:solidFill>
          <a:latin typeface="+mn-lt"/>
          <a:ea typeface="+mn-ea"/>
          <a:cs typeface="+mn-cs"/>
        </a:defRPr>
      </a:lvl5pPr>
      <a:lvl6pPr marL="2571750" algn="l" defTabSz="1028700" rtl="0" eaLnBrk="1" latinLnBrk="0" hangingPunct="1">
        <a:defRPr sz="2025" kern="1200">
          <a:solidFill>
            <a:schemeClr val="tx1"/>
          </a:solidFill>
          <a:latin typeface="+mn-lt"/>
          <a:ea typeface="+mn-ea"/>
          <a:cs typeface="+mn-cs"/>
        </a:defRPr>
      </a:lvl6pPr>
      <a:lvl7pPr marL="3086100" algn="l" defTabSz="1028700" rtl="0" eaLnBrk="1" latinLnBrk="0" hangingPunct="1">
        <a:defRPr sz="2025" kern="1200">
          <a:solidFill>
            <a:schemeClr val="tx1"/>
          </a:solidFill>
          <a:latin typeface="+mn-lt"/>
          <a:ea typeface="+mn-ea"/>
          <a:cs typeface="+mn-cs"/>
        </a:defRPr>
      </a:lvl7pPr>
      <a:lvl8pPr marL="3600450" algn="l" defTabSz="1028700" rtl="0" eaLnBrk="1" latinLnBrk="0" hangingPunct="1">
        <a:defRPr sz="2025" kern="1200">
          <a:solidFill>
            <a:schemeClr val="tx1"/>
          </a:solidFill>
          <a:latin typeface="+mn-lt"/>
          <a:ea typeface="+mn-ea"/>
          <a:cs typeface="+mn-cs"/>
        </a:defRPr>
      </a:lvl8pPr>
      <a:lvl9pPr marL="4114800" algn="l" defTabSz="1028700" rtl="0" eaLnBrk="1" latinLnBrk="0" hangingPunct="1">
        <a:defRPr sz="202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6.sv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6.sv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6.sv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openxmlformats.org/officeDocument/2006/relationships/hyperlink" Target="https://www.sarayanews.com/article/975659" TargetMode="External"/><Relationship Id="rId3" Type="http://schemas.openxmlformats.org/officeDocument/2006/relationships/image" Target="../media/image6.svg"/><Relationship Id="rId7" Type="http://schemas.openxmlformats.org/officeDocument/2006/relationships/hyperlink" Target="https://www.sarayanews.com/article/977072" TargetMode="External"/><Relationship Id="rId2" Type="http://schemas.openxmlformats.org/officeDocument/2006/relationships/image" Target="../media/image5.png"/><Relationship Id="rId1" Type="http://schemas.openxmlformats.org/officeDocument/2006/relationships/slideLayout" Target="../slideLayouts/slideLayout10.xml"/><Relationship Id="rId6" Type="http://schemas.openxmlformats.org/officeDocument/2006/relationships/hyperlink" Target="https://www.sarayanews.com/article/979245" TargetMode="External"/><Relationship Id="rId5" Type="http://schemas.openxmlformats.org/officeDocument/2006/relationships/hyperlink" Target="https://www.sarayanews.com/article/980682" TargetMode="External"/><Relationship Id="rId4" Type="http://schemas.openxmlformats.org/officeDocument/2006/relationships/hyperlink" Target="https://www.sarayanews.com/article/980911" TargetMode="External"/><Relationship Id="rId9" Type="http://schemas.openxmlformats.org/officeDocument/2006/relationships/hyperlink" Target="https://www.sarayanews.com/article/975207"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hyperlink" Target="https://www.sarayanews.com/article/973019" TargetMode="External"/><Relationship Id="rId2" Type="http://schemas.openxmlformats.org/officeDocument/2006/relationships/image" Target="../media/image5.png"/><Relationship Id="rId1" Type="http://schemas.openxmlformats.org/officeDocument/2006/relationships/slideLayout" Target="../slideLayouts/slideLayout10.xml"/><Relationship Id="rId6" Type="http://schemas.openxmlformats.org/officeDocument/2006/relationships/hyperlink" Target="https://www.sarayanews.com/article/973334" TargetMode="External"/><Relationship Id="rId5" Type="http://schemas.openxmlformats.org/officeDocument/2006/relationships/hyperlink" Target="https://www.sarayanews.com/article/973669" TargetMode="External"/><Relationship Id="rId4" Type="http://schemas.openxmlformats.org/officeDocument/2006/relationships/hyperlink" Target="https://www.sarayanews.com/article/97459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3"/>
          <p:cNvSpPr/>
          <p:nvPr/>
        </p:nvSpPr>
        <p:spPr>
          <a:xfrm>
            <a:off x="3984218" y="1312577"/>
            <a:ext cx="2199105" cy="1653342"/>
          </a:xfrm>
          <a:custGeom>
            <a:avLst/>
            <a:gdLst/>
            <a:ahLst/>
            <a:cxnLst/>
            <a:rect l="l" t="t" r="r" b="b"/>
            <a:pathLst>
              <a:path w="4608540" h="3064679" extrusionOk="0">
                <a:moveTo>
                  <a:pt x="0" y="0"/>
                </a:moveTo>
                <a:lnTo>
                  <a:pt x="4608540" y="0"/>
                </a:lnTo>
                <a:lnTo>
                  <a:pt x="4608540" y="3064679"/>
                </a:lnTo>
                <a:lnTo>
                  <a:pt x="0" y="3064679"/>
                </a:lnTo>
                <a:lnTo>
                  <a:pt x="0" y="0"/>
                </a:lnTo>
                <a:close/>
              </a:path>
            </a:pathLst>
          </a:custGeom>
          <a:blipFill rotWithShape="1">
            <a:blip r:embed="rId3">
              <a:alphaModFix/>
            </a:blip>
            <a:stretch>
              <a:fillRect/>
            </a:stretch>
          </a:blipFill>
          <a:ln>
            <a:noFill/>
          </a:ln>
        </p:spPr>
        <p:txBody>
          <a:bodyPr/>
          <a:lstStyle/>
          <a:p>
            <a:endParaRPr lang="en-US" sz="1050"/>
          </a:p>
        </p:txBody>
      </p:sp>
      <p:sp>
        <p:nvSpPr>
          <p:cNvPr id="85" name="Google Shape;85;p13"/>
          <p:cNvSpPr/>
          <p:nvPr/>
        </p:nvSpPr>
        <p:spPr>
          <a:xfrm>
            <a:off x="6057900" y="1312577"/>
            <a:ext cx="1027410" cy="1755993"/>
          </a:xfrm>
          <a:custGeom>
            <a:avLst/>
            <a:gdLst/>
            <a:ahLst/>
            <a:cxnLst/>
            <a:rect l="l" t="t" r="r" b="b"/>
            <a:pathLst>
              <a:path w="1368161" h="2810338" extrusionOk="0">
                <a:moveTo>
                  <a:pt x="0" y="0"/>
                </a:moveTo>
                <a:lnTo>
                  <a:pt x="1368161" y="0"/>
                </a:lnTo>
                <a:lnTo>
                  <a:pt x="1368161" y="2810337"/>
                </a:lnTo>
                <a:lnTo>
                  <a:pt x="0" y="2810337"/>
                </a:lnTo>
                <a:lnTo>
                  <a:pt x="0" y="0"/>
                </a:lnTo>
                <a:close/>
              </a:path>
            </a:pathLst>
          </a:custGeom>
          <a:blipFill rotWithShape="1">
            <a:blip r:embed="rId4">
              <a:alphaModFix/>
            </a:blip>
            <a:stretch>
              <a:fillRect t="-1624" r="-8349"/>
            </a:stretch>
          </a:blipFill>
          <a:ln>
            <a:noFill/>
          </a:ln>
        </p:spPr>
        <p:txBody>
          <a:bodyPr/>
          <a:lstStyle/>
          <a:p>
            <a:endParaRPr lang="en-US" sz="1050"/>
          </a:p>
        </p:txBody>
      </p:sp>
      <p:sp>
        <p:nvSpPr>
          <p:cNvPr id="86" name="Google Shape;86;p13"/>
          <p:cNvSpPr/>
          <p:nvPr/>
        </p:nvSpPr>
        <p:spPr>
          <a:xfrm>
            <a:off x="0" y="7111986"/>
            <a:ext cx="13701821" cy="2451172"/>
          </a:xfrm>
          <a:custGeom>
            <a:avLst/>
            <a:gdLst/>
            <a:ahLst/>
            <a:cxnLst/>
            <a:rect l="l" t="t" r="r" b="b"/>
            <a:pathLst>
              <a:path w="19079995" h="5314193" extrusionOk="0">
                <a:moveTo>
                  <a:pt x="0" y="0"/>
                </a:moveTo>
                <a:lnTo>
                  <a:pt x="19079996" y="0"/>
                </a:lnTo>
                <a:lnTo>
                  <a:pt x="19079996" y="5314194"/>
                </a:lnTo>
                <a:lnTo>
                  <a:pt x="0" y="5314194"/>
                </a:lnTo>
                <a:lnTo>
                  <a:pt x="0" y="0"/>
                </a:lnTo>
                <a:close/>
              </a:path>
            </a:pathLst>
          </a:custGeom>
          <a:blipFill rotWithShape="1">
            <a:blip r:embed="rId5">
              <a:alphaModFix/>
            </a:blip>
            <a:stretch>
              <a:fillRect t="-14850" b="-17391"/>
            </a:stretch>
          </a:blipFill>
          <a:ln>
            <a:noFill/>
          </a:ln>
        </p:spPr>
        <p:txBody>
          <a:bodyPr/>
          <a:lstStyle/>
          <a:p>
            <a:endParaRPr lang="en-US" sz="1050"/>
          </a:p>
        </p:txBody>
      </p:sp>
      <p:sp>
        <p:nvSpPr>
          <p:cNvPr id="87" name="Google Shape;87;p13"/>
          <p:cNvSpPr txBox="1"/>
          <p:nvPr/>
        </p:nvSpPr>
        <p:spPr>
          <a:xfrm>
            <a:off x="603619" y="3514481"/>
            <a:ext cx="13571775" cy="2839208"/>
          </a:xfrm>
          <a:prstGeom prst="rect">
            <a:avLst/>
          </a:prstGeom>
          <a:noFill/>
          <a:ln>
            <a:noFill/>
          </a:ln>
        </p:spPr>
        <p:txBody>
          <a:bodyPr spcFirstLastPara="1" wrap="square" lIns="68569" tIns="34275" rIns="68569" bIns="34275" anchor="t" anchorCtr="0">
            <a:spAutoFit/>
          </a:bodyPr>
          <a:lstStyle/>
          <a:p>
            <a:pPr algn="ctr"/>
            <a:r>
              <a:rPr lang="en-US" sz="3600" b="1" dirty="0">
                <a:solidFill>
                  <a:srgbClr val="E36C09"/>
                </a:solidFill>
                <a:latin typeface="Calibri"/>
                <a:ea typeface="Calibri"/>
                <a:cs typeface="Calibri"/>
                <a:sym typeface="Calibri"/>
              </a:rPr>
              <a:t>Participation in 7th Arab Water Week</a:t>
            </a:r>
            <a:endParaRPr sz="3600" b="1" dirty="0">
              <a:solidFill>
                <a:srgbClr val="E36C09"/>
              </a:solidFill>
              <a:latin typeface="Calibri"/>
              <a:ea typeface="Calibri"/>
              <a:cs typeface="Calibri"/>
              <a:sym typeface="Calibri"/>
            </a:endParaRPr>
          </a:p>
          <a:p>
            <a:pPr algn="ctr"/>
            <a:r>
              <a:rPr lang="en-US" sz="3600" b="1" dirty="0">
                <a:solidFill>
                  <a:srgbClr val="E36C09"/>
                </a:solidFill>
                <a:latin typeface="Calibri"/>
                <a:ea typeface="Calibri"/>
                <a:cs typeface="Calibri"/>
                <a:sym typeface="Calibri"/>
              </a:rPr>
              <a:t>Conference Topic: Best Practices in Managing Water Utilities</a:t>
            </a:r>
            <a:endParaRPr sz="3600" b="1" dirty="0">
              <a:solidFill>
                <a:srgbClr val="E36C09"/>
              </a:solidFill>
              <a:latin typeface="Calibri"/>
              <a:ea typeface="Calibri"/>
              <a:cs typeface="Calibri"/>
              <a:sym typeface="Calibri"/>
            </a:endParaRPr>
          </a:p>
          <a:p>
            <a:pPr algn="ctr"/>
            <a:r>
              <a:rPr lang="en-US" sz="3600" b="1" dirty="0">
                <a:solidFill>
                  <a:srgbClr val="E36C09"/>
                </a:solidFill>
                <a:latin typeface="Calibri"/>
                <a:ea typeface="Calibri"/>
                <a:cs typeface="Calibri"/>
                <a:sym typeface="Calibri"/>
              </a:rPr>
              <a:t>Topic Name: Success Stories in Water Utilities Management</a:t>
            </a:r>
            <a:endParaRPr sz="3600" b="1" dirty="0">
              <a:solidFill>
                <a:srgbClr val="E36C09"/>
              </a:solidFill>
              <a:latin typeface="Calibri"/>
              <a:ea typeface="Calibri"/>
              <a:cs typeface="Calibri"/>
              <a:sym typeface="Calibri"/>
            </a:endParaRPr>
          </a:p>
          <a:p>
            <a:pPr algn="ctr"/>
            <a:r>
              <a:rPr lang="en-US" sz="3600" b="1" dirty="0" err="1">
                <a:solidFill>
                  <a:srgbClr val="E36C09"/>
                </a:solidFill>
                <a:latin typeface="Calibri"/>
                <a:ea typeface="Calibri"/>
                <a:cs typeface="Calibri"/>
                <a:sym typeface="Calibri"/>
              </a:rPr>
              <a:t>عميد</a:t>
            </a:r>
            <a:r>
              <a:rPr lang="en-US" sz="3600" b="1" dirty="0">
                <a:solidFill>
                  <a:srgbClr val="E36C09"/>
                </a:solidFill>
                <a:latin typeface="Calibri"/>
                <a:ea typeface="Calibri"/>
                <a:cs typeface="Calibri"/>
                <a:sym typeface="Calibri"/>
              </a:rPr>
              <a:t> </a:t>
            </a:r>
            <a:r>
              <a:rPr lang="en-US" sz="3600" b="1" dirty="0" err="1">
                <a:solidFill>
                  <a:srgbClr val="E36C09"/>
                </a:solidFill>
                <a:latin typeface="Calibri"/>
                <a:ea typeface="Calibri"/>
                <a:cs typeface="Calibri"/>
                <a:sym typeface="Calibri"/>
              </a:rPr>
              <a:t>مهندس</a:t>
            </a:r>
            <a:r>
              <a:rPr lang="en-US" sz="3600" b="1" dirty="0">
                <a:solidFill>
                  <a:srgbClr val="E36C09"/>
                </a:solidFill>
                <a:latin typeface="Calibri"/>
                <a:ea typeface="Calibri"/>
                <a:cs typeface="Calibri"/>
                <a:sym typeface="Calibri"/>
              </a:rPr>
              <a:t> </a:t>
            </a:r>
            <a:r>
              <a:rPr lang="en-US" sz="3600" b="1" dirty="0" err="1">
                <a:solidFill>
                  <a:srgbClr val="E36C09"/>
                </a:solidFill>
                <a:latin typeface="Calibri"/>
                <a:ea typeface="Calibri"/>
                <a:cs typeface="Calibri"/>
                <a:sym typeface="Calibri"/>
              </a:rPr>
              <a:t>يوسف</a:t>
            </a:r>
            <a:r>
              <a:rPr lang="en-US" sz="3600" b="1" dirty="0">
                <a:solidFill>
                  <a:srgbClr val="E36C09"/>
                </a:solidFill>
                <a:latin typeface="Calibri"/>
                <a:ea typeface="Calibri"/>
                <a:cs typeface="Calibri"/>
                <a:sym typeface="Calibri"/>
              </a:rPr>
              <a:t> </a:t>
            </a:r>
            <a:r>
              <a:rPr lang="en-US" sz="3600" b="1" dirty="0" err="1">
                <a:solidFill>
                  <a:srgbClr val="E36C09"/>
                </a:solidFill>
                <a:latin typeface="Calibri"/>
                <a:ea typeface="Calibri"/>
                <a:cs typeface="Calibri"/>
                <a:sym typeface="Calibri"/>
              </a:rPr>
              <a:t>ماجد</a:t>
            </a:r>
            <a:r>
              <a:rPr lang="en-US" sz="3600" b="1" dirty="0">
                <a:solidFill>
                  <a:srgbClr val="E36C09"/>
                </a:solidFill>
                <a:latin typeface="Calibri"/>
                <a:ea typeface="Calibri"/>
                <a:cs typeface="Calibri"/>
                <a:sym typeface="Calibri"/>
              </a:rPr>
              <a:t> </a:t>
            </a:r>
            <a:r>
              <a:rPr lang="en-US" sz="3600" b="1" dirty="0" err="1">
                <a:solidFill>
                  <a:srgbClr val="E36C09"/>
                </a:solidFill>
                <a:latin typeface="Calibri"/>
                <a:ea typeface="Calibri"/>
                <a:cs typeface="Calibri"/>
                <a:sym typeface="Calibri"/>
              </a:rPr>
              <a:t>العيطان</a:t>
            </a:r>
            <a:endParaRPr sz="3600" b="1" dirty="0">
              <a:solidFill>
                <a:srgbClr val="E36C09"/>
              </a:solidFill>
              <a:latin typeface="Calibri"/>
              <a:ea typeface="Calibri"/>
              <a:cs typeface="Calibri"/>
              <a:sym typeface="Calibri"/>
            </a:endParaRPr>
          </a:p>
          <a:p>
            <a:pPr algn="ctr"/>
            <a:endParaRPr sz="3600" b="1" dirty="0">
              <a:solidFill>
                <a:srgbClr val="E36C09"/>
              </a:solidFill>
              <a:latin typeface="Calibri"/>
              <a:ea typeface="Calibri"/>
              <a:cs typeface="Calibri"/>
              <a:sym typeface="Calibri"/>
            </a:endParaRPr>
          </a:p>
        </p:txBody>
      </p:sp>
      <p:pic>
        <p:nvPicPr>
          <p:cNvPr id="88" name="Google Shape;88;p13"/>
          <p:cNvPicPr preferRelativeResize="0"/>
          <p:nvPr/>
        </p:nvPicPr>
        <p:blipFill rotWithShape="1">
          <a:blip r:embed="rId6">
            <a:alphaModFix/>
          </a:blip>
          <a:srcRect/>
          <a:stretch/>
        </p:blipFill>
        <p:spPr>
          <a:xfrm>
            <a:off x="7123958" y="1483720"/>
            <a:ext cx="1762598" cy="1272464"/>
          </a:xfrm>
          <a:prstGeom prst="rect">
            <a:avLst/>
          </a:prstGeom>
          <a:noFill/>
          <a:ln>
            <a:noFill/>
          </a:ln>
        </p:spPr>
      </p:pic>
      <p:sp>
        <p:nvSpPr>
          <p:cNvPr id="89" name="Google Shape;89;p13"/>
          <p:cNvSpPr txBox="1"/>
          <p:nvPr/>
        </p:nvSpPr>
        <p:spPr>
          <a:xfrm>
            <a:off x="5340713" y="6430706"/>
            <a:ext cx="3278025" cy="438551"/>
          </a:xfrm>
          <a:prstGeom prst="rect">
            <a:avLst/>
          </a:prstGeom>
          <a:noFill/>
          <a:ln>
            <a:noFill/>
          </a:ln>
        </p:spPr>
        <p:txBody>
          <a:bodyPr spcFirstLastPara="1" wrap="square" lIns="68569" tIns="34275" rIns="68569" bIns="34275" anchor="t" anchorCtr="0">
            <a:spAutoFit/>
          </a:bodyPr>
          <a:lstStyle/>
          <a:p>
            <a:pPr algn="ctr"/>
            <a:r>
              <a:rPr lang="en-US" sz="2400" b="1">
                <a:solidFill>
                  <a:srgbClr val="17365D"/>
                </a:solidFill>
                <a:latin typeface="Calibri"/>
                <a:ea typeface="Calibri"/>
                <a:cs typeface="Calibri"/>
                <a:sym typeface="Calibri"/>
              </a:rPr>
              <a:t>4/5/2025</a:t>
            </a:r>
            <a:endParaRPr sz="105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C24DA232-EDAD-C2D9-1632-D2DB1678E4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32FDB8-B4C0-6E94-02C8-133BAFFEB416}"/>
              </a:ext>
            </a:extLst>
          </p:cNvPr>
          <p:cNvSpPr>
            <a:spLocks noGrp="1"/>
          </p:cNvSpPr>
          <p:nvPr>
            <p:ph type="title"/>
          </p:nvPr>
        </p:nvSpPr>
        <p:spPr/>
        <p:txBody>
          <a:bodyPr>
            <a:normAutofit/>
          </a:bodyPr>
          <a:lstStyle/>
          <a:p>
            <a:r>
              <a:rPr lang="en-US" sz="5400" dirty="0">
                <a:solidFill>
                  <a:schemeClr val="dk1"/>
                </a:solidFill>
                <a:latin typeface="Calibri"/>
                <a:cs typeface="Calibri"/>
                <a:sym typeface="Calibri"/>
              </a:rPr>
              <a:t>Yousef Al-Aitan</a:t>
            </a:r>
            <a:endParaRPr lang="ar-SA" dirty="0"/>
          </a:p>
        </p:txBody>
      </p:sp>
      <p:sp>
        <p:nvSpPr>
          <p:cNvPr id="3" name="Content Placeholder 2">
            <a:extLst>
              <a:ext uri="{FF2B5EF4-FFF2-40B4-BE49-F238E27FC236}">
                <a16:creationId xmlns:a16="http://schemas.microsoft.com/office/drawing/2014/main" id="{79A2BC47-0FDA-02EA-D437-9155414892DE}"/>
              </a:ext>
            </a:extLst>
          </p:cNvPr>
          <p:cNvSpPr>
            <a:spLocks noGrp="1"/>
          </p:cNvSpPr>
          <p:nvPr>
            <p:ph idx="1"/>
          </p:nvPr>
        </p:nvSpPr>
        <p:spPr>
          <a:xfrm>
            <a:off x="942975" y="2695018"/>
            <a:ext cx="11830050" cy="6527007"/>
          </a:xfrm>
        </p:spPr>
        <p:txBody>
          <a:bodyPr>
            <a:normAutofit/>
          </a:bodyPr>
          <a:lstStyle/>
          <a:p>
            <a:pPr marL="256032" indent="-256032" algn="l" rtl="0" eaLnBrk="1" latinLnBrk="0" hangingPunct="1">
              <a:lnSpc>
                <a:spcPct val="90000"/>
              </a:lnSpc>
              <a:spcBef>
                <a:spcPts val="1125"/>
              </a:spcBef>
              <a:buFont typeface="Arial" panose="020B0604020202020204" pitchFamily="34" charset="0"/>
              <a:buChar char="•"/>
            </a:pPr>
            <a:endParaRPr lang="en-US" sz="3200" dirty="0">
              <a:solidFill>
                <a:srgbClr val="000000"/>
              </a:solidFill>
              <a:effectLst/>
              <a:latin typeface="Calibri" panose="020F0502020204030204" pitchFamily="34" charset="0"/>
            </a:endParaRPr>
          </a:p>
          <a:p>
            <a:pPr marL="256032" indent="-256032" algn="l" rtl="0" eaLnBrk="1" latinLnBrk="0" hangingPunct="1">
              <a:lnSpc>
                <a:spcPct val="90000"/>
              </a:lnSpc>
              <a:spcBef>
                <a:spcPts val="1125"/>
              </a:spcBef>
              <a:buFont typeface="Arial" panose="020B0604020202020204" pitchFamily="34" charset="0"/>
              <a:buChar char="•"/>
            </a:pPr>
            <a:r>
              <a:rPr lang="en-US" sz="3200" b="1" dirty="0" err="1">
                <a:solidFill>
                  <a:srgbClr val="000000"/>
                </a:solidFill>
                <a:effectLst/>
                <a:latin typeface="Calibri" panose="020F0502020204030204" pitchFamily="34" charset="0"/>
              </a:rPr>
              <a:t>Bsc</a:t>
            </a:r>
            <a:r>
              <a:rPr lang="en-US" sz="3200" b="1" dirty="0">
                <a:solidFill>
                  <a:srgbClr val="000000"/>
                </a:solidFill>
                <a:effectLst/>
                <a:latin typeface="Calibri" panose="020F0502020204030204" pitchFamily="34" charset="0"/>
              </a:rPr>
              <a:t> Engineering </a:t>
            </a:r>
            <a:r>
              <a:rPr lang="en-US" sz="3200" dirty="0">
                <a:solidFill>
                  <a:srgbClr val="000000"/>
                </a:solidFill>
                <a:effectLst/>
                <a:latin typeface="Calibri" panose="020F0502020204030204" pitchFamily="34" charset="0"/>
              </a:rPr>
              <a:t>1986 UET/Lahore/Pakistan</a:t>
            </a:r>
          </a:p>
          <a:p>
            <a:pPr marL="256032" indent="-256032" algn="l" rtl="0" eaLnBrk="1" latinLnBrk="0" hangingPunct="1">
              <a:lnSpc>
                <a:spcPct val="90000"/>
              </a:lnSpc>
              <a:spcBef>
                <a:spcPts val="1125"/>
              </a:spcBef>
              <a:buFont typeface="Arial" panose="020B0604020202020204" pitchFamily="34" charset="0"/>
              <a:buChar char="•"/>
            </a:pPr>
            <a:r>
              <a:rPr lang="en-US" sz="3200" b="1" dirty="0">
                <a:solidFill>
                  <a:srgbClr val="000000"/>
                </a:solidFill>
                <a:effectLst/>
                <a:latin typeface="Calibri" panose="020F0502020204030204" pitchFamily="34" charset="0"/>
              </a:rPr>
              <a:t>Jordanian Armed Forces: </a:t>
            </a:r>
            <a:r>
              <a:rPr lang="en-US" sz="3200" dirty="0">
                <a:solidFill>
                  <a:srgbClr val="000000"/>
                </a:solidFill>
                <a:effectLst/>
                <a:latin typeface="Calibri" panose="020F0502020204030204" pitchFamily="34" charset="0"/>
              </a:rPr>
              <a:t>13 years, Maintenance &amp; Operation</a:t>
            </a:r>
          </a:p>
          <a:p>
            <a:pPr marL="256032" indent="-256032" algn="l" rtl="0" eaLnBrk="1" latinLnBrk="0" hangingPunct="1">
              <a:lnSpc>
                <a:spcPct val="90000"/>
              </a:lnSpc>
              <a:spcBef>
                <a:spcPts val="1125"/>
              </a:spcBef>
              <a:buFont typeface="Arial" panose="020B0604020202020204" pitchFamily="34" charset="0"/>
              <a:buChar char="•"/>
            </a:pPr>
            <a:r>
              <a:rPr lang="en-US" sz="3200" b="1" dirty="0">
                <a:solidFill>
                  <a:srgbClr val="000000"/>
                </a:solidFill>
                <a:latin typeface="Calibri" panose="020F0502020204030204" pitchFamily="34" charset="0"/>
              </a:rPr>
              <a:t>KADDB </a:t>
            </a:r>
            <a:r>
              <a:rPr lang="en-US" sz="3200" dirty="0">
                <a:solidFill>
                  <a:srgbClr val="000000"/>
                </a:solidFill>
                <a:latin typeface="Calibri" panose="020F0502020204030204" pitchFamily="34" charset="0"/>
              </a:rPr>
              <a:t>: </a:t>
            </a:r>
            <a:r>
              <a:rPr lang="en-US" sz="3200" dirty="0">
                <a:solidFill>
                  <a:srgbClr val="000000"/>
                </a:solidFill>
                <a:effectLst/>
                <a:latin typeface="Calibri" panose="020F0502020204030204" pitchFamily="34" charset="0"/>
              </a:rPr>
              <a:t>13 years, </a:t>
            </a:r>
            <a:r>
              <a:rPr lang="en-US" sz="3200" dirty="0">
                <a:solidFill>
                  <a:srgbClr val="000000"/>
                </a:solidFill>
                <a:latin typeface="Calibri" panose="020F0502020204030204" pitchFamily="34" charset="0"/>
              </a:rPr>
              <a:t>Prototype development p</a:t>
            </a:r>
            <a:r>
              <a:rPr lang="en-US" sz="3200" dirty="0">
                <a:solidFill>
                  <a:srgbClr val="000000"/>
                </a:solidFill>
                <a:effectLst/>
                <a:latin typeface="Calibri" panose="020F0502020204030204" pitchFamily="34" charset="0"/>
              </a:rPr>
              <a:t>rograms Management</a:t>
            </a:r>
          </a:p>
          <a:p>
            <a:pPr marL="256032" indent="-256032" algn="l" rtl="0" eaLnBrk="1" latinLnBrk="0" hangingPunct="1">
              <a:lnSpc>
                <a:spcPct val="90000"/>
              </a:lnSpc>
              <a:spcBef>
                <a:spcPts val="1125"/>
              </a:spcBef>
              <a:buFont typeface="Arial" panose="020B0604020202020204" pitchFamily="34" charset="0"/>
              <a:buChar char="•"/>
            </a:pPr>
            <a:r>
              <a:rPr lang="en-US" sz="3200" b="1" dirty="0">
                <a:solidFill>
                  <a:srgbClr val="000000"/>
                </a:solidFill>
                <a:effectLst/>
                <a:latin typeface="Calibri" panose="020F0502020204030204" pitchFamily="34" charset="0"/>
              </a:rPr>
              <a:t>Water Utilities Management </a:t>
            </a:r>
            <a:r>
              <a:rPr lang="en-US" sz="2800" dirty="0">
                <a:solidFill>
                  <a:srgbClr val="000000"/>
                </a:solidFill>
                <a:effectLst/>
                <a:latin typeface="Calibri" panose="020F0502020204030204" pitchFamily="34" charset="0"/>
              </a:rPr>
              <a:t>12 years </a:t>
            </a:r>
            <a:endParaRPr lang="ar-SA" dirty="0"/>
          </a:p>
        </p:txBody>
      </p:sp>
      <p:cxnSp>
        <p:nvCxnSpPr>
          <p:cNvPr id="6" name="Straight Connector 5">
            <a:extLst>
              <a:ext uri="{FF2B5EF4-FFF2-40B4-BE49-F238E27FC236}">
                <a16:creationId xmlns:a16="http://schemas.microsoft.com/office/drawing/2014/main" id="{90798DA3-5635-4DC4-22C9-856735D5F3D1}"/>
              </a:ext>
            </a:extLst>
          </p:cNvPr>
          <p:cNvCxnSpPr/>
          <p:nvPr/>
        </p:nvCxnSpPr>
        <p:spPr>
          <a:xfrm>
            <a:off x="942974" y="2695018"/>
            <a:ext cx="11592000" cy="0"/>
          </a:xfrm>
          <a:prstGeom prst="line">
            <a:avLst/>
          </a:prstGeom>
          <a:ln w="5715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017321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93"/>
        <p:cNvGrpSpPr/>
        <p:nvPr/>
      </p:nvGrpSpPr>
      <p:grpSpPr>
        <a:xfrm>
          <a:off x="0" y="0"/>
          <a:ext cx="0" cy="0"/>
          <a:chOff x="0" y="0"/>
          <a:chExt cx="0" cy="0"/>
        </a:xfrm>
      </p:grpSpPr>
      <p:sp>
        <p:nvSpPr>
          <p:cNvPr id="5" name="Title 4">
            <a:extLst>
              <a:ext uri="{FF2B5EF4-FFF2-40B4-BE49-F238E27FC236}">
                <a16:creationId xmlns:a16="http://schemas.microsoft.com/office/drawing/2014/main" id="{EB069FA2-4E85-8B7F-BE71-B781D2EEDFF5}"/>
              </a:ext>
            </a:extLst>
          </p:cNvPr>
          <p:cNvSpPr>
            <a:spLocks noGrp="1"/>
          </p:cNvSpPr>
          <p:nvPr>
            <p:ph type="title"/>
          </p:nvPr>
        </p:nvSpPr>
        <p:spPr/>
        <p:txBody>
          <a:bodyPr>
            <a:normAutofit/>
          </a:bodyPr>
          <a:lstStyle/>
          <a:p>
            <a:r>
              <a:rPr lang="en-US" dirty="0">
                <a:sym typeface="Calibri"/>
              </a:rPr>
              <a:t>Best Practices in managing water utilities </a:t>
            </a:r>
            <a:endParaRPr lang="ar-SA" dirty="0"/>
          </a:p>
        </p:txBody>
      </p:sp>
      <p:sp>
        <p:nvSpPr>
          <p:cNvPr id="3" name="Text Placeholder 2">
            <a:extLst>
              <a:ext uri="{FF2B5EF4-FFF2-40B4-BE49-F238E27FC236}">
                <a16:creationId xmlns:a16="http://schemas.microsoft.com/office/drawing/2014/main" id="{C17B2BEF-108A-6E6C-DC09-922CE0C730E5}"/>
              </a:ext>
            </a:extLst>
          </p:cNvPr>
          <p:cNvSpPr>
            <a:spLocks noGrp="1"/>
          </p:cNvSpPr>
          <p:nvPr>
            <p:ph type="body" idx="1"/>
          </p:nvPr>
        </p:nvSpPr>
        <p:spPr/>
        <p:txBody>
          <a:bodyPr/>
          <a:lstStyle/>
          <a:p>
            <a:r>
              <a:rPr lang="en-US" dirty="0">
                <a:solidFill>
                  <a:schemeClr val="bg1"/>
                </a:solidFill>
                <a:sym typeface="Calibri"/>
              </a:rPr>
              <a:t>Lessons learned from Rehabilitation of  Ministry of Water Central Workshops</a:t>
            </a:r>
            <a:endParaRPr lang="ar-SA"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FFD58C72-E39F-44C3-B362-13A081596F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B7D103-0B00-EAC9-27A0-AFD55BF06FC8}"/>
              </a:ext>
            </a:extLst>
          </p:cNvPr>
          <p:cNvSpPr>
            <a:spLocks noGrp="1"/>
          </p:cNvSpPr>
          <p:nvPr>
            <p:ph type="title"/>
          </p:nvPr>
        </p:nvSpPr>
        <p:spPr/>
        <p:txBody>
          <a:bodyPr>
            <a:normAutofit/>
          </a:bodyPr>
          <a:lstStyle/>
          <a:p>
            <a:r>
              <a:rPr lang="en-US" sz="5400" dirty="0">
                <a:solidFill>
                  <a:schemeClr val="dk1"/>
                </a:solidFill>
                <a:latin typeface="Calibri"/>
                <a:cs typeface="Calibri"/>
                <a:sym typeface="Calibri"/>
              </a:rPr>
              <a:t>Focus on Enhancing team capabilities and effectiveness </a:t>
            </a:r>
            <a:endParaRPr lang="ar-SA" dirty="0"/>
          </a:p>
        </p:txBody>
      </p:sp>
      <p:sp>
        <p:nvSpPr>
          <p:cNvPr id="3" name="Content Placeholder 2">
            <a:extLst>
              <a:ext uri="{FF2B5EF4-FFF2-40B4-BE49-F238E27FC236}">
                <a16:creationId xmlns:a16="http://schemas.microsoft.com/office/drawing/2014/main" id="{625CF2A1-D239-8EAA-BD14-89AB286309AA}"/>
              </a:ext>
            </a:extLst>
          </p:cNvPr>
          <p:cNvSpPr>
            <a:spLocks noGrp="1"/>
          </p:cNvSpPr>
          <p:nvPr>
            <p:ph idx="1"/>
          </p:nvPr>
        </p:nvSpPr>
        <p:spPr>
          <a:xfrm>
            <a:off x="942975" y="2695018"/>
            <a:ext cx="11830050" cy="6527007"/>
          </a:xfrm>
        </p:spPr>
        <p:txBody>
          <a:bodyPr>
            <a:normAutofit lnSpcReduction="10000"/>
          </a:bodyPr>
          <a:lstStyle/>
          <a:p>
            <a:pPr marL="256032" indent="-256032" algn="l" rtl="0" eaLnBrk="1" latinLnBrk="0" hangingPunct="1">
              <a:lnSpc>
                <a:spcPct val="90000"/>
              </a:lnSpc>
              <a:spcBef>
                <a:spcPts val="1125"/>
              </a:spcBef>
              <a:buFont typeface="Arial" panose="020B0604020202020204" pitchFamily="34" charset="0"/>
              <a:buChar char="•"/>
            </a:pPr>
            <a:endParaRPr lang="en-US" sz="3200" dirty="0">
              <a:solidFill>
                <a:srgbClr val="000000"/>
              </a:solidFill>
              <a:effectLst/>
              <a:latin typeface="Calibri" panose="020F0502020204030204" pitchFamily="34" charset="0"/>
            </a:endParaRPr>
          </a:p>
          <a:p>
            <a:pPr marL="256032" indent="-256032" algn="l" rtl="0" eaLnBrk="1" latinLnBrk="0" hangingPunct="1">
              <a:lnSpc>
                <a:spcPct val="90000"/>
              </a:lnSpc>
              <a:spcBef>
                <a:spcPts val="1125"/>
              </a:spcBef>
              <a:buFont typeface="Arial" panose="020B0604020202020204" pitchFamily="34" charset="0"/>
              <a:buChar char="•"/>
            </a:pPr>
            <a:r>
              <a:rPr lang="en-US" sz="3200" dirty="0">
                <a:solidFill>
                  <a:srgbClr val="000000"/>
                </a:solidFill>
                <a:effectLst/>
                <a:latin typeface="Calibri" panose="020F0502020204030204" pitchFamily="34" charset="0"/>
              </a:rPr>
              <a:t>Establish programs focused on skill enhancement to improve competencies.</a:t>
            </a:r>
          </a:p>
          <a:p>
            <a:pPr marL="256032" indent="-256032" algn="l" rtl="0" eaLnBrk="1" latinLnBrk="0" hangingPunct="1">
              <a:lnSpc>
                <a:spcPct val="90000"/>
              </a:lnSpc>
              <a:spcBef>
                <a:spcPts val="1125"/>
              </a:spcBef>
              <a:buFont typeface="Arial" panose="020B0604020202020204" pitchFamily="34" charset="0"/>
              <a:buChar char="•"/>
            </a:pPr>
            <a:r>
              <a:rPr lang="en-US" sz="3200" dirty="0">
                <a:solidFill>
                  <a:srgbClr val="000000"/>
                </a:solidFill>
                <a:effectLst/>
                <a:latin typeface="Calibri" panose="020F0502020204030204" pitchFamily="34" charset="0"/>
              </a:rPr>
              <a:t>Offer chances and incentives for both personal and professional advancement.</a:t>
            </a:r>
          </a:p>
          <a:p>
            <a:pPr marL="256032" indent="-256032" algn="l" rtl="0" eaLnBrk="1" latinLnBrk="0" hangingPunct="1">
              <a:lnSpc>
                <a:spcPct val="90000"/>
              </a:lnSpc>
              <a:spcBef>
                <a:spcPts val="1125"/>
              </a:spcBef>
              <a:buFont typeface="Arial" panose="020B0604020202020204" pitchFamily="34" charset="0"/>
              <a:buChar char="•"/>
            </a:pPr>
            <a:r>
              <a:rPr lang="en-US" sz="3200" dirty="0">
                <a:solidFill>
                  <a:srgbClr val="000000"/>
                </a:solidFill>
                <a:effectLst/>
                <a:latin typeface="Calibri" panose="020F0502020204030204" pitchFamily="34" charset="0"/>
              </a:rPr>
              <a:t>Support the pursuit of advanced specialized certifications for personal growth.</a:t>
            </a:r>
          </a:p>
          <a:p>
            <a:pPr marL="256032" indent="-256032" algn="l" rtl="0" eaLnBrk="1" latinLnBrk="0" hangingPunct="1">
              <a:lnSpc>
                <a:spcPct val="90000"/>
              </a:lnSpc>
              <a:spcBef>
                <a:spcPts val="1125"/>
              </a:spcBef>
              <a:buFont typeface="Arial" panose="020B0604020202020204" pitchFamily="34" charset="0"/>
              <a:buChar char="•"/>
            </a:pPr>
            <a:r>
              <a:rPr lang="en-US" sz="3200" dirty="0">
                <a:solidFill>
                  <a:srgbClr val="000000"/>
                </a:solidFill>
                <a:effectLst/>
                <a:latin typeface="Calibri" panose="020F0502020204030204" pitchFamily="34" charset="0"/>
              </a:rPr>
              <a:t>Initiate recruitment efforts to address the skill gap by bringing in 40 highly skilled technicians and specialists.</a:t>
            </a:r>
          </a:p>
          <a:p>
            <a:pPr marL="256032" indent="-256032" algn="l" rtl="0" eaLnBrk="1" latinLnBrk="0" hangingPunct="1">
              <a:lnSpc>
                <a:spcPct val="90000"/>
              </a:lnSpc>
              <a:spcBef>
                <a:spcPts val="1125"/>
              </a:spcBef>
              <a:buFont typeface="Arial" panose="020B0604020202020204" pitchFamily="34" charset="0"/>
              <a:buChar char="•"/>
            </a:pPr>
            <a:r>
              <a:rPr lang="en-US" sz="3200" dirty="0">
                <a:solidFill>
                  <a:srgbClr val="000000"/>
                </a:solidFill>
                <a:effectLst/>
                <a:latin typeface="Calibri" panose="020F0502020204030204" pitchFamily="34" charset="0"/>
              </a:rPr>
              <a:t>Reorganize roles and teams to enhance operational effectiveness and facilitate skill sharing.</a:t>
            </a:r>
          </a:p>
          <a:p>
            <a:pPr marL="256032" indent="-256032" algn="l" rtl="0" eaLnBrk="1" latinLnBrk="0" hangingPunct="1">
              <a:lnSpc>
                <a:spcPct val="90000"/>
              </a:lnSpc>
              <a:spcBef>
                <a:spcPts val="1125"/>
              </a:spcBef>
              <a:buFont typeface="Arial" panose="020B0604020202020204" pitchFamily="34" charset="0"/>
              <a:buChar char="•"/>
            </a:pPr>
            <a:r>
              <a:rPr lang="en-US" sz="3200" dirty="0">
                <a:solidFill>
                  <a:srgbClr val="000000"/>
                </a:solidFill>
                <a:effectLst/>
                <a:latin typeface="Calibri" panose="020F0502020204030204" pitchFamily="34" charset="0"/>
              </a:rPr>
              <a:t>Recognize and reward high performance to boost morale and foster incentives for excellence.</a:t>
            </a:r>
            <a:endParaRPr lang="ar-SA" dirty="0"/>
          </a:p>
        </p:txBody>
      </p:sp>
      <p:cxnSp>
        <p:nvCxnSpPr>
          <p:cNvPr id="6" name="Straight Connector 5">
            <a:extLst>
              <a:ext uri="{FF2B5EF4-FFF2-40B4-BE49-F238E27FC236}">
                <a16:creationId xmlns:a16="http://schemas.microsoft.com/office/drawing/2014/main" id="{B2ABE448-D2A8-F127-9E87-D12F6A7BA01D}"/>
              </a:ext>
            </a:extLst>
          </p:cNvPr>
          <p:cNvCxnSpPr/>
          <p:nvPr/>
        </p:nvCxnSpPr>
        <p:spPr>
          <a:xfrm>
            <a:off x="942974" y="2695018"/>
            <a:ext cx="11592000" cy="0"/>
          </a:xfrm>
          <a:prstGeom prst="line">
            <a:avLst/>
          </a:prstGeom>
          <a:ln w="5715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08728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96DAC541-7B7A-43D3-8B79-37D633B846F1}">
                <asvg:svgBlip xmlns:asvg="http://schemas.microsoft.com/office/drawing/2016/SVG/main" r:embed="rId4"/>
              </a:ext>
            </a:extLst>
          </a:blip>
          <a:srcRect/>
          <a:stretch>
            <a:fillRect l="10000" t="10000" r="10000" b="10000"/>
          </a:stretch>
        </a:blipFill>
        <a:effectLst/>
      </p:bgPr>
    </p:bg>
    <p:spTree>
      <p:nvGrpSpPr>
        <p:cNvPr id="1" name="Shape 114"/>
        <p:cNvGrpSpPr/>
        <p:nvPr/>
      </p:nvGrpSpPr>
      <p:grpSpPr>
        <a:xfrm>
          <a:off x="0" y="0"/>
          <a:ext cx="0" cy="0"/>
          <a:chOff x="0" y="0"/>
          <a:chExt cx="0" cy="0"/>
        </a:xfrm>
      </p:grpSpPr>
      <p:sp>
        <p:nvSpPr>
          <p:cNvPr id="2" name="Title 1">
            <a:extLst>
              <a:ext uri="{FF2B5EF4-FFF2-40B4-BE49-F238E27FC236}">
                <a16:creationId xmlns:a16="http://schemas.microsoft.com/office/drawing/2014/main" id="{5D6381BF-B6C1-ED4F-ABF7-0533E369E406}"/>
              </a:ext>
            </a:extLst>
          </p:cNvPr>
          <p:cNvSpPr>
            <a:spLocks noGrp="1"/>
          </p:cNvSpPr>
          <p:nvPr>
            <p:ph type="title"/>
          </p:nvPr>
        </p:nvSpPr>
        <p:spPr/>
        <p:txBody>
          <a:bodyPr>
            <a:normAutofit fontScale="90000"/>
          </a:bodyPr>
          <a:lstStyle/>
          <a:p>
            <a:r>
              <a:rPr lang="en-US" sz="5400" dirty="0">
                <a:solidFill>
                  <a:srgbClr val="000000"/>
                </a:solidFill>
                <a:effectLst/>
                <a:latin typeface="Calibri" panose="020F0502020204030204" pitchFamily="34" charset="0"/>
              </a:rPr>
              <a:t>Revamping the technical team's resources to enhance efficiency and performance.</a:t>
            </a:r>
            <a:endParaRPr lang="ar-SA" dirty="0"/>
          </a:p>
        </p:txBody>
      </p:sp>
      <p:sp>
        <p:nvSpPr>
          <p:cNvPr id="3" name="Content Placeholder 2">
            <a:extLst>
              <a:ext uri="{FF2B5EF4-FFF2-40B4-BE49-F238E27FC236}">
                <a16:creationId xmlns:a16="http://schemas.microsoft.com/office/drawing/2014/main" id="{A7A63AC3-B834-8716-FE4E-60C7300E3599}"/>
              </a:ext>
            </a:extLst>
          </p:cNvPr>
          <p:cNvSpPr>
            <a:spLocks noGrp="1"/>
          </p:cNvSpPr>
          <p:nvPr>
            <p:ph idx="1"/>
          </p:nvPr>
        </p:nvSpPr>
        <p:spPr>
          <a:xfrm>
            <a:off x="942975" y="3037159"/>
            <a:ext cx="11830050" cy="6527007"/>
          </a:xfrm>
        </p:spPr>
        <p:txBody>
          <a:bodyPr>
            <a:normAutofit/>
          </a:bodyPr>
          <a:lstStyle/>
          <a:p>
            <a:pPr marL="256032" indent="-256032" algn="l" rtl="0" eaLnBrk="1" latinLnBrk="0" hangingPunct="1">
              <a:lnSpc>
                <a:spcPct val="90000"/>
              </a:lnSpc>
              <a:spcBef>
                <a:spcPts val="1125"/>
              </a:spcBef>
              <a:buFont typeface="Arial" panose="020B0604020202020204" pitchFamily="34" charset="0"/>
              <a:buChar char="•"/>
            </a:pPr>
            <a:r>
              <a:rPr lang="en-US" sz="3650" dirty="0">
                <a:solidFill>
                  <a:srgbClr val="000000"/>
                </a:solidFill>
                <a:effectLst/>
                <a:latin typeface="Calibri" panose="020F0502020204030204" pitchFamily="34" charset="0"/>
              </a:rPr>
              <a:t>Enhance the overall quality of the vehicle fleet by focusing on maintenance and rehabilitation.</a:t>
            </a:r>
          </a:p>
          <a:p>
            <a:pPr marL="256032" indent="-256032" algn="l" rtl="0" eaLnBrk="1" latinLnBrk="0" hangingPunct="1">
              <a:lnSpc>
                <a:spcPct val="90000"/>
              </a:lnSpc>
              <a:spcBef>
                <a:spcPts val="1125"/>
              </a:spcBef>
              <a:buFont typeface="Arial" panose="020B0604020202020204" pitchFamily="34" charset="0"/>
              <a:buChar char="•"/>
            </a:pPr>
            <a:r>
              <a:rPr lang="en-US" sz="3650" dirty="0">
                <a:solidFill>
                  <a:srgbClr val="000000"/>
                </a:solidFill>
                <a:effectLst/>
                <a:latin typeface="Calibri" panose="020F0502020204030204" pitchFamily="34" charset="0"/>
              </a:rPr>
              <a:t>Carful tendering and quality assurance for tend</a:t>
            </a:r>
            <a:r>
              <a:rPr lang="en-US" sz="3650" dirty="0">
                <a:solidFill>
                  <a:srgbClr val="000000"/>
                </a:solidFill>
                <a:latin typeface="Calibri" panose="020F0502020204030204" pitchFamily="34" charset="0"/>
              </a:rPr>
              <a:t>ering of new vehicle to expand vehicle fleet.</a:t>
            </a:r>
            <a:endParaRPr lang="en-US" sz="3650" dirty="0">
              <a:solidFill>
                <a:srgbClr val="000000"/>
              </a:solidFill>
              <a:effectLst/>
              <a:latin typeface="Calibri" panose="020F0502020204030204" pitchFamily="34" charset="0"/>
            </a:endParaRPr>
          </a:p>
          <a:p>
            <a:pPr marL="256032" indent="-256032" algn="l" rtl="0" eaLnBrk="1" latinLnBrk="0" hangingPunct="1">
              <a:lnSpc>
                <a:spcPct val="90000"/>
              </a:lnSpc>
              <a:spcBef>
                <a:spcPts val="1125"/>
              </a:spcBef>
              <a:buFont typeface="Arial" panose="020B0604020202020204" pitchFamily="34" charset="0"/>
              <a:buChar char="•"/>
            </a:pPr>
            <a:r>
              <a:rPr lang="en-US" sz="3650" dirty="0">
                <a:solidFill>
                  <a:srgbClr val="000000"/>
                </a:solidFill>
                <a:effectLst/>
                <a:latin typeface="Calibri" panose="020F0502020204030204" pitchFamily="34" charset="0"/>
              </a:rPr>
              <a:t>Upgrade outdated Workshop equipment’s.</a:t>
            </a:r>
          </a:p>
          <a:p>
            <a:pPr marL="256032" indent="-256032" algn="l" rtl="0" eaLnBrk="1" latinLnBrk="0" hangingPunct="1">
              <a:lnSpc>
                <a:spcPct val="90000"/>
              </a:lnSpc>
              <a:spcBef>
                <a:spcPts val="1125"/>
              </a:spcBef>
              <a:buFont typeface="Arial" panose="020B0604020202020204" pitchFamily="34" charset="0"/>
              <a:buChar char="•"/>
            </a:pPr>
            <a:r>
              <a:rPr lang="en-US" sz="3650" dirty="0">
                <a:solidFill>
                  <a:srgbClr val="000000"/>
                </a:solidFill>
                <a:latin typeface="Calibri" panose="020F0502020204030204" pitchFamily="34" charset="0"/>
              </a:rPr>
              <a:t>Upgrade </a:t>
            </a:r>
            <a:r>
              <a:rPr lang="en-US" sz="3650" dirty="0">
                <a:solidFill>
                  <a:srgbClr val="000000"/>
                </a:solidFill>
                <a:effectLst/>
                <a:latin typeface="Calibri" panose="020F0502020204030204" pitchFamily="34" charset="0"/>
              </a:rPr>
              <a:t>personal and technicians Equipment.</a:t>
            </a:r>
          </a:p>
        </p:txBody>
      </p:sp>
      <p:cxnSp>
        <p:nvCxnSpPr>
          <p:cNvPr id="4" name="Straight Connector 3">
            <a:extLst>
              <a:ext uri="{FF2B5EF4-FFF2-40B4-BE49-F238E27FC236}">
                <a16:creationId xmlns:a16="http://schemas.microsoft.com/office/drawing/2014/main" id="{D1B8C211-05E8-110F-950F-8F8496A18ACE}"/>
              </a:ext>
            </a:extLst>
          </p:cNvPr>
          <p:cNvCxnSpPr/>
          <p:nvPr/>
        </p:nvCxnSpPr>
        <p:spPr>
          <a:xfrm>
            <a:off x="942974" y="2695018"/>
            <a:ext cx="11592000" cy="0"/>
          </a:xfrm>
          <a:prstGeom prst="line">
            <a:avLst/>
          </a:prstGeom>
          <a:ln w="57150"/>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96DAC541-7B7A-43D3-8B79-37D633B846F1}">
                <asvg:svgBlip xmlns:asvg="http://schemas.microsoft.com/office/drawing/2016/SVG/main" r:embed="rId4"/>
              </a:ext>
            </a:extLst>
          </a:blip>
          <a:srcRect/>
          <a:stretch>
            <a:fillRect l="10000" t="10000" r="10000" b="10000"/>
          </a:stretch>
        </a:blipFill>
        <a:effectLst/>
      </p:bgPr>
    </p:bg>
    <p:spTree>
      <p:nvGrpSpPr>
        <p:cNvPr id="1" name="Shape 134"/>
        <p:cNvGrpSpPr/>
        <p:nvPr/>
      </p:nvGrpSpPr>
      <p:grpSpPr>
        <a:xfrm>
          <a:off x="0" y="0"/>
          <a:ext cx="0" cy="0"/>
          <a:chOff x="0" y="0"/>
          <a:chExt cx="0" cy="0"/>
        </a:xfrm>
      </p:grpSpPr>
      <p:sp>
        <p:nvSpPr>
          <p:cNvPr id="2" name="Title 1">
            <a:extLst>
              <a:ext uri="{FF2B5EF4-FFF2-40B4-BE49-F238E27FC236}">
                <a16:creationId xmlns:a16="http://schemas.microsoft.com/office/drawing/2014/main" id="{3CC04D9A-6033-5313-5B67-9257FC80CF65}"/>
              </a:ext>
            </a:extLst>
          </p:cNvPr>
          <p:cNvSpPr>
            <a:spLocks noGrp="1"/>
          </p:cNvSpPr>
          <p:nvPr>
            <p:ph type="title"/>
          </p:nvPr>
        </p:nvSpPr>
        <p:spPr/>
        <p:txBody>
          <a:bodyPr>
            <a:normAutofit fontScale="90000"/>
          </a:bodyPr>
          <a:lstStyle/>
          <a:p>
            <a:r>
              <a:rPr lang="en-US" sz="5400" dirty="0">
                <a:solidFill>
                  <a:srgbClr val="000000"/>
                </a:solidFill>
                <a:effectLst/>
                <a:latin typeface="Calibri" panose="020F0502020204030204" pitchFamily="34" charset="0"/>
              </a:rPr>
              <a:t>Focus on improving customer satisfaction by Enforcing operational principles and standards</a:t>
            </a:r>
            <a:endParaRPr lang="ar-SA" dirty="0"/>
          </a:p>
        </p:txBody>
      </p:sp>
      <p:sp>
        <p:nvSpPr>
          <p:cNvPr id="3" name="Content Placeholder 2">
            <a:extLst>
              <a:ext uri="{FF2B5EF4-FFF2-40B4-BE49-F238E27FC236}">
                <a16:creationId xmlns:a16="http://schemas.microsoft.com/office/drawing/2014/main" id="{84034B2D-2E60-19EB-FC01-A06D13AEACA1}"/>
              </a:ext>
            </a:extLst>
          </p:cNvPr>
          <p:cNvSpPr>
            <a:spLocks noGrp="1"/>
          </p:cNvSpPr>
          <p:nvPr>
            <p:ph idx="1"/>
          </p:nvPr>
        </p:nvSpPr>
        <p:spPr>
          <a:xfrm>
            <a:off x="942975" y="3019545"/>
            <a:ext cx="11830050" cy="6527007"/>
          </a:xfrm>
        </p:spPr>
        <p:txBody>
          <a:bodyPr>
            <a:normAutofit/>
          </a:bodyPr>
          <a:lstStyle/>
          <a:p>
            <a:pPr marL="0" indent="0" algn="l" rtl="0" eaLnBrk="1" latinLnBrk="0" hangingPunct="1">
              <a:lnSpc>
                <a:spcPct val="90000"/>
              </a:lnSpc>
              <a:spcBef>
                <a:spcPts val="1125"/>
              </a:spcBef>
              <a:buNone/>
            </a:pPr>
            <a:r>
              <a:rPr lang="en-US" sz="3600" dirty="0">
                <a:solidFill>
                  <a:srgbClr val="000000"/>
                </a:solidFill>
                <a:latin typeface="Calibri" panose="020F0502020204030204" pitchFamily="34" charset="0"/>
              </a:rPr>
              <a:t>Key Areas to focus on</a:t>
            </a:r>
            <a:endParaRPr lang="en-US" sz="3600" dirty="0">
              <a:solidFill>
                <a:srgbClr val="000000"/>
              </a:solidFill>
              <a:effectLst/>
              <a:latin typeface="Calibri" panose="020F0502020204030204" pitchFamily="34" charset="0"/>
            </a:endParaRPr>
          </a:p>
          <a:p>
            <a:pPr marL="256032" indent="-256032"/>
            <a:r>
              <a:rPr lang="en-US" sz="3600" dirty="0">
                <a:solidFill>
                  <a:srgbClr val="000000"/>
                </a:solidFill>
                <a:effectLst/>
                <a:latin typeface="Calibri" panose="020F0502020204030204" pitchFamily="34" charset="0"/>
              </a:rPr>
              <a:t>Timely response to customers' complaints and emergencies </a:t>
            </a:r>
          </a:p>
          <a:p>
            <a:pPr marL="256032" indent="-256032" algn="l" rtl="0" eaLnBrk="1" latinLnBrk="0" hangingPunct="1">
              <a:lnSpc>
                <a:spcPct val="90000"/>
              </a:lnSpc>
              <a:spcBef>
                <a:spcPts val="1125"/>
              </a:spcBef>
              <a:buFont typeface="Arial" panose="020B0604020202020204" pitchFamily="34" charset="0"/>
              <a:buChar char="•"/>
            </a:pPr>
            <a:r>
              <a:rPr lang="en-US" sz="3600" dirty="0">
                <a:solidFill>
                  <a:srgbClr val="000000"/>
                </a:solidFill>
                <a:effectLst/>
                <a:latin typeface="Calibri" panose="020F0502020204030204" pitchFamily="34" charset="0"/>
              </a:rPr>
              <a:t>Organized Action and feedback collection to improve process.</a:t>
            </a:r>
          </a:p>
          <a:p>
            <a:pPr marL="256032" indent="-256032" algn="l" rtl="0" eaLnBrk="1" latinLnBrk="0" hangingPunct="1">
              <a:lnSpc>
                <a:spcPct val="90000"/>
              </a:lnSpc>
              <a:spcBef>
                <a:spcPts val="1125"/>
              </a:spcBef>
              <a:buFont typeface="Arial" panose="020B0604020202020204" pitchFamily="34" charset="0"/>
              <a:buChar char="•"/>
            </a:pPr>
            <a:r>
              <a:rPr lang="en-US" sz="3600" dirty="0">
                <a:solidFill>
                  <a:srgbClr val="000000"/>
                </a:solidFill>
                <a:effectLst/>
                <a:latin typeface="Calibri" panose="020F0502020204030204" pitchFamily="34" charset="0"/>
              </a:rPr>
              <a:t>Effective resource management</a:t>
            </a:r>
          </a:p>
          <a:p>
            <a:pPr marL="256032" indent="-256032" algn="l" rtl="0" eaLnBrk="1" latinLnBrk="0" hangingPunct="1">
              <a:lnSpc>
                <a:spcPct val="90000"/>
              </a:lnSpc>
              <a:spcBef>
                <a:spcPts val="1125"/>
              </a:spcBef>
              <a:buFont typeface="Arial" panose="020B0604020202020204" pitchFamily="34" charset="0"/>
              <a:buChar char="•"/>
            </a:pPr>
            <a:r>
              <a:rPr lang="en-US" sz="3600" dirty="0">
                <a:solidFill>
                  <a:srgbClr val="000000"/>
                </a:solidFill>
                <a:effectLst/>
                <a:latin typeface="Calibri" panose="020F0502020204030204" pitchFamily="34" charset="0"/>
              </a:rPr>
              <a:t>Clear and direct communication withing the team and customers</a:t>
            </a:r>
          </a:p>
          <a:p>
            <a:pPr marL="256032" indent="-256032" algn="l" rtl="0" eaLnBrk="1" latinLnBrk="0" hangingPunct="1">
              <a:lnSpc>
                <a:spcPct val="90000"/>
              </a:lnSpc>
              <a:spcBef>
                <a:spcPts val="1125"/>
              </a:spcBef>
              <a:buFont typeface="Arial" panose="020B0604020202020204" pitchFamily="34" charset="0"/>
              <a:buChar char="•"/>
            </a:pPr>
            <a:r>
              <a:rPr lang="en-US" sz="3600" dirty="0">
                <a:solidFill>
                  <a:srgbClr val="000000"/>
                </a:solidFill>
                <a:effectLst/>
                <a:latin typeface="Calibri" panose="020F0502020204030204" pitchFamily="34" charset="0"/>
              </a:rPr>
              <a:t>Ongoing engagement with customers and community members.</a:t>
            </a:r>
            <a:endParaRPr lang="ar-SA" sz="3600" dirty="0"/>
          </a:p>
        </p:txBody>
      </p:sp>
      <p:cxnSp>
        <p:nvCxnSpPr>
          <p:cNvPr id="4" name="Straight Connector 3">
            <a:extLst>
              <a:ext uri="{FF2B5EF4-FFF2-40B4-BE49-F238E27FC236}">
                <a16:creationId xmlns:a16="http://schemas.microsoft.com/office/drawing/2014/main" id="{84B2C1D7-165F-1D5F-CC6D-4920AEFD1C5C}"/>
              </a:ext>
            </a:extLst>
          </p:cNvPr>
          <p:cNvCxnSpPr/>
          <p:nvPr/>
        </p:nvCxnSpPr>
        <p:spPr>
          <a:xfrm>
            <a:off x="942974" y="2695018"/>
            <a:ext cx="11592000" cy="0"/>
          </a:xfrm>
          <a:prstGeom prst="line">
            <a:avLst/>
          </a:prstGeom>
          <a:ln w="57150"/>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96DAC541-7B7A-43D3-8B79-37D633B846F1}">
                <asvg:svgBlip xmlns:asvg="http://schemas.microsoft.com/office/drawing/2016/SVG/main" r:embed="rId4"/>
              </a:ext>
            </a:extLst>
          </a:blip>
          <a:srcRect/>
          <a:stretch>
            <a:fillRect l="10000" t="10000" r="10000" b="10000"/>
          </a:stretch>
        </a:blipFill>
        <a:effectLst/>
      </p:bgPr>
    </p:bg>
    <p:spTree>
      <p:nvGrpSpPr>
        <p:cNvPr id="1" name="Shape 119"/>
        <p:cNvGrpSpPr/>
        <p:nvPr/>
      </p:nvGrpSpPr>
      <p:grpSpPr>
        <a:xfrm>
          <a:off x="0" y="0"/>
          <a:ext cx="0" cy="0"/>
          <a:chOff x="0" y="0"/>
          <a:chExt cx="0" cy="0"/>
        </a:xfrm>
      </p:grpSpPr>
      <p:sp>
        <p:nvSpPr>
          <p:cNvPr id="2" name="Title 1">
            <a:extLst>
              <a:ext uri="{FF2B5EF4-FFF2-40B4-BE49-F238E27FC236}">
                <a16:creationId xmlns:a16="http://schemas.microsoft.com/office/drawing/2014/main" id="{A30D39C6-229B-8438-5132-20F8ECA9B157}"/>
              </a:ext>
            </a:extLst>
          </p:cNvPr>
          <p:cNvSpPr>
            <a:spLocks noGrp="1"/>
          </p:cNvSpPr>
          <p:nvPr>
            <p:ph type="title"/>
          </p:nvPr>
        </p:nvSpPr>
        <p:spPr/>
        <p:txBody>
          <a:bodyPr>
            <a:noAutofit/>
          </a:bodyPr>
          <a:lstStyle/>
          <a:p>
            <a:r>
              <a:rPr lang="en-US" sz="3600" dirty="0">
                <a:solidFill>
                  <a:srgbClr val="000000"/>
                </a:solidFill>
                <a:effectLst/>
                <a:latin typeface="Calibri" panose="020F0502020204030204" pitchFamily="34" charset="0"/>
              </a:rPr>
              <a:t>Transforming the energy unit gradually to fulfill ministry goals and standards.</a:t>
            </a:r>
            <a:endParaRPr lang="ar-SA" sz="3200" dirty="0"/>
          </a:p>
        </p:txBody>
      </p:sp>
      <p:sp>
        <p:nvSpPr>
          <p:cNvPr id="3" name="Content Placeholder 2">
            <a:extLst>
              <a:ext uri="{FF2B5EF4-FFF2-40B4-BE49-F238E27FC236}">
                <a16:creationId xmlns:a16="http://schemas.microsoft.com/office/drawing/2014/main" id="{D48ED24D-A1B5-4557-E626-15802C881D13}"/>
              </a:ext>
            </a:extLst>
          </p:cNvPr>
          <p:cNvSpPr>
            <a:spLocks noGrp="1"/>
          </p:cNvSpPr>
          <p:nvPr>
            <p:ph idx="1"/>
          </p:nvPr>
        </p:nvSpPr>
        <p:spPr>
          <a:xfrm>
            <a:off x="942975" y="3049722"/>
            <a:ext cx="11830050" cy="6527007"/>
          </a:xfrm>
        </p:spPr>
        <p:txBody>
          <a:bodyPr/>
          <a:lstStyle/>
          <a:p>
            <a:r>
              <a:rPr lang="en-US" sz="3600" dirty="0">
                <a:solidFill>
                  <a:schemeClr val="dk1"/>
                </a:solidFill>
                <a:latin typeface="Calibri"/>
                <a:ea typeface="Calibri"/>
                <a:cs typeface="Calibri"/>
                <a:sym typeface="Calibri"/>
              </a:rPr>
              <a:t>Establishing of a specialized energy committee to evaluate energy consumption of various water utility operations.</a:t>
            </a:r>
            <a:endParaRPr lang="ar-SA" sz="3600" dirty="0">
              <a:solidFill>
                <a:schemeClr val="dk1"/>
              </a:solidFill>
              <a:latin typeface="Calibri"/>
              <a:ea typeface="Calibri"/>
              <a:cs typeface="Calibri"/>
              <a:sym typeface="Calibri"/>
            </a:endParaRPr>
          </a:p>
          <a:p>
            <a:r>
              <a:rPr lang="en-US" sz="3600" dirty="0">
                <a:solidFill>
                  <a:schemeClr val="dk1"/>
                </a:solidFill>
                <a:latin typeface="Calibri"/>
                <a:ea typeface="Calibri"/>
                <a:cs typeface="Calibri"/>
                <a:sym typeface="Calibri"/>
              </a:rPr>
              <a:t>Enhance the department capabilities through new engineering resources.</a:t>
            </a:r>
            <a:endParaRPr lang="en-US" sz="3600" dirty="0">
              <a:solidFill>
                <a:schemeClr val="dk1"/>
              </a:solidFill>
              <a:highlight>
                <a:srgbClr val="FFFF00"/>
              </a:highlight>
              <a:latin typeface="Calibri"/>
              <a:ea typeface="Calibri"/>
              <a:cs typeface="Calibri"/>
              <a:sym typeface="Calibri"/>
            </a:endParaRPr>
          </a:p>
          <a:p>
            <a:r>
              <a:rPr lang="en-US" sz="3600" dirty="0">
                <a:solidFill>
                  <a:srgbClr val="000000"/>
                </a:solidFill>
                <a:effectLst/>
                <a:latin typeface="Calibri" panose="020F0502020204030204" pitchFamily="34" charset="0"/>
              </a:rPr>
              <a:t>Executing a development initiative to utilize solar energy for powering water sources through the self-sufficiency of a pilot project approach.</a:t>
            </a:r>
            <a:endParaRPr lang="en-US" sz="3600" dirty="0">
              <a:solidFill>
                <a:schemeClr val="dk1"/>
              </a:solidFill>
              <a:highlight>
                <a:srgbClr val="FFFF00"/>
              </a:highlight>
              <a:latin typeface="Calibri"/>
              <a:ea typeface="Calibri"/>
              <a:cs typeface="Calibri"/>
              <a:sym typeface="Calibri"/>
            </a:endParaRPr>
          </a:p>
          <a:p>
            <a:endParaRPr lang="en-US" sz="3200" dirty="0">
              <a:solidFill>
                <a:schemeClr val="dk1"/>
              </a:solidFill>
              <a:highlight>
                <a:srgbClr val="FFFF00"/>
              </a:highlight>
              <a:latin typeface="Calibri"/>
              <a:ea typeface="Calibri"/>
              <a:cs typeface="Calibri"/>
              <a:sym typeface="Calibri"/>
            </a:endParaRPr>
          </a:p>
          <a:p>
            <a:endParaRPr lang="ar-SA" dirty="0">
              <a:highlight>
                <a:srgbClr val="FFFF00"/>
              </a:highlight>
            </a:endParaRPr>
          </a:p>
        </p:txBody>
      </p:sp>
      <p:cxnSp>
        <p:nvCxnSpPr>
          <p:cNvPr id="4" name="Straight Connector 3">
            <a:extLst>
              <a:ext uri="{FF2B5EF4-FFF2-40B4-BE49-F238E27FC236}">
                <a16:creationId xmlns:a16="http://schemas.microsoft.com/office/drawing/2014/main" id="{778916DD-5AA3-81BA-9686-2AF8C77DBA6A}"/>
              </a:ext>
            </a:extLst>
          </p:cNvPr>
          <p:cNvCxnSpPr/>
          <p:nvPr/>
        </p:nvCxnSpPr>
        <p:spPr>
          <a:xfrm>
            <a:off x="942974" y="2695018"/>
            <a:ext cx="11592000" cy="0"/>
          </a:xfrm>
          <a:prstGeom prst="line">
            <a:avLst/>
          </a:prstGeom>
          <a:ln w="57150"/>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96DAC541-7B7A-43D3-8B79-37D633B846F1}">
                <asvg:svgBlip xmlns:asvg="http://schemas.microsoft.com/office/drawing/2016/SVG/main" r:embed="rId4"/>
              </a:ext>
            </a:extLst>
          </a:blip>
          <a:srcRect/>
          <a:stretch>
            <a:fillRect l="10000" t="10000" r="10000" b="10000"/>
          </a:stretch>
        </a:blipFill>
        <a:effectLst/>
      </p:bgPr>
    </p:bg>
    <p:spTree>
      <p:nvGrpSpPr>
        <p:cNvPr id="1" name="Shape 129"/>
        <p:cNvGrpSpPr/>
        <p:nvPr/>
      </p:nvGrpSpPr>
      <p:grpSpPr>
        <a:xfrm>
          <a:off x="0" y="0"/>
          <a:ext cx="0" cy="0"/>
          <a:chOff x="0" y="0"/>
          <a:chExt cx="0" cy="0"/>
        </a:xfrm>
      </p:grpSpPr>
      <p:sp>
        <p:nvSpPr>
          <p:cNvPr id="2" name="Title 1">
            <a:extLst>
              <a:ext uri="{FF2B5EF4-FFF2-40B4-BE49-F238E27FC236}">
                <a16:creationId xmlns:a16="http://schemas.microsoft.com/office/drawing/2014/main" id="{57CAF91C-D2D3-672D-AA6E-A82E86A0DF65}"/>
              </a:ext>
            </a:extLst>
          </p:cNvPr>
          <p:cNvSpPr>
            <a:spLocks noGrp="1"/>
          </p:cNvSpPr>
          <p:nvPr>
            <p:ph type="title"/>
          </p:nvPr>
        </p:nvSpPr>
        <p:spPr/>
        <p:txBody>
          <a:bodyPr>
            <a:normAutofit/>
          </a:bodyPr>
          <a:lstStyle/>
          <a:p>
            <a:r>
              <a:rPr lang="en-US" sz="3600" dirty="0">
                <a:solidFill>
                  <a:srgbClr val="000000"/>
                </a:solidFill>
                <a:effectLst/>
                <a:latin typeface="Calibri" panose="020F0502020204030204" pitchFamily="34" charset="0"/>
              </a:rPr>
              <a:t>Establishing risk management strategies during crises and emergency scenarios, particularly those associated with</a:t>
            </a:r>
            <a:endParaRPr lang="ar-SA" sz="3600" dirty="0"/>
          </a:p>
        </p:txBody>
      </p:sp>
      <p:sp>
        <p:nvSpPr>
          <p:cNvPr id="3" name="Content Placeholder 2">
            <a:extLst>
              <a:ext uri="{FF2B5EF4-FFF2-40B4-BE49-F238E27FC236}">
                <a16:creationId xmlns:a16="http://schemas.microsoft.com/office/drawing/2014/main" id="{7D1A94EB-BC49-BACD-8384-CE0DC2B9B306}"/>
              </a:ext>
            </a:extLst>
          </p:cNvPr>
          <p:cNvSpPr>
            <a:spLocks noGrp="1"/>
          </p:cNvSpPr>
          <p:nvPr>
            <p:ph idx="1"/>
          </p:nvPr>
        </p:nvSpPr>
        <p:spPr>
          <a:xfrm>
            <a:off x="942975" y="3212305"/>
            <a:ext cx="11830050" cy="6527007"/>
          </a:xfrm>
        </p:spPr>
        <p:txBody>
          <a:bodyPr>
            <a:normAutofit/>
          </a:bodyPr>
          <a:lstStyle/>
          <a:p>
            <a:pPr>
              <a:buFont typeface="Arial" panose="020B0604020202020204" pitchFamily="34" charset="0"/>
              <a:buChar char="•"/>
            </a:pPr>
            <a:r>
              <a:rPr lang="en-US" sz="3600" dirty="0"/>
              <a:t>Development of comprehensive preventive maintenance plans for exceptional circumstances, emergencies, and crises</a:t>
            </a:r>
          </a:p>
          <a:p>
            <a:pPr>
              <a:buFont typeface="Arial" panose="020B0604020202020204" pitchFamily="34" charset="0"/>
              <a:buChar char="•"/>
            </a:pPr>
            <a:r>
              <a:rPr lang="en-US" sz="3600" dirty="0"/>
              <a:t>Implementation of emergency water systems operation protocols during extraordinary situations</a:t>
            </a:r>
          </a:p>
          <a:p>
            <a:pPr>
              <a:buFont typeface="Arial" panose="020B0604020202020204" pitchFamily="34" charset="0"/>
              <a:buChar char="•"/>
            </a:pPr>
            <a:r>
              <a:rPr lang="en-US" sz="3600" dirty="0"/>
              <a:t>Integration of alternative energy systems (generators and renewable energy) for operational continuity during power outage</a:t>
            </a:r>
          </a:p>
        </p:txBody>
      </p:sp>
      <p:cxnSp>
        <p:nvCxnSpPr>
          <p:cNvPr id="4" name="Straight Connector 3">
            <a:extLst>
              <a:ext uri="{FF2B5EF4-FFF2-40B4-BE49-F238E27FC236}">
                <a16:creationId xmlns:a16="http://schemas.microsoft.com/office/drawing/2014/main" id="{4DBC7DC1-2E52-6FD4-29AB-1962B9B503E8}"/>
              </a:ext>
            </a:extLst>
          </p:cNvPr>
          <p:cNvCxnSpPr/>
          <p:nvPr/>
        </p:nvCxnSpPr>
        <p:spPr>
          <a:xfrm>
            <a:off x="942974" y="2695018"/>
            <a:ext cx="11592000" cy="0"/>
          </a:xfrm>
          <a:prstGeom prst="line">
            <a:avLst/>
          </a:prstGeom>
          <a:ln w="57150"/>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BB0869A-0BE5-B3E9-F73D-2F3691E4D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26A2CA-1199-A59A-EF2A-673FA5082506}"/>
              </a:ext>
            </a:extLst>
          </p:cNvPr>
          <p:cNvSpPr>
            <a:spLocks noGrp="1"/>
          </p:cNvSpPr>
          <p:nvPr>
            <p:ph type="title"/>
          </p:nvPr>
        </p:nvSpPr>
        <p:spPr>
          <a:xfrm>
            <a:off x="689229" y="1672384"/>
            <a:ext cx="5199247" cy="2041092"/>
          </a:xfrm>
        </p:spPr>
        <p:txBody>
          <a:bodyPr vert="horz" lIns="91440" tIns="45720" rIns="91440" bIns="45720" rtlCol="0" anchor="b">
            <a:normAutofit/>
          </a:bodyPr>
          <a:lstStyle/>
          <a:p>
            <a:pPr defTabSz="914400"/>
            <a:r>
              <a:rPr lang="en-US" sz="3600" b="1" kern="1200" dirty="0">
                <a:solidFill>
                  <a:schemeClr val="tx1"/>
                </a:solidFill>
                <a:latin typeface="+mj-lt"/>
                <a:ea typeface="+mj-ea"/>
                <a:cs typeface="+mj-cs"/>
              </a:rPr>
              <a:t>Questions &amp; Answers</a:t>
            </a:r>
          </a:p>
        </p:txBody>
      </p:sp>
      <p:pic>
        <p:nvPicPr>
          <p:cNvPr id="5" name="Content Placeholder 4" descr="Yellow question mark">
            <a:extLst>
              <a:ext uri="{FF2B5EF4-FFF2-40B4-BE49-F238E27FC236}">
                <a16:creationId xmlns:a16="http://schemas.microsoft.com/office/drawing/2014/main" id="{AE46CB1C-EEBD-4C81-AD70-006E0BC505B6}"/>
              </a:ext>
            </a:extLst>
          </p:cNvPr>
          <p:cNvPicPr>
            <a:picLocks noGrp="1" noChangeAspect="1"/>
          </p:cNvPicPr>
          <p:nvPr>
            <p:ph sz="half" idx="1"/>
          </p:nvPr>
        </p:nvPicPr>
        <p:blipFill>
          <a:blip r:embed="rId3"/>
          <a:stretch>
            <a:fillRect/>
          </a:stretch>
        </p:blipFill>
        <p:spPr>
          <a:xfrm>
            <a:off x="6402668" y="3173248"/>
            <a:ext cx="6567503" cy="3940501"/>
          </a:xfrm>
          <a:prstGeom prst="rect">
            <a:avLst/>
          </a:prstGeom>
        </p:spPr>
      </p:pic>
    </p:spTree>
    <p:extLst>
      <p:ext uri="{BB962C8B-B14F-4D97-AF65-F5344CB8AC3E}">
        <p14:creationId xmlns:p14="http://schemas.microsoft.com/office/powerpoint/2010/main" val="3708416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96DAC541-7B7A-43D3-8B79-37D633B846F1}">
                <asvg:svgBlip xmlns:asvg="http://schemas.microsoft.com/office/drawing/2016/SVG/main" r:embed="rId3"/>
              </a:ext>
            </a:extLst>
          </a:blip>
          <a:srcRect/>
          <a:stretch>
            <a:fillRect l="10000" t="10000" r="10000" b="10000"/>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CEF0C8A-E1DE-5FBA-ED36-9CC3576A8759}"/>
              </a:ext>
            </a:extLst>
          </p:cNvPr>
          <p:cNvSpPr>
            <a:spLocks noGrp="1"/>
          </p:cNvSpPr>
          <p:nvPr>
            <p:ph type="title"/>
          </p:nvPr>
        </p:nvSpPr>
        <p:spPr/>
        <p:txBody>
          <a:bodyPr/>
          <a:lstStyle/>
          <a:p>
            <a:r>
              <a:rPr lang="en-US" dirty="0"/>
              <a:t>Articles </a:t>
            </a:r>
            <a:endParaRPr lang="ar-SA" dirty="0"/>
          </a:p>
        </p:txBody>
      </p:sp>
      <p:sp>
        <p:nvSpPr>
          <p:cNvPr id="3" name="Text Placeholder 2">
            <a:extLst>
              <a:ext uri="{FF2B5EF4-FFF2-40B4-BE49-F238E27FC236}">
                <a16:creationId xmlns:a16="http://schemas.microsoft.com/office/drawing/2014/main" id="{5B9361F1-96E9-73B8-813A-C59A38540F98}"/>
              </a:ext>
            </a:extLst>
          </p:cNvPr>
          <p:cNvSpPr>
            <a:spLocks noGrp="1"/>
          </p:cNvSpPr>
          <p:nvPr>
            <p:ph idx="1"/>
          </p:nvPr>
        </p:nvSpPr>
        <p:spPr/>
        <p:txBody>
          <a:bodyPr>
            <a:normAutofit/>
          </a:bodyPr>
          <a:lstStyle/>
          <a:p>
            <a:endParaRPr lang="en-US" dirty="0">
              <a:hlinkClick r:id="rId4"/>
            </a:endParaRPr>
          </a:p>
          <a:p>
            <a:r>
              <a:rPr lang="en-US" dirty="0">
                <a:hlinkClick r:id="rId4"/>
              </a:rPr>
              <a:t>https://www.sarayanews.com/article/980911</a:t>
            </a:r>
            <a:endParaRPr lang="en-US" dirty="0"/>
          </a:p>
          <a:p>
            <a:r>
              <a:rPr lang="en-US" dirty="0">
                <a:hlinkClick r:id="rId5"/>
              </a:rPr>
              <a:t>https://</a:t>
            </a:r>
            <a:r>
              <a:rPr lang="en-US" dirty="0" err="1">
                <a:hlinkClick r:id="rId5"/>
              </a:rPr>
              <a:t>www.sarayanews.com</a:t>
            </a:r>
            <a:r>
              <a:rPr lang="en-US" dirty="0">
                <a:hlinkClick r:id="rId5"/>
              </a:rPr>
              <a:t>/article/980682 </a:t>
            </a:r>
            <a:endParaRPr lang="en-US" dirty="0"/>
          </a:p>
          <a:p>
            <a:r>
              <a:rPr lang="en-US" dirty="0">
                <a:hlinkClick r:id="rId6"/>
              </a:rPr>
              <a:t>https://www.sarayanews.com/article/979245 </a:t>
            </a:r>
            <a:endParaRPr lang="en-US" dirty="0"/>
          </a:p>
          <a:p>
            <a:r>
              <a:rPr lang="en-US" dirty="0">
                <a:hlinkClick r:id="rId7"/>
              </a:rPr>
              <a:t>https://www.sarayanews.com/article/977072 </a:t>
            </a:r>
            <a:endParaRPr lang="en-US" dirty="0"/>
          </a:p>
          <a:p>
            <a:r>
              <a:rPr lang="en-US" dirty="0">
                <a:hlinkClick r:id="rId8"/>
              </a:rPr>
              <a:t>https://www.sarayanews.com/article/975659 </a:t>
            </a:r>
            <a:endParaRPr lang="en-US" dirty="0"/>
          </a:p>
          <a:p>
            <a:r>
              <a:rPr lang="en-US" dirty="0">
                <a:hlinkClick r:id="rId9"/>
              </a:rPr>
              <a:t>https://www.sarayanews.com/article/975207 </a:t>
            </a:r>
            <a:endParaRPr lang="en-US" dirty="0"/>
          </a:p>
          <a:p>
            <a:endParaRPr lang="en-US" dirty="0"/>
          </a:p>
        </p:txBody>
      </p:sp>
      <p:cxnSp>
        <p:nvCxnSpPr>
          <p:cNvPr id="2" name="Straight Connector 1">
            <a:extLst>
              <a:ext uri="{FF2B5EF4-FFF2-40B4-BE49-F238E27FC236}">
                <a16:creationId xmlns:a16="http://schemas.microsoft.com/office/drawing/2014/main" id="{8991EE72-1779-CD53-F7FB-F28EFC1C0A71}"/>
              </a:ext>
            </a:extLst>
          </p:cNvPr>
          <p:cNvCxnSpPr/>
          <p:nvPr/>
        </p:nvCxnSpPr>
        <p:spPr>
          <a:xfrm>
            <a:off x="942974" y="2695018"/>
            <a:ext cx="11592000" cy="0"/>
          </a:xfrm>
          <a:prstGeom prst="line">
            <a:avLst/>
          </a:prstGeom>
          <a:ln w="5715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693935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96DAC541-7B7A-43D3-8B79-37D633B846F1}">
                <asvg:svgBlip xmlns:asvg="http://schemas.microsoft.com/office/drawing/2016/SVG/main" r:embed="rId3"/>
              </a:ext>
            </a:extLst>
          </a:blip>
          <a:srcRect/>
          <a:stretch>
            <a:fillRect l="10000" t="10000" r="10000" b="10000"/>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AEC134F-5346-CF4A-935F-C1054660C76B}"/>
              </a:ext>
            </a:extLst>
          </p:cNvPr>
          <p:cNvSpPr>
            <a:spLocks noGrp="1"/>
          </p:cNvSpPr>
          <p:nvPr>
            <p:ph type="title"/>
          </p:nvPr>
        </p:nvSpPr>
        <p:spPr/>
        <p:txBody>
          <a:bodyPr/>
          <a:lstStyle/>
          <a:p>
            <a:r>
              <a:rPr lang="en-US" dirty="0"/>
              <a:t>Articles </a:t>
            </a:r>
            <a:endParaRPr lang="ar-SA" dirty="0"/>
          </a:p>
        </p:txBody>
      </p:sp>
      <p:sp>
        <p:nvSpPr>
          <p:cNvPr id="3" name="Text Placeholder 2">
            <a:extLst>
              <a:ext uri="{FF2B5EF4-FFF2-40B4-BE49-F238E27FC236}">
                <a16:creationId xmlns:a16="http://schemas.microsoft.com/office/drawing/2014/main" id="{94A2156D-5A1C-BE9E-73E8-47753CFE41CA}"/>
              </a:ext>
            </a:extLst>
          </p:cNvPr>
          <p:cNvSpPr>
            <a:spLocks noGrp="1"/>
          </p:cNvSpPr>
          <p:nvPr>
            <p:ph idx="1"/>
          </p:nvPr>
        </p:nvSpPr>
        <p:spPr/>
        <p:txBody>
          <a:bodyPr>
            <a:normAutofit/>
          </a:bodyPr>
          <a:lstStyle/>
          <a:p>
            <a:endParaRPr lang="en-US" dirty="0"/>
          </a:p>
          <a:p>
            <a:r>
              <a:rPr lang="en-US" dirty="0">
                <a:hlinkClick r:id="rId4"/>
              </a:rPr>
              <a:t>https://www.sarayanews.com/article/974597</a:t>
            </a:r>
            <a:endParaRPr lang="en-US" dirty="0"/>
          </a:p>
          <a:p>
            <a:r>
              <a:rPr lang="en-US" dirty="0">
                <a:hlinkClick r:id="rId5"/>
              </a:rPr>
              <a:t>https://www.sarayanews.com/article/973669</a:t>
            </a:r>
            <a:endParaRPr lang="en-US" dirty="0"/>
          </a:p>
          <a:p>
            <a:r>
              <a:rPr lang="en-US" dirty="0">
                <a:hlinkClick r:id="rId6"/>
              </a:rPr>
              <a:t>https://www.sarayanews.com/article/973334</a:t>
            </a:r>
            <a:endParaRPr lang="en-US" dirty="0"/>
          </a:p>
          <a:p>
            <a:r>
              <a:rPr lang="en-US" dirty="0">
                <a:hlinkClick r:id="rId7"/>
              </a:rPr>
              <a:t>https://www.sarayanews.com/article/973019</a:t>
            </a:r>
            <a:endParaRPr lang="en-US" dirty="0"/>
          </a:p>
          <a:p>
            <a:endParaRPr lang="en-US" dirty="0"/>
          </a:p>
        </p:txBody>
      </p:sp>
      <p:cxnSp>
        <p:nvCxnSpPr>
          <p:cNvPr id="2" name="Straight Connector 1">
            <a:extLst>
              <a:ext uri="{FF2B5EF4-FFF2-40B4-BE49-F238E27FC236}">
                <a16:creationId xmlns:a16="http://schemas.microsoft.com/office/drawing/2014/main" id="{06062104-DADC-78BC-2A4E-6252B239E56A}"/>
              </a:ext>
            </a:extLst>
          </p:cNvPr>
          <p:cNvCxnSpPr/>
          <p:nvPr/>
        </p:nvCxnSpPr>
        <p:spPr>
          <a:xfrm>
            <a:off x="942974" y="2695018"/>
            <a:ext cx="11592000" cy="0"/>
          </a:xfrm>
          <a:prstGeom prst="line">
            <a:avLst/>
          </a:prstGeom>
          <a:ln w="5715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8129731"/>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277</TotalTime>
  <Words>539</Words>
  <Application>Microsoft Macintosh PowerPoint</Application>
  <PresentationFormat>Custom</PresentationFormat>
  <Paragraphs>57</Paragraphs>
  <Slides>11</Slides>
  <Notes>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11</vt:i4>
      </vt:variant>
    </vt:vector>
  </HeadingPairs>
  <TitlesOfParts>
    <vt:vector size="17" baseType="lpstr">
      <vt:lpstr>Aptos</vt:lpstr>
      <vt:lpstr>Aptos Display</vt:lpstr>
      <vt:lpstr>Arial</vt:lpstr>
      <vt:lpstr>Calibri</vt:lpstr>
      <vt:lpstr>Office Theme</vt:lpstr>
      <vt:lpstr>1_Office Theme</vt:lpstr>
      <vt:lpstr>PowerPoint Presentation</vt:lpstr>
      <vt:lpstr>Yousef Al-Aitan</vt:lpstr>
      <vt:lpstr>Best Practices in managing water utilities </vt:lpstr>
      <vt:lpstr>Focus on Enhancing team capabilities and effectiveness </vt:lpstr>
      <vt:lpstr>Revamping the technical team's resources to enhance efficiency and performance.</vt:lpstr>
      <vt:lpstr>Focus on improving customer satisfaction by Enforcing operational principles and standards</vt:lpstr>
      <vt:lpstr>Transforming the energy unit gradually to fulfill ministry goals and standards.</vt:lpstr>
      <vt:lpstr>Establishing risk management strategies during crises and emergency scenarios, particularly those associated with</vt:lpstr>
      <vt:lpstr>Questions &amp; Answers</vt:lpstr>
      <vt:lpstr>Articles </vt:lpstr>
      <vt:lpstr>Articles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Ammar Al-Aitan</dc:creator>
  <cp:lastModifiedBy>Ammar  Al Aitan</cp:lastModifiedBy>
  <cp:revision>8</cp:revision>
  <dcterms:modified xsi:type="dcterms:W3CDTF">2025-05-03T19:49:15Z</dcterms:modified>
</cp:coreProperties>
</file>