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Overpass Black"/>
      <p:bold r:id="rId24"/>
      <p:boldItalic r:id="rId25"/>
    </p:embeddedFont>
    <p:embeddedFont>
      <p:font typeface="Fira Sans Extra Condensed Medium"/>
      <p:regular r:id="rId26"/>
      <p:bold r:id="rId27"/>
      <p:italic r:id="rId28"/>
      <p:boldItalic r:id="rId29"/>
    </p:embeddedFont>
    <p:embeddedFont>
      <p:font typeface="Open Sans SemiBold"/>
      <p:regular r:id="rId30"/>
      <p:bold r:id="rId31"/>
      <p:italic r:id="rId32"/>
      <p:boldItalic r:id="rId33"/>
    </p:embeddedFont>
    <p:embeddedFont>
      <p:font typeface="Open Sans ExtraBold"/>
      <p:bold r:id="rId34"/>
      <p:boldItalic r:id="rId35"/>
    </p:embeddedFont>
    <p:embeddedFont>
      <p:font typeface="Open Sans Medium"/>
      <p:regular r:id="rId36"/>
      <p:bold r:id="rId37"/>
      <p:italic r:id="rId38"/>
      <p:boldItalic r:id="rId39"/>
    </p:embeddedFont>
    <p:embeddedFont>
      <p:font typeface="Open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regular.fntdata"/><Relationship Id="rId20" Type="http://schemas.openxmlformats.org/officeDocument/2006/relationships/slide" Target="slides/slide16.xml"/><Relationship Id="rId42" Type="http://schemas.openxmlformats.org/officeDocument/2006/relationships/font" Target="fonts/OpenSans-italic.fntdata"/><Relationship Id="rId41" Type="http://schemas.openxmlformats.org/officeDocument/2006/relationships/font" Target="fonts/OpenSans-bold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43" Type="http://schemas.openxmlformats.org/officeDocument/2006/relationships/font" Target="fonts/OpenSans-boldItalic.fntdata"/><Relationship Id="rId24" Type="http://schemas.openxmlformats.org/officeDocument/2006/relationships/font" Target="fonts/OverpassBlack-bold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FiraSansExtraCondensedMedium-regular.fntdata"/><Relationship Id="rId25" Type="http://schemas.openxmlformats.org/officeDocument/2006/relationships/font" Target="fonts/OverpassBlack-boldItalic.fntdata"/><Relationship Id="rId28" Type="http://schemas.openxmlformats.org/officeDocument/2006/relationships/font" Target="fonts/FiraSansExtraCondensedMedium-italic.fntdata"/><Relationship Id="rId27" Type="http://schemas.openxmlformats.org/officeDocument/2006/relationships/font" Target="fonts/FiraSansExtraCondensed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FiraSansExtraCondensedMedium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penSansSemiBold-bold.fntdata"/><Relationship Id="rId30" Type="http://schemas.openxmlformats.org/officeDocument/2006/relationships/font" Target="fonts/OpenSansSemiBold-regular.fntdata"/><Relationship Id="rId11" Type="http://schemas.openxmlformats.org/officeDocument/2006/relationships/slide" Target="slides/slide7.xml"/><Relationship Id="rId33" Type="http://schemas.openxmlformats.org/officeDocument/2006/relationships/font" Target="fonts/OpenSansSemiBold-boldItalic.fntdata"/><Relationship Id="rId10" Type="http://schemas.openxmlformats.org/officeDocument/2006/relationships/slide" Target="slides/slide6.xml"/><Relationship Id="rId32" Type="http://schemas.openxmlformats.org/officeDocument/2006/relationships/font" Target="fonts/OpenSansSemiBold-italic.fntdata"/><Relationship Id="rId13" Type="http://schemas.openxmlformats.org/officeDocument/2006/relationships/slide" Target="slides/slide9.xml"/><Relationship Id="rId35" Type="http://schemas.openxmlformats.org/officeDocument/2006/relationships/font" Target="fonts/OpenSansExtraBold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ExtraBold-bold.fntdata"/><Relationship Id="rId15" Type="http://schemas.openxmlformats.org/officeDocument/2006/relationships/slide" Target="slides/slide11.xml"/><Relationship Id="rId37" Type="http://schemas.openxmlformats.org/officeDocument/2006/relationships/font" Target="fonts/OpenSansMedium-bold.fntdata"/><Relationship Id="rId14" Type="http://schemas.openxmlformats.org/officeDocument/2006/relationships/slide" Target="slides/slide10.xml"/><Relationship Id="rId36" Type="http://schemas.openxmlformats.org/officeDocument/2006/relationships/font" Target="fonts/OpenSansMedium-regular.fntdata"/><Relationship Id="rId17" Type="http://schemas.openxmlformats.org/officeDocument/2006/relationships/slide" Target="slides/slide13.xml"/><Relationship Id="rId39" Type="http://schemas.openxmlformats.org/officeDocument/2006/relationships/font" Target="fonts/OpenSansMedium-boldItalic.fntdata"/><Relationship Id="rId16" Type="http://schemas.openxmlformats.org/officeDocument/2006/relationships/slide" Target="slides/slide12.xml"/><Relationship Id="rId38" Type="http://schemas.openxmlformats.org/officeDocument/2006/relationships/font" Target="fonts/OpenSansMedium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3" name="Google Shape;9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6" name="Google Shape;9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9" name="Google Shape;10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5" name="Google Shape;10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6" name="Google Shape;10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3" name="Google Shape;10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9" name="Google Shape;10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3" name="Google Shape;109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9" name="Google Shape;109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0" name="Google Shape;11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0" name="Google Shape;1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2" name="Google Shape;11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7" name="Google Shape;119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3" name="Google Shape;12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3" name="Google Shape;121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3" name="Google Shape;122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9" name="Google Shape;122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3.png"/><Relationship Id="rId7" Type="http://schemas.openxmlformats.org/officeDocument/2006/relationships/image" Target="../media/image2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hyperlink" Target="https://slidesgo.com/" TargetMode="External"/><Relationship Id="rId6" Type="http://schemas.openxmlformats.org/officeDocument/2006/relationships/hyperlink" Target="https://www.flaticon.com/" TargetMode="External"/><Relationship Id="rId7" Type="http://schemas.openxmlformats.org/officeDocument/2006/relationships/hyperlink" Target="https://www.freepik.com/" TargetMode="Externa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-1538275">
            <a:off x="-1241959" y="-985041"/>
            <a:ext cx="3297390" cy="22766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/>
          <p:nvPr/>
        </p:nvSpPr>
        <p:spPr>
          <a:xfrm rot="3011561">
            <a:off x="8474812" y="4330185"/>
            <a:ext cx="1345837" cy="1286867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Google Shape;12;p3"/>
          <p:cNvGrpSpPr/>
          <p:nvPr/>
        </p:nvGrpSpPr>
        <p:grpSpPr>
          <a:xfrm rot="3559955">
            <a:off x="-42012" y="-631342"/>
            <a:ext cx="1344348" cy="1995332"/>
            <a:chOff x="272875" y="1527563"/>
            <a:chExt cx="255950" cy="455000"/>
          </a:xfrm>
        </p:grpSpPr>
        <p:sp>
          <p:nvSpPr>
            <p:cNvPr id="13" name="Google Shape;13;p3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3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3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Google Shape;48;p3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rot="-10024386">
            <a:off x="7156213" y="-1143378"/>
            <a:ext cx="2894879" cy="2593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3"/>
          <p:cNvPicPr preferRelativeResize="0"/>
          <p:nvPr/>
        </p:nvPicPr>
        <p:blipFill rotWithShape="1">
          <a:blip r:embed="rId4">
            <a:alphaModFix amt="74000"/>
          </a:blip>
          <a:srcRect b="0" l="0" r="0" t="0"/>
          <a:stretch/>
        </p:blipFill>
        <p:spPr>
          <a:xfrm flipH="1" rot="-7120613">
            <a:off x="5305666" y="-1758350"/>
            <a:ext cx="2894876" cy="259332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 txBox="1"/>
          <p:nvPr>
            <p:ph type="title"/>
          </p:nvPr>
        </p:nvSpPr>
        <p:spPr>
          <a:xfrm>
            <a:off x="3170031" y="34174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1" name="Google Shape;51;p3"/>
          <p:cNvSpPr txBox="1"/>
          <p:nvPr>
            <p:ph idx="2" type="title"/>
          </p:nvPr>
        </p:nvSpPr>
        <p:spPr>
          <a:xfrm>
            <a:off x="5686543" y="34174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2" name="Google Shape;52;p3"/>
          <p:cNvSpPr txBox="1"/>
          <p:nvPr>
            <p:ph idx="3" type="title"/>
          </p:nvPr>
        </p:nvSpPr>
        <p:spPr>
          <a:xfrm>
            <a:off x="5697526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3" name="Google Shape;53;p3"/>
          <p:cNvSpPr txBox="1"/>
          <p:nvPr>
            <p:ph idx="4" type="title"/>
          </p:nvPr>
        </p:nvSpPr>
        <p:spPr>
          <a:xfrm>
            <a:off x="637282" y="34442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4" name="Google Shape;54;p3"/>
          <p:cNvSpPr txBox="1"/>
          <p:nvPr>
            <p:ph idx="5" type="title"/>
          </p:nvPr>
        </p:nvSpPr>
        <p:spPr>
          <a:xfrm>
            <a:off x="637282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5" name="Google Shape;55;p3"/>
          <p:cNvSpPr txBox="1"/>
          <p:nvPr>
            <p:ph idx="6" type="title"/>
          </p:nvPr>
        </p:nvSpPr>
        <p:spPr>
          <a:xfrm>
            <a:off x="3170031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6" name="Google Shape;56;p3"/>
          <p:cNvSpPr txBox="1"/>
          <p:nvPr>
            <p:ph idx="7" type="ctrTitle"/>
          </p:nvPr>
        </p:nvSpPr>
        <p:spPr>
          <a:xfrm>
            <a:off x="4160248" y="326740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3"/>
          <p:cNvSpPr txBox="1"/>
          <p:nvPr>
            <p:ph idx="1" type="subTitle"/>
          </p:nvPr>
        </p:nvSpPr>
        <p:spPr>
          <a:xfrm>
            <a:off x="4160247" y="3572896"/>
            <a:ext cx="18210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"/>
          <p:cNvSpPr txBox="1"/>
          <p:nvPr>
            <p:ph idx="8" type="ctrTitle"/>
          </p:nvPr>
        </p:nvSpPr>
        <p:spPr>
          <a:xfrm>
            <a:off x="6688381" y="326740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3"/>
          <p:cNvSpPr txBox="1"/>
          <p:nvPr>
            <p:ph idx="9" type="subTitle"/>
          </p:nvPr>
        </p:nvSpPr>
        <p:spPr>
          <a:xfrm>
            <a:off x="6688378" y="3572896"/>
            <a:ext cx="18210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"/>
          <p:cNvSpPr/>
          <p:nvPr/>
        </p:nvSpPr>
        <p:spPr>
          <a:xfrm>
            <a:off x="1150175" y="2700900"/>
            <a:ext cx="2525" cy="25"/>
          </a:xfrm>
          <a:custGeom>
            <a:rect b="b" l="l" r="r" t="t"/>
            <a:pathLst>
              <a:path extrusionOk="0" h="1" w="101">
                <a:moveTo>
                  <a:pt x="101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CEF2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 txBox="1"/>
          <p:nvPr>
            <p:ph idx="13" type="ctrTitle"/>
          </p:nvPr>
        </p:nvSpPr>
        <p:spPr>
          <a:xfrm>
            <a:off x="6688650" y="149005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2" name="Google Shape;62;p3"/>
          <p:cNvSpPr txBox="1"/>
          <p:nvPr>
            <p:ph idx="14" type="subTitle"/>
          </p:nvPr>
        </p:nvSpPr>
        <p:spPr>
          <a:xfrm>
            <a:off x="6688665" y="1791550"/>
            <a:ext cx="18210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"/>
          <p:cNvSpPr txBox="1"/>
          <p:nvPr>
            <p:ph idx="15" type="ctrTitle"/>
          </p:nvPr>
        </p:nvSpPr>
        <p:spPr>
          <a:xfrm>
            <a:off x="1622668" y="326740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3"/>
          <p:cNvSpPr txBox="1"/>
          <p:nvPr>
            <p:ph idx="16" type="subTitle"/>
          </p:nvPr>
        </p:nvSpPr>
        <p:spPr>
          <a:xfrm>
            <a:off x="1622669" y="3572896"/>
            <a:ext cx="18210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"/>
          <p:cNvSpPr txBox="1"/>
          <p:nvPr>
            <p:ph idx="17" type="ctrTitle"/>
          </p:nvPr>
        </p:nvSpPr>
        <p:spPr>
          <a:xfrm>
            <a:off x="1622668" y="149005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6" name="Google Shape;66;p3"/>
          <p:cNvSpPr txBox="1"/>
          <p:nvPr>
            <p:ph idx="18" type="subTitle"/>
          </p:nvPr>
        </p:nvSpPr>
        <p:spPr>
          <a:xfrm>
            <a:off x="1622669" y="1791550"/>
            <a:ext cx="18210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"/>
          <p:cNvSpPr txBox="1"/>
          <p:nvPr>
            <p:ph idx="19" type="ctrTitle"/>
          </p:nvPr>
        </p:nvSpPr>
        <p:spPr>
          <a:xfrm>
            <a:off x="4160243" y="149005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8" name="Google Shape;68;p3"/>
          <p:cNvSpPr txBox="1"/>
          <p:nvPr>
            <p:ph idx="20" type="subTitle"/>
          </p:nvPr>
        </p:nvSpPr>
        <p:spPr>
          <a:xfrm>
            <a:off x="4160258" y="1791550"/>
            <a:ext cx="18210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"/>
          <p:cNvSpPr txBox="1"/>
          <p:nvPr>
            <p:ph idx="21" type="ctrTitle"/>
          </p:nvPr>
        </p:nvSpPr>
        <p:spPr>
          <a:xfrm>
            <a:off x="720000" y="342524"/>
            <a:ext cx="7704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"/>
          <p:cNvPicPr preferRelativeResize="0"/>
          <p:nvPr/>
        </p:nvPicPr>
        <p:blipFill rotWithShape="1">
          <a:blip r:embed="rId2">
            <a:alphaModFix amt="76000"/>
          </a:blip>
          <a:srcRect b="0" l="0" r="0" t="0"/>
          <a:stretch/>
        </p:blipFill>
        <p:spPr>
          <a:xfrm>
            <a:off x="345175" y="3258079"/>
            <a:ext cx="8158656" cy="30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"/>
          <p:cNvPicPr preferRelativeResize="0"/>
          <p:nvPr/>
        </p:nvPicPr>
        <p:blipFill rotWithShape="1">
          <a:blip r:embed="rId3">
            <a:alphaModFix amt="47000"/>
          </a:blip>
          <a:srcRect b="0" l="0" r="0" t="0"/>
          <a:stretch/>
        </p:blipFill>
        <p:spPr>
          <a:xfrm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4"/>
          <p:cNvSpPr/>
          <p:nvPr/>
        </p:nvSpPr>
        <p:spPr>
          <a:xfrm>
            <a:off x="4379243" y="-2465274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" name="Google Shape;74;p4"/>
          <p:cNvGrpSpPr/>
          <p:nvPr/>
        </p:nvGrpSpPr>
        <p:grpSpPr>
          <a:xfrm rot="-2700000">
            <a:off x="473130" y="2695837"/>
            <a:ext cx="1344349" cy="2469678"/>
            <a:chOff x="272875" y="1419395"/>
            <a:chExt cx="255950" cy="563168"/>
          </a:xfrm>
        </p:grpSpPr>
        <p:sp>
          <p:nvSpPr>
            <p:cNvPr id="75" name="Google Shape;75;p4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4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11" name="Google Shape;111;p4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4"/>
          <p:cNvSpPr txBox="1"/>
          <p:nvPr>
            <p:ph idx="1" type="subTitle"/>
          </p:nvPr>
        </p:nvSpPr>
        <p:spPr>
          <a:xfrm>
            <a:off x="2646000" y="3114137"/>
            <a:ext cx="38520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"/>
          <p:cNvSpPr txBox="1"/>
          <p:nvPr>
            <p:ph type="ctrTitle"/>
          </p:nvPr>
        </p:nvSpPr>
        <p:spPr>
          <a:xfrm>
            <a:off x="2646000" y="2594236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1C458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9pPr>
          </a:lstStyle>
          <a:p/>
        </p:txBody>
      </p:sp>
      <p:sp>
        <p:nvSpPr>
          <p:cNvPr id="148" name="Google Shape;148;p4"/>
          <p:cNvSpPr txBox="1"/>
          <p:nvPr>
            <p:ph idx="2" type="title"/>
          </p:nvPr>
        </p:nvSpPr>
        <p:spPr>
          <a:xfrm>
            <a:off x="2646000" y="894175"/>
            <a:ext cx="3852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5000">
                <a:solidFill>
                  <a:srgbClr val="1C458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5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5399990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p5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152" name="Google Shape;152;p5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7" name="Google Shape;187;p5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10162003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/>
          <p:nvPr/>
        </p:nvSpPr>
        <p:spPr>
          <a:xfrm rot="9899989">
            <a:off x="-583964" y="4625085"/>
            <a:ext cx="2265015" cy="2165770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 title and description 1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>
            <p:ph idx="1" type="subTitle"/>
          </p:nvPr>
        </p:nvSpPr>
        <p:spPr>
          <a:xfrm>
            <a:off x="671450" y="2555700"/>
            <a:ext cx="3566700" cy="11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6"/>
          <p:cNvSpPr txBox="1"/>
          <p:nvPr>
            <p:ph type="ctrTitle"/>
          </p:nvPr>
        </p:nvSpPr>
        <p:spPr>
          <a:xfrm>
            <a:off x="671450" y="1875052"/>
            <a:ext cx="26043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94" name="Google Shape;194;p6"/>
          <p:cNvPicPr preferRelativeResize="0"/>
          <p:nvPr/>
        </p:nvPicPr>
        <p:blipFill rotWithShape="1">
          <a:blip r:embed="rId2">
            <a:alphaModFix amt="64000"/>
          </a:blip>
          <a:srcRect b="0" l="0" r="0" t="0"/>
          <a:stretch/>
        </p:blipFill>
        <p:spPr>
          <a:xfrm rot="5400000">
            <a:off x="6963311" y="-630813"/>
            <a:ext cx="3592176" cy="30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 rotWithShape="1">
          <a:blip r:embed="rId3">
            <a:alphaModFix amt="66000"/>
          </a:blip>
          <a:srcRect b="0" l="0" r="0" t="0"/>
          <a:stretch/>
        </p:blipFill>
        <p:spPr>
          <a:xfrm flipH="1" rot="1326165">
            <a:off x="-191445" y="4128883"/>
            <a:ext cx="3297389" cy="2276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6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97" name="Google Shape;197;p6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6"/>
          <p:cNvSpPr/>
          <p:nvPr/>
        </p:nvSpPr>
        <p:spPr>
          <a:xfrm>
            <a:off x="4566955" y="-2521549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6"/>
          <p:cNvPicPr preferRelativeResize="0"/>
          <p:nvPr/>
        </p:nvPicPr>
        <p:blipFill rotWithShape="1">
          <a:blip r:embed="rId4">
            <a:alphaModFix amt="74000"/>
          </a:blip>
          <a:srcRect b="0" l="0" r="0" t="0"/>
          <a:stretch/>
        </p:blipFill>
        <p:spPr>
          <a:xfrm rot="7675040">
            <a:off x="2669916" y="-1516164"/>
            <a:ext cx="2894877" cy="259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6"/>
          <p:cNvPicPr preferRelativeResize="0"/>
          <p:nvPr/>
        </p:nvPicPr>
        <p:blipFill rotWithShape="1">
          <a:blip r:embed="rId5">
            <a:alphaModFix amt="74000"/>
          </a:blip>
          <a:srcRect b="0" l="0" r="0" t="0"/>
          <a:stretch/>
        </p:blipFill>
        <p:spPr>
          <a:xfrm flipH="1" rot="-9631575">
            <a:off x="-1503235" y="-1230424"/>
            <a:ext cx="2894874" cy="259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7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-2343514">
            <a:off x="-1156226" y="-1467160"/>
            <a:ext cx="3297389" cy="227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10162003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" name="Google Shape;238;p7"/>
          <p:cNvGrpSpPr/>
          <p:nvPr/>
        </p:nvGrpSpPr>
        <p:grpSpPr>
          <a:xfrm rot="-8099954">
            <a:off x="25750" y="-768875"/>
            <a:ext cx="1344367" cy="1995327"/>
            <a:chOff x="272875" y="1527563"/>
            <a:chExt cx="255950" cy="455000"/>
          </a:xfrm>
        </p:grpSpPr>
        <p:sp>
          <p:nvSpPr>
            <p:cNvPr id="239" name="Google Shape;239;p7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4" name="Google Shape;274;p7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6814727">
            <a:off x="7454267" y="-1182806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7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-1136126">
            <a:off x="4365128" y="4231553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7"/>
          <p:cNvGrpSpPr/>
          <p:nvPr/>
        </p:nvGrpSpPr>
        <p:grpSpPr>
          <a:xfrm rot="3618644">
            <a:off x="7686877" y="3841497"/>
            <a:ext cx="1344356" cy="2469645"/>
            <a:chOff x="272875" y="1419395"/>
            <a:chExt cx="255950" cy="563168"/>
          </a:xfrm>
        </p:grpSpPr>
        <p:sp>
          <p:nvSpPr>
            <p:cNvPr id="277" name="Google Shape;277;p7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7"/>
          <p:cNvSpPr txBox="1"/>
          <p:nvPr>
            <p:ph type="title"/>
          </p:nvPr>
        </p:nvSpPr>
        <p:spPr>
          <a:xfrm>
            <a:off x="720000" y="2586216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3" name="Google Shape;313;p7"/>
          <p:cNvSpPr txBox="1"/>
          <p:nvPr>
            <p:ph idx="1" type="subTitle"/>
          </p:nvPr>
        </p:nvSpPr>
        <p:spPr>
          <a:xfrm>
            <a:off x="720000" y="3321129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7"/>
          <p:cNvSpPr txBox="1"/>
          <p:nvPr>
            <p:ph idx="2" type="title"/>
          </p:nvPr>
        </p:nvSpPr>
        <p:spPr>
          <a:xfrm>
            <a:off x="3403800" y="2586216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5" name="Google Shape;315;p7"/>
          <p:cNvSpPr txBox="1"/>
          <p:nvPr>
            <p:ph idx="3" type="subTitle"/>
          </p:nvPr>
        </p:nvSpPr>
        <p:spPr>
          <a:xfrm>
            <a:off x="3403800" y="3321129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7"/>
          <p:cNvSpPr txBox="1"/>
          <p:nvPr>
            <p:ph idx="4" type="title"/>
          </p:nvPr>
        </p:nvSpPr>
        <p:spPr>
          <a:xfrm>
            <a:off x="6100400" y="2586209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7" name="Google Shape;317;p7"/>
          <p:cNvSpPr txBox="1"/>
          <p:nvPr>
            <p:ph idx="5" type="subTitle"/>
          </p:nvPr>
        </p:nvSpPr>
        <p:spPr>
          <a:xfrm>
            <a:off x="6100400" y="3321129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7"/>
          <p:cNvSpPr txBox="1"/>
          <p:nvPr>
            <p:ph idx="6"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"/>
          <p:cNvSpPr txBox="1"/>
          <p:nvPr>
            <p:ph type="title"/>
          </p:nvPr>
        </p:nvSpPr>
        <p:spPr>
          <a:xfrm>
            <a:off x="1698617" y="1400049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1" name="Google Shape;321;p8"/>
          <p:cNvSpPr txBox="1"/>
          <p:nvPr>
            <p:ph idx="1" type="subTitle"/>
          </p:nvPr>
        </p:nvSpPr>
        <p:spPr>
          <a:xfrm>
            <a:off x="1698617" y="2015470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8"/>
          <p:cNvSpPr txBox="1"/>
          <p:nvPr>
            <p:ph idx="2" type="title"/>
          </p:nvPr>
        </p:nvSpPr>
        <p:spPr>
          <a:xfrm flipH="1">
            <a:off x="4593236" y="1400049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3" name="Google Shape;323;p8"/>
          <p:cNvSpPr txBox="1"/>
          <p:nvPr>
            <p:ph idx="3" type="subTitle"/>
          </p:nvPr>
        </p:nvSpPr>
        <p:spPr>
          <a:xfrm>
            <a:off x="4593236" y="2015470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8"/>
          <p:cNvSpPr txBox="1"/>
          <p:nvPr>
            <p:ph idx="4" type="title"/>
          </p:nvPr>
        </p:nvSpPr>
        <p:spPr>
          <a:xfrm>
            <a:off x="1698617" y="3004407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5" name="Google Shape;325;p8"/>
          <p:cNvSpPr txBox="1"/>
          <p:nvPr>
            <p:ph idx="5" type="subTitle"/>
          </p:nvPr>
        </p:nvSpPr>
        <p:spPr>
          <a:xfrm>
            <a:off x="1698617" y="3619626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8"/>
          <p:cNvSpPr txBox="1"/>
          <p:nvPr>
            <p:ph idx="6" type="title"/>
          </p:nvPr>
        </p:nvSpPr>
        <p:spPr>
          <a:xfrm flipH="1">
            <a:off x="4593236" y="3004407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7" name="Google Shape;327;p8"/>
          <p:cNvSpPr txBox="1"/>
          <p:nvPr>
            <p:ph idx="7" type="subTitle"/>
          </p:nvPr>
        </p:nvSpPr>
        <p:spPr>
          <a:xfrm>
            <a:off x="4593236" y="3619626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328" name="Google Shape;328;p8"/>
          <p:cNvPicPr preferRelativeResize="0"/>
          <p:nvPr/>
        </p:nvPicPr>
        <p:blipFill rotWithShape="1">
          <a:blip r:embed="rId2">
            <a:alphaModFix amt="47000"/>
          </a:blip>
          <a:srcRect b="0" l="0" r="0" t="0"/>
          <a:stretch/>
        </p:blipFill>
        <p:spPr>
          <a:xfrm rot="1331770">
            <a:off x="-1977764" y="3821949"/>
            <a:ext cx="2989902" cy="2468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p8"/>
          <p:cNvGrpSpPr/>
          <p:nvPr/>
        </p:nvGrpSpPr>
        <p:grpSpPr>
          <a:xfrm rot="-987768">
            <a:off x="-733895" y="3875634"/>
            <a:ext cx="1344359" cy="1995308"/>
            <a:chOff x="272875" y="1527563"/>
            <a:chExt cx="255950" cy="455000"/>
          </a:xfrm>
        </p:grpSpPr>
        <p:sp>
          <p:nvSpPr>
            <p:cNvPr id="330" name="Google Shape;330;p8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8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8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8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5" name="Google Shape;365;p8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>
            <a:off x="7809444" y="4139664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8"/>
          <p:cNvPicPr preferRelativeResize="0"/>
          <p:nvPr/>
        </p:nvPicPr>
        <p:blipFill rotWithShape="1">
          <a:blip r:embed="rId4">
            <a:alphaModFix amt="62000"/>
          </a:blip>
          <a:srcRect b="0" l="0" r="0" t="0"/>
          <a:stretch/>
        </p:blipFill>
        <p:spPr>
          <a:xfrm flipH="1" rot="9368145">
            <a:off x="-1509155" y="-1246007"/>
            <a:ext cx="2894870" cy="2593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8"/>
          <p:cNvGrpSpPr/>
          <p:nvPr/>
        </p:nvGrpSpPr>
        <p:grpSpPr>
          <a:xfrm rot="5400065">
            <a:off x="8667137" y="-1129839"/>
            <a:ext cx="1344377" cy="1995312"/>
            <a:chOff x="272875" y="1527563"/>
            <a:chExt cx="255950" cy="455000"/>
          </a:xfrm>
        </p:grpSpPr>
        <p:sp>
          <p:nvSpPr>
            <p:cNvPr id="368" name="Google Shape;368;p8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03" name="Google Shape;403;p8"/>
          <p:cNvPicPr preferRelativeResize="0"/>
          <p:nvPr/>
        </p:nvPicPr>
        <p:blipFill rotWithShape="1">
          <a:blip r:embed="rId2">
            <a:alphaModFix amt="47000"/>
          </a:blip>
          <a:srcRect b="0" l="0" r="0" t="0"/>
          <a:stretch/>
        </p:blipFill>
        <p:spPr>
          <a:xfrm rot="-10643014">
            <a:off x="7943421" y="-1509312"/>
            <a:ext cx="2989903" cy="2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8"/>
          <p:cNvSpPr txBox="1"/>
          <p:nvPr>
            <p:ph idx="8"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405" name="Google Shape;405;p8"/>
          <p:cNvSpPr/>
          <p:nvPr/>
        </p:nvSpPr>
        <p:spPr>
          <a:xfrm rot="-7373435">
            <a:off x="-1518218" y="3027895"/>
            <a:ext cx="2265005" cy="2165760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9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8456486">
            <a:off x="7252441" y="4177105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p9"/>
          <p:cNvGrpSpPr/>
          <p:nvPr/>
        </p:nvGrpSpPr>
        <p:grpSpPr>
          <a:xfrm rot="2700046">
            <a:off x="8023488" y="3760130"/>
            <a:ext cx="1344367" cy="1995327"/>
            <a:chOff x="272875" y="1527563"/>
            <a:chExt cx="255950" cy="455000"/>
          </a:xfrm>
        </p:grpSpPr>
        <p:sp>
          <p:nvSpPr>
            <p:cNvPr id="409" name="Google Shape;409;p9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9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4" name="Google Shape;444;p9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580980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9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9663874">
            <a:off x="-3354179" y="-1777728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6" name="Google Shape;446;p9"/>
          <p:cNvGrpSpPr/>
          <p:nvPr/>
        </p:nvGrpSpPr>
        <p:grpSpPr>
          <a:xfrm rot="-7181356">
            <a:off x="474922" y="-1462434"/>
            <a:ext cx="1344356" cy="2469645"/>
            <a:chOff x="272875" y="1419395"/>
            <a:chExt cx="255950" cy="563168"/>
          </a:xfrm>
        </p:grpSpPr>
        <p:sp>
          <p:nvSpPr>
            <p:cNvPr id="447" name="Google Shape;447;p9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2" name="Google Shape;482;p9"/>
          <p:cNvSpPr/>
          <p:nvPr/>
        </p:nvSpPr>
        <p:spPr>
          <a:xfrm rot="3011561">
            <a:off x="8384437" y="-796490"/>
            <a:ext cx="1345837" cy="1286867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9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5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10"/>
          <p:cNvPicPr preferRelativeResize="0"/>
          <p:nvPr/>
        </p:nvPicPr>
        <p:blipFill rotWithShape="1">
          <a:blip r:embed="rId2">
            <a:alphaModFix amt="76000"/>
          </a:blip>
          <a:srcRect b="0" l="0" r="0" t="0"/>
          <a:stretch/>
        </p:blipFill>
        <p:spPr>
          <a:xfrm rot="2453973">
            <a:off x="1248590" y="25322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0"/>
          <p:cNvPicPr preferRelativeResize="0"/>
          <p:nvPr/>
        </p:nvPicPr>
        <p:blipFill rotWithShape="1">
          <a:blip r:embed="rId2">
            <a:alphaModFix amt="76000"/>
          </a:blip>
          <a:srcRect b="0" l="0" r="0" t="0"/>
          <a:stretch/>
        </p:blipFill>
        <p:spPr>
          <a:xfrm rot="2453973">
            <a:off x="-1738310" y="40818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0"/>
          <p:cNvPicPr preferRelativeResize="0"/>
          <p:nvPr/>
        </p:nvPicPr>
        <p:blipFill rotWithShape="1">
          <a:blip r:embed="rId3">
            <a:alphaModFix amt="76000"/>
          </a:blip>
          <a:srcRect b="0" l="0" r="0" t="0"/>
          <a:stretch/>
        </p:blipFill>
        <p:spPr>
          <a:xfrm rot="2453973">
            <a:off x="6716115" y="-248136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0"/>
          <p:cNvPicPr preferRelativeResize="0"/>
          <p:nvPr/>
        </p:nvPicPr>
        <p:blipFill rotWithShape="1">
          <a:blip r:embed="rId4">
            <a:alphaModFix amt="47000"/>
          </a:blip>
          <a:srcRect b="0" l="0" r="0" t="0"/>
          <a:stretch/>
        </p:blipFill>
        <p:spPr>
          <a:xfrm rot="10800000"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9" name="Google Shape;489;p10"/>
          <p:cNvGrpSpPr/>
          <p:nvPr/>
        </p:nvGrpSpPr>
        <p:grpSpPr>
          <a:xfrm rot="-2700000">
            <a:off x="167955" y="3080962"/>
            <a:ext cx="1344349" cy="2469678"/>
            <a:chOff x="272875" y="1419395"/>
            <a:chExt cx="255950" cy="563168"/>
          </a:xfrm>
        </p:grpSpPr>
        <p:sp>
          <p:nvSpPr>
            <p:cNvPr id="490" name="Google Shape;490;p10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0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0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0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10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10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10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10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10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10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0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0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0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0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0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0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0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0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0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0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0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0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0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0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0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0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0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0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0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5" name="Google Shape;525;p10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526" name="Google Shape;526;p10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0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0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0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0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0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0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0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0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0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0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0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0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0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0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0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0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1" name="Google Shape;561;p10"/>
          <p:cNvSpPr/>
          <p:nvPr/>
        </p:nvSpPr>
        <p:spPr>
          <a:xfrm>
            <a:off x="5570568" y="-2413037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1"/>
          <p:cNvSpPr txBox="1"/>
          <p:nvPr>
            <p:ph type="ctrTitle"/>
          </p:nvPr>
        </p:nvSpPr>
        <p:spPr>
          <a:xfrm>
            <a:off x="1426500" y="1130675"/>
            <a:ext cx="62910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4" name="Google Shape;564;p11"/>
          <p:cNvSpPr txBox="1"/>
          <p:nvPr>
            <p:ph idx="1" type="subTitle"/>
          </p:nvPr>
        </p:nvSpPr>
        <p:spPr>
          <a:xfrm>
            <a:off x="720000" y="3220225"/>
            <a:ext cx="7704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565" name="Google Shape;565;p11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1326165">
            <a:off x="-1328945" y="-932567"/>
            <a:ext cx="3297389" cy="227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1"/>
          <p:cNvPicPr preferRelativeResize="0"/>
          <p:nvPr/>
        </p:nvPicPr>
        <p:blipFill rotWithShape="1">
          <a:blip r:embed="rId3">
            <a:alphaModFix amt="64000"/>
          </a:blip>
          <a:srcRect b="0" l="0" r="0" t="0"/>
          <a:stretch/>
        </p:blipFill>
        <p:spPr>
          <a:xfrm rot="2440329">
            <a:off x="6865875" y="-711275"/>
            <a:ext cx="3592175" cy="30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11"/>
          <p:cNvPicPr preferRelativeResize="0"/>
          <p:nvPr/>
        </p:nvPicPr>
        <p:blipFill rotWithShape="1">
          <a:blip r:embed="rId4">
            <a:alphaModFix amt="67000"/>
          </a:blip>
          <a:srcRect b="0" l="0" r="0" t="0"/>
          <a:stretch/>
        </p:blipFill>
        <p:spPr>
          <a:xfrm flipH="1" rot="5400000">
            <a:off x="-1871711" y="-356575"/>
            <a:ext cx="2894875" cy="259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11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1326165">
            <a:off x="-889245" y="3430558"/>
            <a:ext cx="3297389" cy="227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1"/>
          <p:cNvPicPr preferRelativeResize="0"/>
          <p:nvPr/>
        </p:nvPicPr>
        <p:blipFill rotWithShape="1">
          <a:blip r:embed="rId5">
            <a:alphaModFix amt="82000"/>
          </a:blip>
          <a:srcRect b="0" l="0" r="0" t="0"/>
          <a:stretch/>
        </p:blipFill>
        <p:spPr>
          <a:xfrm rot="10670981">
            <a:off x="6959826" y="3022524"/>
            <a:ext cx="3632875" cy="2999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0" name="Google Shape;570;p11"/>
          <p:cNvGrpSpPr/>
          <p:nvPr/>
        </p:nvGrpSpPr>
        <p:grpSpPr>
          <a:xfrm rot="-2700000">
            <a:off x="381980" y="2801012"/>
            <a:ext cx="1344349" cy="2469678"/>
            <a:chOff x="272875" y="1419395"/>
            <a:chExt cx="255950" cy="563168"/>
          </a:xfrm>
        </p:grpSpPr>
        <p:sp>
          <p:nvSpPr>
            <p:cNvPr id="571" name="Google Shape;571;p11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1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1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1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1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1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1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1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1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1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1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1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1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6" name="Google Shape;606;p11"/>
          <p:cNvGrpSpPr/>
          <p:nvPr/>
        </p:nvGrpSpPr>
        <p:grpSpPr>
          <a:xfrm rot="-2700000">
            <a:off x="7112113" y="-364316"/>
            <a:ext cx="1344349" cy="1995327"/>
            <a:chOff x="272875" y="1527563"/>
            <a:chExt cx="255950" cy="455000"/>
          </a:xfrm>
        </p:grpSpPr>
        <p:sp>
          <p:nvSpPr>
            <p:cNvPr id="607" name="Google Shape;607;p11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1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1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1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1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1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1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1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1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2" name="Google Shape;642;p11"/>
          <p:cNvSpPr/>
          <p:nvPr/>
        </p:nvSpPr>
        <p:spPr>
          <a:xfrm rot="10800000">
            <a:off x="4793599" y="4568874"/>
            <a:ext cx="2265082" cy="2165834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4" name="Google Shape;644;p12"/>
          <p:cNvGrpSpPr/>
          <p:nvPr/>
        </p:nvGrpSpPr>
        <p:grpSpPr>
          <a:xfrm>
            <a:off x="-1680775" y="-4224695"/>
            <a:ext cx="16179800" cy="13950338"/>
            <a:chOff x="-1680775" y="-4224695"/>
            <a:chExt cx="16179800" cy="13950338"/>
          </a:xfrm>
        </p:grpSpPr>
        <p:pic>
          <p:nvPicPr>
            <p:cNvPr id="645" name="Google Shape;645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 rot="-3224823">
              <a:off x="-140037" y="3490385"/>
              <a:ext cx="5882028" cy="485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6" name="Google Shape;646;p12"/>
            <p:cNvPicPr preferRelativeResize="0"/>
            <p:nvPr/>
          </p:nvPicPr>
          <p:blipFill rotWithShape="1">
            <a:blip r:embed="rId3">
              <a:alphaModFix amt="56000"/>
            </a:blip>
            <a:srcRect b="0" l="0" r="0" t="0"/>
            <a:stretch/>
          </p:blipFill>
          <p:spPr>
            <a:xfrm flipH="1" rot="10800000">
              <a:off x="7048980" y="-1210521"/>
              <a:ext cx="6114874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7" name="Google Shape;647;p12"/>
            <p:cNvPicPr preferRelativeResize="0"/>
            <p:nvPr/>
          </p:nvPicPr>
          <p:blipFill rotWithShape="1">
            <a:blip r:embed="rId4">
              <a:alphaModFix amt="52000"/>
            </a:blip>
            <a:srcRect b="0" l="0" r="0" t="0"/>
            <a:stretch/>
          </p:blipFill>
          <p:spPr>
            <a:xfrm rot="5400000">
              <a:off x="5834261" y="-3262046"/>
              <a:ext cx="4474637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8" name="Google Shape;648;p12"/>
            <p:cNvPicPr preferRelativeResize="0"/>
            <p:nvPr/>
          </p:nvPicPr>
          <p:blipFill rotWithShape="1">
            <a:blip r:embed="rId5">
              <a:alphaModFix amt="47000"/>
            </a:blip>
            <a:srcRect b="0" l="0" r="0" t="0"/>
            <a:stretch/>
          </p:blipFill>
          <p:spPr>
            <a:xfrm rot="-1342742">
              <a:off x="-977911" y="-3287812"/>
              <a:ext cx="5882021" cy="48557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9" name="Google Shape;649;p12"/>
            <p:cNvPicPr preferRelativeResize="0"/>
            <p:nvPr/>
          </p:nvPicPr>
          <p:blipFill rotWithShape="1">
            <a:blip r:embed="rId6">
              <a:alphaModFix amt="58000"/>
            </a:blip>
            <a:srcRect b="0" l="0" r="0" t="0"/>
            <a:stretch/>
          </p:blipFill>
          <p:spPr>
            <a:xfrm rot="10599510">
              <a:off x="-546556" y="1325195"/>
              <a:ext cx="1787179" cy="42873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0" name="Google Shape;650;p12"/>
            <p:cNvPicPr preferRelativeResize="0"/>
            <p:nvPr/>
          </p:nvPicPr>
          <p:blipFill rotWithShape="1">
            <a:blip r:embed="rId7">
              <a:alphaModFix amt="45000"/>
            </a:blip>
            <a:srcRect b="0" l="0" r="0" t="0"/>
            <a:stretch/>
          </p:blipFill>
          <p:spPr>
            <a:xfrm rot="380280">
              <a:off x="6197600" y="3797979"/>
              <a:ext cx="8158655" cy="30382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1" name="Google Shape;651;p12"/>
          <p:cNvSpPr txBox="1"/>
          <p:nvPr>
            <p:ph type="title"/>
          </p:nvPr>
        </p:nvSpPr>
        <p:spPr>
          <a:xfrm>
            <a:off x="2290050" y="3076083"/>
            <a:ext cx="45639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2" name="Google Shape;652;p12"/>
          <p:cNvSpPr txBox="1"/>
          <p:nvPr>
            <p:ph idx="1" type="subTitle"/>
          </p:nvPr>
        </p:nvSpPr>
        <p:spPr>
          <a:xfrm>
            <a:off x="1605150" y="1547033"/>
            <a:ext cx="5933700" cy="18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3" name="Google Shape;653;p12"/>
          <p:cNvGrpSpPr/>
          <p:nvPr/>
        </p:nvGrpSpPr>
        <p:grpSpPr>
          <a:xfrm rot="5400065">
            <a:off x="8667137" y="-1129839"/>
            <a:ext cx="1344377" cy="1995312"/>
            <a:chOff x="272875" y="1527563"/>
            <a:chExt cx="255950" cy="455000"/>
          </a:xfrm>
        </p:grpSpPr>
        <p:sp>
          <p:nvSpPr>
            <p:cNvPr id="654" name="Google Shape;654;p12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2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2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2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2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2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2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2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2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2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2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2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2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2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2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2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2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2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2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2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2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2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2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2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2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2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2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2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2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2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2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2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2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2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9" name="Google Shape;689;p12"/>
          <p:cNvSpPr/>
          <p:nvPr/>
        </p:nvSpPr>
        <p:spPr>
          <a:xfrm rot="-7373435">
            <a:off x="-1518218" y="3027895"/>
            <a:ext cx="2265005" cy="2165760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">
  <p:cSld name="BLANK_1_1_1_1_1_1_2_1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13"/>
          <p:cNvPicPr preferRelativeResize="0"/>
          <p:nvPr/>
        </p:nvPicPr>
        <p:blipFill rotWithShape="1">
          <a:blip r:embed="rId2">
            <a:alphaModFix amt="76000"/>
          </a:blip>
          <a:srcRect b="0" l="0" r="0" t="0"/>
          <a:stretch/>
        </p:blipFill>
        <p:spPr>
          <a:xfrm rot="2453973">
            <a:off x="1248590" y="25322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13"/>
          <p:cNvPicPr preferRelativeResize="0"/>
          <p:nvPr/>
        </p:nvPicPr>
        <p:blipFill rotWithShape="1">
          <a:blip r:embed="rId2">
            <a:alphaModFix amt="76000"/>
          </a:blip>
          <a:srcRect b="0" l="0" r="0" t="0"/>
          <a:stretch/>
        </p:blipFill>
        <p:spPr>
          <a:xfrm rot="2453973">
            <a:off x="-1738310" y="40818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13"/>
          <p:cNvPicPr preferRelativeResize="0"/>
          <p:nvPr/>
        </p:nvPicPr>
        <p:blipFill rotWithShape="1">
          <a:blip r:embed="rId3">
            <a:alphaModFix amt="76000"/>
          </a:blip>
          <a:srcRect b="0" l="0" r="0" t="0"/>
          <a:stretch/>
        </p:blipFill>
        <p:spPr>
          <a:xfrm rot="2453973">
            <a:off x="6716115" y="-248136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13"/>
          <p:cNvPicPr preferRelativeResize="0"/>
          <p:nvPr/>
        </p:nvPicPr>
        <p:blipFill rotWithShape="1">
          <a:blip r:embed="rId4">
            <a:alphaModFix amt="47000"/>
          </a:blip>
          <a:srcRect b="0" l="0" r="0" t="0"/>
          <a:stretch/>
        </p:blipFill>
        <p:spPr>
          <a:xfrm rot="10800000"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5" name="Google Shape;695;p13"/>
          <p:cNvGrpSpPr/>
          <p:nvPr/>
        </p:nvGrpSpPr>
        <p:grpSpPr>
          <a:xfrm rot="-2700000">
            <a:off x="167955" y="3080962"/>
            <a:ext cx="1344349" cy="2469678"/>
            <a:chOff x="272875" y="1419395"/>
            <a:chExt cx="255950" cy="563168"/>
          </a:xfrm>
        </p:grpSpPr>
        <p:sp>
          <p:nvSpPr>
            <p:cNvPr id="696" name="Google Shape;696;p13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3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13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13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3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1" name="Google Shape;731;p13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732" name="Google Shape;732;p13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7" name="Google Shape;767;p13"/>
          <p:cNvSpPr txBox="1"/>
          <p:nvPr>
            <p:ph type="ctrTitle"/>
          </p:nvPr>
        </p:nvSpPr>
        <p:spPr>
          <a:xfrm>
            <a:off x="720000" y="540000"/>
            <a:ext cx="7704000" cy="13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8" name="Google Shape;768;p13"/>
          <p:cNvSpPr txBox="1"/>
          <p:nvPr>
            <p:ph idx="1" type="subTitle"/>
          </p:nvPr>
        </p:nvSpPr>
        <p:spPr>
          <a:xfrm>
            <a:off x="720000" y="2603948"/>
            <a:ext cx="7704000" cy="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69" name="Google Shape;769;p13"/>
          <p:cNvSpPr txBox="1"/>
          <p:nvPr/>
        </p:nvSpPr>
        <p:spPr>
          <a:xfrm>
            <a:off x="2646000" y="3628979"/>
            <a:ext cx="3852000" cy="6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CREDITS: This presentation template was created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sz="1200" u="none" cap="none" strike="noStrike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/>
              </a:rPr>
              <a:t>by Slidesgo,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12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including icons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sz="1200" u="none" cap="none" strike="noStrike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6"/>
              </a:rPr>
              <a:t>by Flaticon,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</a:t>
            </a:r>
            <a:r>
              <a:rPr b="0" i="0" lang="en-US" sz="12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nfographics &amp; images </a:t>
            </a:r>
            <a:r>
              <a:rPr b="1" i="0" lang="en-US" sz="1200" u="none" cap="none" strike="noStrike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7"/>
              </a:rPr>
              <a:t>by Freepik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i="0" sz="12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0" name="Google Shape;770;p13"/>
          <p:cNvSpPr/>
          <p:nvPr/>
        </p:nvSpPr>
        <p:spPr>
          <a:xfrm>
            <a:off x="5570568" y="-2413037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_1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14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5399990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3" name="Google Shape;773;p14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774" name="Google Shape;774;p14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4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4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4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4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4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4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4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4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4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4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4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4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4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4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4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4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4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4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4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4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4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4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4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4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4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4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9" name="Google Shape;809;p14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10162003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14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14"/>
          <p:cNvSpPr/>
          <p:nvPr/>
        </p:nvSpPr>
        <p:spPr>
          <a:xfrm rot="9899989">
            <a:off x="-583964" y="4625085"/>
            <a:ext cx="2265015" cy="2165770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_1_1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Google Shape;813;p15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-2343514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4" name="Google Shape;814;p15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815" name="Google Shape;815;p15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5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5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5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5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5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5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5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5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5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5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5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5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5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5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5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5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5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5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5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5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5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5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5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5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5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5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5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5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5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5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5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5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5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50" name="Google Shape;850;p15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580980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15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10754694">
            <a:off x="2497948" y="4487275"/>
            <a:ext cx="7605809" cy="28323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2" name="Google Shape;852;p15"/>
          <p:cNvGrpSpPr/>
          <p:nvPr/>
        </p:nvGrpSpPr>
        <p:grpSpPr>
          <a:xfrm flipH="1">
            <a:off x="-624375" y="3487614"/>
            <a:ext cx="1344377" cy="2469659"/>
            <a:chOff x="272875" y="1419395"/>
            <a:chExt cx="255950" cy="563168"/>
          </a:xfrm>
        </p:grpSpPr>
        <p:sp>
          <p:nvSpPr>
            <p:cNvPr id="853" name="Google Shape;853;p15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5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5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5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5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5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5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5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5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5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5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5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5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5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5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5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5"/>
            <p:cNvSpPr/>
            <p:nvPr/>
          </p:nvSpPr>
          <p:spPr>
            <a:xfrm>
              <a:off x="369050" y="1615955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5"/>
            <p:cNvSpPr/>
            <p:nvPr/>
          </p:nvSpPr>
          <p:spPr>
            <a:xfrm>
              <a:off x="490635" y="1582215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5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5"/>
            <p:cNvSpPr/>
            <p:nvPr/>
          </p:nvSpPr>
          <p:spPr>
            <a:xfrm>
              <a:off x="438343" y="1487068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5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5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5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5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5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5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5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5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5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5"/>
            <p:cNvSpPr/>
            <p:nvPr/>
          </p:nvSpPr>
          <p:spPr>
            <a:xfrm>
              <a:off x="360075" y="195388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5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5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5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5"/>
            <p:cNvSpPr/>
            <p:nvPr/>
          </p:nvSpPr>
          <p:spPr>
            <a:xfrm>
              <a:off x="394558" y="1560904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5"/>
            <p:cNvSpPr/>
            <p:nvPr/>
          </p:nvSpPr>
          <p:spPr>
            <a:xfrm>
              <a:off x="418850" y="1419395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5_1_1_1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p16"/>
          <p:cNvPicPr preferRelativeResize="0"/>
          <p:nvPr/>
        </p:nvPicPr>
        <p:blipFill rotWithShape="1">
          <a:blip r:embed="rId2">
            <a:alphaModFix amt="64000"/>
          </a:blip>
          <a:srcRect b="0" l="0" r="0" t="0"/>
          <a:stretch/>
        </p:blipFill>
        <p:spPr>
          <a:xfrm rot="5400000">
            <a:off x="6963311" y="-630813"/>
            <a:ext cx="3592176" cy="30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16"/>
          <p:cNvPicPr preferRelativeResize="0"/>
          <p:nvPr/>
        </p:nvPicPr>
        <p:blipFill rotWithShape="1">
          <a:blip r:embed="rId3">
            <a:alphaModFix amt="66000"/>
          </a:blip>
          <a:srcRect b="0" l="0" r="0" t="0"/>
          <a:stretch/>
        </p:blipFill>
        <p:spPr>
          <a:xfrm flipH="1" rot="1326165">
            <a:off x="-191445" y="4128883"/>
            <a:ext cx="3297389" cy="2276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1" name="Google Shape;891;p16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892" name="Google Shape;892;p16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6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6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6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6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6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6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6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6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6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16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16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16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16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16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16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16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16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6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6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6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6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6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6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16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16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16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16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16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16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16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6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16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6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7" name="Google Shape;927;p16"/>
          <p:cNvSpPr/>
          <p:nvPr/>
        </p:nvSpPr>
        <p:spPr>
          <a:xfrm>
            <a:off x="4566955" y="-2521549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8" name="Google Shape;928;p16"/>
          <p:cNvPicPr preferRelativeResize="0"/>
          <p:nvPr/>
        </p:nvPicPr>
        <p:blipFill rotWithShape="1">
          <a:blip r:embed="rId4">
            <a:alphaModFix amt="74000"/>
          </a:blip>
          <a:srcRect b="0" l="0" r="0" t="0"/>
          <a:stretch/>
        </p:blipFill>
        <p:spPr>
          <a:xfrm rot="7675040">
            <a:off x="2669916" y="-1516164"/>
            <a:ext cx="2894877" cy="259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16"/>
          <p:cNvPicPr preferRelativeResize="0"/>
          <p:nvPr/>
        </p:nvPicPr>
        <p:blipFill rotWithShape="1">
          <a:blip r:embed="rId5">
            <a:alphaModFix amt="74000"/>
          </a:blip>
          <a:srcRect b="0" l="0" r="0" t="0"/>
          <a:stretch/>
        </p:blipFill>
        <p:spPr>
          <a:xfrm flipH="1" rot="-9631575">
            <a:off x="-1503235" y="-1230424"/>
            <a:ext cx="2894874" cy="259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4_1_1_2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17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 flipH="1" rot="5399990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2" name="Google Shape;932;p17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933" name="Google Shape;933;p17"/>
            <p:cNvSpPr/>
            <p:nvPr/>
          </p:nvSpPr>
          <p:spPr>
            <a:xfrm>
              <a:off x="471925" y="1963988"/>
              <a:ext cx="26575" cy="18575"/>
            </a:xfrm>
            <a:custGeom>
              <a:rect b="b" l="l" r="r" t="t"/>
              <a:pathLst>
                <a:path extrusionOk="0" h="743" w="1063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17"/>
            <p:cNvSpPr/>
            <p:nvPr/>
          </p:nvSpPr>
          <p:spPr>
            <a:xfrm>
              <a:off x="366725" y="1787738"/>
              <a:ext cx="29875" cy="22300"/>
            </a:xfrm>
            <a:custGeom>
              <a:rect b="b" l="l" r="r" t="t"/>
              <a:pathLst>
                <a:path extrusionOk="0" h="892" w="1195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17"/>
            <p:cNvSpPr/>
            <p:nvPr/>
          </p:nvSpPr>
          <p:spPr>
            <a:xfrm>
              <a:off x="380450" y="183561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7"/>
            <p:cNvSpPr/>
            <p:nvPr/>
          </p:nvSpPr>
          <p:spPr>
            <a:xfrm>
              <a:off x="416475" y="1837513"/>
              <a:ext cx="5700" cy="4750"/>
            </a:xfrm>
            <a:custGeom>
              <a:rect b="b" l="l" r="r" t="t"/>
              <a:pathLst>
                <a:path extrusionOk="0" h="190" w="228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17"/>
            <p:cNvSpPr/>
            <p:nvPr/>
          </p:nvSpPr>
          <p:spPr>
            <a:xfrm>
              <a:off x="415525" y="1877788"/>
              <a:ext cx="7600" cy="10675"/>
            </a:xfrm>
            <a:custGeom>
              <a:rect b="b" l="l" r="r" t="t"/>
              <a:pathLst>
                <a:path extrusionOk="0" h="427" w="304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17"/>
            <p:cNvSpPr/>
            <p:nvPr/>
          </p:nvSpPr>
          <p:spPr>
            <a:xfrm>
              <a:off x="432600" y="1937038"/>
              <a:ext cx="10450" cy="8075"/>
            </a:xfrm>
            <a:custGeom>
              <a:rect b="b" l="l" r="r" t="t"/>
              <a:pathLst>
                <a:path extrusionOk="0" h="323" w="418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17"/>
            <p:cNvSpPr/>
            <p:nvPr/>
          </p:nvSpPr>
          <p:spPr>
            <a:xfrm>
              <a:off x="452025" y="1974938"/>
              <a:ext cx="9500" cy="7150"/>
            </a:xfrm>
            <a:custGeom>
              <a:rect b="b" l="l" r="r" t="t"/>
              <a:pathLst>
                <a:path extrusionOk="0" h="286" w="38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17"/>
            <p:cNvSpPr/>
            <p:nvPr/>
          </p:nvSpPr>
          <p:spPr>
            <a:xfrm>
              <a:off x="472875" y="1918538"/>
              <a:ext cx="19925" cy="15200"/>
            </a:xfrm>
            <a:custGeom>
              <a:rect b="b" l="l" r="r" t="t"/>
              <a:pathLst>
                <a:path extrusionOk="0" h="608" w="797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17"/>
            <p:cNvSpPr/>
            <p:nvPr/>
          </p:nvSpPr>
          <p:spPr>
            <a:xfrm>
              <a:off x="444900" y="1890113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17"/>
            <p:cNvSpPr/>
            <p:nvPr/>
          </p:nvSpPr>
          <p:spPr>
            <a:xfrm>
              <a:off x="398475" y="1905288"/>
              <a:ext cx="11875" cy="11400"/>
            </a:xfrm>
            <a:custGeom>
              <a:rect b="b" l="l" r="r" t="t"/>
              <a:pathLst>
                <a:path extrusionOk="0" h="456" w="475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7"/>
            <p:cNvSpPr/>
            <p:nvPr/>
          </p:nvSpPr>
          <p:spPr>
            <a:xfrm>
              <a:off x="454400" y="1849363"/>
              <a:ext cx="11850" cy="11400"/>
            </a:xfrm>
            <a:custGeom>
              <a:rect b="b" l="l" r="r" t="t"/>
              <a:pathLst>
                <a:path extrusionOk="0" h="456" w="474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17"/>
            <p:cNvSpPr/>
            <p:nvPr/>
          </p:nvSpPr>
          <p:spPr>
            <a:xfrm>
              <a:off x="428800" y="1830863"/>
              <a:ext cx="14725" cy="11400"/>
            </a:xfrm>
            <a:custGeom>
              <a:rect b="b" l="l" r="r" t="t"/>
              <a:pathLst>
                <a:path extrusionOk="0" h="456" w="589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17"/>
            <p:cNvSpPr/>
            <p:nvPr/>
          </p:nvSpPr>
          <p:spPr>
            <a:xfrm>
              <a:off x="440175" y="1765463"/>
              <a:ext cx="18025" cy="14725"/>
            </a:xfrm>
            <a:custGeom>
              <a:rect b="b" l="l" r="r" t="t"/>
              <a:pathLst>
                <a:path extrusionOk="0" h="589" w="721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7"/>
            <p:cNvSpPr/>
            <p:nvPr/>
          </p:nvSpPr>
          <p:spPr>
            <a:xfrm>
              <a:off x="385200" y="1777313"/>
              <a:ext cx="15650" cy="13300"/>
            </a:xfrm>
            <a:custGeom>
              <a:rect b="b" l="l" r="r" t="t"/>
              <a:pathLst>
                <a:path extrusionOk="0" h="532" w="626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17"/>
            <p:cNvSpPr/>
            <p:nvPr/>
          </p:nvSpPr>
          <p:spPr>
            <a:xfrm>
              <a:off x="399875" y="1703388"/>
              <a:ext cx="16150" cy="11875"/>
            </a:xfrm>
            <a:custGeom>
              <a:rect b="b" l="l" r="r" t="t"/>
              <a:pathLst>
                <a:path extrusionOk="0" h="475" w="646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17"/>
            <p:cNvSpPr/>
            <p:nvPr/>
          </p:nvSpPr>
          <p:spPr>
            <a:xfrm>
              <a:off x="354400" y="1709538"/>
              <a:ext cx="17550" cy="14250"/>
            </a:xfrm>
            <a:custGeom>
              <a:rect b="b" l="l" r="r" t="t"/>
              <a:pathLst>
                <a:path extrusionOk="0" h="570" w="702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17"/>
            <p:cNvSpPr/>
            <p:nvPr/>
          </p:nvSpPr>
          <p:spPr>
            <a:xfrm>
              <a:off x="338275" y="1701963"/>
              <a:ext cx="19450" cy="14250"/>
            </a:xfrm>
            <a:custGeom>
              <a:rect b="b" l="l" r="r" t="t"/>
              <a:pathLst>
                <a:path extrusionOk="0" h="570" w="778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17"/>
            <p:cNvSpPr/>
            <p:nvPr/>
          </p:nvSpPr>
          <p:spPr>
            <a:xfrm>
              <a:off x="388050" y="1631363"/>
              <a:ext cx="17550" cy="13750"/>
            </a:xfrm>
            <a:custGeom>
              <a:rect b="b" l="l" r="r" t="t"/>
              <a:pathLst>
                <a:path extrusionOk="0" h="550" w="702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7"/>
            <p:cNvSpPr/>
            <p:nvPr/>
          </p:nvSpPr>
          <p:spPr>
            <a:xfrm>
              <a:off x="297525" y="1637988"/>
              <a:ext cx="18975" cy="14725"/>
            </a:xfrm>
            <a:custGeom>
              <a:rect b="b" l="l" r="r" t="t"/>
              <a:pathLst>
                <a:path extrusionOk="0" h="589" w="759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7"/>
            <p:cNvSpPr/>
            <p:nvPr/>
          </p:nvSpPr>
          <p:spPr>
            <a:xfrm>
              <a:off x="356275" y="1585363"/>
              <a:ext cx="20875" cy="15675"/>
            </a:xfrm>
            <a:custGeom>
              <a:rect b="b" l="l" r="r" t="t"/>
              <a:pathLst>
                <a:path extrusionOk="0" h="627" w="835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7"/>
            <p:cNvSpPr/>
            <p:nvPr/>
          </p:nvSpPr>
          <p:spPr>
            <a:xfrm>
              <a:off x="311750" y="1588238"/>
              <a:ext cx="12800" cy="9500"/>
            </a:xfrm>
            <a:custGeom>
              <a:rect b="b" l="l" r="r" t="t"/>
              <a:pathLst>
                <a:path extrusionOk="0" h="380" w="512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7"/>
            <p:cNvSpPr/>
            <p:nvPr/>
          </p:nvSpPr>
          <p:spPr>
            <a:xfrm>
              <a:off x="285675" y="1574488"/>
              <a:ext cx="20400" cy="15175"/>
            </a:xfrm>
            <a:custGeom>
              <a:rect b="b" l="l" r="r" t="t"/>
              <a:pathLst>
                <a:path extrusionOk="0" h="607" w="816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7"/>
            <p:cNvSpPr/>
            <p:nvPr/>
          </p:nvSpPr>
          <p:spPr>
            <a:xfrm>
              <a:off x="354400" y="1551263"/>
              <a:ext cx="9975" cy="8550"/>
            </a:xfrm>
            <a:custGeom>
              <a:rect b="b" l="l" r="r" t="t"/>
              <a:pathLst>
                <a:path extrusionOk="0" h="342" w="399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7"/>
            <p:cNvSpPr/>
            <p:nvPr/>
          </p:nvSpPr>
          <p:spPr>
            <a:xfrm>
              <a:off x="337800" y="1527563"/>
              <a:ext cx="13300" cy="11400"/>
            </a:xfrm>
            <a:custGeom>
              <a:rect b="b" l="l" r="r" t="t"/>
              <a:pathLst>
                <a:path extrusionOk="0" h="456" w="532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7"/>
            <p:cNvSpPr/>
            <p:nvPr/>
          </p:nvSpPr>
          <p:spPr>
            <a:xfrm>
              <a:off x="272875" y="1700063"/>
              <a:ext cx="23250" cy="18050"/>
            </a:xfrm>
            <a:custGeom>
              <a:rect b="b" l="l" r="r" t="t"/>
              <a:pathLst>
                <a:path extrusionOk="0" h="722" w="93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7"/>
            <p:cNvSpPr/>
            <p:nvPr/>
          </p:nvSpPr>
          <p:spPr>
            <a:xfrm>
              <a:off x="507000" y="1726138"/>
              <a:ext cx="3800" cy="3350"/>
            </a:xfrm>
            <a:custGeom>
              <a:rect b="b" l="l" r="r" t="t"/>
              <a:pathLst>
                <a:path extrusionOk="0" h="134" w="152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7"/>
            <p:cNvSpPr/>
            <p:nvPr/>
          </p:nvSpPr>
          <p:spPr>
            <a:xfrm>
              <a:off x="485200" y="1780638"/>
              <a:ext cx="18025" cy="13775"/>
            </a:xfrm>
            <a:custGeom>
              <a:rect b="b" l="l" r="r" t="t"/>
              <a:pathLst>
                <a:path extrusionOk="0" h="551" w="721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7"/>
            <p:cNvSpPr/>
            <p:nvPr/>
          </p:nvSpPr>
          <p:spPr>
            <a:xfrm>
              <a:off x="502250" y="1829463"/>
              <a:ext cx="9500" cy="6175"/>
            </a:xfrm>
            <a:custGeom>
              <a:rect b="b" l="l" r="r" t="t"/>
              <a:pathLst>
                <a:path extrusionOk="0" h="247" w="38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7"/>
            <p:cNvSpPr/>
            <p:nvPr/>
          </p:nvSpPr>
          <p:spPr>
            <a:xfrm>
              <a:off x="504150" y="1867838"/>
              <a:ext cx="24675" cy="18975"/>
            </a:xfrm>
            <a:custGeom>
              <a:rect b="b" l="l" r="r" t="t"/>
              <a:pathLst>
                <a:path extrusionOk="0" h="759" w="987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7"/>
            <p:cNvSpPr/>
            <p:nvPr/>
          </p:nvSpPr>
          <p:spPr>
            <a:xfrm>
              <a:off x="360075" y="1880163"/>
              <a:ext cx="20875" cy="17075"/>
            </a:xfrm>
            <a:custGeom>
              <a:rect b="b" l="l" r="r" t="t"/>
              <a:pathLst>
                <a:path extrusionOk="0" h="683" w="835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7"/>
            <p:cNvSpPr/>
            <p:nvPr/>
          </p:nvSpPr>
          <p:spPr>
            <a:xfrm>
              <a:off x="319325" y="1860263"/>
              <a:ext cx="16125" cy="12350"/>
            </a:xfrm>
            <a:custGeom>
              <a:rect b="b" l="l" r="r" t="t"/>
              <a:pathLst>
                <a:path extrusionOk="0" h="494" w="645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7"/>
            <p:cNvSpPr/>
            <p:nvPr/>
          </p:nvSpPr>
          <p:spPr>
            <a:xfrm>
              <a:off x="325475" y="1808138"/>
              <a:ext cx="15675" cy="11850"/>
            </a:xfrm>
            <a:custGeom>
              <a:rect b="b" l="l" r="r" t="t"/>
              <a:pathLst>
                <a:path extrusionOk="0" h="474" w="627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7"/>
            <p:cNvSpPr/>
            <p:nvPr/>
          </p:nvSpPr>
          <p:spPr>
            <a:xfrm>
              <a:off x="298950" y="1787738"/>
              <a:ext cx="8550" cy="7150"/>
            </a:xfrm>
            <a:custGeom>
              <a:rect b="b" l="l" r="r" t="t"/>
              <a:pathLst>
                <a:path extrusionOk="0" h="286" w="342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7"/>
            <p:cNvSpPr/>
            <p:nvPr/>
          </p:nvSpPr>
          <p:spPr>
            <a:xfrm>
              <a:off x="445850" y="1622338"/>
              <a:ext cx="21825" cy="16625"/>
            </a:xfrm>
            <a:custGeom>
              <a:rect b="b" l="l" r="r" t="t"/>
              <a:pathLst>
                <a:path extrusionOk="0" h="665" w="873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7"/>
            <p:cNvSpPr/>
            <p:nvPr/>
          </p:nvSpPr>
          <p:spPr>
            <a:xfrm>
              <a:off x="418850" y="1542263"/>
              <a:ext cx="23250" cy="18975"/>
            </a:xfrm>
            <a:custGeom>
              <a:rect b="b" l="l" r="r" t="t"/>
              <a:pathLst>
                <a:path extrusionOk="0" h="759" w="93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8" name="Google Shape;968;p17"/>
          <p:cNvPicPr preferRelativeResize="0"/>
          <p:nvPr/>
        </p:nvPicPr>
        <p:blipFill rotWithShape="1">
          <a:blip r:embed="rId3">
            <a:alphaModFix amt="74000"/>
          </a:blip>
          <a:srcRect b="0" l="0" r="0" t="0"/>
          <a:stretch/>
        </p:blipFill>
        <p:spPr>
          <a:xfrm flipH="1" rot="-10162003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17"/>
          <p:cNvPicPr preferRelativeResize="0"/>
          <p:nvPr/>
        </p:nvPicPr>
        <p:blipFill rotWithShape="1">
          <a:blip r:embed="rId4">
            <a:alphaModFix amt="76000"/>
          </a:blip>
          <a:srcRect b="0" l="0" r="0" t="0"/>
          <a:stretch/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17"/>
          <p:cNvSpPr/>
          <p:nvPr/>
        </p:nvSpPr>
        <p:spPr>
          <a:xfrm rot="9899989">
            <a:off x="-583964" y="4625085"/>
            <a:ext cx="2265015" cy="2165770"/>
          </a:xfrm>
          <a:custGeom>
            <a:rect b="b" l="l" r="r" t="t"/>
            <a:pathLst>
              <a:path extrusionOk="0" h="20404" w="21339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b="0" i="0" sz="30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30.png"/><Relationship Id="rId7" Type="http://schemas.openxmlformats.org/officeDocument/2006/relationships/image" Target="../media/image36.png"/><Relationship Id="rId8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5" name="Google Shape;975;p18"/>
          <p:cNvGrpSpPr/>
          <p:nvPr/>
        </p:nvGrpSpPr>
        <p:grpSpPr>
          <a:xfrm>
            <a:off x="22910" y="790322"/>
            <a:ext cx="4771282" cy="3720986"/>
            <a:chOff x="-58617" y="790322"/>
            <a:chExt cx="4771282" cy="3720986"/>
          </a:xfrm>
        </p:grpSpPr>
        <p:pic>
          <p:nvPicPr>
            <p:cNvPr id="976" name="Google Shape;976;p18"/>
            <p:cNvPicPr preferRelativeResize="0"/>
            <p:nvPr/>
          </p:nvPicPr>
          <p:blipFill rotWithShape="1">
            <a:blip r:embed="rId3">
              <a:alphaModFix amt="20000"/>
            </a:blip>
            <a:srcRect b="0" l="0" r="0" t="0"/>
            <a:stretch/>
          </p:blipFill>
          <p:spPr>
            <a:xfrm rot="9461196">
              <a:off x="300434" y="1662854"/>
              <a:ext cx="2707322" cy="24253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7" name="Google Shape;977;p18"/>
            <p:cNvPicPr preferRelativeResize="0"/>
            <p:nvPr/>
          </p:nvPicPr>
          <p:blipFill rotWithShape="1">
            <a:blip r:embed="rId4">
              <a:alphaModFix amt="20000"/>
            </a:blip>
            <a:srcRect b="0" l="0" r="0" t="0"/>
            <a:stretch/>
          </p:blipFill>
          <p:spPr>
            <a:xfrm rot="1377427">
              <a:off x="1639569" y="1222261"/>
              <a:ext cx="2707324" cy="2425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8" name="Google Shape;978;p18"/>
            <p:cNvPicPr preferRelativeResize="0"/>
            <p:nvPr/>
          </p:nvPicPr>
          <p:blipFill rotWithShape="1">
            <a:blip r:embed="rId5">
              <a:alphaModFix amt="20000"/>
            </a:blip>
            <a:srcRect b="0" l="0" r="0" t="0"/>
            <a:stretch/>
          </p:blipFill>
          <p:spPr>
            <a:xfrm>
              <a:off x="721215" y="1117517"/>
              <a:ext cx="3058998" cy="25252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9" name="Google Shape;979;p18"/>
          <p:cNvSpPr txBox="1"/>
          <p:nvPr>
            <p:ph idx="4294967295" type="ctrTitle"/>
          </p:nvPr>
        </p:nvSpPr>
        <p:spPr>
          <a:xfrm>
            <a:off x="-299023" y="1761906"/>
            <a:ext cx="5408427" cy="125043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</a:pPr>
            <a:r>
              <a:rPr b="0" i="0" lang="en-US" sz="3600" u="none" cap="none" strike="noStrik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Advanced Water Solutions </a:t>
            </a:r>
            <a:endParaRPr/>
          </a:p>
        </p:txBody>
      </p:sp>
      <p:sp>
        <p:nvSpPr>
          <p:cNvPr id="980" name="Google Shape;980;p18"/>
          <p:cNvSpPr txBox="1"/>
          <p:nvPr>
            <p:ph idx="4294967295" type="subTitle"/>
          </p:nvPr>
        </p:nvSpPr>
        <p:spPr>
          <a:xfrm>
            <a:off x="369362" y="3073329"/>
            <a:ext cx="4071656" cy="793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AL-WEFAQ CONTROL SYSTEMS BOOTH </a:t>
            </a:r>
            <a:r>
              <a:rPr b="1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b="1" i="0" lang="en-US" sz="1400" u="sng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A16</a:t>
            </a:r>
            <a:r>
              <a:rPr b="1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”</a:t>
            </a:r>
            <a:endParaRPr/>
          </a:p>
        </p:txBody>
      </p:sp>
      <p:sp>
        <p:nvSpPr>
          <p:cNvPr id="981" name="Google Shape;981;p18"/>
          <p:cNvSpPr/>
          <p:nvPr/>
        </p:nvSpPr>
        <p:spPr>
          <a:xfrm>
            <a:off x="-3657600" y="7305175"/>
            <a:ext cx="792600" cy="792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2" name="Google Shape;982;p18"/>
          <p:cNvPicPr preferRelativeResize="0"/>
          <p:nvPr/>
        </p:nvPicPr>
        <p:blipFill rotWithShape="1">
          <a:blip r:embed="rId6">
            <a:alphaModFix/>
          </a:blip>
          <a:srcRect b="10596" l="0" r="0" t="0"/>
          <a:stretch/>
        </p:blipFill>
        <p:spPr>
          <a:xfrm>
            <a:off x="3919388" y="0"/>
            <a:ext cx="53747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18"/>
          <p:cNvSpPr txBox="1"/>
          <p:nvPr/>
        </p:nvSpPr>
        <p:spPr>
          <a:xfrm>
            <a:off x="369362" y="1330111"/>
            <a:ext cx="4071656" cy="793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7th Arab Water Week &amp; 3rd Trenchless Arabia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9"/>
          <p:cNvSpPr txBox="1"/>
          <p:nvPr>
            <p:ph idx="21" type="ctrTitle"/>
          </p:nvPr>
        </p:nvSpPr>
        <p:spPr>
          <a:xfrm>
            <a:off x="720000" y="342524"/>
            <a:ext cx="7704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Table of Contents</a:t>
            </a:r>
            <a:endParaRPr/>
          </a:p>
        </p:txBody>
      </p:sp>
      <p:pic>
        <p:nvPicPr>
          <p:cNvPr id="989" name="Google Shape;989;p19"/>
          <p:cNvPicPr preferRelativeResize="0"/>
          <p:nvPr/>
        </p:nvPicPr>
        <p:blipFill rotWithShape="1">
          <a:blip r:embed="rId3">
            <a:alphaModFix amt="64000"/>
          </a:blip>
          <a:srcRect b="0" l="0" r="0" t="0"/>
          <a:stretch/>
        </p:blipFill>
        <p:spPr>
          <a:xfrm>
            <a:off x="3195009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19"/>
          <p:cNvPicPr preferRelativeResize="0"/>
          <p:nvPr/>
        </p:nvPicPr>
        <p:blipFill rotWithShape="1">
          <a:blip r:embed="rId4">
            <a:alphaModFix amt="82000"/>
          </a:blip>
          <a:srcRect b="0" l="0" r="0" t="0"/>
          <a:stretch/>
        </p:blipFill>
        <p:spPr>
          <a:xfrm>
            <a:off x="504744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9"/>
          <p:cNvPicPr preferRelativeResize="0"/>
          <p:nvPr/>
        </p:nvPicPr>
        <p:blipFill rotWithShape="1">
          <a:blip r:embed="rId4">
            <a:alphaModFix amt="82000"/>
          </a:blip>
          <a:srcRect b="0" l="0" r="0" t="0"/>
          <a:stretch/>
        </p:blipFill>
        <p:spPr>
          <a:xfrm>
            <a:off x="5993063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19"/>
          <p:cNvPicPr preferRelativeResize="0"/>
          <p:nvPr/>
        </p:nvPicPr>
        <p:blipFill rotWithShape="1">
          <a:blip r:embed="rId3">
            <a:alphaModFix amt="64000"/>
          </a:blip>
          <a:srcRect b="0" l="0" r="0" t="0"/>
          <a:stretch/>
        </p:blipFill>
        <p:spPr>
          <a:xfrm>
            <a:off x="504744" y="16016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19"/>
          <p:cNvPicPr preferRelativeResize="0"/>
          <p:nvPr/>
        </p:nvPicPr>
        <p:blipFill rotWithShape="1">
          <a:blip r:embed="rId3">
            <a:alphaModFix amt="64000"/>
          </a:blip>
          <a:srcRect b="0" l="0" r="0" t="0"/>
          <a:stretch/>
        </p:blipFill>
        <p:spPr>
          <a:xfrm>
            <a:off x="5978899" y="1601700"/>
            <a:ext cx="842174" cy="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19"/>
          <p:cNvPicPr preferRelativeResize="0"/>
          <p:nvPr/>
        </p:nvPicPr>
        <p:blipFill rotWithShape="1">
          <a:blip r:embed="rId4">
            <a:alphaModFix amt="82000"/>
          </a:blip>
          <a:srcRect b="0" l="0" r="0" t="0"/>
          <a:stretch/>
        </p:blipFill>
        <p:spPr>
          <a:xfrm>
            <a:off x="3194998" y="1601697"/>
            <a:ext cx="842174" cy="708408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19"/>
          <p:cNvSpPr txBox="1"/>
          <p:nvPr>
            <p:ph type="title"/>
          </p:nvPr>
        </p:nvSpPr>
        <p:spPr>
          <a:xfrm>
            <a:off x="3070795" y="34174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05</a:t>
            </a:r>
            <a:endParaRPr/>
          </a:p>
        </p:txBody>
      </p:sp>
      <p:sp>
        <p:nvSpPr>
          <p:cNvPr id="996" name="Google Shape;996;p19"/>
          <p:cNvSpPr txBox="1"/>
          <p:nvPr>
            <p:ph idx="2" type="title"/>
          </p:nvPr>
        </p:nvSpPr>
        <p:spPr>
          <a:xfrm>
            <a:off x="5856659" y="34174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06</a:t>
            </a:r>
            <a:endParaRPr/>
          </a:p>
        </p:txBody>
      </p:sp>
      <p:sp>
        <p:nvSpPr>
          <p:cNvPr id="997" name="Google Shape;997;p19"/>
          <p:cNvSpPr txBox="1"/>
          <p:nvPr>
            <p:ph idx="3" type="title"/>
          </p:nvPr>
        </p:nvSpPr>
        <p:spPr>
          <a:xfrm>
            <a:off x="5853466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03</a:t>
            </a:r>
            <a:endParaRPr/>
          </a:p>
        </p:txBody>
      </p:sp>
      <p:sp>
        <p:nvSpPr>
          <p:cNvPr id="998" name="Google Shape;998;p19"/>
          <p:cNvSpPr txBox="1"/>
          <p:nvPr>
            <p:ph idx="4" type="title"/>
          </p:nvPr>
        </p:nvSpPr>
        <p:spPr>
          <a:xfrm>
            <a:off x="382101" y="3444201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04</a:t>
            </a:r>
            <a:endParaRPr/>
          </a:p>
        </p:txBody>
      </p:sp>
      <p:sp>
        <p:nvSpPr>
          <p:cNvPr id="999" name="Google Shape;999;p19"/>
          <p:cNvSpPr txBox="1"/>
          <p:nvPr>
            <p:ph idx="5" type="title"/>
          </p:nvPr>
        </p:nvSpPr>
        <p:spPr>
          <a:xfrm>
            <a:off x="382101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1000" name="Google Shape;1000;p19"/>
          <p:cNvSpPr txBox="1"/>
          <p:nvPr>
            <p:ph idx="6" type="title"/>
          </p:nvPr>
        </p:nvSpPr>
        <p:spPr>
          <a:xfrm>
            <a:off x="3070795" y="1667000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1001" name="Google Shape;1001;p19"/>
          <p:cNvSpPr txBox="1"/>
          <p:nvPr>
            <p:ph idx="7" type="ctrTitle"/>
          </p:nvPr>
        </p:nvSpPr>
        <p:spPr>
          <a:xfrm>
            <a:off x="4061011" y="3663257"/>
            <a:ext cx="1952345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>
                <a:latin typeface="Open Sans Medium"/>
                <a:ea typeface="Open Sans Medium"/>
                <a:cs typeface="Open Sans Medium"/>
                <a:sym typeface="Open Sans Medium"/>
              </a:rPr>
              <a:t>Qlog Key Feature</a:t>
            </a:r>
            <a:endParaRPr sz="18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2" name="Google Shape;1002;p19"/>
          <p:cNvSpPr txBox="1"/>
          <p:nvPr>
            <p:ph idx="8" type="ctrTitle"/>
          </p:nvPr>
        </p:nvSpPr>
        <p:spPr>
          <a:xfrm>
            <a:off x="6858496" y="3635199"/>
            <a:ext cx="1952345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>
                <a:latin typeface="Open Sans Medium"/>
                <a:ea typeface="Open Sans Medium"/>
                <a:cs typeface="Open Sans Medium"/>
                <a:sym typeface="Open Sans Medium"/>
              </a:rPr>
              <a:t>Qlog Technical Specs Brief</a:t>
            </a:r>
            <a:endParaRPr sz="18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3" name="Google Shape;1003;p19"/>
          <p:cNvSpPr txBox="1"/>
          <p:nvPr>
            <p:ph idx="15" type="ctrTitle"/>
          </p:nvPr>
        </p:nvSpPr>
        <p:spPr>
          <a:xfrm>
            <a:off x="1367487" y="3688077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>
                <a:latin typeface="Open Sans Medium"/>
                <a:ea typeface="Open Sans Medium"/>
                <a:cs typeface="Open Sans Medium"/>
                <a:sym typeface="Open Sans Medium"/>
              </a:rPr>
              <a:t>QLog Data Logger</a:t>
            </a:r>
            <a:endParaRPr sz="18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4" name="Google Shape;1004;p19"/>
          <p:cNvSpPr txBox="1"/>
          <p:nvPr>
            <p:ph idx="19" type="ctrTitle"/>
          </p:nvPr>
        </p:nvSpPr>
        <p:spPr>
          <a:xfrm>
            <a:off x="4018173" y="1670498"/>
            <a:ext cx="1775973" cy="70840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 sz="1800">
                <a:latin typeface="Open Sans Medium"/>
                <a:ea typeface="Open Sans Medium"/>
                <a:cs typeface="Open Sans Medium"/>
                <a:sym typeface="Open Sans Medium"/>
              </a:rPr>
              <a:t>Next-Gen Infrastructure</a:t>
            </a:r>
            <a:endParaRPr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5" name="Google Shape;1005;p19"/>
          <p:cNvSpPr txBox="1"/>
          <p:nvPr>
            <p:ph idx="17" type="ctrTitle"/>
          </p:nvPr>
        </p:nvSpPr>
        <p:spPr>
          <a:xfrm>
            <a:off x="1326546" y="1769683"/>
            <a:ext cx="1572523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>
                <a:latin typeface="Open Sans Medium"/>
                <a:ea typeface="Open Sans Medium"/>
                <a:cs typeface="Open Sans Medium"/>
                <a:sym typeface="Open Sans Medium"/>
              </a:rPr>
              <a:t>About Us</a:t>
            </a:r>
            <a:endParaRPr sz="18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6" name="Google Shape;1006;p19"/>
          <p:cNvSpPr txBox="1"/>
          <p:nvPr/>
        </p:nvSpPr>
        <p:spPr>
          <a:xfrm>
            <a:off x="6844318" y="1670498"/>
            <a:ext cx="2115380" cy="70840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verpass Black"/>
              <a:buNone/>
            </a:pPr>
            <a:r>
              <a:rPr i="0" lang="en-US" sz="1800" u="none" cap="none" strike="noStrike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Our Water Sector Experience</a:t>
            </a:r>
            <a:endParaRPr i="0" sz="1600" u="none" cap="none" strike="noStrike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20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1012" name="Google Shape;1012;p20"/>
          <p:cNvSpPr txBox="1"/>
          <p:nvPr>
            <p:ph type="ctrTitle"/>
          </p:nvPr>
        </p:nvSpPr>
        <p:spPr>
          <a:xfrm>
            <a:off x="2646000" y="2927389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 sz="2500"/>
              <a:t>About Us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7" name="Google Shape;1017;p21"/>
          <p:cNvGrpSpPr/>
          <p:nvPr/>
        </p:nvGrpSpPr>
        <p:grpSpPr>
          <a:xfrm>
            <a:off x="4967875" y="1380811"/>
            <a:ext cx="4175995" cy="3256741"/>
            <a:chOff x="-58617" y="790322"/>
            <a:chExt cx="4771282" cy="3720986"/>
          </a:xfrm>
        </p:grpSpPr>
        <p:pic>
          <p:nvPicPr>
            <p:cNvPr id="1018" name="Google Shape;1018;p21"/>
            <p:cNvPicPr preferRelativeResize="0"/>
            <p:nvPr/>
          </p:nvPicPr>
          <p:blipFill rotWithShape="1">
            <a:blip r:embed="rId3">
              <a:alphaModFix amt="10000"/>
            </a:blip>
            <a:srcRect b="0" l="0" r="0" t="0"/>
            <a:stretch/>
          </p:blipFill>
          <p:spPr>
            <a:xfrm rot="9461196">
              <a:off x="300434" y="1662854"/>
              <a:ext cx="2707322" cy="24253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9" name="Google Shape;1019;p21"/>
            <p:cNvPicPr preferRelativeResize="0"/>
            <p:nvPr/>
          </p:nvPicPr>
          <p:blipFill rotWithShape="1">
            <a:blip r:embed="rId4">
              <a:alphaModFix amt="10000"/>
            </a:blip>
            <a:srcRect b="0" l="0" r="0" t="0"/>
            <a:stretch/>
          </p:blipFill>
          <p:spPr>
            <a:xfrm rot="1377427">
              <a:off x="1639569" y="1222261"/>
              <a:ext cx="2707324" cy="2425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0" name="Google Shape;1020;p21"/>
            <p:cNvPicPr preferRelativeResize="0"/>
            <p:nvPr/>
          </p:nvPicPr>
          <p:blipFill rotWithShape="1">
            <a:blip r:embed="rId5">
              <a:alphaModFix amt="10000"/>
            </a:blip>
            <a:srcRect b="0" l="0" r="0" t="0"/>
            <a:stretch/>
          </p:blipFill>
          <p:spPr>
            <a:xfrm>
              <a:off x="721215" y="1117517"/>
              <a:ext cx="3058998" cy="25252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1" name="Google Shape;1021;p21"/>
          <p:cNvSpPr txBox="1"/>
          <p:nvPr/>
        </p:nvSpPr>
        <p:spPr>
          <a:xfrm>
            <a:off x="485400" y="1823268"/>
            <a:ext cx="4515293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Al-Wefaq Control Systems </a:t>
            </a: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is a leading provider of advanced automation and monitoring solutions, specializing in the design, integration, and support of SCADA systems, Remote Terminal Units (RTUs), and IoT technologies. With a strong foundation built over years of expertise, Al-Wefaq has become a trusted partner in the water, wastewater, and infrastructure sectors across the region.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21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About Us</a:t>
            </a:r>
            <a:endParaRPr/>
          </a:p>
        </p:txBody>
      </p:sp>
      <p:pic>
        <p:nvPicPr>
          <p:cNvPr id="1023" name="Google Shape;102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78549" y="2307328"/>
            <a:ext cx="2622698" cy="101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22"/>
          <p:cNvSpPr txBox="1"/>
          <p:nvPr>
            <p:ph idx="1" type="subTitle"/>
          </p:nvPr>
        </p:nvSpPr>
        <p:spPr>
          <a:xfrm>
            <a:off x="239060" y="1106934"/>
            <a:ext cx="4327895" cy="26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 sz="1400"/>
            </a:br>
            <a:r>
              <a:rPr lang="en-US" sz="2000">
                <a:latin typeface="Overpass Black"/>
                <a:ea typeface="Overpass Black"/>
                <a:cs typeface="Overpass Black"/>
                <a:sym typeface="Overpass Black"/>
              </a:rPr>
              <a:t>Our mission </a:t>
            </a:r>
            <a:r>
              <a:rPr lang="en-US" sz="1400"/>
              <a:t>is to empower utilities and industries with innovative, reliable, and energy-efficient solutions that drive operational excellence. By combining deep technical knowledge with a commitment to quality and customer satisfaction, Al-Wefaq continues to contribute to the development of smarter, more resilient infrastructure for a sustainable future.</a:t>
            </a:r>
            <a:endParaRPr/>
          </a:p>
        </p:txBody>
      </p:sp>
      <p:pic>
        <p:nvPicPr>
          <p:cNvPr id="1029" name="Google Shape;1029;p22"/>
          <p:cNvPicPr preferRelativeResize="0"/>
          <p:nvPr/>
        </p:nvPicPr>
        <p:blipFill rotWithShape="1">
          <a:blip r:embed="rId3">
            <a:alphaModFix/>
          </a:blip>
          <a:srcRect b="0" l="48675" r="19893" t="0"/>
          <a:stretch/>
        </p:blipFill>
        <p:spPr>
          <a:xfrm>
            <a:off x="5601723" y="540000"/>
            <a:ext cx="2554500" cy="4063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30" name="Google Shape;1030;p22"/>
          <p:cNvSpPr/>
          <p:nvPr/>
        </p:nvSpPr>
        <p:spPr>
          <a:xfrm>
            <a:off x="4566955" y="-2521549"/>
            <a:ext cx="4624024" cy="7256966"/>
          </a:xfrm>
          <a:custGeom>
            <a:rect b="b" l="l" r="r" t="t"/>
            <a:pathLst>
              <a:path extrusionOk="0" h="94461" w="55812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23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1036" name="Google Shape;1036;p23"/>
          <p:cNvSpPr txBox="1"/>
          <p:nvPr>
            <p:ph type="ctrTitle"/>
          </p:nvPr>
        </p:nvSpPr>
        <p:spPr>
          <a:xfrm>
            <a:off x="2646000" y="3005362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None/>
            </a:pPr>
            <a:r>
              <a:rPr lang="en-US" sz="2500"/>
              <a:t>Next-Gen Infrastructure</a:t>
            </a:r>
            <a:endParaRPr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24"/>
          <p:cNvSpPr txBox="1"/>
          <p:nvPr>
            <p:ph idx="6" type="ctrTitle"/>
          </p:nvPr>
        </p:nvSpPr>
        <p:spPr>
          <a:xfrm>
            <a:off x="735750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-US" sz="3200"/>
              <a:t>Next-Gen Infrastructure</a:t>
            </a:r>
            <a:endParaRPr sz="3200"/>
          </a:p>
        </p:txBody>
      </p:sp>
      <p:sp>
        <p:nvSpPr>
          <p:cNvPr id="1042" name="Google Shape;1042;p24"/>
          <p:cNvSpPr txBox="1"/>
          <p:nvPr>
            <p:ph type="title"/>
          </p:nvPr>
        </p:nvSpPr>
        <p:spPr>
          <a:xfrm>
            <a:off x="720000" y="2643431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/>
              <a:t>SCADA Systems</a:t>
            </a:r>
            <a:endParaRPr/>
          </a:p>
        </p:txBody>
      </p:sp>
      <p:sp>
        <p:nvSpPr>
          <p:cNvPr id="1043" name="Google Shape;1043;p24"/>
          <p:cNvSpPr txBox="1"/>
          <p:nvPr>
            <p:ph idx="2" type="title"/>
          </p:nvPr>
        </p:nvSpPr>
        <p:spPr>
          <a:xfrm>
            <a:off x="3403800" y="2643431"/>
            <a:ext cx="23364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RTUs (Remote Terminal Units)</a:t>
            </a:r>
            <a:endParaRPr/>
          </a:p>
        </p:txBody>
      </p:sp>
      <p:sp>
        <p:nvSpPr>
          <p:cNvPr id="1044" name="Google Shape;1044;p24"/>
          <p:cNvSpPr txBox="1"/>
          <p:nvPr>
            <p:ph idx="4" type="title"/>
          </p:nvPr>
        </p:nvSpPr>
        <p:spPr>
          <a:xfrm>
            <a:off x="6002800" y="2643424"/>
            <a:ext cx="25316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Smart Water Solutions [Artificial Intelligence]</a:t>
            </a:r>
            <a:endParaRPr/>
          </a:p>
        </p:txBody>
      </p:sp>
      <p:pic>
        <p:nvPicPr>
          <p:cNvPr id="1045" name="Google Shape;1045;p24"/>
          <p:cNvPicPr preferRelativeResize="0"/>
          <p:nvPr/>
        </p:nvPicPr>
        <p:blipFill rotWithShape="1">
          <a:blip r:embed="rId3">
            <a:alphaModFix amt="47000"/>
          </a:blip>
          <a:srcRect b="0" l="0" r="0" t="0"/>
          <a:stretch/>
        </p:blipFill>
        <p:spPr>
          <a:xfrm>
            <a:off x="1203100" y="1632792"/>
            <a:ext cx="1370198" cy="113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24"/>
          <p:cNvPicPr preferRelativeResize="0"/>
          <p:nvPr/>
        </p:nvPicPr>
        <p:blipFill rotWithShape="1">
          <a:blip r:embed="rId3">
            <a:alphaModFix amt="47000"/>
          </a:blip>
          <a:srcRect b="0" l="0" r="0" t="0"/>
          <a:stretch/>
        </p:blipFill>
        <p:spPr>
          <a:xfrm>
            <a:off x="3886900" y="1632792"/>
            <a:ext cx="1370198" cy="113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24"/>
          <p:cNvPicPr preferRelativeResize="0"/>
          <p:nvPr/>
        </p:nvPicPr>
        <p:blipFill rotWithShape="1">
          <a:blip r:embed="rId3">
            <a:alphaModFix amt="47000"/>
          </a:blip>
          <a:srcRect b="0" l="0" r="0" t="0"/>
          <a:stretch/>
        </p:blipFill>
        <p:spPr>
          <a:xfrm>
            <a:off x="6583677" y="1632792"/>
            <a:ext cx="1370198" cy="113113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24"/>
          <p:cNvSpPr txBox="1"/>
          <p:nvPr/>
        </p:nvSpPr>
        <p:spPr>
          <a:xfrm>
            <a:off x="679980" y="3436005"/>
            <a:ext cx="246369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Brain</a:t>
            </a:r>
            <a:r>
              <a:rPr b="0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of remote operations, coordinating data, control, and decision-making across the entire network</a:t>
            </a:r>
            <a:endParaRPr/>
          </a:p>
        </p:txBody>
      </p:sp>
      <p:sp>
        <p:nvSpPr>
          <p:cNvPr id="1049" name="Google Shape;1049;p24"/>
          <p:cNvSpPr txBox="1"/>
          <p:nvPr/>
        </p:nvSpPr>
        <p:spPr>
          <a:xfrm>
            <a:off x="3297754" y="3436005"/>
            <a:ext cx="24636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Backbone </a:t>
            </a:r>
            <a:r>
              <a:rPr b="0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of remote monitoring.</a:t>
            </a:r>
            <a:endParaRPr/>
          </a:p>
        </p:txBody>
      </p:sp>
      <p:sp>
        <p:nvSpPr>
          <p:cNvPr id="1050" name="Google Shape;1050;p24"/>
          <p:cNvSpPr txBox="1"/>
          <p:nvPr/>
        </p:nvSpPr>
        <p:spPr>
          <a:xfrm>
            <a:off x="6035175" y="3436005"/>
            <a:ext cx="246369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Nervous</a:t>
            </a:r>
            <a:r>
              <a:rPr b="1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system of modern infrastructure — learning from data, predicting issues before they happen, and optimizing operations in real time</a:t>
            </a:r>
            <a:endParaRPr/>
          </a:p>
        </p:txBody>
      </p:sp>
      <p:sp>
        <p:nvSpPr>
          <p:cNvPr id="1051" name="Google Shape;1051;p24"/>
          <p:cNvSpPr txBox="1"/>
          <p:nvPr/>
        </p:nvSpPr>
        <p:spPr>
          <a:xfrm>
            <a:off x="735750" y="927293"/>
            <a:ext cx="76725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Empower Infrastructure through Innovative Automation</a:t>
            </a:r>
            <a:endParaRPr/>
          </a:p>
        </p:txBody>
      </p:sp>
      <p:grpSp>
        <p:nvGrpSpPr>
          <p:cNvPr id="1052" name="Google Shape;1052;p24"/>
          <p:cNvGrpSpPr/>
          <p:nvPr/>
        </p:nvGrpSpPr>
        <p:grpSpPr>
          <a:xfrm>
            <a:off x="1545646" y="1927312"/>
            <a:ext cx="630538" cy="575410"/>
            <a:chOff x="1958520" y="2302574"/>
            <a:chExt cx="359213" cy="327807"/>
          </a:xfrm>
        </p:grpSpPr>
        <p:sp>
          <p:nvSpPr>
            <p:cNvPr id="1053" name="Google Shape;1053;p24"/>
            <p:cNvSpPr/>
            <p:nvPr/>
          </p:nvSpPr>
          <p:spPr>
            <a:xfrm>
              <a:off x="1958520" y="2302574"/>
              <a:ext cx="359213" cy="327807"/>
            </a:xfrm>
            <a:custGeom>
              <a:rect b="b" l="l" r="r" t="t"/>
              <a:pathLst>
                <a:path extrusionOk="0" h="10323" w="11312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4"/>
            <p:cNvSpPr/>
            <p:nvPr/>
          </p:nvSpPr>
          <p:spPr>
            <a:xfrm>
              <a:off x="1986877" y="2331313"/>
              <a:ext cx="302117" cy="184909"/>
            </a:xfrm>
            <a:custGeom>
              <a:rect b="b" l="l" r="r" t="t"/>
              <a:pathLst>
                <a:path extrusionOk="0" h="5823" w="9514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4"/>
            <p:cNvSpPr/>
            <p:nvPr/>
          </p:nvSpPr>
          <p:spPr>
            <a:xfrm>
              <a:off x="2131521" y="2526701"/>
              <a:ext cx="11908" cy="10638"/>
            </a:xfrm>
            <a:custGeom>
              <a:rect b="b" l="l" r="r" t="t"/>
              <a:pathLst>
                <a:path extrusionOk="0" h="335" w="375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6" name="Google Shape;1056;p24"/>
          <p:cNvGrpSpPr/>
          <p:nvPr/>
        </p:nvGrpSpPr>
        <p:grpSpPr>
          <a:xfrm>
            <a:off x="7040782" y="1842846"/>
            <a:ext cx="507796" cy="668740"/>
            <a:chOff x="-424696" y="2419687"/>
            <a:chExt cx="264084" cy="347783"/>
          </a:xfrm>
        </p:grpSpPr>
        <p:sp>
          <p:nvSpPr>
            <p:cNvPr id="1057" name="Google Shape;1057;p24"/>
            <p:cNvSpPr/>
            <p:nvPr/>
          </p:nvSpPr>
          <p:spPr>
            <a:xfrm>
              <a:off x="-343975" y="2419687"/>
              <a:ext cx="102263" cy="122982"/>
            </a:xfrm>
            <a:custGeom>
              <a:rect b="b" l="l" r="r" t="t"/>
              <a:pathLst>
                <a:path extrusionOk="0" h="3882" w="3228">
                  <a:moveTo>
                    <a:pt x="1608" y="0"/>
                  </a:moveTo>
                  <a:cubicBezTo>
                    <a:pt x="715" y="0"/>
                    <a:pt x="1" y="727"/>
                    <a:pt x="1" y="1608"/>
                  </a:cubicBezTo>
                  <a:cubicBezTo>
                    <a:pt x="1" y="2286"/>
                    <a:pt x="418" y="2882"/>
                    <a:pt x="1060" y="3120"/>
                  </a:cubicBezTo>
                  <a:lnTo>
                    <a:pt x="1477" y="3810"/>
                  </a:lnTo>
                  <a:cubicBezTo>
                    <a:pt x="1501" y="3858"/>
                    <a:pt x="1549" y="3882"/>
                    <a:pt x="1608" y="3882"/>
                  </a:cubicBezTo>
                  <a:cubicBezTo>
                    <a:pt x="1668" y="3882"/>
                    <a:pt x="1715" y="3858"/>
                    <a:pt x="1739" y="3810"/>
                  </a:cubicBezTo>
                  <a:lnTo>
                    <a:pt x="2156" y="3120"/>
                  </a:lnTo>
                  <a:cubicBezTo>
                    <a:pt x="2561" y="2977"/>
                    <a:pt x="2906" y="2667"/>
                    <a:pt x="3085" y="2263"/>
                  </a:cubicBezTo>
                  <a:cubicBezTo>
                    <a:pt x="3108" y="2191"/>
                    <a:pt x="3085" y="2084"/>
                    <a:pt x="3001" y="2060"/>
                  </a:cubicBezTo>
                  <a:cubicBezTo>
                    <a:pt x="2982" y="2051"/>
                    <a:pt x="2961" y="2046"/>
                    <a:pt x="2940" y="2046"/>
                  </a:cubicBezTo>
                  <a:cubicBezTo>
                    <a:pt x="2883" y="2046"/>
                    <a:pt x="2825" y="2079"/>
                    <a:pt x="2799" y="2132"/>
                  </a:cubicBezTo>
                  <a:cubicBezTo>
                    <a:pt x="2644" y="2465"/>
                    <a:pt x="2370" y="2727"/>
                    <a:pt x="2013" y="2834"/>
                  </a:cubicBezTo>
                  <a:cubicBezTo>
                    <a:pt x="1977" y="2846"/>
                    <a:pt x="1930" y="2858"/>
                    <a:pt x="1918" y="2905"/>
                  </a:cubicBezTo>
                  <a:lnTo>
                    <a:pt x="1608" y="3406"/>
                  </a:lnTo>
                  <a:lnTo>
                    <a:pt x="1299" y="2905"/>
                  </a:lnTo>
                  <a:cubicBezTo>
                    <a:pt x="1275" y="2870"/>
                    <a:pt x="1251" y="2846"/>
                    <a:pt x="1203" y="2834"/>
                  </a:cubicBezTo>
                  <a:cubicBezTo>
                    <a:pt x="668" y="2655"/>
                    <a:pt x="310" y="2155"/>
                    <a:pt x="310" y="1596"/>
                  </a:cubicBezTo>
                  <a:cubicBezTo>
                    <a:pt x="310" y="905"/>
                    <a:pt x="894" y="322"/>
                    <a:pt x="1608" y="322"/>
                  </a:cubicBezTo>
                  <a:cubicBezTo>
                    <a:pt x="2311" y="322"/>
                    <a:pt x="2870" y="881"/>
                    <a:pt x="2906" y="1572"/>
                  </a:cubicBezTo>
                  <a:cubicBezTo>
                    <a:pt x="2906" y="1667"/>
                    <a:pt x="2977" y="1739"/>
                    <a:pt x="3061" y="1739"/>
                  </a:cubicBezTo>
                  <a:cubicBezTo>
                    <a:pt x="3156" y="1739"/>
                    <a:pt x="3227" y="1667"/>
                    <a:pt x="3227" y="1572"/>
                  </a:cubicBezTo>
                  <a:cubicBezTo>
                    <a:pt x="3215" y="1167"/>
                    <a:pt x="3049" y="762"/>
                    <a:pt x="2739" y="465"/>
                  </a:cubicBezTo>
                  <a:cubicBezTo>
                    <a:pt x="2442" y="167"/>
                    <a:pt x="2037" y="0"/>
                    <a:pt x="1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24"/>
            <p:cNvSpPr/>
            <p:nvPr/>
          </p:nvSpPr>
          <p:spPr>
            <a:xfrm>
              <a:off x="-325094" y="2438917"/>
              <a:ext cx="65261" cy="64152"/>
            </a:xfrm>
            <a:custGeom>
              <a:rect b="b" l="l" r="r" t="t"/>
              <a:pathLst>
                <a:path extrusionOk="0" h="2025" w="2060">
                  <a:moveTo>
                    <a:pt x="1012" y="584"/>
                  </a:moveTo>
                  <a:cubicBezTo>
                    <a:pt x="1250" y="584"/>
                    <a:pt x="1441" y="774"/>
                    <a:pt x="1441" y="1013"/>
                  </a:cubicBezTo>
                  <a:cubicBezTo>
                    <a:pt x="1441" y="1251"/>
                    <a:pt x="1250" y="1453"/>
                    <a:pt x="1012" y="1453"/>
                  </a:cubicBezTo>
                  <a:cubicBezTo>
                    <a:pt x="774" y="1453"/>
                    <a:pt x="584" y="1251"/>
                    <a:pt x="584" y="1013"/>
                  </a:cubicBezTo>
                  <a:cubicBezTo>
                    <a:pt x="584" y="774"/>
                    <a:pt x="774" y="584"/>
                    <a:pt x="1012" y="584"/>
                  </a:cubicBezTo>
                  <a:close/>
                  <a:moveTo>
                    <a:pt x="1012" y="1"/>
                  </a:moveTo>
                  <a:cubicBezTo>
                    <a:pt x="929" y="1"/>
                    <a:pt x="845" y="72"/>
                    <a:pt x="845" y="167"/>
                  </a:cubicBezTo>
                  <a:lnTo>
                    <a:pt x="845" y="274"/>
                  </a:lnTo>
                  <a:cubicBezTo>
                    <a:pt x="762" y="286"/>
                    <a:pt x="667" y="334"/>
                    <a:pt x="595" y="370"/>
                  </a:cubicBezTo>
                  <a:lnTo>
                    <a:pt x="524" y="298"/>
                  </a:lnTo>
                  <a:cubicBezTo>
                    <a:pt x="494" y="268"/>
                    <a:pt x="453" y="254"/>
                    <a:pt x="411" y="254"/>
                  </a:cubicBezTo>
                  <a:cubicBezTo>
                    <a:pt x="369" y="254"/>
                    <a:pt x="328" y="268"/>
                    <a:pt x="298" y="298"/>
                  </a:cubicBezTo>
                  <a:cubicBezTo>
                    <a:pt x="238" y="358"/>
                    <a:pt x="238" y="465"/>
                    <a:pt x="298" y="524"/>
                  </a:cubicBezTo>
                  <a:lnTo>
                    <a:pt x="369" y="596"/>
                  </a:lnTo>
                  <a:cubicBezTo>
                    <a:pt x="333" y="667"/>
                    <a:pt x="286" y="763"/>
                    <a:pt x="274" y="858"/>
                  </a:cubicBezTo>
                  <a:lnTo>
                    <a:pt x="167" y="858"/>
                  </a:lnTo>
                  <a:cubicBezTo>
                    <a:pt x="72" y="858"/>
                    <a:pt x="0" y="929"/>
                    <a:pt x="0" y="1013"/>
                  </a:cubicBezTo>
                  <a:cubicBezTo>
                    <a:pt x="0" y="1108"/>
                    <a:pt x="72" y="1179"/>
                    <a:pt x="167" y="1179"/>
                  </a:cubicBezTo>
                  <a:lnTo>
                    <a:pt x="274" y="1179"/>
                  </a:lnTo>
                  <a:cubicBezTo>
                    <a:pt x="286" y="1275"/>
                    <a:pt x="333" y="1358"/>
                    <a:pt x="369" y="1429"/>
                  </a:cubicBezTo>
                  <a:lnTo>
                    <a:pt x="298" y="1513"/>
                  </a:lnTo>
                  <a:cubicBezTo>
                    <a:pt x="238" y="1572"/>
                    <a:pt x="238" y="1667"/>
                    <a:pt x="298" y="1727"/>
                  </a:cubicBezTo>
                  <a:cubicBezTo>
                    <a:pt x="333" y="1763"/>
                    <a:pt x="369" y="1775"/>
                    <a:pt x="417" y="1775"/>
                  </a:cubicBezTo>
                  <a:cubicBezTo>
                    <a:pt x="464" y="1775"/>
                    <a:pt x="512" y="1763"/>
                    <a:pt x="536" y="1727"/>
                  </a:cubicBezTo>
                  <a:lnTo>
                    <a:pt x="607" y="1656"/>
                  </a:lnTo>
                  <a:cubicBezTo>
                    <a:pt x="691" y="1703"/>
                    <a:pt x="774" y="1751"/>
                    <a:pt x="869" y="1763"/>
                  </a:cubicBezTo>
                  <a:lnTo>
                    <a:pt x="869" y="1870"/>
                  </a:lnTo>
                  <a:cubicBezTo>
                    <a:pt x="869" y="1953"/>
                    <a:pt x="941" y="2025"/>
                    <a:pt x="1024" y="2025"/>
                  </a:cubicBezTo>
                  <a:cubicBezTo>
                    <a:pt x="1119" y="2025"/>
                    <a:pt x="1191" y="1953"/>
                    <a:pt x="1191" y="1870"/>
                  </a:cubicBezTo>
                  <a:lnTo>
                    <a:pt x="1191" y="1763"/>
                  </a:lnTo>
                  <a:cubicBezTo>
                    <a:pt x="1286" y="1751"/>
                    <a:pt x="1369" y="1703"/>
                    <a:pt x="1441" y="1656"/>
                  </a:cubicBezTo>
                  <a:lnTo>
                    <a:pt x="1524" y="1727"/>
                  </a:lnTo>
                  <a:cubicBezTo>
                    <a:pt x="1548" y="1763"/>
                    <a:pt x="1596" y="1775"/>
                    <a:pt x="1643" y="1775"/>
                  </a:cubicBezTo>
                  <a:cubicBezTo>
                    <a:pt x="1679" y="1775"/>
                    <a:pt x="1727" y="1763"/>
                    <a:pt x="1762" y="1727"/>
                  </a:cubicBezTo>
                  <a:cubicBezTo>
                    <a:pt x="1822" y="1667"/>
                    <a:pt x="1822" y="1572"/>
                    <a:pt x="1762" y="1513"/>
                  </a:cubicBezTo>
                  <a:lnTo>
                    <a:pt x="1679" y="1429"/>
                  </a:lnTo>
                  <a:cubicBezTo>
                    <a:pt x="1727" y="1358"/>
                    <a:pt x="1774" y="1275"/>
                    <a:pt x="1786" y="1179"/>
                  </a:cubicBezTo>
                  <a:lnTo>
                    <a:pt x="1893" y="1179"/>
                  </a:lnTo>
                  <a:cubicBezTo>
                    <a:pt x="1977" y="1179"/>
                    <a:pt x="2060" y="1108"/>
                    <a:pt x="2060" y="1013"/>
                  </a:cubicBezTo>
                  <a:cubicBezTo>
                    <a:pt x="2012" y="929"/>
                    <a:pt x="1953" y="858"/>
                    <a:pt x="1857" y="858"/>
                  </a:cubicBezTo>
                  <a:lnTo>
                    <a:pt x="1762" y="858"/>
                  </a:lnTo>
                  <a:cubicBezTo>
                    <a:pt x="1738" y="763"/>
                    <a:pt x="1703" y="667"/>
                    <a:pt x="1655" y="596"/>
                  </a:cubicBezTo>
                  <a:lnTo>
                    <a:pt x="1727" y="524"/>
                  </a:lnTo>
                  <a:cubicBezTo>
                    <a:pt x="1786" y="465"/>
                    <a:pt x="1786" y="358"/>
                    <a:pt x="1727" y="298"/>
                  </a:cubicBezTo>
                  <a:cubicBezTo>
                    <a:pt x="1697" y="268"/>
                    <a:pt x="1655" y="254"/>
                    <a:pt x="1613" y="254"/>
                  </a:cubicBezTo>
                  <a:cubicBezTo>
                    <a:pt x="1572" y="254"/>
                    <a:pt x="1530" y="268"/>
                    <a:pt x="1500" y="298"/>
                  </a:cubicBezTo>
                  <a:lnTo>
                    <a:pt x="1429" y="370"/>
                  </a:lnTo>
                  <a:cubicBezTo>
                    <a:pt x="1357" y="334"/>
                    <a:pt x="1262" y="286"/>
                    <a:pt x="1179" y="274"/>
                  </a:cubicBezTo>
                  <a:lnTo>
                    <a:pt x="1179" y="167"/>
                  </a:lnTo>
                  <a:cubicBezTo>
                    <a:pt x="1179" y="72"/>
                    <a:pt x="1107" y="1"/>
                    <a:pt x="1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24"/>
            <p:cNvSpPr/>
            <p:nvPr/>
          </p:nvSpPr>
          <p:spPr>
            <a:xfrm>
              <a:off x="-424696" y="2523027"/>
              <a:ext cx="264084" cy="244443"/>
            </a:xfrm>
            <a:custGeom>
              <a:rect b="b" l="l" r="r" t="t"/>
              <a:pathLst>
                <a:path extrusionOk="0" h="7716" w="8336">
                  <a:moveTo>
                    <a:pt x="2513" y="1"/>
                  </a:moveTo>
                  <a:cubicBezTo>
                    <a:pt x="2477" y="1"/>
                    <a:pt x="2418" y="13"/>
                    <a:pt x="2370" y="24"/>
                  </a:cubicBezTo>
                  <a:cubicBezTo>
                    <a:pt x="1834" y="167"/>
                    <a:pt x="1442" y="667"/>
                    <a:pt x="1442" y="1263"/>
                  </a:cubicBezTo>
                  <a:lnTo>
                    <a:pt x="1442" y="1358"/>
                  </a:lnTo>
                  <a:cubicBezTo>
                    <a:pt x="953" y="1513"/>
                    <a:pt x="632" y="2013"/>
                    <a:pt x="632" y="2560"/>
                  </a:cubicBezTo>
                  <a:cubicBezTo>
                    <a:pt x="632" y="2751"/>
                    <a:pt x="680" y="2941"/>
                    <a:pt x="751" y="3120"/>
                  </a:cubicBezTo>
                  <a:cubicBezTo>
                    <a:pt x="287" y="3453"/>
                    <a:pt x="1" y="4001"/>
                    <a:pt x="1" y="4596"/>
                  </a:cubicBezTo>
                  <a:cubicBezTo>
                    <a:pt x="1" y="4966"/>
                    <a:pt x="108" y="5323"/>
                    <a:pt x="322" y="5620"/>
                  </a:cubicBezTo>
                  <a:cubicBezTo>
                    <a:pt x="346" y="5675"/>
                    <a:pt x="395" y="5699"/>
                    <a:pt x="446" y="5699"/>
                  </a:cubicBezTo>
                  <a:cubicBezTo>
                    <a:pt x="473" y="5699"/>
                    <a:pt x="500" y="5692"/>
                    <a:pt x="525" y="5680"/>
                  </a:cubicBezTo>
                  <a:cubicBezTo>
                    <a:pt x="620" y="5644"/>
                    <a:pt x="644" y="5537"/>
                    <a:pt x="584" y="5442"/>
                  </a:cubicBezTo>
                  <a:cubicBezTo>
                    <a:pt x="406" y="5192"/>
                    <a:pt x="322" y="4894"/>
                    <a:pt x="322" y="4596"/>
                  </a:cubicBezTo>
                  <a:cubicBezTo>
                    <a:pt x="322" y="4061"/>
                    <a:pt x="596" y="3573"/>
                    <a:pt x="1037" y="3311"/>
                  </a:cubicBezTo>
                  <a:cubicBezTo>
                    <a:pt x="1037" y="3311"/>
                    <a:pt x="1049" y="3311"/>
                    <a:pt x="1049" y="3299"/>
                  </a:cubicBezTo>
                  <a:cubicBezTo>
                    <a:pt x="1049" y="3299"/>
                    <a:pt x="1327" y="3093"/>
                    <a:pt x="1883" y="3093"/>
                  </a:cubicBezTo>
                  <a:cubicBezTo>
                    <a:pt x="1925" y="3093"/>
                    <a:pt x="1968" y="3094"/>
                    <a:pt x="2013" y="3096"/>
                  </a:cubicBezTo>
                  <a:cubicBezTo>
                    <a:pt x="2108" y="3096"/>
                    <a:pt x="2180" y="3037"/>
                    <a:pt x="2180" y="2941"/>
                  </a:cubicBezTo>
                  <a:cubicBezTo>
                    <a:pt x="2180" y="2858"/>
                    <a:pt x="2120" y="2775"/>
                    <a:pt x="2025" y="2775"/>
                  </a:cubicBezTo>
                  <a:cubicBezTo>
                    <a:pt x="2000" y="2774"/>
                    <a:pt x="1975" y="2774"/>
                    <a:pt x="1950" y="2774"/>
                  </a:cubicBezTo>
                  <a:cubicBezTo>
                    <a:pt x="1502" y="2774"/>
                    <a:pt x="1182" y="2874"/>
                    <a:pt x="1013" y="2953"/>
                  </a:cubicBezTo>
                  <a:cubicBezTo>
                    <a:pt x="953" y="2834"/>
                    <a:pt x="941" y="2703"/>
                    <a:pt x="941" y="2560"/>
                  </a:cubicBezTo>
                  <a:cubicBezTo>
                    <a:pt x="941" y="2108"/>
                    <a:pt x="1239" y="1727"/>
                    <a:pt x="1644" y="1632"/>
                  </a:cubicBezTo>
                  <a:cubicBezTo>
                    <a:pt x="1680" y="1632"/>
                    <a:pt x="1882" y="1632"/>
                    <a:pt x="2013" y="1763"/>
                  </a:cubicBezTo>
                  <a:cubicBezTo>
                    <a:pt x="2120" y="1870"/>
                    <a:pt x="2180" y="2025"/>
                    <a:pt x="2180" y="2239"/>
                  </a:cubicBezTo>
                  <a:cubicBezTo>
                    <a:pt x="2180" y="2334"/>
                    <a:pt x="2251" y="2406"/>
                    <a:pt x="2323" y="2406"/>
                  </a:cubicBezTo>
                  <a:cubicBezTo>
                    <a:pt x="2418" y="2406"/>
                    <a:pt x="2489" y="2334"/>
                    <a:pt x="2489" y="2239"/>
                  </a:cubicBezTo>
                  <a:cubicBezTo>
                    <a:pt x="2489" y="1929"/>
                    <a:pt x="2394" y="1691"/>
                    <a:pt x="2215" y="1525"/>
                  </a:cubicBezTo>
                  <a:cubicBezTo>
                    <a:pt x="2073" y="1394"/>
                    <a:pt x="1882" y="1334"/>
                    <a:pt x="1763" y="1322"/>
                  </a:cubicBezTo>
                  <a:lnTo>
                    <a:pt x="1763" y="1275"/>
                  </a:lnTo>
                  <a:cubicBezTo>
                    <a:pt x="1763" y="846"/>
                    <a:pt x="2037" y="453"/>
                    <a:pt x="2430" y="358"/>
                  </a:cubicBezTo>
                  <a:cubicBezTo>
                    <a:pt x="2477" y="334"/>
                    <a:pt x="2513" y="334"/>
                    <a:pt x="2561" y="322"/>
                  </a:cubicBezTo>
                  <a:lnTo>
                    <a:pt x="2846" y="322"/>
                  </a:lnTo>
                  <a:cubicBezTo>
                    <a:pt x="3370" y="322"/>
                    <a:pt x="3799" y="751"/>
                    <a:pt x="3799" y="1275"/>
                  </a:cubicBezTo>
                  <a:lnTo>
                    <a:pt x="3799" y="4608"/>
                  </a:lnTo>
                  <a:cubicBezTo>
                    <a:pt x="3311" y="4644"/>
                    <a:pt x="2858" y="4835"/>
                    <a:pt x="2513" y="5180"/>
                  </a:cubicBezTo>
                  <a:cubicBezTo>
                    <a:pt x="2477" y="5216"/>
                    <a:pt x="2454" y="5311"/>
                    <a:pt x="2489" y="5370"/>
                  </a:cubicBezTo>
                  <a:cubicBezTo>
                    <a:pt x="2513" y="5430"/>
                    <a:pt x="2573" y="5442"/>
                    <a:pt x="2620" y="5442"/>
                  </a:cubicBezTo>
                  <a:cubicBezTo>
                    <a:pt x="2668" y="5442"/>
                    <a:pt x="2715" y="5430"/>
                    <a:pt x="2739" y="5394"/>
                  </a:cubicBezTo>
                  <a:cubicBezTo>
                    <a:pt x="3037" y="5097"/>
                    <a:pt x="3454" y="4918"/>
                    <a:pt x="3894" y="4918"/>
                  </a:cubicBezTo>
                  <a:cubicBezTo>
                    <a:pt x="4168" y="5192"/>
                    <a:pt x="4335" y="5573"/>
                    <a:pt x="4335" y="5978"/>
                  </a:cubicBezTo>
                  <a:cubicBezTo>
                    <a:pt x="4335" y="6382"/>
                    <a:pt x="4168" y="6763"/>
                    <a:pt x="3894" y="7037"/>
                  </a:cubicBezTo>
                  <a:cubicBezTo>
                    <a:pt x="3656" y="7263"/>
                    <a:pt x="3335" y="7394"/>
                    <a:pt x="3013" y="7394"/>
                  </a:cubicBezTo>
                  <a:cubicBezTo>
                    <a:pt x="2358" y="7394"/>
                    <a:pt x="1811" y="6882"/>
                    <a:pt x="1703" y="6204"/>
                  </a:cubicBezTo>
                  <a:cubicBezTo>
                    <a:pt x="1763" y="6097"/>
                    <a:pt x="1942" y="5787"/>
                    <a:pt x="2215" y="5680"/>
                  </a:cubicBezTo>
                  <a:cubicBezTo>
                    <a:pt x="2299" y="5656"/>
                    <a:pt x="2358" y="5561"/>
                    <a:pt x="2323" y="5489"/>
                  </a:cubicBezTo>
                  <a:cubicBezTo>
                    <a:pt x="2304" y="5413"/>
                    <a:pt x="2239" y="5375"/>
                    <a:pt x="2171" y="5375"/>
                  </a:cubicBezTo>
                  <a:cubicBezTo>
                    <a:pt x="2154" y="5375"/>
                    <a:pt x="2137" y="5377"/>
                    <a:pt x="2120" y="5382"/>
                  </a:cubicBezTo>
                  <a:cubicBezTo>
                    <a:pt x="1775" y="5513"/>
                    <a:pt x="1549" y="5847"/>
                    <a:pt x="1442" y="6013"/>
                  </a:cubicBezTo>
                  <a:cubicBezTo>
                    <a:pt x="1287" y="5978"/>
                    <a:pt x="1132" y="5918"/>
                    <a:pt x="989" y="5835"/>
                  </a:cubicBezTo>
                  <a:cubicBezTo>
                    <a:pt x="956" y="5816"/>
                    <a:pt x="920" y="5806"/>
                    <a:pt x="887" y="5806"/>
                  </a:cubicBezTo>
                  <a:cubicBezTo>
                    <a:pt x="837" y="5806"/>
                    <a:pt x="791" y="5828"/>
                    <a:pt x="763" y="5870"/>
                  </a:cubicBezTo>
                  <a:cubicBezTo>
                    <a:pt x="715" y="5954"/>
                    <a:pt x="727" y="6049"/>
                    <a:pt x="810" y="6097"/>
                  </a:cubicBezTo>
                  <a:cubicBezTo>
                    <a:pt x="989" y="6216"/>
                    <a:pt x="1191" y="6287"/>
                    <a:pt x="1406" y="6323"/>
                  </a:cubicBezTo>
                  <a:cubicBezTo>
                    <a:pt x="1549" y="7121"/>
                    <a:pt x="2239" y="7716"/>
                    <a:pt x="3025" y="7716"/>
                  </a:cubicBezTo>
                  <a:cubicBezTo>
                    <a:pt x="3430" y="7716"/>
                    <a:pt x="3823" y="7561"/>
                    <a:pt x="4120" y="7275"/>
                  </a:cubicBezTo>
                  <a:lnTo>
                    <a:pt x="4168" y="7228"/>
                  </a:lnTo>
                  <a:lnTo>
                    <a:pt x="4216" y="7275"/>
                  </a:lnTo>
                  <a:cubicBezTo>
                    <a:pt x="4251" y="7299"/>
                    <a:pt x="4287" y="7335"/>
                    <a:pt x="4323" y="7359"/>
                  </a:cubicBezTo>
                  <a:cubicBezTo>
                    <a:pt x="4609" y="7597"/>
                    <a:pt x="4966" y="7716"/>
                    <a:pt x="5311" y="7716"/>
                  </a:cubicBezTo>
                  <a:cubicBezTo>
                    <a:pt x="6109" y="7716"/>
                    <a:pt x="6787" y="7121"/>
                    <a:pt x="6942" y="6323"/>
                  </a:cubicBezTo>
                  <a:cubicBezTo>
                    <a:pt x="7168" y="6287"/>
                    <a:pt x="7371" y="6204"/>
                    <a:pt x="7561" y="6085"/>
                  </a:cubicBezTo>
                  <a:cubicBezTo>
                    <a:pt x="7633" y="6037"/>
                    <a:pt x="7657" y="5954"/>
                    <a:pt x="7621" y="5870"/>
                  </a:cubicBezTo>
                  <a:cubicBezTo>
                    <a:pt x="7589" y="5816"/>
                    <a:pt x="7538" y="5781"/>
                    <a:pt x="7478" y="5781"/>
                  </a:cubicBezTo>
                  <a:cubicBezTo>
                    <a:pt x="7448" y="5781"/>
                    <a:pt x="7415" y="5791"/>
                    <a:pt x="7383" y="5811"/>
                  </a:cubicBezTo>
                  <a:cubicBezTo>
                    <a:pt x="7240" y="5918"/>
                    <a:pt x="7061" y="5978"/>
                    <a:pt x="6883" y="6013"/>
                  </a:cubicBezTo>
                  <a:cubicBezTo>
                    <a:pt x="6787" y="5835"/>
                    <a:pt x="6573" y="5513"/>
                    <a:pt x="6204" y="5382"/>
                  </a:cubicBezTo>
                  <a:cubicBezTo>
                    <a:pt x="6187" y="5377"/>
                    <a:pt x="6171" y="5375"/>
                    <a:pt x="6154" y="5375"/>
                  </a:cubicBezTo>
                  <a:cubicBezTo>
                    <a:pt x="6089" y="5375"/>
                    <a:pt x="6030" y="5413"/>
                    <a:pt x="6002" y="5489"/>
                  </a:cubicBezTo>
                  <a:cubicBezTo>
                    <a:pt x="5978" y="5573"/>
                    <a:pt x="6025" y="5656"/>
                    <a:pt x="6109" y="5680"/>
                  </a:cubicBezTo>
                  <a:cubicBezTo>
                    <a:pt x="6383" y="5787"/>
                    <a:pt x="6561" y="6097"/>
                    <a:pt x="6621" y="6204"/>
                  </a:cubicBezTo>
                  <a:cubicBezTo>
                    <a:pt x="6525" y="6882"/>
                    <a:pt x="5966" y="7394"/>
                    <a:pt x="5311" y="7394"/>
                  </a:cubicBezTo>
                  <a:cubicBezTo>
                    <a:pt x="5037" y="7394"/>
                    <a:pt x="4751" y="7287"/>
                    <a:pt x="4513" y="7109"/>
                  </a:cubicBezTo>
                  <a:cubicBezTo>
                    <a:pt x="4478" y="7085"/>
                    <a:pt x="4454" y="7061"/>
                    <a:pt x="4418" y="7037"/>
                  </a:cubicBezTo>
                  <a:cubicBezTo>
                    <a:pt x="4394" y="7025"/>
                    <a:pt x="4382" y="6990"/>
                    <a:pt x="4347" y="6966"/>
                  </a:cubicBezTo>
                  <a:cubicBezTo>
                    <a:pt x="4537" y="6680"/>
                    <a:pt x="4644" y="6323"/>
                    <a:pt x="4644" y="5966"/>
                  </a:cubicBezTo>
                  <a:cubicBezTo>
                    <a:pt x="4644" y="5859"/>
                    <a:pt x="4632" y="5775"/>
                    <a:pt x="4620" y="5680"/>
                  </a:cubicBezTo>
                  <a:lnTo>
                    <a:pt x="4620" y="5680"/>
                  </a:lnTo>
                  <a:cubicBezTo>
                    <a:pt x="5430" y="5859"/>
                    <a:pt x="5728" y="6251"/>
                    <a:pt x="5823" y="6430"/>
                  </a:cubicBezTo>
                  <a:cubicBezTo>
                    <a:pt x="5844" y="6482"/>
                    <a:pt x="5910" y="6516"/>
                    <a:pt x="5973" y="6516"/>
                  </a:cubicBezTo>
                  <a:cubicBezTo>
                    <a:pt x="5983" y="6516"/>
                    <a:pt x="5992" y="6515"/>
                    <a:pt x="6002" y="6513"/>
                  </a:cubicBezTo>
                  <a:cubicBezTo>
                    <a:pt x="6109" y="6501"/>
                    <a:pt x="6168" y="6382"/>
                    <a:pt x="6121" y="6275"/>
                  </a:cubicBezTo>
                  <a:cubicBezTo>
                    <a:pt x="5990" y="6025"/>
                    <a:pt x="5633" y="5561"/>
                    <a:pt x="4656" y="5370"/>
                  </a:cubicBezTo>
                  <a:cubicBezTo>
                    <a:pt x="4646" y="5367"/>
                    <a:pt x="4634" y="5365"/>
                    <a:pt x="4622" y="5365"/>
                  </a:cubicBezTo>
                  <a:cubicBezTo>
                    <a:pt x="4594" y="5365"/>
                    <a:pt x="4562" y="5374"/>
                    <a:pt x="4537" y="5382"/>
                  </a:cubicBezTo>
                  <a:cubicBezTo>
                    <a:pt x="4501" y="5239"/>
                    <a:pt x="4418" y="5097"/>
                    <a:pt x="4347" y="4977"/>
                  </a:cubicBezTo>
                  <a:cubicBezTo>
                    <a:pt x="4359" y="4954"/>
                    <a:pt x="4394" y="4942"/>
                    <a:pt x="4418" y="4906"/>
                  </a:cubicBezTo>
                  <a:cubicBezTo>
                    <a:pt x="4859" y="4906"/>
                    <a:pt x="5252" y="5073"/>
                    <a:pt x="5573" y="5382"/>
                  </a:cubicBezTo>
                  <a:cubicBezTo>
                    <a:pt x="5597" y="5418"/>
                    <a:pt x="5644" y="5430"/>
                    <a:pt x="5692" y="5430"/>
                  </a:cubicBezTo>
                  <a:cubicBezTo>
                    <a:pt x="5752" y="5430"/>
                    <a:pt x="5787" y="5394"/>
                    <a:pt x="5823" y="5358"/>
                  </a:cubicBezTo>
                  <a:cubicBezTo>
                    <a:pt x="5847" y="5299"/>
                    <a:pt x="5847" y="5204"/>
                    <a:pt x="5787" y="5156"/>
                  </a:cubicBezTo>
                  <a:cubicBezTo>
                    <a:pt x="5454" y="4823"/>
                    <a:pt x="4990" y="4608"/>
                    <a:pt x="4513" y="4596"/>
                  </a:cubicBezTo>
                  <a:lnTo>
                    <a:pt x="4513" y="1251"/>
                  </a:lnTo>
                  <a:cubicBezTo>
                    <a:pt x="4513" y="727"/>
                    <a:pt x="4942" y="298"/>
                    <a:pt x="5466" y="298"/>
                  </a:cubicBezTo>
                  <a:lnTo>
                    <a:pt x="5752" y="298"/>
                  </a:lnTo>
                  <a:cubicBezTo>
                    <a:pt x="5787" y="298"/>
                    <a:pt x="5835" y="310"/>
                    <a:pt x="5883" y="310"/>
                  </a:cubicBezTo>
                  <a:cubicBezTo>
                    <a:pt x="6287" y="417"/>
                    <a:pt x="6549" y="786"/>
                    <a:pt x="6549" y="1227"/>
                  </a:cubicBezTo>
                  <a:lnTo>
                    <a:pt x="6549" y="1275"/>
                  </a:lnTo>
                  <a:cubicBezTo>
                    <a:pt x="6418" y="1287"/>
                    <a:pt x="6240" y="1334"/>
                    <a:pt x="6085" y="1489"/>
                  </a:cubicBezTo>
                  <a:cubicBezTo>
                    <a:pt x="5906" y="1644"/>
                    <a:pt x="5823" y="1882"/>
                    <a:pt x="5823" y="2203"/>
                  </a:cubicBezTo>
                  <a:cubicBezTo>
                    <a:pt x="5823" y="2287"/>
                    <a:pt x="5883" y="2346"/>
                    <a:pt x="5954" y="2358"/>
                  </a:cubicBezTo>
                  <a:cubicBezTo>
                    <a:pt x="5967" y="2361"/>
                    <a:pt x="5979" y="2362"/>
                    <a:pt x="5990" y="2362"/>
                  </a:cubicBezTo>
                  <a:cubicBezTo>
                    <a:pt x="6077" y="2362"/>
                    <a:pt x="6133" y="2287"/>
                    <a:pt x="6133" y="2203"/>
                  </a:cubicBezTo>
                  <a:cubicBezTo>
                    <a:pt x="6133" y="1977"/>
                    <a:pt x="6192" y="1822"/>
                    <a:pt x="6299" y="1727"/>
                  </a:cubicBezTo>
                  <a:cubicBezTo>
                    <a:pt x="6430" y="1584"/>
                    <a:pt x="6621" y="1584"/>
                    <a:pt x="6668" y="1584"/>
                  </a:cubicBezTo>
                  <a:cubicBezTo>
                    <a:pt x="7073" y="1679"/>
                    <a:pt x="7371" y="2060"/>
                    <a:pt x="7371" y="2513"/>
                  </a:cubicBezTo>
                  <a:cubicBezTo>
                    <a:pt x="7371" y="2644"/>
                    <a:pt x="7335" y="2775"/>
                    <a:pt x="7299" y="2918"/>
                  </a:cubicBezTo>
                  <a:cubicBezTo>
                    <a:pt x="7138" y="2832"/>
                    <a:pt x="6840" y="2736"/>
                    <a:pt x="6424" y="2736"/>
                  </a:cubicBezTo>
                  <a:cubicBezTo>
                    <a:pt x="6380" y="2736"/>
                    <a:pt x="6334" y="2737"/>
                    <a:pt x="6287" y="2739"/>
                  </a:cubicBezTo>
                  <a:cubicBezTo>
                    <a:pt x="6192" y="2739"/>
                    <a:pt x="6133" y="2799"/>
                    <a:pt x="6121" y="2882"/>
                  </a:cubicBezTo>
                  <a:cubicBezTo>
                    <a:pt x="6109" y="2989"/>
                    <a:pt x="6192" y="3061"/>
                    <a:pt x="6287" y="3061"/>
                  </a:cubicBezTo>
                  <a:cubicBezTo>
                    <a:pt x="6317" y="3059"/>
                    <a:pt x="6346" y="3059"/>
                    <a:pt x="6374" y="3059"/>
                  </a:cubicBezTo>
                  <a:cubicBezTo>
                    <a:pt x="6937" y="3059"/>
                    <a:pt x="7240" y="3275"/>
                    <a:pt x="7252" y="3275"/>
                  </a:cubicBezTo>
                  <a:lnTo>
                    <a:pt x="7264" y="3287"/>
                  </a:lnTo>
                  <a:cubicBezTo>
                    <a:pt x="7716" y="3537"/>
                    <a:pt x="7978" y="4025"/>
                    <a:pt x="7978" y="4561"/>
                  </a:cubicBezTo>
                  <a:cubicBezTo>
                    <a:pt x="7978" y="4858"/>
                    <a:pt x="7895" y="5144"/>
                    <a:pt x="7740" y="5382"/>
                  </a:cubicBezTo>
                  <a:cubicBezTo>
                    <a:pt x="7692" y="5454"/>
                    <a:pt x="7716" y="5549"/>
                    <a:pt x="7776" y="5608"/>
                  </a:cubicBezTo>
                  <a:cubicBezTo>
                    <a:pt x="7799" y="5632"/>
                    <a:pt x="7835" y="5632"/>
                    <a:pt x="7871" y="5632"/>
                  </a:cubicBezTo>
                  <a:cubicBezTo>
                    <a:pt x="7930" y="5632"/>
                    <a:pt x="7978" y="5608"/>
                    <a:pt x="8014" y="5561"/>
                  </a:cubicBezTo>
                  <a:cubicBezTo>
                    <a:pt x="8204" y="5263"/>
                    <a:pt x="8311" y="4918"/>
                    <a:pt x="8311" y="4561"/>
                  </a:cubicBezTo>
                  <a:cubicBezTo>
                    <a:pt x="8335" y="4001"/>
                    <a:pt x="8061" y="3453"/>
                    <a:pt x="7597" y="3120"/>
                  </a:cubicBezTo>
                  <a:cubicBezTo>
                    <a:pt x="7680" y="2941"/>
                    <a:pt x="7716" y="2751"/>
                    <a:pt x="7716" y="2560"/>
                  </a:cubicBezTo>
                  <a:cubicBezTo>
                    <a:pt x="7716" y="2013"/>
                    <a:pt x="7371" y="1537"/>
                    <a:pt x="6895" y="1358"/>
                  </a:cubicBezTo>
                  <a:lnTo>
                    <a:pt x="6895" y="1263"/>
                  </a:lnTo>
                  <a:cubicBezTo>
                    <a:pt x="6895" y="679"/>
                    <a:pt x="6525" y="179"/>
                    <a:pt x="5978" y="24"/>
                  </a:cubicBezTo>
                  <a:cubicBezTo>
                    <a:pt x="5930" y="13"/>
                    <a:pt x="5871" y="13"/>
                    <a:pt x="5823" y="1"/>
                  </a:cubicBezTo>
                  <a:lnTo>
                    <a:pt x="5478" y="1"/>
                  </a:lnTo>
                  <a:cubicBezTo>
                    <a:pt x="4787" y="1"/>
                    <a:pt x="4216" y="560"/>
                    <a:pt x="4216" y="1263"/>
                  </a:cubicBezTo>
                  <a:lnTo>
                    <a:pt x="4216" y="4692"/>
                  </a:lnTo>
                  <a:lnTo>
                    <a:pt x="4168" y="4727"/>
                  </a:lnTo>
                  <a:lnTo>
                    <a:pt x="4120" y="4692"/>
                  </a:lnTo>
                  <a:lnTo>
                    <a:pt x="4120" y="1263"/>
                  </a:lnTo>
                  <a:cubicBezTo>
                    <a:pt x="4120" y="560"/>
                    <a:pt x="3561" y="1"/>
                    <a:pt x="2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24"/>
            <p:cNvSpPr/>
            <p:nvPr/>
          </p:nvSpPr>
          <p:spPr>
            <a:xfrm>
              <a:off x="-266264" y="2541908"/>
              <a:ext cx="44162" cy="22271"/>
            </a:xfrm>
            <a:custGeom>
              <a:rect b="b" l="l" r="r" t="t"/>
              <a:pathLst>
                <a:path extrusionOk="0" h="703" w="1394">
                  <a:moveTo>
                    <a:pt x="454" y="0"/>
                  </a:moveTo>
                  <a:cubicBezTo>
                    <a:pt x="402" y="0"/>
                    <a:pt x="350" y="4"/>
                    <a:pt x="298" y="12"/>
                  </a:cubicBezTo>
                  <a:lnTo>
                    <a:pt x="155" y="24"/>
                  </a:lnTo>
                  <a:cubicBezTo>
                    <a:pt x="60" y="48"/>
                    <a:pt x="0" y="119"/>
                    <a:pt x="12" y="202"/>
                  </a:cubicBezTo>
                  <a:cubicBezTo>
                    <a:pt x="34" y="290"/>
                    <a:pt x="96" y="347"/>
                    <a:pt x="170" y="347"/>
                  </a:cubicBezTo>
                  <a:cubicBezTo>
                    <a:pt x="177" y="347"/>
                    <a:pt x="184" y="346"/>
                    <a:pt x="191" y="345"/>
                  </a:cubicBezTo>
                  <a:lnTo>
                    <a:pt x="346" y="321"/>
                  </a:lnTo>
                  <a:cubicBezTo>
                    <a:pt x="370" y="319"/>
                    <a:pt x="394" y="318"/>
                    <a:pt x="417" y="318"/>
                  </a:cubicBezTo>
                  <a:cubicBezTo>
                    <a:pt x="675" y="318"/>
                    <a:pt x="908" y="436"/>
                    <a:pt x="1072" y="643"/>
                  </a:cubicBezTo>
                  <a:cubicBezTo>
                    <a:pt x="1108" y="679"/>
                    <a:pt x="1143" y="702"/>
                    <a:pt x="1203" y="702"/>
                  </a:cubicBezTo>
                  <a:cubicBezTo>
                    <a:pt x="1239" y="702"/>
                    <a:pt x="1286" y="679"/>
                    <a:pt x="1298" y="667"/>
                  </a:cubicBezTo>
                  <a:cubicBezTo>
                    <a:pt x="1370" y="607"/>
                    <a:pt x="1394" y="524"/>
                    <a:pt x="1334" y="440"/>
                  </a:cubicBezTo>
                  <a:cubicBezTo>
                    <a:pt x="1126" y="171"/>
                    <a:pt x="802" y="0"/>
                    <a:pt x="4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24"/>
            <p:cNvSpPr/>
            <p:nvPr/>
          </p:nvSpPr>
          <p:spPr>
            <a:xfrm>
              <a:off x="-202524" y="2635428"/>
              <a:ext cx="28322" cy="37002"/>
            </a:xfrm>
            <a:custGeom>
              <a:rect b="b" l="l" r="r" t="t"/>
              <a:pathLst>
                <a:path extrusionOk="0" h="1168" w="894">
                  <a:moveTo>
                    <a:pt x="181" y="1"/>
                  </a:moveTo>
                  <a:cubicBezTo>
                    <a:pt x="115" y="1"/>
                    <a:pt x="55" y="44"/>
                    <a:pt x="36" y="108"/>
                  </a:cubicBezTo>
                  <a:cubicBezTo>
                    <a:pt x="1" y="203"/>
                    <a:pt x="48" y="286"/>
                    <a:pt x="132" y="322"/>
                  </a:cubicBezTo>
                  <a:cubicBezTo>
                    <a:pt x="525" y="441"/>
                    <a:pt x="572" y="1025"/>
                    <a:pt x="572" y="1025"/>
                  </a:cubicBezTo>
                  <a:cubicBezTo>
                    <a:pt x="572" y="1108"/>
                    <a:pt x="644" y="1168"/>
                    <a:pt x="727" y="1168"/>
                  </a:cubicBezTo>
                  <a:lnTo>
                    <a:pt x="751" y="1168"/>
                  </a:lnTo>
                  <a:cubicBezTo>
                    <a:pt x="822" y="1168"/>
                    <a:pt x="894" y="1096"/>
                    <a:pt x="894" y="1001"/>
                  </a:cubicBezTo>
                  <a:cubicBezTo>
                    <a:pt x="894" y="977"/>
                    <a:pt x="846" y="203"/>
                    <a:pt x="239" y="13"/>
                  </a:cubicBez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24"/>
            <p:cNvSpPr/>
            <p:nvPr/>
          </p:nvSpPr>
          <p:spPr>
            <a:xfrm>
              <a:off x="-265124" y="2613125"/>
              <a:ext cx="26041" cy="49167"/>
            </a:xfrm>
            <a:custGeom>
              <a:rect b="b" l="l" r="r" t="t"/>
              <a:pathLst>
                <a:path extrusionOk="0" h="1552" w="822">
                  <a:moveTo>
                    <a:pt x="646" y="0"/>
                  </a:moveTo>
                  <a:cubicBezTo>
                    <a:pt x="617" y="0"/>
                    <a:pt x="588" y="9"/>
                    <a:pt x="560" y="26"/>
                  </a:cubicBezTo>
                  <a:cubicBezTo>
                    <a:pt x="345" y="181"/>
                    <a:pt x="0" y="538"/>
                    <a:pt x="0" y="1383"/>
                  </a:cubicBezTo>
                  <a:cubicBezTo>
                    <a:pt x="0" y="1462"/>
                    <a:pt x="74" y="1551"/>
                    <a:pt x="163" y="1551"/>
                  </a:cubicBezTo>
                  <a:cubicBezTo>
                    <a:pt x="168" y="1551"/>
                    <a:pt x="173" y="1551"/>
                    <a:pt x="179" y="1550"/>
                  </a:cubicBezTo>
                  <a:cubicBezTo>
                    <a:pt x="250" y="1526"/>
                    <a:pt x="310" y="1455"/>
                    <a:pt x="310" y="1383"/>
                  </a:cubicBezTo>
                  <a:cubicBezTo>
                    <a:pt x="310" y="681"/>
                    <a:pt x="584" y="395"/>
                    <a:pt x="726" y="312"/>
                  </a:cubicBezTo>
                  <a:cubicBezTo>
                    <a:pt x="786" y="264"/>
                    <a:pt x="822" y="205"/>
                    <a:pt x="798" y="133"/>
                  </a:cubicBezTo>
                  <a:cubicBezTo>
                    <a:pt x="781" y="49"/>
                    <a:pt x="716" y="0"/>
                    <a:pt x="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24"/>
            <p:cNvSpPr/>
            <p:nvPr/>
          </p:nvSpPr>
          <p:spPr>
            <a:xfrm>
              <a:off x="-364345" y="2542003"/>
              <a:ext cx="44162" cy="22176"/>
            </a:xfrm>
            <a:custGeom>
              <a:rect b="b" l="l" r="r" t="t"/>
              <a:pathLst>
                <a:path extrusionOk="0" h="700" w="1394">
                  <a:moveTo>
                    <a:pt x="963" y="1"/>
                  </a:moveTo>
                  <a:cubicBezTo>
                    <a:pt x="614" y="1"/>
                    <a:pt x="272" y="163"/>
                    <a:pt x="60" y="437"/>
                  </a:cubicBezTo>
                  <a:cubicBezTo>
                    <a:pt x="1" y="521"/>
                    <a:pt x="25" y="616"/>
                    <a:pt x="96" y="664"/>
                  </a:cubicBezTo>
                  <a:cubicBezTo>
                    <a:pt x="120" y="676"/>
                    <a:pt x="156" y="699"/>
                    <a:pt x="179" y="699"/>
                  </a:cubicBezTo>
                  <a:cubicBezTo>
                    <a:pt x="227" y="699"/>
                    <a:pt x="287" y="664"/>
                    <a:pt x="322" y="640"/>
                  </a:cubicBezTo>
                  <a:cubicBezTo>
                    <a:pt x="464" y="433"/>
                    <a:pt x="716" y="315"/>
                    <a:pt x="976" y="315"/>
                  </a:cubicBezTo>
                  <a:cubicBezTo>
                    <a:pt x="1000" y="315"/>
                    <a:pt x="1025" y="316"/>
                    <a:pt x="1049" y="318"/>
                  </a:cubicBezTo>
                  <a:lnTo>
                    <a:pt x="1191" y="342"/>
                  </a:lnTo>
                  <a:cubicBezTo>
                    <a:pt x="1200" y="343"/>
                    <a:pt x="1208" y="344"/>
                    <a:pt x="1215" y="344"/>
                  </a:cubicBezTo>
                  <a:cubicBezTo>
                    <a:pt x="1298" y="344"/>
                    <a:pt x="1359" y="287"/>
                    <a:pt x="1370" y="199"/>
                  </a:cubicBezTo>
                  <a:cubicBezTo>
                    <a:pt x="1394" y="116"/>
                    <a:pt x="1334" y="21"/>
                    <a:pt x="1239" y="21"/>
                  </a:cubicBezTo>
                  <a:lnTo>
                    <a:pt x="1096" y="9"/>
                  </a:lnTo>
                  <a:cubicBezTo>
                    <a:pt x="1052" y="3"/>
                    <a:pt x="1007" y="1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24"/>
            <p:cNvSpPr/>
            <p:nvPr/>
          </p:nvSpPr>
          <p:spPr>
            <a:xfrm>
              <a:off x="-359055" y="2693941"/>
              <a:ext cx="56232" cy="41849"/>
            </a:xfrm>
            <a:custGeom>
              <a:rect b="b" l="l" r="r" t="t"/>
              <a:pathLst>
                <a:path extrusionOk="0" h="1321" w="1775">
                  <a:moveTo>
                    <a:pt x="1604" y="1"/>
                  </a:moveTo>
                  <a:cubicBezTo>
                    <a:pt x="1586" y="1"/>
                    <a:pt x="1567" y="4"/>
                    <a:pt x="1548" y="11"/>
                  </a:cubicBezTo>
                  <a:cubicBezTo>
                    <a:pt x="179" y="309"/>
                    <a:pt x="36" y="1095"/>
                    <a:pt x="12" y="1118"/>
                  </a:cubicBezTo>
                  <a:cubicBezTo>
                    <a:pt x="1" y="1214"/>
                    <a:pt x="60" y="1297"/>
                    <a:pt x="155" y="1321"/>
                  </a:cubicBezTo>
                  <a:lnTo>
                    <a:pt x="179" y="1321"/>
                  </a:lnTo>
                  <a:cubicBezTo>
                    <a:pt x="251" y="1321"/>
                    <a:pt x="334" y="1261"/>
                    <a:pt x="346" y="1178"/>
                  </a:cubicBezTo>
                  <a:cubicBezTo>
                    <a:pt x="346" y="1178"/>
                    <a:pt x="477" y="571"/>
                    <a:pt x="1620" y="333"/>
                  </a:cubicBezTo>
                  <a:cubicBezTo>
                    <a:pt x="1715" y="309"/>
                    <a:pt x="1775" y="213"/>
                    <a:pt x="1739" y="130"/>
                  </a:cubicBezTo>
                  <a:cubicBezTo>
                    <a:pt x="1729" y="54"/>
                    <a:pt x="1674" y="1"/>
                    <a:pt x="16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24"/>
            <p:cNvSpPr/>
            <p:nvPr/>
          </p:nvSpPr>
          <p:spPr>
            <a:xfrm>
              <a:off x="-412246" y="2635428"/>
              <a:ext cx="28322" cy="37002"/>
            </a:xfrm>
            <a:custGeom>
              <a:rect b="b" l="l" r="r" t="t"/>
              <a:pathLst>
                <a:path extrusionOk="0" h="1168" w="894">
                  <a:moveTo>
                    <a:pt x="714" y="1"/>
                  </a:moveTo>
                  <a:cubicBezTo>
                    <a:pt x="694" y="1"/>
                    <a:pt x="675" y="4"/>
                    <a:pt x="656" y="13"/>
                  </a:cubicBezTo>
                  <a:cubicBezTo>
                    <a:pt x="60" y="203"/>
                    <a:pt x="1" y="965"/>
                    <a:pt x="1" y="1001"/>
                  </a:cubicBezTo>
                  <a:cubicBezTo>
                    <a:pt x="1" y="1096"/>
                    <a:pt x="60" y="1168"/>
                    <a:pt x="144" y="1168"/>
                  </a:cubicBezTo>
                  <a:lnTo>
                    <a:pt x="156" y="1168"/>
                  </a:lnTo>
                  <a:cubicBezTo>
                    <a:pt x="251" y="1168"/>
                    <a:pt x="322" y="1108"/>
                    <a:pt x="322" y="1025"/>
                  </a:cubicBezTo>
                  <a:cubicBezTo>
                    <a:pt x="322" y="1025"/>
                    <a:pt x="358" y="441"/>
                    <a:pt x="751" y="322"/>
                  </a:cubicBezTo>
                  <a:cubicBezTo>
                    <a:pt x="846" y="286"/>
                    <a:pt x="894" y="203"/>
                    <a:pt x="858" y="108"/>
                  </a:cubicBezTo>
                  <a:cubicBezTo>
                    <a:pt x="840" y="44"/>
                    <a:pt x="779" y="1"/>
                    <a:pt x="7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24"/>
            <p:cNvSpPr/>
            <p:nvPr/>
          </p:nvSpPr>
          <p:spPr>
            <a:xfrm>
              <a:off x="-347365" y="2613125"/>
              <a:ext cx="26453" cy="49484"/>
            </a:xfrm>
            <a:custGeom>
              <a:rect b="b" l="l" r="r" t="t"/>
              <a:pathLst>
                <a:path extrusionOk="0" h="1562" w="835">
                  <a:moveTo>
                    <a:pt x="185" y="0"/>
                  </a:moveTo>
                  <a:cubicBezTo>
                    <a:pt x="112" y="0"/>
                    <a:pt x="41" y="49"/>
                    <a:pt x="24" y="133"/>
                  </a:cubicBezTo>
                  <a:cubicBezTo>
                    <a:pt x="1" y="193"/>
                    <a:pt x="36" y="264"/>
                    <a:pt x="96" y="312"/>
                  </a:cubicBezTo>
                  <a:cubicBezTo>
                    <a:pt x="239" y="419"/>
                    <a:pt x="513" y="681"/>
                    <a:pt x="513" y="1395"/>
                  </a:cubicBezTo>
                  <a:cubicBezTo>
                    <a:pt x="513" y="1491"/>
                    <a:pt x="584" y="1562"/>
                    <a:pt x="679" y="1562"/>
                  </a:cubicBezTo>
                  <a:cubicBezTo>
                    <a:pt x="763" y="1562"/>
                    <a:pt x="834" y="1491"/>
                    <a:pt x="834" y="1395"/>
                  </a:cubicBezTo>
                  <a:cubicBezTo>
                    <a:pt x="834" y="538"/>
                    <a:pt x="513" y="181"/>
                    <a:pt x="274" y="26"/>
                  </a:cubicBezTo>
                  <a:cubicBezTo>
                    <a:pt x="247" y="9"/>
                    <a:pt x="216" y="0"/>
                    <a:pt x="1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7" name="Google Shape;1067;p24"/>
          <p:cNvGrpSpPr/>
          <p:nvPr/>
        </p:nvGrpSpPr>
        <p:grpSpPr>
          <a:xfrm>
            <a:off x="4274820" y="1931962"/>
            <a:ext cx="594360" cy="591106"/>
            <a:chOff x="-457953" y="2712004"/>
            <a:chExt cx="347435" cy="345534"/>
          </a:xfrm>
        </p:grpSpPr>
        <p:sp>
          <p:nvSpPr>
            <p:cNvPr id="1068" name="Google Shape;1068;p24"/>
            <p:cNvSpPr/>
            <p:nvPr/>
          </p:nvSpPr>
          <p:spPr>
            <a:xfrm>
              <a:off x="-457953" y="2712004"/>
              <a:ext cx="347435" cy="345534"/>
            </a:xfrm>
            <a:custGeom>
              <a:rect b="b" l="l" r="r" t="t"/>
              <a:pathLst>
                <a:path extrusionOk="0" h="10907" w="10967">
                  <a:moveTo>
                    <a:pt x="3751" y="298"/>
                  </a:moveTo>
                  <a:cubicBezTo>
                    <a:pt x="3811" y="298"/>
                    <a:pt x="3847" y="345"/>
                    <a:pt x="3847" y="405"/>
                  </a:cubicBezTo>
                  <a:cubicBezTo>
                    <a:pt x="3847" y="464"/>
                    <a:pt x="3811" y="512"/>
                    <a:pt x="3751" y="512"/>
                  </a:cubicBezTo>
                  <a:cubicBezTo>
                    <a:pt x="3692" y="512"/>
                    <a:pt x="3644" y="464"/>
                    <a:pt x="3644" y="405"/>
                  </a:cubicBezTo>
                  <a:cubicBezTo>
                    <a:pt x="3656" y="345"/>
                    <a:pt x="3704" y="298"/>
                    <a:pt x="3751" y="298"/>
                  </a:cubicBezTo>
                  <a:close/>
                  <a:moveTo>
                    <a:pt x="5490" y="298"/>
                  </a:moveTo>
                  <a:cubicBezTo>
                    <a:pt x="5549" y="298"/>
                    <a:pt x="5597" y="345"/>
                    <a:pt x="5597" y="405"/>
                  </a:cubicBezTo>
                  <a:cubicBezTo>
                    <a:pt x="5597" y="464"/>
                    <a:pt x="5549" y="512"/>
                    <a:pt x="5490" y="512"/>
                  </a:cubicBezTo>
                  <a:cubicBezTo>
                    <a:pt x="5430" y="512"/>
                    <a:pt x="5382" y="464"/>
                    <a:pt x="5382" y="405"/>
                  </a:cubicBezTo>
                  <a:cubicBezTo>
                    <a:pt x="5382" y="345"/>
                    <a:pt x="5430" y="298"/>
                    <a:pt x="5490" y="298"/>
                  </a:cubicBezTo>
                  <a:close/>
                  <a:moveTo>
                    <a:pt x="7216" y="298"/>
                  </a:moveTo>
                  <a:cubicBezTo>
                    <a:pt x="7276" y="298"/>
                    <a:pt x="7323" y="345"/>
                    <a:pt x="7323" y="405"/>
                  </a:cubicBezTo>
                  <a:cubicBezTo>
                    <a:pt x="7323" y="464"/>
                    <a:pt x="7276" y="512"/>
                    <a:pt x="7216" y="512"/>
                  </a:cubicBezTo>
                  <a:cubicBezTo>
                    <a:pt x="7156" y="512"/>
                    <a:pt x="7109" y="464"/>
                    <a:pt x="7109" y="405"/>
                  </a:cubicBezTo>
                  <a:cubicBezTo>
                    <a:pt x="7109" y="345"/>
                    <a:pt x="7156" y="298"/>
                    <a:pt x="7216" y="298"/>
                  </a:cubicBezTo>
                  <a:close/>
                  <a:moveTo>
                    <a:pt x="394" y="3632"/>
                  </a:moveTo>
                  <a:cubicBezTo>
                    <a:pt x="453" y="3632"/>
                    <a:pt x="501" y="3679"/>
                    <a:pt x="501" y="3739"/>
                  </a:cubicBezTo>
                  <a:cubicBezTo>
                    <a:pt x="501" y="3798"/>
                    <a:pt x="453" y="3846"/>
                    <a:pt x="394" y="3846"/>
                  </a:cubicBezTo>
                  <a:cubicBezTo>
                    <a:pt x="334" y="3846"/>
                    <a:pt x="287" y="3798"/>
                    <a:pt x="287" y="3739"/>
                  </a:cubicBezTo>
                  <a:cubicBezTo>
                    <a:pt x="287" y="3679"/>
                    <a:pt x="334" y="3632"/>
                    <a:pt x="394" y="3632"/>
                  </a:cubicBezTo>
                  <a:close/>
                  <a:moveTo>
                    <a:pt x="10562" y="3655"/>
                  </a:moveTo>
                  <a:cubicBezTo>
                    <a:pt x="10621" y="3655"/>
                    <a:pt x="10669" y="3691"/>
                    <a:pt x="10669" y="3763"/>
                  </a:cubicBezTo>
                  <a:cubicBezTo>
                    <a:pt x="10669" y="3822"/>
                    <a:pt x="10621" y="3858"/>
                    <a:pt x="10562" y="3858"/>
                  </a:cubicBezTo>
                  <a:cubicBezTo>
                    <a:pt x="10502" y="3858"/>
                    <a:pt x="10454" y="3822"/>
                    <a:pt x="10454" y="3763"/>
                  </a:cubicBezTo>
                  <a:cubicBezTo>
                    <a:pt x="10454" y="3691"/>
                    <a:pt x="10502" y="3655"/>
                    <a:pt x="10562" y="3655"/>
                  </a:cubicBezTo>
                  <a:close/>
                  <a:moveTo>
                    <a:pt x="394" y="5382"/>
                  </a:moveTo>
                  <a:cubicBezTo>
                    <a:pt x="453" y="5382"/>
                    <a:pt x="501" y="5417"/>
                    <a:pt x="501" y="5477"/>
                  </a:cubicBezTo>
                  <a:cubicBezTo>
                    <a:pt x="501" y="5548"/>
                    <a:pt x="453" y="5584"/>
                    <a:pt x="394" y="5584"/>
                  </a:cubicBezTo>
                  <a:cubicBezTo>
                    <a:pt x="334" y="5584"/>
                    <a:pt x="287" y="5548"/>
                    <a:pt x="287" y="5477"/>
                  </a:cubicBezTo>
                  <a:cubicBezTo>
                    <a:pt x="287" y="5417"/>
                    <a:pt x="334" y="5382"/>
                    <a:pt x="394" y="5382"/>
                  </a:cubicBezTo>
                  <a:close/>
                  <a:moveTo>
                    <a:pt x="10562" y="5382"/>
                  </a:moveTo>
                  <a:cubicBezTo>
                    <a:pt x="10621" y="5382"/>
                    <a:pt x="10669" y="5429"/>
                    <a:pt x="10669" y="5489"/>
                  </a:cubicBezTo>
                  <a:cubicBezTo>
                    <a:pt x="10669" y="5548"/>
                    <a:pt x="10621" y="5584"/>
                    <a:pt x="10562" y="5584"/>
                  </a:cubicBezTo>
                  <a:cubicBezTo>
                    <a:pt x="10502" y="5584"/>
                    <a:pt x="10454" y="5548"/>
                    <a:pt x="10454" y="5489"/>
                  </a:cubicBezTo>
                  <a:cubicBezTo>
                    <a:pt x="10454" y="5429"/>
                    <a:pt x="10502" y="5382"/>
                    <a:pt x="10562" y="5382"/>
                  </a:cubicBezTo>
                  <a:close/>
                  <a:moveTo>
                    <a:pt x="394" y="7108"/>
                  </a:moveTo>
                  <a:cubicBezTo>
                    <a:pt x="453" y="7108"/>
                    <a:pt x="501" y="7144"/>
                    <a:pt x="501" y="7215"/>
                  </a:cubicBezTo>
                  <a:cubicBezTo>
                    <a:pt x="501" y="7275"/>
                    <a:pt x="453" y="7311"/>
                    <a:pt x="394" y="7311"/>
                  </a:cubicBezTo>
                  <a:cubicBezTo>
                    <a:pt x="334" y="7311"/>
                    <a:pt x="287" y="7275"/>
                    <a:pt x="287" y="7215"/>
                  </a:cubicBezTo>
                  <a:cubicBezTo>
                    <a:pt x="287" y="7144"/>
                    <a:pt x="334" y="7108"/>
                    <a:pt x="394" y="7108"/>
                  </a:cubicBezTo>
                  <a:close/>
                  <a:moveTo>
                    <a:pt x="10562" y="7120"/>
                  </a:moveTo>
                  <a:cubicBezTo>
                    <a:pt x="10621" y="7120"/>
                    <a:pt x="10669" y="7168"/>
                    <a:pt x="10669" y="7227"/>
                  </a:cubicBezTo>
                  <a:cubicBezTo>
                    <a:pt x="10669" y="7287"/>
                    <a:pt x="10621" y="7334"/>
                    <a:pt x="10562" y="7334"/>
                  </a:cubicBezTo>
                  <a:cubicBezTo>
                    <a:pt x="10502" y="7334"/>
                    <a:pt x="10454" y="7287"/>
                    <a:pt x="10454" y="7227"/>
                  </a:cubicBezTo>
                  <a:cubicBezTo>
                    <a:pt x="10454" y="7168"/>
                    <a:pt x="10502" y="7120"/>
                    <a:pt x="10562" y="7120"/>
                  </a:cubicBezTo>
                  <a:close/>
                  <a:moveTo>
                    <a:pt x="3751" y="10454"/>
                  </a:moveTo>
                  <a:cubicBezTo>
                    <a:pt x="3811" y="10454"/>
                    <a:pt x="3847" y="10501"/>
                    <a:pt x="3847" y="10561"/>
                  </a:cubicBezTo>
                  <a:cubicBezTo>
                    <a:pt x="3847" y="10621"/>
                    <a:pt x="3811" y="10668"/>
                    <a:pt x="3751" y="10668"/>
                  </a:cubicBezTo>
                  <a:cubicBezTo>
                    <a:pt x="3692" y="10668"/>
                    <a:pt x="3644" y="10621"/>
                    <a:pt x="3644" y="10561"/>
                  </a:cubicBezTo>
                  <a:cubicBezTo>
                    <a:pt x="3644" y="10501"/>
                    <a:pt x="3680" y="10454"/>
                    <a:pt x="3751" y="10454"/>
                  </a:cubicBezTo>
                  <a:close/>
                  <a:moveTo>
                    <a:pt x="5490" y="10454"/>
                  </a:moveTo>
                  <a:cubicBezTo>
                    <a:pt x="5549" y="10454"/>
                    <a:pt x="5597" y="10501"/>
                    <a:pt x="5597" y="10561"/>
                  </a:cubicBezTo>
                  <a:cubicBezTo>
                    <a:pt x="5597" y="10621"/>
                    <a:pt x="5537" y="10668"/>
                    <a:pt x="5490" y="10668"/>
                  </a:cubicBezTo>
                  <a:cubicBezTo>
                    <a:pt x="5430" y="10668"/>
                    <a:pt x="5382" y="10621"/>
                    <a:pt x="5382" y="10561"/>
                  </a:cubicBezTo>
                  <a:cubicBezTo>
                    <a:pt x="5382" y="10501"/>
                    <a:pt x="5430" y="10454"/>
                    <a:pt x="5490" y="10454"/>
                  </a:cubicBezTo>
                  <a:close/>
                  <a:moveTo>
                    <a:pt x="7216" y="10454"/>
                  </a:moveTo>
                  <a:cubicBezTo>
                    <a:pt x="7276" y="10454"/>
                    <a:pt x="7323" y="10501"/>
                    <a:pt x="7323" y="10561"/>
                  </a:cubicBezTo>
                  <a:cubicBezTo>
                    <a:pt x="7323" y="10621"/>
                    <a:pt x="7276" y="10668"/>
                    <a:pt x="7216" y="10668"/>
                  </a:cubicBezTo>
                  <a:cubicBezTo>
                    <a:pt x="7156" y="10668"/>
                    <a:pt x="7109" y="10621"/>
                    <a:pt x="7109" y="10561"/>
                  </a:cubicBezTo>
                  <a:cubicBezTo>
                    <a:pt x="7109" y="10501"/>
                    <a:pt x="7156" y="10454"/>
                    <a:pt x="7216" y="10454"/>
                  </a:cubicBezTo>
                  <a:close/>
                  <a:moveTo>
                    <a:pt x="3811" y="0"/>
                  </a:moveTo>
                  <a:cubicBezTo>
                    <a:pt x="3561" y="0"/>
                    <a:pt x="3394" y="203"/>
                    <a:pt x="3394" y="417"/>
                  </a:cubicBezTo>
                  <a:cubicBezTo>
                    <a:pt x="3394" y="595"/>
                    <a:pt x="3489" y="750"/>
                    <a:pt x="3656" y="810"/>
                  </a:cubicBezTo>
                  <a:lnTo>
                    <a:pt x="3656" y="1738"/>
                  </a:lnTo>
                  <a:lnTo>
                    <a:pt x="1965" y="1738"/>
                  </a:lnTo>
                  <a:cubicBezTo>
                    <a:pt x="1870" y="1738"/>
                    <a:pt x="1799" y="1810"/>
                    <a:pt x="1799" y="1893"/>
                  </a:cubicBezTo>
                  <a:lnTo>
                    <a:pt x="1799" y="3596"/>
                  </a:lnTo>
                  <a:lnTo>
                    <a:pt x="799" y="3596"/>
                  </a:lnTo>
                  <a:cubicBezTo>
                    <a:pt x="739" y="3441"/>
                    <a:pt x="596" y="3322"/>
                    <a:pt x="418" y="3322"/>
                  </a:cubicBezTo>
                  <a:cubicBezTo>
                    <a:pt x="179" y="3322"/>
                    <a:pt x="1" y="3524"/>
                    <a:pt x="1" y="3739"/>
                  </a:cubicBezTo>
                  <a:cubicBezTo>
                    <a:pt x="1" y="3977"/>
                    <a:pt x="191" y="4155"/>
                    <a:pt x="418" y="4155"/>
                  </a:cubicBezTo>
                  <a:cubicBezTo>
                    <a:pt x="596" y="4155"/>
                    <a:pt x="739" y="4048"/>
                    <a:pt x="799" y="3893"/>
                  </a:cubicBezTo>
                  <a:lnTo>
                    <a:pt x="1727" y="3893"/>
                  </a:lnTo>
                  <a:lnTo>
                    <a:pt x="1727" y="5310"/>
                  </a:lnTo>
                  <a:lnTo>
                    <a:pt x="799" y="5310"/>
                  </a:lnTo>
                  <a:cubicBezTo>
                    <a:pt x="739" y="5156"/>
                    <a:pt x="596" y="5036"/>
                    <a:pt x="418" y="5036"/>
                  </a:cubicBezTo>
                  <a:cubicBezTo>
                    <a:pt x="179" y="5036"/>
                    <a:pt x="1" y="5227"/>
                    <a:pt x="1" y="5453"/>
                  </a:cubicBezTo>
                  <a:cubicBezTo>
                    <a:pt x="1" y="5691"/>
                    <a:pt x="191" y="5870"/>
                    <a:pt x="418" y="5870"/>
                  </a:cubicBezTo>
                  <a:cubicBezTo>
                    <a:pt x="596" y="5870"/>
                    <a:pt x="739" y="5763"/>
                    <a:pt x="799" y="5608"/>
                  </a:cubicBezTo>
                  <a:lnTo>
                    <a:pt x="1727" y="5608"/>
                  </a:lnTo>
                  <a:lnTo>
                    <a:pt x="1727" y="7013"/>
                  </a:lnTo>
                  <a:lnTo>
                    <a:pt x="799" y="7013"/>
                  </a:lnTo>
                  <a:cubicBezTo>
                    <a:pt x="739" y="6870"/>
                    <a:pt x="596" y="6751"/>
                    <a:pt x="418" y="6751"/>
                  </a:cubicBezTo>
                  <a:cubicBezTo>
                    <a:pt x="179" y="6751"/>
                    <a:pt x="1" y="6941"/>
                    <a:pt x="1" y="7168"/>
                  </a:cubicBezTo>
                  <a:cubicBezTo>
                    <a:pt x="1" y="7406"/>
                    <a:pt x="191" y="7584"/>
                    <a:pt x="418" y="7584"/>
                  </a:cubicBezTo>
                  <a:cubicBezTo>
                    <a:pt x="596" y="7584"/>
                    <a:pt x="739" y="7477"/>
                    <a:pt x="799" y="7311"/>
                  </a:cubicBezTo>
                  <a:lnTo>
                    <a:pt x="1727" y="7311"/>
                  </a:lnTo>
                  <a:lnTo>
                    <a:pt x="1727" y="9013"/>
                  </a:lnTo>
                  <a:cubicBezTo>
                    <a:pt x="1727" y="9097"/>
                    <a:pt x="1799" y="9180"/>
                    <a:pt x="1882" y="9180"/>
                  </a:cubicBezTo>
                  <a:lnTo>
                    <a:pt x="3585" y="9180"/>
                  </a:lnTo>
                  <a:lnTo>
                    <a:pt x="3585" y="10097"/>
                  </a:lnTo>
                  <a:cubicBezTo>
                    <a:pt x="3430" y="10156"/>
                    <a:pt x="3311" y="10311"/>
                    <a:pt x="3311" y="10490"/>
                  </a:cubicBezTo>
                  <a:cubicBezTo>
                    <a:pt x="3311" y="10728"/>
                    <a:pt x="3513" y="10906"/>
                    <a:pt x="3727" y="10906"/>
                  </a:cubicBezTo>
                  <a:cubicBezTo>
                    <a:pt x="3966" y="10906"/>
                    <a:pt x="4144" y="10704"/>
                    <a:pt x="4144" y="10490"/>
                  </a:cubicBezTo>
                  <a:cubicBezTo>
                    <a:pt x="4144" y="10311"/>
                    <a:pt x="4049" y="10156"/>
                    <a:pt x="3882" y="10097"/>
                  </a:cubicBezTo>
                  <a:lnTo>
                    <a:pt x="3882" y="9180"/>
                  </a:lnTo>
                  <a:lnTo>
                    <a:pt x="5299" y="9180"/>
                  </a:lnTo>
                  <a:lnTo>
                    <a:pt x="5299" y="10097"/>
                  </a:lnTo>
                  <a:cubicBezTo>
                    <a:pt x="5144" y="10156"/>
                    <a:pt x="5025" y="10311"/>
                    <a:pt x="5025" y="10490"/>
                  </a:cubicBezTo>
                  <a:cubicBezTo>
                    <a:pt x="5025" y="10728"/>
                    <a:pt x="5216" y="10906"/>
                    <a:pt x="5442" y="10906"/>
                  </a:cubicBezTo>
                  <a:cubicBezTo>
                    <a:pt x="5680" y="10906"/>
                    <a:pt x="5859" y="10704"/>
                    <a:pt x="5859" y="10490"/>
                  </a:cubicBezTo>
                  <a:cubicBezTo>
                    <a:pt x="5859" y="10311"/>
                    <a:pt x="5752" y="10156"/>
                    <a:pt x="5597" y="10097"/>
                  </a:cubicBezTo>
                  <a:lnTo>
                    <a:pt x="5597" y="9180"/>
                  </a:lnTo>
                  <a:lnTo>
                    <a:pt x="7002" y="9180"/>
                  </a:lnTo>
                  <a:lnTo>
                    <a:pt x="7002" y="10097"/>
                  </a:lnTo>
                  <a:cubicBezTo>
                    <a:pt x="6859" y="10156"/>
                    <a:pt x="6740" y="10311"/>
                    <a:pt x="6740" y="10490"/>
                  </a:cubicBezTo>
                  <a:cubicBezTo>
                    <a:pt x="6740" y="10728"/>
                    <a:pt x="6930" y="10906"/>
                    <a:pt x="7156" y="10906"/>
                  </a:cubicBezTo>
                  <a:cubicBezTo>
                    <a:pt x="7383" y="10906"/>
                    <a:pt x="7573" y="10704"/>
                    <a:pt x="7573" y="10490"/>
                  </a:cubicBezTo>
                  <a:cubicBezTo>
                    <a:pt x="7573" y="10311"/>
                    <a:pt x="7466" y="10156"/>
                    <a:pt x="7299" y="10097"/>
                  </a:cubicBezTo>
                  <a:lnTo>
                    <a:pt x="7299" y="9180"/>
                  </a:lnTo>
                  <a:lnTo>
                    <a:pt x="9002" y="9180"/>
                  </a:lnTo>
                  <a:cubicBezTo>
                    <a:pt x="9085" y="9180"/>
                    <a:pt x="9169" y="9097"/>
                    <a:pt x="9169" y="9013"/>
                  </a:cubicBezTo>
                  <a:lnTo>
                    <a:pt x="9169" y="7311"/>
                  </a:lnTo>
                  <a:lnTo>
                    <a:pt x="10085" y="7311"/>
                  </a:lnTo>
                  <a:cubicBezTo>
                    <a:pt x="10145" y="7465"/>
                    <a:pt x="10300" y="7584"/>
                    <a:pt x="10478" y="7584"/>
                  </a:cubicBezTo>
                  <a:cubicBezTo>
                    <a:pt x="10716" y="7584"/>
                    <a:pt x="10895" y="7394"/>
                    <a:pt x="10895" y="7168"/>
                  </a:cubicBezTo>
                  <a:cubicBezTo>
                    <a:pt x="10895" y="6930"/>
                    <a:pt x="10693" y="6751"/>
                    <a:pt x="10478" y="6751"/>
                  </a:cubicBezTo>
                  <a:cubicBezTo>
                    <a:pt x="10300" y="6751"/>
                    <a:pt x="10145" y="6858"/>
                    <a:pt x="10085" y="7013"/>
                  </a:cubicBezTo>
                  <a:lnTo>
                    <a:pt x="9169" y="7013"/>
                  </a:lnTo>
                  <a:lnTo>
                    <a:pt x="9240" y="5644"/>
                  </a:lnTo>
                  <a:lnTo>
                    <a:pt x="10157" y="5644"/>
                  </a:lnTo>
                  <a:cubicBezTo>
                    <a:pt x="10216" y="5798"/>
                    <a:pt x="10371" y="5918"/>
                    <a:pt x="10550" y="5918"/>
                  </a:cubicBezTo>
                  <a:cubicBezTo>
                    <a:pt x="10788" y="5918"/>
                    <a:pt x="10966" y="5727"/>
                    <a:pt x="10966" y="5501"/>
                  </a:cubicBezTo>
                  <a:cubicBezTo>
                    <a:pt x="10966" y="5263"/>
                    <a:pt x="10776" y="5084"/>
                    <a:pt x="10550" y="5084"/>
                  </a:cubicBezTo>
                  <a:cubicBezTo>
                    <a:pt x="10371" y="5084"/>
                    <a:pt x="10216" y="5191"/>
                    <a:pt x="10157" y="5346"/>
                  </a:cubicBezTo>
                  <a:lnTo>
                    <a:pt x="9240" y="5346"/>
                  </a:lnTo>
                  <a:lnTo>
                    <a:pt x="9240" y="3905"/>
                  </a:lnTo>
                  <a:lnTo>
                    <a:pt x="10157" y="3905"/>
                  </a:lnTo>
                  <a:cubicBezTo>
                    <a:pt x="10216" y="4060"/>
                    <a:pt x="10371" y="4179"/>
                    <a:pt x="10550" y="4179"/>
                  </a:cubicBezTo>
                  <a:cubicBezTo>
                    <a:pt x="10788" y="4179"/>
                    <a:pt x="10966" y="3977"/>
                    <a:pt x="10966" y="3763"/>
                  </a:cubicBezTo>
                  <a:cubicBezTo>
                    <a:pt x="10966" y="3524"/>
                    <a:pt x="10776" y="3346"/>
                    <a:pt x="10550" y="3346"/>
                  </a:cubicBezTo>
                  <a:cubicBezTo>
                    <a:pt x="10371" y="3346"/>
                    <a:pt x="10216" y="3441"/>
                    <a:pt x="10157" y="3608"/>
                  </a:cubicBezTo>
                  <a:lnTo>
                    <a:pt x="9240" y="3608"/>
                  </a:lnTo>
                  <a:lnTo>
                    <a:pt x="9240" y="1917"/>
                  </a:lnTo>
                  <a:cubicBezTo>
                    <a:pt x="9240" y="1822"/>
                    <a:pt x="9169" y="1750"/>
                    <a:pt x="9073" y="1750"/>
                  </a:cubicBezTo>
                  <a:lnTo>
                    <a:pt x="8395" y="1750"/>
                  </a:lnTo>
                  <a:cubicBezTo>
                    <a:pt x="8299" y="1750"/>
                    <a:pt x="8228" y="1822"/>
                    <a:pt x="8228" y="1917"/>
                  </a:cubicBezTo>
                  <a:cubicBezTo>
                    <a:pt x="8228" y="2000"/>
                    <a:pt x="8299" y="2072"/>
                    <a:pt x="8395" y="2072"/>
                  </a:cubicBezTo>
                  <a:lnTo>
                    <a:pt x="8930" y="2072"/>
                  </a:lnTo>
                  <a:lnTo>
                    <a:pt x="8930" y="3763"/>
                  </a:lnTo>
                  <a:lnTo>
                    <a:pt x="8930" y="5489"/>
                  </a:lnTo>
                  <a:lnTo>
                    <a:pt x="8930" y="7215"/>
                  </a:lnTo>
                  <a:lnTo>
                    <a:pt x="8930" y="8906"/>
                  </a:lnTo>
                  <a:lnTo>
                    <a:pt x="2049" y="8906"/>
                  </a:lnTo>
                  <a:lnTo>
                    <a:pt x="2049" y="7215"/>
                  </a:lnTo>
                  <a:lnTo>
                    <a:pt x="2049" y="5489"/>
                  </a:lnTo>
                  <a:lnTo>
                    <a:pt x="2049" y="3763"/>
                  </a:lnTo>
                  <a:lnTo>
                    <a:pt x="2049" y="2060"/>
                  </a:lnTo>
                  <a:lnTo>
                    <a:pt x="7752" y="2060"/>
                  </a:lnTo>
                  <a:cubicBezTo>
                    <a:pt x="7835" y="2060"/>
                    <a:pt x="7918" y="1988"/>
                    <a:pt x="7918" y="1893"/>
                  </a:cubicBezTo>
                  <a:cubicBezTo>
                    <a:pt x="7918" y="1810"/>
                    <a:pt x="7835" y="1738"/>
                    <a:pt x="7752" y="1738"/>
                  </a:cubicBezTo>
                  <a:lnTo>
                    <a:pt x="7383" y="1738"/>
                  </a:lnTo>
                  <a:lnTo>
                    <a:pt x="7383" y="810"/>
                  </a:lnTo>
                  <a:cubicBezTo>
                    <a:pt x="7526" y="750"/>
                    <a:pt x="7645" y="595"/>
                    <a:pt x="7645" y="417"/>
                  </a:cubicBezTo>
                  <a:cubicBezTo>
                    <a:pt x="7645" y="179"/>
                    <a:pt x="7454" y="0"/>
                    <a:pt x="7228" y="0"/>
                  </a:cubicBezTo>
                  <a:cubicBezTo>
                    <a:pt x="6990" y="0"/>
                    <a:pt x="6811" y="203"/>
                    <a:pt x="6811" y="417"/>
                  </a:cubicBezTo>
                  <a:cubicBezTo>
                    <a:pt x="6811" y="595"/>
                    <a:pt x="6918" y="750"/>
                    <a:pt x="7085" y="810"/>
                  </a:cubicBezTo>
                  <a:lnTo>
                    <a:pt x="7085" y="1738"/>
                  </a:lnTo>
                  <a:lnTo>
                    <a:pt x="5668" y="1738"/>
                  </a:lnTo>
                  <a:lnTo>
                    <a:pt x="5668" y="810"/>
                  </a:lnTo>
                  <a:cubicBezTo>
                    <a:pt x="5811" y="750"/>
                    <a:pt x="5930" y="595"/>
                    <a:pt x="5930" y="417"/>
                  </a:cubicBezTo>
                  <a:cubicBezTo>
                    <a:pt x="5930" y="179"/>
                    <a:pt x="5740" y="0"/>
                    <a:pt x="5513" y="0"/>
                  </a:cubicBezTo>
                  <a:cubicBezTo>
                    <a:pt x="5275" y="0"/>
                    <a:pt x="5097" y="203"/>
                    <a:pt x="5097" y="417"/>
                  </a:cubicBezTo>
                  <a:cubicBezTo>
                    <a:pt x="5097" y="595"/>
                    <a:pt x="5204" y="750"/>
                    <a:pt x="5371" y="810"/>
                  </a:cubicBezTo>
                  <a:lnTo>
                    <a:pt x="5371" y="1738"/>
                  </a:lnTo>
                  <a:lnTo>
                    <a:pt x="3954" y="1738"/>
                  </a:lnTo>
                  <a:lnTo>
                    <a:pt x="3954" y="810"/>
                  </a:lnTo>
                  <a:cubicBezTo>
                    <a:pt x="4108" y="750"/>
                    <a:pt x="4216" y="595"/>
                    <a:pt x="4216" y="417"/>
                  </a:cubicBezTo>
                  <a:cubicBezTo>
                    <a:pt x="4216" y="179"/>
                    <a:pt x="4025" y="0"/>
                    <a:pt x="38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24"/>
            <p:cNvSpPr/>
            <p:nvPr/>
          </p:nvSpPr>
          <p:spPr>
            <a:xfrm>
              <a:off x="-386293" y="2783284"/>
              <a:ext cx="204494" cy="204843"/>
            </a:xfrm>
            <a:custGeom>
              <a:rect b="b" l="l" r="r" t="t"/>
              <a:pathLst>
                <a:path extrusionOk="0" h="6466" w="6455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4644"/>
                  </a:lnTo>
                  <a:cubicBezTo>
                    <a:pt x="1" y="4739"/>
                    <a:pt x="72" y="4811"/>
                    <a:pt x="156" y="4811"/>
                  </a:cubicBezTo>
                  <a:cubicBezTo>
                    <a:pt x="251" y="4811"/>
                    <a:pt x="322" y="4739"/>
                    <a:pt x="322" y="4644"/>
                  </a:cubicBezTo>
                  <a:lnTo>
                    <a:pt x="322" y="334"/>
                  </a:lnTo>
                  <a:lnTo>
                    <a:pt x="6133" y="334"/>
                  </a:lnTo>
                  <a:lnTo>
                    <a:pt x="6133" y="6132"/>
                  </a:lnTo>
                  <a:lnTo>
                    <a:pt x="322" y="6132"/>
                  </a:lnTo>
                  <a:lnTo>
                    <a:pt x="322" y="5287"/>
                  </a:lnTo>
                  <a:cubicBezTo>
                    <a:pt x="322" y="5203"/>
                    <a:pt x="251" y="5120"/>
                    <a:pt x="156" y="5120"/>
                  </a:cubicBezTo>
                  <a:cubicBezTo>
                    <a:pt x="72" y="5120"/>
                    <a:pt x="1" y="5203"/>
                    <a:pt x="1" y="5287"/>
                  </a:cubicBezTo>
                  <a:lnTo>
                    <a:pt x="1" y="6299"/>
                  </a:lnTo>
                  <a:cubicBezTo>
                    <a:pt x="1" y="6394"/>
                    <a:pt x="72" y="6466"/>
                    <a:pt x="156" y="6466"/>
                  </a:cubicBezTo>
                  <a:lnTo>
                    <a:pt x="6287" y="6466"/>
                  </a:lnTo>
                  <a:cubicBezTo>
                    <a:pt x="6383" y="6466"/>
                    <a:pt x="6454" y="6394"/>
                    <a:pt x="6454" y="6299"/>
                  </a:cubicBezTo>
                  <a:lnTo>
                    <a:pt x="6454" y="167"/>
                  </a:lnTo>
                  <a:cubicBezTo>
                    <a:pt x="6442" y="84"/>
                    <a:pt x="6383" y="0"/>
                    <a:pt x="6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24"/>
            <p:cNvSpPr/>
            <p:nvPr/>
          </p:nvSpPr>
          <p:spPr>
            <a:xfrm>
              <a:off x="-324042" y="2845504"/>
              <a:ext cx="79992" cy="80372"/>
            </a:xfrm>
            <a:custGeom>
              <a:rect b="b" l="l" r="r" t="t"/>
              <a:pathLst>
                <a:path extrusionOk="0" h="2537" w="2525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2370"/>
                  </a:lnTo>
                  <a:cubicBezTo>
                    <a:pt x="1" y="2466"/>
                    <a:pt x="72" y="2537"/>
                    <a:pt x="155" y="2537"/>
                  </a:cubicBezTo>
                  <a:lnTo>
                    <a:pt x="1013" y="2537"/>
                  </a:lnTo>
                  <a:cubicBezTo>
                    <a:pt x="1096" y="2537"/>
                    <a:pt x="1167" y="2466"/>
                    <a:pt x="1167" y="2370"/>
                  </a:cubicBezTo>
                  <a:cubicBezTo>
                    <a:pt x="1167" y="2287"/>
                    <a:pt x="1096" y="2204"/>
                    <a:pt x="1013" y="2204"/>
                  </a:cubicBezTo>
                  <a:lnTo>
                    <a:pt x="322" y="2204"/>
                  </a:lnTo>
                  <a:lnTo>
                    <a:pt x="322" y="322"/>
                  </a:lnTo>
                  <a:lnTo>
                    <a:pt x="2215" y="322"/>
                  </a:lnTo>
                  <a:lnTo>
                    <a:pt x="2215" y="2204"/>
                  </a:lnTo>
                  <a:lnTo>
                    <a:pt x="1632" y="2204"/>
                  </a:lnTo>
                  <a:cubicBezTo>
                    <a:pt x="1548" y="2204"/>
                    <a:pt x="1465" y="2287"/>
                    <a:pt x="1465" y="2370"/>
                  </a:cubicBezTo>
                  <a:cubicBezTo>
                    <a:pt x="1465" y="2466"/>
                    <a:pt x="1548" y="2537"/>
                    <a:pt x="1632" y="2537"/>
                  </a:cubicBezTo>
                  <a:lnTo>
                    <a:pt x="2346" y="2537"/>
                  </a:lnTo>
                  <a:cubicBezTo>
                    <a:pt x="2441" y="2537"/>
                    <a:pt x="2513" y="2466"/>
                    <a:pt x="2513" y="2370"/>
                  </a:cubicBezTo>
                  <a:lnTo>
                    <a:pt x="2513" y="168"/>
                  </a:lnTo>
                  <a:cubicBezTo>
                    <a:pt x="2525" y="84"/>
                    <a:pt x="2453" y="1"/>
                    <a:pt x="2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24"/>
            <p:cNvSpPr/>
            <p:nvPr/>
          </p:nvSpPr>
          <p:spPr>
            <a:xfrm>
              <a:off x="-360632" y="2809293"/>
              <a:ext cx="18501" cy="18533"/>
            </a:xfrm>
            <a:custGeom>
              <a:rect b="b" l="l" r="r" t="t"/>
              <a:pathLst>
                <a:path extrusionOk="0" h="585" w="584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4"/>
            <p:cNvSpPr/>
            <p:nvPr/>
          </p:nvSpPr>
          <p:spPr>
            <a:xfrm>
              <a:off x="-334211" y="2809293"/>
              <a:ext cx="18881" cy="18533"/>
            </a:xfrm>
            <a:custGeom>
              <a:rect b="b" l="l" r="r" t="t"/>
              <a:pathLst>
                <a:path extrusionOk="0" h="585" w="596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8"/>
                  </a:cubicBezTo>
                  <a:lnTo>
                    <a:pt x="583" y="168"/>
                  </a:lnTo>
                  <a:cubicBezTo>
                    <a:pt x="595" y="72"/>
                    <a:pt x="524" y="1"/>
                    <a:pt x="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24"/>
            <p:cNvSpPr/>
            <p:nvPr/>
          </p:nvSpPr>
          <p:spPr>
            <a:xfrm>
              <a:off x="-306681" y="2809293"/>
              <a:ext cx="18501" cy="18533"/>
            </a:xfrm>
            <a:custGeom>
              <a:rect b="b" l="l" r="r" t="t"/>
              <a:pathLst>
                <a:path extrusionOk="0" h="585" w="584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24"/>
            <p:cNvSpPr/>
            <p:nvPr/>
          </p:nvSpPr>
          <p:spPr>
            <a:xfrm>
              <a:off x="-279911" y="2809293"/>
              <a:ext cx="18501" cy="18533"/>
            </a:xfrm>
            <a:custGeom>
              <a:rect b="b" l="l" r="r" t="t"/>
              <a:pathLst>
                <a:path extrusionOk="0" h="585" w="584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24"/>
            <p:cNvSpPr/>
            <p:nvPr/>
          </p:nvSpPr>
          <p:spPr>
            <a:xfrm>
              <a:off x="-253142" y="2809293"/>
              <a:ext cx="18533" cy="18533"/>
            </a:xfrm>
            <a:custGeom>
              <a:rect b="b" l="l" r="r" t="t"/>
              <a:pathLst>
                <a:path extrusionOk="0" h="585" w="585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24"/>
            <p:cNvSpPr/>
            <p:nvPr/>
          </p:nvSpPr>
          <p:spPr>
            <a:xfrm>
              <a:off x="-225960" y="2809293"/>
              <a:ext cx="18121" cy="18533"/>
            </a:xfrm>
            <a:custGeom>
              <a:rect b="b" l="l" r="r" t="t"/>
              <a:pathLst>
                <a:path extrusionOk="0" h="585" w="572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24"/>
            <p:cNvSpPr/>
            <p:nvPr/>
          </p:nvSpPr>
          <p:spPr>
            <a:xfrm>
              <a:off x="-360632" y="2943585"/>
              <a:ext cx="18501" cy="18501"/>
            </a:xfrm>
            <a:custGeom>
              <a:rect b="b" l="l" r="r" t="t"/>
              <a:pathLst>
                <a:path extrusionOk="0" h="584" w="584">
                  <a:moveTo>
                    <a:pt x="167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24"/>
            <p:cNvSpPr/>
            <p:nvPr/>
          </p:nvSpPr>
          <p:spPr>
            <a:xfrm>
              <a:off x="-334211" y="2943585"/>
              <a:ext cx="18881" cy="18501"/>
            </a:xfrm>
            <a:custGeom>
              <a:rect b="b" l="l" r="r" t="t"/>
              <a:pathLst>
                <a:path extrusionOk="0" h="584" w="596"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7"/>
                  </a:cubicBezTo>
                  <a:lnTo>
                    <a:pt x="583" y="167"/>
                  </a:lnTo>
                  <a:cubicBezTo>
                    <a:pt x="595" y="84"/>
                    <a:pt x="524" y="1"/>
                    <a:pt x="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24"/>
            <p:cNvSpPr/>
            <p:nvPr/>
          </p:nvSpPr>
          <p:spPr>
            <a:xfrm>
              <a:off x="-306681" y="2943585"/>
              <a:ext cx="18501" cy="18501"/>
            </a:xfrm>
            <a:custGeom>
              <a:rect b="b" l="l" r="r" t="t"/>
              <a:pathLst>
                <a:path extrusionOk="0" h="584" w="584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24"/>
            <p:cNvSpPr/>
            <p:nvPr/>
          </p:nvSpPr>
          <p:spPr>
            <a:xfrm>
              <a:off x="-279911" y="2943585"/>
              <a:ext cx="18501" cy="18501"/>
            </a:xfrm>
            <a:custGeom>
              <a:rect b="b" l="l" r="r" t="t"/>
              <a:pathLst>
                <a:path extrusionOk="0" h="584" w="584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24"/>
            <p:cNvSpPr/>
            <p:nvPr/>
          </p:nvSpPr>
          <p:spPr>
            <a:xfrm>
              <a:off x="-253142" y="2943585"/>
              <a:ext cx="18533" cy="18501"/>
            </a:xfrm>
            <a:custGeom>
              <a:rect b="b" l="l" r="r" t="t"/>
              <a:pathLst>
                <a:path extrusionOk="0" h="584" w="585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24"/>
            <p:cNvSpPr/>
            <p:nvPr/>
          </p:nvSpPr>
          <p:spPr>
            <a:xfrm>
              <a:off x="-225960" y="2943585"/>
              <a:ext cx="18121" cy="18501"/>
            </a:xfrm>
            <a:custGeom>
              <a:rect b="b" l="l" r="r" t="t"/>
              <a:pathLst>
                <a:path extrusionOk="0" h="584" w="572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24"/>
            <p:cNvSpPr/>
            <p:nvPr/>
          </p:nvSpPr>
          <p:spPr>
            <a:xfrm>
              <a:off x="-360632" y="2836095"/>
              <a:ext cx="18501" cy="18501"/>
            </a:xfrm>
            <a:custGeom>
              <a:rect b="b" l="l" r="r" t="t"/>
              <a:pathLst>
                <a:path extrusionOk="0" h="584" w="584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0"/>
                    <a:pt x="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24"/>
            <p:cNvSpPr/>
            <p:nvPr/>
          </p:nvSpPr>
          <p:spPr>
            <a:xfrm>
              <a:off x="-360632" y="2863244"/>
              <a:ext cx="18501" cy="18153"/>
            </a:xfrm>
            <a:custGeom>
              <a:rect b="b" l="l" r="r" t="t"/>
              <a:pathLst>
                <a:path extrusionOk="0" h="573" w="584">
                  <a:moveTo>
                    <a:pt x="167" y="1"/>
                  </a:moveTo>
                  <a:cubicBezTo>
                    <a:pt x="84" y="1"/>
                    <a:pt x="1" y="72"/>
                    <a:pt x="1" y="155"/>
                  </a:cubicBezTo>
                  <a:lnTo>
                    <a:pt x="1" y="417"/>
                  </a:lnTo>
                  <a:cubicBezTo>
                    <a:pt x="1" y="501"/>
                    <a:pt x="84" y="572"/>
                    <a:pt x="167" y="572"/>
                  </a:cubicBezTo>
                  <a:lnTo>
                    <a:pt x="417" y="572"/>
                  </a:lnTo>
                  <a:cubicBezTo>
                    <a:pt x="513" y="572"/>
                    <a:pt x="584" y="501"/>
                    <a:pt x="584" y="417"/>
                  </a:cubicBezTo>
                  <a:lnTo>
                    <a:pt x="584" y="155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24"/>
            <p:cNvSpPr/>
            <p:nvPr/>
          </p:nvSpPr>
          <p:spPr>
            <a:xfrm>
              <a:off x="-360632" y="2890014"/>
              <a:ext cx="18501" cy="18533"/>
            </a:xfrm>
            <a:custGeom>
              <a:rect b="b" l="l" r="r" t="t"/>
              <a:pathLst>
                <a:path extrusionOk="0" h="585" w="584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01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01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24"/>
            <p:cNvSpPr/>
            <p:nvPr/>
          </p:nvSpPr>
          <p:spPr>
            <a:xfrm>
              <a:off x="-360632" y="2916815"/>
              <a:ext cx="18501" cy="18501"/>
            </a:xfrm>
            <a:custGeom>
              <a:rect b="b" l="l" r="r" t="t"/>
              <a:pathLst>
                <a:path extrusionOk="0" h="584" w="584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72"/>
                    <a:pt x="513" y="0"/>
                    <a:pt x="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-225960" y="2836095"/>
              <a:ext cx="18121" cy="18501"/>
            </a:xfrm>
            <a:custGeom>
              <a:rect b="b" l="l" r="r" t="t"/>
              <a:pathLst>
                <a:path extrusionOk="0" h="584" w="572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0"/>
                    <a:pt x="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-225960" y="2863244"/>
              <a:ext cx="18121" cy="18153"/>
            </a:xfrm>
            <a:custGeom>
              <a:rect b="b" l="l" r="r" t="t"/>
              <a:pathLst>
                <a:path extrusionOk="0" h="573" w="572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417"/>
                  </a:lnTo>
                  <a:cubicBezTo>
                    <a:pt x="0" y="501"/>
                    <a:pt x="72" y="572"/>
                    <a:pt x="155" y="572"/>
                  </a:cubicBezTo>
                  <a:lnTo>
                    <a:pt x="417" y="572"/>
                  </a:lnTo>
                  <a:cubicBezTo>
                    <a:pt x="500" y="572"/>
                    <a:pt x="572" y="501"/>
                    <a:pt x="572" y="417"/>
                  </a:cubicBezTo>
                  <a:lnTo>
                    <a:pt x="572" y="155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-225960" y="2890014"/>
              <a:ext cx="18121" cy="18533"/>
            </a:xfrm>
            <a:custGeom>
              <a:rect b="b" l="l" r="r" t="t"/>
              <a:pathLst>
                <a:path extrusionOk="0" h="585" w="572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01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01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24"/>
            <p:cNvSpPr/>
            <p:nvPr/>
          </p:nvSpPr>
          <p:spPr>
            <a:xfrm>
              <a:off x="-225960" y="2916815"/>
              <a:ext cx="18121" cy="18501"/>
            </a:xfrm>
            <a:custGeom>
              <a:rect b="b" l="l" r="r" t="t"/>
              <a:pathLst>
                <a:path extrusionOk="0" h="584" w="572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72"/>
                    <a:pt x="500" y="0"/>
                    <a:pt x="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25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03</a:t>
            </a:r>
            <a:endParaRPr/>
          </a:p>
        </p:txBody>
      </p:sp>
      <p:sp>
        <p:nvSpPr>
          <p:cNvPr id="1096" name="Google Shape;1096;p25"/>
          <p:cNvSpPr txBox="1"/>
          <p:nvPr>
            <p:ph type="ctrTitle"/>
          </p:nvPr>
        </p:nvSpPr>
        <p:spPr>
          <a:xfrm>
            <a:off x="2646000" y="3005362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None/>
            </a:pPr>
            <a:r>
              <a:rPr lang="en-US" sz="2500"/>
              <a:t>Our Water Sector Experience</a:t>
            </a:r>
            <a:endParaRPr sz="2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26"/>
          <p:cNvSpPr txBox="1"/>
          <p:nvPr>
            <p:ph idx="8"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-US" sz="3200"/>
              <a:t>Our Water Sector Experience</a:t>
            </a:r>
            <a:endParaRPr sz="3200"/>
          </a:p>
        </p:txBody>
      </p:sp>
      <p:pic>
        <p:nvPicPr>
          <p:cNvPr id="1102" name="Google Shape;1102;p26"/>
          <p:cNvPicPr preferRelativeResize="0"/>
          <p:nvPr/>
        </p:nvPicPr>
        <p:blipFill rotWithShape="1">
          <a:blip r:embed="rId3">
            <a:alphaModFix amt="52000"/>
          </a:blip>
          <a:srcRect b="0" l="0" r="0" t="0"/>
          <a:stretch/>
        </p:blipFill>
        <p:spPr>
          <a:xfrm flipH="1" rot="-531200">
            <a:off x="5302982" y="2957805"/>
            <a:ext cx="2616201" cy="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26"/>
          <p:cNvPicPr preferRelativeResize="0"/>
          <p:nvPr/>
        </p:nvPicPr>
        <p:blipFill rotWithShape="1">
          <a:blip r:embed="rId4">
            <a:alphaModFix amt="52000"/>
          </a:blip>
          <a:srcRect b="0" l="0" r="0" t="0"/>
          <a:stretch/>
        </p:blipFill>
        <p:spPr>
          <a:xfrm flipH="1" rot="-531200">
            <a:off x="3191899" y="1146661"/>
            <a:ext cx="2616201" cy="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26"/>
          <p:cNvPicPr preferRelativeResize="0"/>
          <p:nvPr/>
        </p:nvPicPr>
        <p:blipFill rotWithShape="1">
          <a:blip r:embed="rId5">
            <a:alphaModFix amt="52000"/>
          </a:blip>
          <a:srcRect b="0" l="0" r="0" t="0"/>
          <a:stretch/>
        </p:blipFill>
        <p:spPr>
          <a:xfrm flipH="1" rot="-531200">
            <a:off x="1560510" y="2911932"/>
            <a:ext cx="2616201" cy="71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26"/>
          <p:cNvSpPr txBox="1"/>
          <p:nvPr>
            <p:ph type="title"/>
          </p:nvPr>
        </p:nvSpPr>
        <p:spPr>
          <a:xfrm>
            <a:off x="3330006" y="1268339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23  years working with..</a:t>
            </a:r>
            <a:endParaRPr/>
          </a:p>
        </p:txBody>
      </p:sp>
      <p:sp>
        <p:nvSpPr>
          <p:cNvPr id="1106" name="Google Shape;1106;p26"/>
          <p:cNvSpPr txBox="1"/>
          <p:nvPr>
            <p:ph idx="1" type="subTitle"/>
          </p:nvPr>
        </p:nvSpPr>
        <p:spPr>
          <a:xfrm>
            <a:off x="3086165" y="1854557"/>
            <a:ext cx="3310847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Water distribution networks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Wastewater treatment plants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Remote well and reservoir monitoring</a:t>
            </a:r>
            <a:endParaRPr/>
          </a:p>
        </p:txBody>
      </p:sp>
      <p:sp>
        <p:nvSpPr>
          <p:cNvPr id="1107" name="Google Shape;1107;p26"/>
          <p:cNvSpPr txBox="1"/>
          <p:nvPr>
            <p:ph idx="2" type="title"/>
          </p:nvPr>
        </p:nvSpPr>
        <p:spPr>
          <a:xfrm flipH="1">
            <a:off x="5463632" y="305028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Commitment to</a:t>
            </a:r>
            <a:endParaRPr/>
          </a:p>
        </p:txBody>
      </p:sp>
      <p:sp>
        <p:nvSpPr>
          <p:cNvPr id="1108" name="Google Shape;1108;p26"/>
          <p:cNvSpPr txBox="1"/>
          <p:nvPr>
            <p:ph idx="3" type="subTitle"/>
          </p:nvPr>
        </p:nvSpPr>
        <p:spPr>
          <a:xfrm>
            <a:off x="5613476" y="3665701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1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Reliable</a:t>
            </a:r>
            <a:endParaRPr/>
          </a:p>
          <a:p>
            <a:pPr indent="-285750" lvl="1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Scalable</a:t>
            </a:r>
            <a:endParaRPr/>
          </a:p>
          <a:p>
            <a:pPr indent="-285750" lvl="1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Energy-efficient Solutions</a:t>
            </a:r>
            <a:endParaRPr/>
          </a:p>
        </p:txBody>
      </p:sp>
      <p:sp>
        <p:nvSpPr>
          <p:cNvPr id="1109" name="Google Shape;1109;p26"/>
          <p:cNvSpPr txBox="1"/>
          <p:nvPr>
            <p:ph idx="4" type="title"/>
          </p:nvPr>
        </p:nvSpPr>
        <p:spPr>
          <a:xfrm>
            <a:off x="1698617" y="3044507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Partnerships with..</a:t>
            </a:r>
            <a:endParaRPr/>
          </a:p>
        </p:txBody>
      </p:sp>
      <p:sp>
        <p:nvSpPr>
          <p:cNvPr id="1110" name="Google Shape;1110;p26"/>
          <p:cNvSpPr txBox="1"/>
          <p:nvPr>
            <p:ph idx="5" type="subTitle"/>
          </p:nvPr>
        </p:nvSpPr>
        <p:spPr>
          <a:xfrm>
            <a:off x="1454776" y="3619626"/>
            <a:ext cx="28671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Utilities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Municipalities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200"/>
              <a:t>Leading Manufacturer</a:t>
            </a:r>
            <a:endParaRPr/>
          </a:p>
        </p:txBody>
      </p:sp>
      <p:grpSp>
        <p:nvGrpSpPr>
          <p:cNvPr id="1111" name="Google Shape;1111;p26"/>
          <p:cNvGrpSpPr/>
          <p:nvPr/>
        </p:nvGrpSpPr>
        <p:grpSpPr>
          <a:xfrm>
            <a:off x="2624135" y="1288499"/>
            <a:ext cx="343825" cy="428975"/>
            <a:chOff x="1541450" y="2026250"/>
            <a:chExt cx="343825" cy="428975"/>
          </a:xfrm>
        </p:grpSpPr>
        <p:sp>
          <p:nvSpPr>
            <p:cNvPr id="1112" name="Google Shape;1112;p26"/>
            <p:cNvSpPr/>
            <p:nvPr/>
          </p:nvSpPr>
          <p:spPr>
            <a:xfrm>
              <a:off x="1541450" y="2026250"/>
              <a:ext cx="343825" cy="428975"/>
            </a:xfrm>
            <a:custGeom>
              <a:rect b="b" l="l" r="r" t="t"/>
              <a:pathLst>
                <a:path extrusionOk="0" h="17159" w="13753">
                  <a:moveTo>
                    <a:pt x="3642" y="12373"/>
                  </a:moveTo>
                  <a:lnTo>
                    <a:pt x="3672" y="12388"/>
                  </a:lnTo>
                  <a:lnTo>
                    <a:pt x="4921" y="13637"/>
                  </a:lnTo>
                  <a:cubicBezTo>
                    <a:pt x="4966" y="13682"/>
                    <a:pt x="5041" y="13697"/>
                    <a:pt x="5101" y="13697"/>
                  </a:cubicBezTo>
                  <a:cubicBezTo>
                    <a:pt x="5109" y="13705"/>
                    <a:pt x="5120" y="13709"/>
                    <a:pt x="5131" y="13709"/>
                  </a:cubicBezTo>
                  <a:cubicBezTo>
                    <a:pt x="5143" y="13709"/>
                    <a:pt x="5154" y="13705"/>
                    <a:pt x="5161" y="13697"/>
                  </a:cubicBezTo>
                  <a:lnTo>
                    <a:pt x="6079" y="13457"/>
                  </a:lnTo>
                  <a:lnTo>
                    <a:pt x="6079" y="13457"/>
                  </a:lnTo>
                  <a:lnTo>
                    <a:pt x="5282" y="16406"/>
                  </a:lnTo>
                  <a:lnTo>
                    <a:pt x="4334" y="15368"/>
                  </a:lnTo>
                  <a:cubicBezTo>
                    <a:pt x="4289" y="15312"/>
                    <a:pt x="4220" y="15281"/>
                    <a:pt x="4150" y="15281"/>
                  </a:cubicBezTo>
                  <a:cubicBezTo>
                    <a:pt x="4126" y="15281"/>
                    <a:pt x="4101" y="15285"/>
                    <a:pt x="4078" y="15292"/>
                  </a:cubicBezTo>
                  <a:lnTo>
                    <a:pt x="2739" y="15714"/>
                  </a:lnTo>
                  <a:lnTo>
                    <a:pt x="2739" y="15714"/>
                  </a:lnTo>
                  <a:lnTo>
                    <a:pt x="3642" y="12373"/>
                  </a:lnTo>
                  <a:close/>
                  <a:moveTo>
                    <a:pt x="8625" y="0"/>
                  </a:moveTo>
                  <a:cubicBezTo>
                    <a:pt x="8604" y="0"/>
                    <a:pt x="8583" y="2"/>
                    <a:pt x="8562" y="6"/>
                  </a:cubicBezTo>
                  <a:lnTo>
                    <a:pt x="6862" y="472"/>
                  </a:lnTo>
                  <a:lnTo>
                    <a:pt x="5146" y="6"/>
                  </a:lnTo>
                  <a:cubicBezTo>
                    <a:pt x="5129" y="2"/>
                    <a:pt x="5111" y="1"/>
                    <a:pt x="5092" y="1"/>
                  </a:cubicBezTo>
                  <a:cubicBezTo>
                    <a:pt x="5026" y="1"/>
                    <a:pt x="4952" y="23"/>
                    <a:pt x="4906" y="81"/>
                  </a:cubicBezTo>
                  <a:lnTo>
                    <a:pt x="3657" y="1330"/>
                  </a:lnTo>
                  <a:lnTo>
                    <a:pt x="1957" y="1781"/>
                  </a:lnTo>
                  <a:cubicBezTo>
                    <a:pt x="1881" y="1811"/>
                    <a:pt x="1806" y="1871"/>
                    <a:pt x="1776" y="1962"/>
                  </a:cubicBezTo>
                  <a:lnTo>
                    <a:pt x="1325" y="3662"/>
                  </a:lnTo>
                  <a:lnTo>
                    <a:pt x="76" y="4911"/>
                  </a:lnTo>
                  <a:cubicBezTo>
                    <a:pt x="16" y="4971"/>
                    <a:pt x="1" y="5061"/>
                    <a:pt x="16" y="5151"/>
                  </a:cubicBezTo>
                  <a:lnTo>
                    <a:pt x="467" y="6852"/>
                  </a:lnTo>
                  <a:lnTo>
                    <a:pt x="196" y="7920"/>
                  </a:lnTo>
                  <a:cubicBezTo>
                    <a:pt x="143" y="8108"/>
                    <a:pt x="291" y="8232"/>
                    <a:pt x="439" y="8232"/>
                  </a:cubicBezTo>
                  <a:cubicBezTo>
                    <a:pt x="540" y="8232"/>
                    <a:pt x="641" y="8174"/>
                    <a:pt x="678" y="8040"/>
                  </a:cubicBezTo>
                  <a:lnTo>
                    <a:pt x="979" y="6912"/>
                  </a:lnTo>
                  <a:cubicBezTo>
                    <a:pt x="994" y="6867"/>
                    <a:pt x="994" y="6822"/>
                    <a:pt x="979" y="6791"/>
                  </a:cubicBezTo>
                  <a:lnTo>
                    <a:pt x="542" y="5151"/>
                  </a:lnTo>
                  <a:lnTo>
                    <a:pt x="1731" y="3963"/>
                  </a:lnTo>
                  <a:cubicBezTo>
                    <a:pt x="1761" y="3933"/>
                    <a:pt x="1791" y="3888"/>
                    <a:pt x="1791" y="3858"/>
                  </a:cubicBezTo>
                  <a:lnTo>
                    <a:pt x="2228" y="2218"/>
                  </a:lnTo>
                  <a:lnTo>
                    <a:pt x="3852" y="1781"/>
                  </a:lnTo>
                  <a:cubicBezTo>
                    <a:pt x="3898" y="1766"/>
                    <a:pt x="3943" y="1751"/>
                    <a:pt x="3973" y="1721"/>
                  </a:cubicBezTo>
                  <a:lnTo>
                    <a:pt x="5161" y="532"/>
                  </a:lnTo>
                  <a:lnTo>
                    <a:pt x="6786" y="954"/>
                  </a:lnTo>
                  <a:cubicBezTo>
                    <a:pt x="6809" y="961"/>
                    <a:pt x="6832" y="965"/>
                    <a:pt x="6854" y="965"/>
                  </a:cubicBezTo>
                  <a:cubicBezTo>
                    <a:pt x="6877" y="965"/>
                    <a:pt x="6899" y="961"/>
                    <a:pt x="6922" y="954"/>
                  </a:cubicBezTo>
                  <a:lnTo>
                    <a:pt x="8547" y="517"/>
                  </a:lnTo>
                  <a:lnTo>
                    <a:pt x="9735" y="1706"/>
                  </a:lnTo>
                  <a:cubicBezTo>
                    <a:pt x="9781" y="1751"/>
                    <a:pt x="9811" y="1766"/>
                    <a:pt x="9856" y="1781"/>
                  </a:cubicBezTo>
                  <a:lnTo>
                    <a:pt x="11481" y="2218"/>
                  </a:lnTo>
                  <a:lnTo>
                    <a:pt x="11917" y="3842"/>
                  </a:lnTo>
                  <a:cubicBezTo>
                    <a:pt x="11932" y="3888"/>
                    <a:pt x="11947" y="3918"/>
                    <a:pt x="11992" y="3948"/>
                  </a:cubicBezTo>
                  <a:lnTo>
                    <a:pt x="13181" y="5151"/>
                  </a:lnTo>
                  <a:lnTo>
                    <a:pt x="12760" y="6776"/>
                  </a:lnTo>
                  <a:cubicBezTo>
                    <a:pt x="12745" y="6822"/>
                    <a:pt x="12745" y="6867"/>
                    <a:pt x="12760" y="6912"/>
                  </a:cubicBezTo>
                  <a:lnTo>
                    <a:pt x="13196" y="8537"/>
                  </a:lnTo>
                  <a:lnTo>
                    <a:pt x="12007" y="9725"/>
                  </a:lnTo>
                  <a:cubicBezTo>
                    <a:pt x="11962" y="9755"/>
                    <a:pt x="11947" y="9801"/>
                    <a:pt x="11932" y="9846"/>
                  </a:cubicBezTo>
                  <a:lnTo>
                    <a:pt x="11496" y="11471"/>
                  </a:lnTo>
                  <a:lnTo>
                    <a:pt x="9856" y="11907"/>
                  </a:lnTo>
                  <a:cubicBezTo>
                    <a:pt x="9826" y="11922"/>
                    <a:pt x="9781" y="11937"/>
                    <a:pt x="9750" y="11982"/>
                  </a:cubicBezTo>
                  <a:lnTo>
                    <a:pt x="8562" y="13171"/>
                  </a:lnTo>
                  <a:lnTo>
                    <a:pt x="6922" y="12735"/>
                  </a:lnTo>
                  <a:cubicBezTo>
                    <a:pt x="6899" y="12727"/>
                    <a:pt x="6877" y="12723"/>
                    <a:pt x="6854" y="12723"/>
                  </a:cubicBezTo>
                  <a:cubicBezTo>
                    <a:pt x="6832" y="12723"/>
                    <a:pt x="6809" y="12727"/>
                    <a:pt x="6786" y="12735"/>
                  </a:cubicBezTo>
                  <a:lnTo>
                    <a:pt x="5161" y="13171"/>
                  </a:lnTo>
                  <a:lnTo>
                    <a:pt x="3973" y="11982"/>
                  </a:lnTo>
                  <a:cubicBezTo>
                    <a:pt x="3943" y="11952"/>
                    <a:pt x="3898" y="11922"/>
                    <a:pt x="3852" y="11922"/>
                  </a:cubicBezTo>
                  <a:lnTo>
                    <a:pt x="3521" y="11832"/>
                  </a:lnTo>
                  <a:lnTo>
                    <a:pt x="2228" y="11486"/>
                  </a:lnTo>
                  <a:lnTo>
                    <a:pt x="1791" y="9846"/>
                  </a:lnTo>
                  <a:cubicBezTo>
                    <a:pt x="1776" y="9816"/>
                    <a:pt x="1761" y="9771"/>
                    <a:pt x="1731" y="9740"/>
                  </a:cubicBezTo>
                  <a:lnTo>
                    <a:pt x="888" y="8898"/>
                  </a:lnTo>
                  <a:cubicBezTo>
                    <a:pt x="832" y="8842"/>
                    <a:pt x="770" y="8818"/>
                    <a:pt x="710" y="8818"/>
                  </a:cubicBezTo>
                  <a:cubicBezTo>
                    <a:pt x="512" y="8818"/>
                    <a:pt x="343" y="9074"/>
                    <a:pt x="527" y="9259"/>
                  </a:cubicBezTo>
                  <a:lnTo>
                    <a:pt x="1325" y="10056"/>
                  </a:lnTo>
                  <a:lnTo>
                    <a:pt x="1791" y="11757"/>
                  </a:lnTo>
                  <a:cubicBezTo>
                    <a:pt x="1806" y="11847"/>
                    <a:pt x="1881" y="11907"/>
                    <a:pt x="1972" y="11937"/>
                  </a:cubicBezTo>
                  <a:lnTo>
                    <a:pt x="3160" y="12253"/>
                  </a:lnTo>
                  <a:lnTo>
                    <a:pt x="2137" y="16030"/>
                  </a:lnTo>
                  <a:cubicBezTo>
                    <a:pt x="2099" y="16197"/>
                    <a:pt x="2226" y="16343"/>
                    <a:pt x="2377" y="16343"/>
                  </a:cubicBezTo>
                  <a:cubicBezTo>
                    <a:pt x="2402" y="16343"/>
                    <a:pt x="2428" y="16339"/>
                    <a:pt x="2453" y="16330"/>
                  </a:cubicBezTo>
                  <a:lnTo>
                    <a:pt x="4078" y="15819"/>
                  </a:lnTo>
                  <a:lnTo>
                    <a:pt x="5222" y="17083"/>
                  </a:lnTo>
                  <a:cubicBezTo>
                    <a:pt x="5267" y="17128"/>
                    <a:pt x="5342" y="17158"/>
                    <a:pt x="5417" y="17158"/>
                  </a:cubicBezTo>
                  <a:lnTo>
                    <a:pt x="5477" y="17158"/>
                  </a:lnTo>
                  <a:cubicBezTo>
                    <a:pt x="5568" y="17143"/>
                    <a:pt x="5628" y="17068"/>
                    <a:pt x="5658" y="16977"/>
                  </a:cubicBezTo>
                  <a:lnTo>
                    <a:pt x="6636" y="13306"/>
                  </a:lnTo>
                  <a:lnTo>
                    <a:pt x="6877" y="13246"/>
                  </a:lnTo>
                  <a:lnTo>
                    <a:pt x="7102" y="13306"/>
                  </a:lnTo>
                  <a:lnTo>
                    <a:pt x="8080" y="16977"/>
                  </a:lnTo>
                  <a:cubicBezTo>
                    <a:pt x="8110" y="17068"/>
                    <a:pt x="8171" y="17143"/>
                    <a:pt x="8276" y="17158"/>
                  </a:cubicBezTo>
                  <a:lnTo>
                    <a:pt x="8321" y="17158"/>
                  </a:lnTo>
                  <a:cubicBezTo>
                    <a:pt x="8396" y="17158"/>
                    <a:pt x="8472" y="17128"/>
                    <a:pt x="8517" y="17083"/>
                  </a:cubicBezTo>
                  <a:lnTo>
                    <a:pt x="9660" y="15819"/>
                  </a:lnTo>
                  <a:lnTo>
                    <a:pt x="11285" y="16330"/>
                  </a:lnTo>
                  <a:cubicBezTo>
                    <a:pt x="11310" y="16341"/>
                    <a:pt x="11339" y="16346"/>
                    <a:pt x="11368" y="16346"/>
                  </a:cubicBezTo>
                  <a:cubicBezTo>
                    <a:pt x="11426" y="16346"/>
                    <a:pt x="11486" y="16325"/>
                    <a:pt x="11526" y="16285"/>
                  </a:cubicBezTo>
                  <a:cubicBezTo>
                    <a:pt x="11601" y="16210"/>
                    <a:pt x="11616" y="16120"/>
                    <a:pt x="11601" y="16030"/>
                  </a:cubicBezTo>
                  <a:lnTo>
                    <a:pt x="11195" y="14510"/>
                  </a:lnTo>
                  <a:cubicBezTo>
                    <a:pt x="11164" y="14364"/>
                    <a:pt x="11058" y="14302"/>
                    <a:pt x="10950" y="14302"/>
                  </a:cubicBezTo>
                  <a:cubicBezTo>
                    <a:pt x="10790" y="14302"/>
                    <a:pt x="10626" y="14439"/>
                    <a:pt x="10698" y="14645"/>
                  </a:cubicBezTo>
                  <a:lnTo>
                    <a:pt x="10999" y="15714"/>
                  </a:lnTo>
                  <a:lnTo>
                    <a:pt x="9660" y="15292"/>
                  </a:lnTo>
                  <a:cubicBezTo>
                    <a:pt x="9637" y="15285"/>
                    <a:pt x="9612" y="15281"/>
                    <a:pt x="9588" y="15281"/>
                  </a:cubicBezTo>
                  <a:cubicBezTo>
                    <a:pt x="9518" y="15281"/>
                    <a:pt x="9449" y="15312"/>
                    <a:pt x="9404" y="15368"/>
                  </a:cubicBezTo>
                  <a:lnTo>
                    <a:pt x="8456" y="16406"/>
                  </a:lnTo>
                  <a:lnTo>
                    <a:pt x="7659" y="13442"/>
                  </a:lnTo>
                  <a:lnTo>
                    <a:pt x="8592" y="13697"/>
                  </a:lnTo>
                  <a:cubicBezTo>
                    <a:pt x="8607" y="13700"/>
                    <a:pt x="8623" y="13701"/>
                    <a:pt x="8638" y="13701"/>
                  </a:cubicBezTo>
                  <a:cubicBezTo>
                    <a:pt x="8712" y="13701"/>
                    <a:pt x="8783" y="13672"/>
                    <a:pt x="8833" y="13622"/>
                  </a:cubicBezTo>
                  <a:lnTo>
                    <a:pt x="10081" y="12373"/>
                  </a:lnTo>
                  <a:lnTo>
                    <a:pt x="10096" y="12373"/>
                  </a:lnTo>
                  <a:lnTo>
                    <a:pt x="10412" y="13547"/>
                  </a:lnTo>
                  <a:cubicBezTo>
                    <a:pt x="10443" y="13667"/>
                    <a:pt x="10548" y="13743"/>
                    <a:pt x="10653" y="13743"/>
                  </a:cubicBezTo>
                  <a:lnTo>
                    <a:pt x="10728" y="13743"/>
                  </a:lnTo>
                  <a:cubicBezTo>
                    <a:pt x="10864" y="13697"/>
                    <a:pt x="10939" y="13562"/>
                    <a:pt x="10894" y="13427"/>
                  </a:cubicBezTo>
                  <a:lnTo>
                    <a:pt x="10593" y="12253"/>
                  </a:lnTo>
                  <a:lnTo>
                    <a:pt x="11782" y="11937"/>
                  </a:lnTo>
                  <a:cubicBezTo>
                    <a:pt x="11872" y="11907"/>
                    <a:pt x="11932" y="11847"/>
                    <a:pt x="11962" y="11757"/>
                  </a:cubicBezTo>
                  <a:lnTo>
                    <a:pt x="12414" y="10056"/>
                  </a:lnTo>
                  <a:lnTo>
                    <a:pt x="13662" y="8808"/>
                  </a:lnTo>
                  <a:cubicBezTo>
                    <a:pt x="13723" y="8747"/>
                    <a:pt x="13753" y="8657"/>
                    <a:pt x="13723" y="8567"/>
                  </a:cubicBezTo>
                  <a:lnTo>
                    <a:pt x="13707" y="8552"/>
                  </a:lnTo>
                  <a:lnTo>
                    <a:pt x="13241" y="6852"/>
                  </a:lnTo>
                  <a:lnTo>
                    <a:pt x="13707" y="5136"/>
                  </a:lnTo>
                  <a:cubicBezTo>
                    <a:pt x="13723" y="5061"/>
                    <a:pt x="13707" y="4956"/>
                    <a:pt x="13632" y="4896"/>
                  </a:cubicBezTo>
                  <a:lnTo>
                    <a:pt x="12383" y="3647"/>
                  </a:lnTo>
                  <a:lnTo>
                    <a:pt x="11932" y="1947"/>
                  </a:lnTo>
                  <a:cubicBezTo>
                    <a:pt x="11902" y="1871"/>
                    <a:pt x="11842" y="1796"/>
                    <a:pt x="11752" y="1766"/>
                  </a:cubicBezTo>
                  <a:lnTo>
                    <a:pt x="10051" y="1315"/>
                  </a:lnTo>
                  <a:lnTo>
                    <a:pt x="8803" y="66"/>
                  </a:lnTo>
                  <a:cubicBezTo>
                    <a:pt x="8757" y="20"/>
                    <a:pt x="8693" y="0"/>
                    <a:pt x="86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1581325" y="2065875"/>
              <a:ext cx="279500" cy="262875"/>
            </a:xfrm>
            <a:custGeom>
              <a:rect b="b" l="l" r="r" t="t"/>
              <a:pathLst>
                <a:path extrusionOk="0" h="10515" w="11180">
                  <a:moveTo>
                    <a:pt x="5793" y="1731"/>
                  </a:moveTo>
                  <a:cubicBezTo>
                    <a:pt x="5883" y="1731"/>
                    <a:pt x="5959" y="1791"/>
                    <a:pt x="5989" y="1866"/>
                  </a:cubicBezTo>
                  <a:cubicBezTo>
                    <a:pt x="6230" y="2694"/>
                    <a:pt x="6230" y="3386"/>
                    <a:pt x="5974" y="4048"/>
                  </a:cubicBezTo>
                  <a:cubicBezTo>
                    <a:pt x="5944" y="4123"/>
                    <a:pt x="5959" y="4213"/>
                    <a:pt x="6004" y="4274"/>
                  </a:cubicBezTo>
                  <a:cubicBezTo>
                    <a:pt x="6049" y="4349"/>
                    <a:pt x="6124" y="4394"/>
                    <a:pt x="6215" y="4394"/>
                  </a:cubicBezTo>
                  <a:lnTo>
                    <a:pt x="8095" y="4394"/>
                  </a:lnTo>
                  <a:cubicBezTo>
                    <a:pt x="8100" y="4394"/>
                    <a:pt x="8105" y="4394"/>
                    <a:pt x="8110" y="4394"/>
                  </a:cubicBezTo>
                  <a:cubicBezTo>
                    <a:pt x="8441" y="4394"/>
                    <a:pt x="8436" y="4906"/>
                    <a:pt x="8095" y="4921"/>
                  </a:cubicBezTo>
                  <a:lnTo>
                    <a:pt x="7448" y="4921"/>
                  </a:lnTo>
                  <a:cubicBezTo>
                    <a:pt x="7435" y="4919"/>
                    <a:pt x="7421" y="4918"/>
                    <a:pt x="7409" y="4918"/>
                  </a:cubicBezTo>
                  <a:cubicBezTo>
                    <a:pt x="7096" y="4918"/>
                    <a:pt x="7100" y="5418"/>
                    <a:pt x="7421" y="5418"/>
                  </a:cubicBezTo>
                  <a:cubicBezTo>
                    <a:pt x="7430" y="5418"/>
                    <a:pt x="7439" y="5418"/>
                    <a:pt x="7448" y="5417"/>
                  </a:cubicBezTo>
                  <a:lnTo>
                    <a:pt x="7915" y="5417"/>
                  </a:lnTo>
                  <a:cubicBezTo>
                    <a:pt x="8261" y="5417"/>
                    <a:pt x="8261" y="5944"/>
                    <a:pt x="7915" y="5944"/>
                  </a:cubicBezTo>
                  <a:lnTo>
                    <a:pt x="7448" y="5944"/>
                  </a:lnTo>
                  <a:cubicBezTo>
                    <a:pt x="7439" y="5943"/>
                    <a:pt x="7429" y="5943"/>
                    <a:pt x="7420" y="5943"/>
                  </a:cubicBezTo>
                  <a:cubicBezTo>
                    <a:pt x="7096" y="5943"/>
                    <a:pt x="7096" y="6441"/>
                    <a:pt x="7420" y="6441"/>
                  </a:cubicBezTo>
                  <a:cubicBezTo>
                    <a:pt x="7429" y="6441"/>
                    <a:pt x="7439" y="6441"/>
                    <a:pt x="7448" y="6440"/>
                  </a:cubicBezTo>
                  <a:lnTo>
                    <a:pt x="7749" y="6440"/>
                  </a:lnTo>
                  <a:cubicBezTo>
                    <a:pt x="8095" y="6440"/>
                    <a:pt x="8095" y="6967"/>
                    <a:pt x="7749" y="6967"/>
                  </a:cubicBezTo>
                  <a:lnTo>
                    <a:pt x="7283" y="6967"/>
                  </a:lnTo>
                  <a:cubicBezTo>
                    <a:pt x="7273" y="6966"/>
                    <a:pt x="7264" y="6966"/>
                    <a:pt x="7256" y="6966"/>
                  </a:cubicBezTo>
                  <a:cubicBezTo>
                    <a:pt x="6931" y="6966"/>
                    <a:pt x="6931" y="7480"/>
                    <a:pt x="7256" y="7480"/>
                  </a:cubicBezTo>
                  <a:cubicBezTo>
                    <a:pt x="7264" y="7480"/>
                    <a:pt x="7273" y="7479"/>
                    <a:pt x="7283" y="7478"/>
                  </a:cubicBezTo>
                  <a:lnTo>
                    <a:pt x="7539" y="7478"/>
                  </a:lnTo>
                  <a:cubicBezTo>
                    <a:pt x="7885" y="7478"/>
                    <a:pt x="7885" y="8005"/>
                    <a:pt x="7539" y="8005"/>
                  </a:cubicBezTo>
                  <a:lnTo>
                    <a:pt x="4785" y="8005"/>
                  </a:lnTo>
                  <a:cubicBezTo>
                    <a:pt x="4695" y="8005"/>
                    <a:pt x="4620" y="7975"/>
                    <a:pt x="4544" y="7915"/>
                  </a:cubicBezTo>
                  <a:cubicBezTo>
                    <a:pt x="4289" y="7734"/>
                    <a:pt x="3988" y="7614"/>
                    <a:pt x="3672" y="7599"/>
                  </a:cubicBezTo>
                  <a:lnTo>
                    <a:pt x="3672" y="4650"/>
                  </a:lnTo>
                  <a:cubicBezTo>
                    <a:pt x="3912" y="4409"/>
                    <a:pt x="4168" y="4183"/>
                    <a:pt x="4454" y="3988"/>
                  </a:cubicBezTo>
                  <a:cubicBezTo>
                    <a:pt x="5071" y="3536"/>
                    <a:pt x="5658" y="3100"/>
                    <a:pt x="5598" y="1942"/>
                  </a:cubicBezTo>
                  <a:cubicBezTo>
                    <a:pt x="5583" y="1881"/>
                    <a:pt x="5613" y="1836"/>
                    <a:pt x="5643" y="1791"/>
                  </a:cubicBezTo>
                  <a:cubicBezTo>
                    <a:pt x="5688" y="1746"/>
                    <a:pt x="5733" y="1731"/>
                    <a:pt x="5793" y="1731"/>
                  </a:cubicBezTo>
                  <a:close/>
                  <a:moveTo>
                    <a:pt x="3175" y="4213"/>
                  </a:moveTo>
                  <a:lnTo>
                    <a:pt x="3175" y="4620"/>
                  </a:lnTo>
                  <a:lnTo>
                    <a:pt x="3175" y="7885"/>
                  </a:lnTo>
                  <a:lnTo>
                    <a:pt x="3175" y="8140"/>
                  </a:lnTo>
                  <a:lnTo>
                    <a:pt x="1460" y="8140"/>
                  </a:lnTo>
                  <a:cubicBezTo>
                    <a:pt x="828" y="7313"/>
                    <a:pt x="497" y="6305"/>
                    <a:pt x="497" y="5267"/>
                  </a:cubicBezTo>
                  <a:cubicBezTo>
                    <a:pt x="497" y="4906"/>
                    <a:pt x="542" y="4559"/>
                    <a:pt x="617" y="4213"/>
                  </a:cubicBezTo>
                  <a:close/>
                  <a:moveTo>
                    <a:pt x="5267" y="1"/>
                  </a:moveTo>
                  <a:cubicBezTo>
                    <a:pt x="2889" y="1"/>
                    <a:pt x="813" y="1595"/>
                    <a:pt x="181" y="3897"/>
                  </a:cubicBezTo>
                  <a:cubicBezTo>
                    <a:pt x="76" y="4334"/>
                    <a:pt x="16" y="4800"/>
                    <a:pt x="16" y="5252"/>
                  </a:cubicBezTo>
                  <a:cubicBezTo>
                    <a:pt x="1" y="6455"/>
                    <a:pt x="407" y="7599"/>
                    <a:pt x="1159" y="8532"/>
                  </a:cubicBezTo>
                  <a:cubicBezTo>
                    <a:pt x="2204" y="9843"/>
                    <a:pt x="3736" y="10515"/>
                    <a:pt x="5277" y="10515"/>
                  </a:cubicBezTo>
                  <a:cubicBezTo>
                    <a:pt x="6598" y="10515"/>
                    <a:pt x="7925" y="10020"/>
                    <a:pt x="8953" y="9013"/>
                  </a:cubicBezTo>
                  <a:cubicBezTo>
                    <a:pt x="11180" y="6831"/>
                    <a:pt x="11029" y="3190"/>
                    <a:pt x="8637" y="1204"/>
                  </a:cubicBezTo>
                  <a:cubicBezTo>
                    <a:pt x="8585" y="1165"/>
                    <a:pt x="8532" y="1148"/>
                    <a:pt x="8482" y="1148"/>
                  </a:cubicBezTo>
                  <a:cubicBezTo>
                    <a:pt x="8282" y="1148"/>
                    <a:pt x="8129" y="1412"/>
                    <a:pt x="8321" y="1580"/>
                  </a:cubicBezTo>
                  <a:cubicBezTo>
                    <a:pt x="10397" y="3326"/>
                    <a:pt x="10623" y="6455"/>
                    <a:pt x="8787" y="8456"/>
                  </a:cubicBezTo>
                  <a:cubicBezTo>
                    <a:pt x="7849" y="9495"/>
                    <a:pt x="6564" y="10019"/>
                    <a:pt x="5274" y="10019"/>
                  </a:cubicBezTo>
                  <a:cubicBezTo>
                    <a:pt x="4061" y="10019"/>
                    <a:pt x="2845" y="9555"/>
                    <a:pt x="1911" y="8622"/>
                  </a:cubicBezTo>
                  <a:lnTo>
                    <a:pt x="3431" y="8622"/>
                  </a:lnTo>
                  <a:cubicBezTo>
                    <a:pt x="3566" y="8622"/>
                    <a:pt x="3687" y="8517"/>
                    <a:pt x="3687" y="8381"/>
                  </a:cubicBezTo>
                  <a:lnTo>
                    <a:pt x="3687" y="8095"/>
                  </a:lnTo>
                  <a:cubicBezTo>
                    <a:pt x="3882" y="8110"/>
                    <a:pt x="4078" y="8186"/>
                    <a:pt x="4244" y="8306"/>
                  </a:cubicBezTo>
                  <a:cubicBezTo>
                    <a:pt x="4394" y="8426"/>
                    <a:pt x="4590" y="8486"/>
                    <a:pt x="4785" y="8501"/>
                  </a:cubicBezTo>
                  <a:lnTo>
                    <a:pt x="7539" y="8501"/>
                  </a:lnTo>
                  <a:cubicBezTo>
                    <a:pt x="8140" y="8486"/>
                    <a:pt x="8501" y="7839"/>
                    <a:pt x="8201" y="7328"/>
                  </a:cubicBezTo>
                  <a:cubicBezTo>
                    <a:pt x="8532" y="7087"/>
                    <a:pt x="8607" y="6621"/>
                    <a:pt x="8381" y="6275"/>
                  </a:cubicBezTo>
                  <a:cubicBezTo>
                    <a:pt x="8577" y="6139"/>
                    <a:pt x="8682" y="5914"/>
                    <a:pt x="8682" y="5673"/>
                  </a:cubicBezTo>
                  <a:cubicBezTo>
                    <a:pt x="8682" y="5522"/>
                    <a:pt x="8637" y="5372"/>
                    <a:pt x="8562" y="5252"/>
                  </a:cubicBezTo>
                  <a:cubicBezTo>
                    <a:pt x="9133" y="4800"/>
                    <a:pt x="8817" y="3882"/>
                    <a:pt x="8095" y="3882"/>
                  </a:cubicBezTo>
                  <a:lnTo>
                    <a:pt x="6561" y="3882"/>
                  </a:lnTo>
                  <a:cubicBezTo>
                    <a:pt x="6741" y="3160"/>
                    <a:pt x="6711" y="2408"/>
                    <a:pt x="6470" y="1716"/>
                  </a:cubicBezTo>
                  <a:cubicBezTo>
                    <a:pt x="6380" y="1415"/>
                    <a:pt x="6094" y="1219"/>
                    <a:pt x="5793" y="1219"/>
                  </a:cubicBezTo>
                  <a:cubicBezTo>
                    <a:pt x="5387" y="1219"/>
                    <a:pt x="5056" y="1565"/>
                    <a:pt x="5086" y="1972"/>
                  </a:cubicBezTo>
                  <a:cubicBezTo>
                    <a:pt x="5131" y="2859"/>
                    <a:pt x="4740" y="3145"/>
                    <a:pt x="4138" y="3597"/>
                  </a:cubicBezTo>
                  <a:cubicBezTo>
                    <a:pt x="3988" y="3702"/>
                    <a:pt x="3837" y="3822"/>
                    <a:pt x="3672" y="3973"/>
                  </a:cubicBezTo>
                  <a:cubicBezTo>
                    <a:pt x="3672" y="3837"/>
                    <a:pt x="3551" y="3732"/>
                    <a:pt x="3416" y="3732"/>
                  </a:cubicBezTo>
                  <a:lnTo>
                    <a:pt x="753" y="3732"/>
                  </a:lnTo>
                  <a:cubicBezTo>
                    <a:pt x="1415" y="1806"/>
                    <a:pt x="3235" y="512"/>
                    <a:pt x="5267" y="512"/>
                  </a:cubicBezTo>
                  <a:lnTo>
                    <a:pt x="5267" y="497"/>
                  </a:lnTo>
                  <a:cubicBezTo>
                    <a:pt x="5959" y="497"/>
                    <a:pt x="6636" y="648"/>
                    <a:pt x="7268" y="948"/>
                  </a:cubicBezTo>
                  <a:cubicBezTo>
                    <a:pt x="7306" y="966"/>
                    <a:pt x="7343" y="974"/>
                    <a:pt x="7378" y="974"/>
                  </a:cubicBezTo>
                  <a:cubicBezTo>
                    <a:pt x="7614" y="974"/>
                    <a:pt x="7741" y="613"/>
                    <a:pt x="7478" y="482"/>
                  </a:cubicBezTo>
                  <a:cubicBezTo>
                    <a:pt x="6786" y="166"/>
                    <a:pt x="6034" y="1"/>
                    <a:pt x="5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4" name="Google Shape;1114;p26"/>
          <p:cNvGrpSpPr/>
          <p:nvPr/>
        </p:nvGrpSpPr>
        <p:grpSpPr>
          <a:xfrm>
            <a:off x="4822126" y="3099580"/>
            <a:ext cx="441600" cy="429100"/>
            <a:chOff x="231725" y="3046400"/>
            <a:chExt cx="441600" cy="429100"/>
          </a:xfrm>
        </p:grpSpPr>
        <p:sp>
          <p:nvSpPr>
            <p:cNvPr id="1115" name="Google Shape;1115;p26"/>
            <p:cNvSpPr/>
            <p:nvPr/>
          </p:nvSpPr>
          <p:spPr>
            <a:xfrm>
              <a:off x="364875" y="3143350"/>
              <a:ext cx="175675" cy="235300"/>
            </a:xfrm>
            <a:custGeom>
              <a:rect b="b" l="l" r="r" t="t"/>
              <a:pathLst>
                <a:path extrusionOk="0" h="9412" w="7027">
                  <a:moveTo>
                    <a:pt x="3515" y="1"/>
                  </a:moveTo>
                  <a:cubicBezTo>
                    <a:pt x="3003" y="1"/>
                    <a:pt x="2481" y="165"/>
                    <a:pt x="2032" y="519"/>
                  </a:cubicBezTo>
                  <a:cubicBezTo>
                    <a:pt x="677" y="1573"/>
                    <a:pt x="843" y="3679"/>
                    <a:pt x="2348" y="4522"/>
                  </a:cubicBezTo>
                  <a:cubicBezTo>
                    <a:pt x="948" y="5018"/>
                    <a:pt x="15" y="6342"/>
                    <a:pt x="15" y="7832"/>
                  </a:cubicBezTo>
                  <a:lnTo>
                    <a:pt x="15" y="8148"/>
                  </a:lnTo>
                  <a:cubicBezTo>
                    <a:pt x="0" y="8223"/>
                    <a:pt x="46" y="8298"/>
                    <a:pt x="121" y="8343"/>
                  </a:cubicBezTo>
                  <a:cubicBezTo>
                    <a:pt x="407" y="8554"/>
                    <a:pt x="708" y="8734"/>
                    <a:pt x="1039" y="8870"/>
                  </a:cubicBezTo>
                  <a:cubicBezTo>
                    <a:pt x="1085" y="8896"/>
                    <a:pt x="1130" y="8908"/>
                    <a:pt x="1171" y="8908"/>
                  </a:cubicBezTo>
                  <a:cubicBezTo>
                    <a:pt x="1409" y="8908"/>
                    <a:pt x="1531" y="8521"/>
                    <a:pt x="1249" y="8418"/>
                  </a:cubicBezTo>
                  <a:cubicBezTo>
                    <a:pt x="993" y="8298"/>
                    <a:pt x="738" y="8163"/>
                    <a:pt x="512" y="8012"/>
                  </a:cubicBezTo>
                  <a:lnTo>
                    <a:pt x="512" y="7817"/>
                  </a:lnTo>
                  <a:cubicBezTo>
                    <a:pt x="512" y="6162"/>
                    <a:pt x="1851" y="4807"/>
                    <a:pt x="3521" y="4807"/>
                  </a:cubicBezTo>
                  <a:cubicBezTo>
                    <a:pt x="5176" y="4807"/>
                    <a:pt x="6530" y="6162"/>
                    <a:pt x="6530" y="7817"/>
                  </a:cubicBezTo>
                  <a:lnTo>
                    <a:pt x="6530" y="8012"/>
                  </a:lnTo>
                  <a:cubicBezTo>
                    <a:pt x="5629" y="8610"/>
                    <a:pt x="4578" y="8917"/>
                    <a:pt x="3514" y="8917"/>
                  </a:cubicBezTo>
                  <a:cubicBezTo>
                    <a:pt x="3104" y="8917"/>
                    <a:pt x="2693" y="8872"/>
                    <a:pt x="2287" y="8780"/>
                  </a:cubicBezTo>
                  <a:cubicBezTo>
                    <a:pt x="2268" y="8776"/>
                    <a:pt x="2250" y="8774"/>
                    <a:pt x="2233" y="8774"/>
                  </a:cubicBezTo>
                  <a:cubicBezTo>
                    <a:pt x="1960" y="8774"/>
                    <a:pt x="1885" y="9190"/>
                    <a:pt x="2182" y="9261"/>
                  </a:cubicBezTo>
                  <a:cubicBezTo>
                    <a:pt x="2618" y="9366"/>
                    <a:pt x="3070" y="9411"/>
                    <a:pt x="3521" y="9411"/>
                  </a:cubicBezTo>
                  <a:cubicBezTo>
                    <a:pt x="4740" y="9411"/>
                    <a:pt x="5913" y="9050"/>
                    <a:pt x="6922" y="8358"/>
                  </a:cubicBezTo>
                  <a:cubicBezTo>
                    <a:pt x="6982" y="8298"/>
                    <a:pt x="7027" y="8223"/>
                    <a:pt x="7027" y="8148"/>
                  </a:cubicBezTo>
                  <a:lnTo>
                    <a:pt x="7027" y="7832"/>
                  </a:lnTo>
                  <a:cubicBezTo>
                    <a:pt x="7027" y="6342"/>
                    <a:pt x="6094" y="5018"/>
                    <a:pt x="4680" y="4522"/>
                  </a:cubicBezTo>
                  <a:cubicBezTo>
                    <a:pt x="5266" y="4191"/>
                    <a:pt x="5688" y="3634"/>
                    <a:pt x="5853" y="2987"/>
                  </a:cubicBezTo>
                  <a:cubicBezTo>
                    <a:pt x="5915" y="2784"/>
                    <a:pt x="5759" y="2653"/>
                    <a:pt x="5604" y="2653"/>
                  </a:cubicBezTo>
                  <a:cubicBezTo>
                    <a:pt x="5496" y="2653"/>
                    <a:pt x="5388" y="2718"/>
                    <a:pt x="5357" y="2867"/>
                  </a:cubicBezTo>
                  <a:cubicBezTo>
                    <a:pt x="5150" y="3721"/>
                    <a:pt x="4387" y="4311"/>
                    <a:pt x="3532" y="4311"/>
                  </a:cubicBezTo>
                  <a:cubicBezTo>
                    <a:pt x="3454" y="4311"/>
                    <a:pt x="3375" y="4306"/>
                    <a:pt x="3295" y="4296"/>
                  </a:cubicBezTo>
                  <a:cubicBezTo>
                    <a:pt x="2348" y="4191"/>
                    <a:pt x="1625" y="3393"/>
                    <a:pt x="1610" y="2430"/>
                  </a:cubicBezTo>
                  <a:cubicBezTo>
                    <a:pt x="1595" y="1482"/>
                    <a:pt x="2287" y="655"/>
                    <a:pt x="3235" y="519"/>
                  </a:cubicBezTo>
                  <a:cubicBezTo>
                    <a:pt x="3327" y="506"/>
                    <a:pt x="3417" y="500"/>
                    <a:pt x="3507" y="500"/>
                  </a:cubicBezTo>
                  <a:cubicBezTo>
                    <a:pt x="4351" y="500"/>
                    <a:pt x="5111" y="1059"/>
                    <a:pt x="5342" y="1889"/>
                  </a:cubicBezTo>
                  <a:cubicBezTo>
                    <a:pt x="5379" y="2025"/>
                    <a:pt x="5485" y="2085"/>
                    <a:pt x="5591" y="2085"/>
                  </a:cubicBezTo>
                  <a:cubicBezTo>
                    <a:pt x="5741" y="2085"/>
                    <a:pt x="5891" y="1963"/>
                    <a:pt x="5838" y="1768"/>
                  </a:cubicBezTo>
                  <a:cubicBezTo>
                    <a:pt x="5537" y="663"/>
                    <a:pt x="4544" y="1"/>
                    <a:pt x="35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231725" y="3046400"/>
              <a:ext cx="441600" cy="429100"/>
            </a:xfrm>
            <a:custGeom>
              <a:rect b="b" l="l" r="r" t="t"/>
              <a:pathLst>
                <a:path extrusionOk="0" h="17164" w="17664">
                  <a:moveTo>
                    <a:pt x="8847" y="485"/>
                  </a:moveTo>
                  <a:cubicBezTo>
                    <a:pt x="8983" y="485"/>
                    <a:pt x="9118" y="576"/>
                    <a:pt x="9103" y="756"/>
                  </a:cubicBezTo>
                  <a:lnTo>
                    <a:pt x="9103" y="2772"/>
                  </a:lnTo>
                  <a:cubicBezTo>
                    <a:pt x="9118" y="2953"/>
                    <a:pt x="8983" y="3043"/>
                    <a:pt x="8847" y="3043"/>
                  </a:cubicBezTo>
                  <a:cubicBezTo>
                    <a:pt x="8712" y="3043"/>
                    <a:pt x="8576" y="2953"/>
                    <a:pt x="8591" y="2772"/>
                  </a:cubicBezTo>
                  <a:lnTo>
                    <a:pt x="8591" y="756"/>
                  </a:lnTo>
                  <a:cubicBezTo>
                    <a:pt x="8576" y="576"/>
                    <a:pt x="8712" y="485"/>
                    <a:pt x="8847" y="485"/>
                  </a:cubicBezTo>
                  <a:close/>
                  <a:moveTo>
                    <a:pt x="3052" y="8338"/>
                  </a:moveTo>
                  <a:cubicBezTo>
                    <a:pt x="3376" y="8338"/>
                    <a:pt x="3376" y="8837"/>
                    <a:pt x="3052" y="8837"/>
                  </a:cubicBezTo>
                  <a:cubicBezTo>
                    <a:pt x="3043" y="8837"/>
                    <a:pt x="3034" y="8837"/>
                    <a:pt x="3024" y="8836"/>
                  </a:cubicBezTo>
                  <a:lnTo>
                    <a:pt x="1008" y="8836"/>
                  </a:lnTo>
                  <a:cubicBezTo>
                    <a:pt x="873" y="8836"/>
                    <a:pt x="753" y="8731"/>
                    <a:pt x="753" y="8580"/>
                  </a:cubicBezTo>
                  <a:cubicBezTo>
                    <a:pt x="753" y="8445"/>
                    <a:pt x="873" y="8339"/>
                    <a:pt x="1008" y="8339"/>
                  </a:cubicBezTo>
                  <a:lnTo>
                    <a:pt x="3024" y="8339"/>
                  </a:lnTo>
                  <a:cubicBezTo>
                    <a:pt x="3034" y="8339"/>
                    <a:pt x="3043" y="8338"/>
                    <a:pt x="3052" y="8338"/>
                  </a:cubicBezTo>
                  <a:close/>
                  <a:moveTo>
                    <a:pt x="16671" y="8339"/>
                  </a:moveTo>
                  <a:cubicBezTo>
                    <a:pt x="16972" y="8369"/>
                    <a:pt x="16972" y="8821"/>
                    <a:pt x="16671" y="8851"/>
                  </a:cubicBezTo>
                  <a:lnTo>
                    <a:pt x="14655" y="8851"/>
                  </a:lnTo>
                  <a:cubicBezTo>
                    <a:pt x="14339" y="8821"/>
                    <a:pt x="14339" y="8369"/>
                    <a:pt x="14655" y="8339"/>
                  </a:cubicBezTo>
                  <a:close/>
                  <a:moveTo>
                    <a:pt x="8847" y="14166"/>
                  </a:moveTo>
                  <a:cubicBezTo>
                    <a:pt x="8968" y="14166"/>
                    <a:pt x="9088" y="14245"/>
                    <a:pt x="9103" y="14403"/>
                  </a:cubicBezTo>
                  <a:lnTo>
                    <a:pt x="9103" y="16419"/>
                  </a:lnTo>
                  <a:cubicBezTo>
                    <a:pt x="9088" y="16569"/>
                    <a:pt x="8968" y="16645"/>
                    <a:pt x="8847" y="16645"/>
                  </a:cubicBezTo>
                  <a:cubicBezTo>
                    <a:pt x="8727" y="16645"/>
                    <a:pt x="8606" y="16569"/>
                    <a:pt x="8591" y="16419"/>
                  </a:cubicBezTo>
                  <a:lnTo>
                    <a:pt x="8591" y="14403"/>
                  </a:lnTo>
                  <a:cubicBezTo>
                    <a:pt x="8606" y="14245"/>
                    <a:pt x="8727" y="14166"/>
                    <a:pt x="8847" y="14166"/>
                  </a:cubicBezTo>
                  <a:close/>
                  <a:moveTo>
                    <a:pt x="8832" y="0"/>
                  </a:moveTo>
                  <a:cubicBezTo>
                    <a:pt x="8456" y="0"/>
                    <a:pt x="8080" y="252"/>
                    <a:pt x="8080" y="756"/>
                  </a:cubicBezTo>
                  <a:lnTo>
                    <a:pt x="8080" y="1674"/>
                  </a:lnTo>
                  <a:cubicBezTo>
                    <a:pt x="6064" y="1885"/>
                    <a:pt x="4243" y="2968"/>
                    <a:pt x="3100" y="4653"/>
                  </a:cubicBezTo>
                  <a:cubicBezTo>
                    <a:pt x="3024" y="4774"/>
                    <a:pt x="3055" y="4924"/>
                    <a:pt x="3175" y="4999"/>
                  </a:cubicBezTo>
                  <a:cubicBezTo>
                    <a:pt x="3215" y="5028"/>
                    <a:pt x="3261" y="5041"/>
                    <a:pt x="3308" y="5041"/>
                  </a:cubicBezTo>
                  <a:cubicBezTo>
                    <a:pt x="3385" y="5041"/>
                    <a:pt x="3465" y="5005"/>
                    <a:pt x="3521" y="4939"/>
                  </a:cubicBezTo>
                  <a:cubicBezTo>
                    <a:pt x="4559" y="3389"/>
                    <a:pt x="6229" y="2381"/>
                    <a:pt x="8080" y="2171"/>
                  </a:cubicBezTo>
                  <a:lnTo>
                    <a:pt x="8080" y="2772"/>
                  </a:lnTo>
                  <a:cubicBezTo>
                    <a:pt x="8080" y="3269"/>
                    <a:pt x="8456" y="3517"/>
                    <a:pt x="8832" y="3517"/>
                  </a:cubicBezTo>
                  <a:cubicBezTo>
                    <a:pt x="9208" y="3517"/>
                    <a:pt x="9584" y="3269"/>
                    <a:pt x="9584" y="2772"/>
                  </a:cubicBezTo>
                  <a:lnTo>
                    <a:pt x="9584" y="2171"/>
                  </a:lnTo>
                  <a:cubicBezTo>
                    <a:pt x="12548" y="2532"/>
                    <a:pt x="14881" y="4864"/>
                    <a:pt x="15242" y="7828"/>
                  </a:cubicBezTo>
                  <a:lnTo>
                    <a:pt x="14655" y="7828"/>
                  </a:lnTo>
                  <a:cubicBezTo>
                    <a:pt x="13647" y="7828"/>
                    <a:pt x="13647" y="9332"/>
                    <a:pt x="14655" y="9332"/>
                  </a:cubicBezTo>
                  <a:lnTo>
                    <a:pt x="15242" y="9332"/>
                  </a:lnTo>
                  <a:cubicBezTo>
                    <a:pt x="14881" y="12296"/>
                    <a:pt x="12548" y="14629"/>
                    <a:pt x="9584" y="14990"/>
                  </a:cubicBezTo>
                  <a:lnTo>
                    <a:pt x="9584" y="14403"/>
                  </a:lnTo>
                  <a:cubicBezTo>
                    <a:pt x="9584" y="13899"/>
                    <a:pt x="9208" y="13647"/>
                    <a:pt x="8832" y="13647"/>
                  </a:cubicBezTo>
                  <a:cubicBezTo>
                    <a:pt x="8456" y="13647"/>
                    <a:pt x="8080" y="13899"/>
                    <a:pt x="8080" y="14403"/>
                  </a:cubicBezTo>
                  <a:lnTo>
                    <a:pt x="8080" y="14990"/>
                  </a:lnTo>
                  <a:cubicBezTo>
                    <a:pt x="5131" y="14629"/>
                    <a:pt x="2799" y="12296"/>
                    <a:pt x="2438" y="9332"/>
                  </a:cubicBezTo>
                  <a:lnTo>
                    <a:pt x="3024" y="9332"/>
                  </a:lnTo>
                  <a:cubicBezTo>
                    <a:pt x="4017" y="9332"/>
                    <a:pt x="4017" y="7828"/>
                    <a:pt x="3024" y="7828"/>
                  </a:cubicBezTo>
                  <a:lnTo>
                    <a:pt x="2423" y="7828"/>
                  </a:lnTo>
                  <a:cubicBezTo>
                    <a:pt x="2498" y="7196"/>
                    <a:pt x="2663" y="6579"/>
                    <a:pt x="2934" y="5992"/>
                  </a:cubicBezTo>
                  <a:cubicBezTo>
                    <a:pt x="2993" y="5805"/>
                    <a:pt x="2840" y="5657"/>
                    <a:pt x="2684" y="5657"/>
                  </a:cubicBezTo>
                  <a:cubicBezTo>
                    <a:pt x="2602" y="5657"/>
                    <a:pt x="2520" y="5698"/>
                    <a:pt x="2468" y="5797"/>
                  </a:cubicBezTo>
                  <a:cubicBezTo>
                    <a:pt x="2182" y="6444"/>
                    <a:pt x="2001" y="7136"/>
                    <a:pt x="1926" y="7828"/>
                  </a:cubicBezTo>
                  <a:lnTo>
                    <a:pt x="1008" y="7828"/>
                  </a:lnTo>
                  <a:cubicBezTo>
                    <a:pt x="0" y="7828"/>
                    <a:pt x="0" y="9332"/>
                    <a:pt x="1008" y="9332"/>
                  </a:cubicBezTo>
                  <a:lnTo>
                    <a:pt x="1926" y="9332"/>
                  </a:lnTo>
                  <a:cubicBezTo>
                    <a:pt x="2272" y="12582"/>
                    <a:pt x="4845" y="15140"/>
                    <a:pt x="8080" y="15501"/>
                  </a:cubicBezTo>
                  <a:lnTo>
                    <a:pt x="8080" y="16419"/>
                  </a:lnTo>
                  <a:cubicBezTo>
                    <a:pt x="8080" y="16916"/>
                    <a:pt x="8456" y="17164"/>
                    <a:pt x="8832" y="17164"/>
                  </a:cubicBezTo>
                  <a:cubicBezTo>
                    <a:pt x="9208" y="17164"/>
                    <a:pt x="9584" y="16916"/>
                    <a:pt x="9584" y="16419"/>
                  </a:cubicBezTo>
                  <a:lnTo>
                    <a:pt x="9584" y="15501"/>
                  </a:lnTo>
                  <a:cubicBezTo>
                    <a:pt x="12834" y="15140"/>
                    <a:pt x="15392" y="12582"/>
                    <a:pt x="15753" y="9332"/>
                  </a:cubicBezTo>
                  <a:lnTo>
                    <a:pt x="16656" y="9332"/>
                  </a:lnTo>
                  <a:cubicBezTo>
                    <a:pt x="17664" y="9332"/>
                    <a:pt x="17664" y="7828"/>
                    <a:pt x="16656" y="7828"/>
                  </a:cubicBezTo>
                  <a:lnTo>
                    <a:pt x="15753" y="7828"/>
                  </a:lnTo>
                  <a:cubicBezTo>
                    <a:pt x="15392" y="4593"/>
                    <a:pt x="12834" y="2020"/>
                    <a:pt x="9584" y="1674"/>
                  </a:cubicBezTo>
                  <a:lnTo>
                    <a:pt x="9584" y="756"/>
                  </a:lnTo>
                  <a:cubicBezTo>
                    <a:pt x="9584" y="252"/>
                    <a:pt x="9208" y="0"/>
                    <a:pt x="88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7" name="Google Shape;1117;p26"/>
          <p:cNvGrpSpPr/>
          <p:nvPr/>
        </p:nvGrpSpPr>
        <p:grpSpPr>
          <a:xfrm>
            <a:off x="989783" y="3053369"/>
            <a:ext cx="349750" cy="429775"/>
            <a:chOff x="6084025" y="3045825"/>
            <a:chExt cx="349750" cy="429775"/>
          </a:xfrm>
        </p:grpSpPr>
        <p:sp>
          <p:nvSpPr>
            <p:cNvPr id="1118" name="Google Shape;1118;p26"/>
            <p:cNvSpPr/>
            <p:nvPr/>
          </p:nvSpPr>
          <p:spPr>
            <a:xfrm>
              <a:off x="6084025" y="3212350"/>
              <a:ext cx="39800" cy="12850"/>
            </a:xfrm>
            <a:custGeom>
              <a:rect b="b" l="l" r="r" t="t"/>
              <a:pathLst>
                <a:path extrusionOk="0" h="514" w="1592">
                  <a:moveTo>
                    <a:pt x="339" y="0"/>
                  </a:moveTo>
                  <a:cubicBezTo>
                    <a:pt x="0" y="0"/>
                    <a:pt x="0" y="514"/>
                    <a:pt x="339" y="514"/>
                  </a:cubicBezTo>
                  <a:cubicBezTo>
                    <a:pt x="348" y="514"/>
                    <a:pt x="357" y="514"/>
                    <a:pt x="367" y="513"/>
                  </a:cubicBezTo>
                  <a:lnTo>
                    <a:pt x="1240" y="513"/>
                  </a:lnTo>
                  <a:cubicBezTo>
                    <a:pt x="1249" y="514"/>
                    <a:pt x="1258" y="514"/>
                    <a:pt x="1267" y="514"/>
                  </a:cubicBezTo>
                  <a:cubicBezTo>
                    <a:pt x="1592" y="514"/>
                    <a:pt x="1592" y="0"/>
                    <a:pt x="1267" y="0"/>
                  </a:cubicBezTo>
                  <a:cubicBezTo>
                    <a:pt x="1258" y="0"/>
                    <a:pt x="1249" y="0"/>
                    <a:pt x="1240" y="1"/>
                  </a:cubicBezTo>
                  <a:lnTo>
                    <a:pt x="367" y="1"/>
                  </a:lnTo>
                  <a:cubicBezTo>
                    <a:pt x="357" y="0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19" name="Google Shape;1119;p26"/>
            <p:cNvGrpSpPr/>
            <p:nvPr/>
          </p:nvGrpSpPr>
          <p:grpSpPr>
            <a:xfrm>
              <a:off x="6132050" y="3045825"/>
              <a:ext cx="301725" cy="429775"/>
              <a:chOff x="6132050" y="3045825"/>
              <a:chExt cx="301725" cy="429775"/>
            </a:xfrm>
          </p:grpSpPr>
          <p:sp>
            <p:nvSpPr>
              <p:cNvPr id="1120" name="Google Shape;1120;p26"/>
              <p:cNvSpPr/>
              <p:nvPr/>
            </p:nvSpPr>
            <p:spPr>
              <a:xfrm>
                <a:off x="6352375" y="3314650"/>
                <a:ext cx="30850" cy="27975"/>
              </a:xfrm>
              <a:custGeom>
                <a:rect b="b" l="l" r="r" t="t"/>
                <a:pathLst>
                  <a:path extrusionOk="0" h="1119" w="1234">
                    <a:moveTo>
                      <a:pt x="362" y="1"/>
                    </a:moveTo>
                    <a:cubicBezTo>
                      <a:pt x="167" y="1"/>
                      <a:pt x="1" y="235"/>
                      <a:pt x="165" y="423"/>
                    </a:cubicBezTo>
                    <a:lnTo>
                      <a:pt x="782" y="1040"/>
                    </a:lnTo>
                    <a:cubicBezTo>
                      <a:pt x="835" y="1093"/>
                      <a:pt x="899" y="1119"/>
                      <a:pt x="963" y="1119"/>
                    </a:cubicBezTo>
                    <a:cubicBezTo>
                      <a:pt x="1027" y="1119"/>
                      <a:pt x="1090" y="1093"/>
                      <a:pt x="1143" y="1040"/>
                    </a:cubicBezTo>
                    <a:cubicBezTo>
                      <a:pt x="1233" y="935"/>
                      <a:pt x="1233" y="784"/>
                      <a:pt x="1143" y="679"/>
                    </a:cubicBezTo>
                    <a:lnTo>
                      <a:pt x="526" y="62"/>
                    </a:lnTo>
                    <a:cubicBezTo>
                      <a:pt x="474" y="19"/>
                      <a:pt x="417" y="1"/>
                      <a:pt x="3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26"/>
              <p:cNvSpPr/>
              <p:nvPr/>
            </p:nvSpPr>
            <p:spPr>
              <a:xfrm>
                <a:off x="6395225" y="3212350"/>
                <a:ext cx="38550" cy="12850"/>
              </a:xfrm>
              <a:custGeom>
                <a:rect b="b" l="l" r="r" t="t"/>
                <a:pathLst>
                  <a:path extrusionOk="0" h="514" w="1542">
                    <a:moveTo>
                      <a:pt x="1217" y="0"/>
                    </a:moveTo>
                    <a:cubicBezTo>
                      <a:pt x="1208" y="0"/>
                      <a:pt x="1199" y="0"/>
                      <a:pt x="1189" y="1"/>
                    </a:cubicBezTo>
                    <a:lnTo>
                      <a:pt x="317" y="1"/>
                    </a:lnTo>
                    <a:cubicBezTo>
                      <a:pt x="1" y="31"/>
                      <a:pt x="1" y="483"/>
                      <a:pt x="317" y="513"/>
                    </a:cubicBezTo>
                    <a:lnTo>
                      <a:pt x="1189" y="513"/>
                    </a:lnTo>
                    <a:cubicBezTo>
                      <a:pt x="1199" y="514"/>
                      <a:pt x="1208" y="514"/>
                      <a:pt x="1217" y="514"/>
                    </a:cubicBezTo>
                    <a:cubicBezTo>
                      <a:pt x="1542" y="514"/>
                      <a:pt x="1542" y="0"/>
                      <a:pt x="12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22" name="Google Shape;1122;p26"/>
              <p:cNvGrpSpPr/>
              <p:nvPr/>
            </p:nvGrpSpPr>
            <p:grpSpPr>
              <a:xfrm>
                <a:off x="6132050" y="3045825"/>
                <a:ext cx="263950" cy="429775"/>
                <a:chOff x="6132050" y="3045825"/>
                <a:chExt cx="263950" cy="429775"/>
              </a:xfrm>
            </p:grpSpPr>
            <p:sp>
              <p:nvSpPr>
                <p:cNvPr id="1123" name="Google Shape;1123;p26"/>
                <p:cNvSpPr/>
                <p:nvPr/>
              </p:nvSpPr>
              <p:spPr>
                <a:xfrm>
                  <a:off x="6132675" y="3092375"/>
                  <a:ext cx="263325" cy="383225"/>
                </a:xfrm>
                <a:custGeom>
                  <a:rect b="b" l="l" r="r" t="t"/>
                  <a:pathLst>
                    <a:path extrusionOk="0" h="15329" w="10533">
                      <a:moveTo>
                        <a:pt x="6817" y="11857"/>
                      </a:moveTo>
                      <a:lnTo>
                        <a:pt x="6817" y="12308"/>
                      </a:lnTo>
                      <a:lnTo>
                        <a:pt x="3296" y="12308"/>
                      </a:lnTo>
                      <a:lnTo>
                        <a:pt x="3296" y="11857"/>
                      </a:lnTo>
                      <a:close/>
                      <a:moveTo>
                        <a:pt x="6817" y="12820"/>
                      </a:moveTo>
                      <a:lnTo>
                        <a:pt x="6817" y="13060"/>
                      </a:lnTo>
                      <a:cubicBezTo>
                        <a:pt x="6817" y="13151"/>
                        <a:pt x="6817" y="13226"/>
                        <a:pt x="6802" y="13316"/>
                      </a:cubicBezTo>
                      <a:lnTo>
                        <a:pt x="5131" y="13316"/>
                      </a:lnTo>
                      <a:cubicBezTo>
                        <a:pt x="4785" y="13316"/>
                        <a:pt x="4785" y="13828"/>
                        <a:pt x="5131" y="13828"/>
                      </a:cubicBezTo>
                      <a:lnTo>
                        <a:pt x="6651" y="13828"/>
                      </a:lnTo>
                      <a:cubicBezTo>
                        <a:pt x="6350" y="14430"/>
                        <a:pt x="5733" y="14821"/>
                        <a:pt x="5056" y="14821"/>
                      </a:cubicBezTo>
                      <a:cubicBezTo>
                        <a:pt x="4379" y="14821"/>
                        <a:pt x="3762" y="14430"/>
                        <a:pt x="3461" y="13828"/>
                      </a:cubicBezTo>
                      <a:lnTo>
                        <a:pt x="4033" y="13828"/>
                      </a:lnTo>
                      <a:cubicBezTo>
                        <a:pt x="4364" y="13828"/>
                        <a:pt x="4364" y="13316"/>
                        <a:pt x="4033" y="13316"/>
                      </a:cubicBezTo>
                      <a:lnTo>
                        <a:pt x="3326" y="13316"/>
                      </a:lnTo>
                      <a:cubicBezTo>
                        <a:pt x="3311" y="13226"/>
                        <a:pt x="3296" y="13151"/>
                        <a:pt x="3296" y="13060"/>
                      </a:cubicBezTo>
                      <a:lnTo>
                        <a:pt x="3296" y="12820"/>
                      </a:lnTo>
                      <a:close/>
                      <a:moveTo>
                        <a:pt x="5075" y="0"/>
                      </a:moveTo>
                      <a:cubicBezTo>
                        <a:pt x="3225" y="0"/>
                        <a:pt x="1514" y="1006"/>
                        <a:pt x="633" y="2634"/>
                      </a:cubicBezTo>
                      <a:cubicBezTo>
                        <a:pt x="501" y="2837"/>
                        <a:pt x="670" y="3019"/>
                        <a:pt x="846" y="3019"/>
                      </a:cubicBezTo>
                      <a:cubicBezTo>
                        <a:pt x="930" y="3019"/>
                        <a:pt x="1015" y="2977"/>
                        <a:pt x="1069" y="2874"/>
                      </a:cubicBezTo>
                      <a:cubicBezTo>
                        <a:pt x="1906" y="1339"/>
                        <a:pt x="3468" y="505"/>
                        <a:pt x="5058" y="505"/>
                      </a:cubicBezTo>
                      <a:cubicBezTo>
                        <a:pt x="6069" y="505"/>
                        <a:pt x="7091" y="843"/>
                        <a:pt x="7945" y="1550"/>
                      </a:cubicBezTo>
                      <a:cubicBezTo>
                        <a:pt x="10157" y="3371"/>
                        <a:pt x="10157" y="6741"/>
                        <a:pt x="7960" y="8562"/>
                      </a:cubicBezTo>
                      <a:cubicBezTo>
                        <a:pt x="7900" y="8607"/>
                        <a:pt x="7840" y="8652"/>
                        <a:pt x="7795" y="8712"/>
                      </a:cubicBezTo>
                      <a:cubicBezTo>
                        <a:pt x="7163" y="9299"/>
                        <a:pt x="6817" y="10126"/>
                        <a:pt x="6817" y="10984"/>
                      </a:cubicBezTo>
                      <a:lnTo>
                        <a:pt x="6817" y="11360"/>
                      </a:lnTo>
                      <a:lnTo>
                        <a:pt x="5944" y="11360"/>
                      </a:lnTo>
                      <a:lnTo>
                        <a:pt x="5944" y="9991"/>
                      </a:lnTo>
                      <a:cubicBezTo>
                        <a:pt x="5944" y="9826"/>
                        <a:pt x="5816" y="9743"/>
                        <a:pt x="5688" y="9743"/>
                      </a:cubicBezTo>
                      <a:cubicBezTo>
                        <a:pt x="5560" y="9743"/>
                        <a:pt x="5432" y="9826"/>
                        <a:pt x="5432" y="9991"/>
                      </a:cubicBezTo>
                      <a:lnTo>
                        <a:pt x="5432" y="11360"/>
                      </a:lnTo>
                      <a:lnTo>
                        <a:pt x="4620" y="11360"/>
                      </a:lnTo>
                      <a:lnTo>
                        <a:pt x="4620" y="8291"/>
                      </a:lnTo>
                      <a:lnTo>
                        <a:pt x="5432" y="8291"/>
                      </a:lnTo>
                      <a:lnTo>
                        <a:pt x="5432" y="8893"/>
                      </a:lnTo>
                      <a:cubicBezTo>
                        <a:pt x="5432" y="9058"/>
                        <a:pt x="5560" y="9141"/>
                        <a:pt x="5688" y="9141"/>
                      </a:cubicBezTo>
                      <a:cubicBezTo>
                        <a:pt x="5816" y="9141"/>
                        <a:pt x="5944" y="9058"/>
                        <a:pt x="5944" y="8893"/>
                      </a:cubicBezTo>
                      <a:lnTo>
                        <a:pt x="5944" y="8050"/>
                      </a:lnTo>
                      <a:cubicBezTo>
                        <a:pt x="5944" y="7900"/>
                        <a:pt x="5824" y="7794"/>
                        <a:pt x="5688" y="7794"/>
                      </a:cubicBezTo>
                      <a:lnTo>
                        <a:pt x="5312" y="7794"/>
                      </a:lnTo>
                      <a:lnTo>
                        <a:pt x="5312" y="7223"/>
                      </a:lnTo>
                      <a:cubicBezTo>
                        <a:pt x="5809" y="7208"/>
                        <a:pt x="6215" y="6801"/>
                        <a:pt x="6215" y="6290"/>
                      </a:cubicBezTo>
                      <a:lnTo>
                        <a:pt x="6215" y="5944"/>
                      </a:lnTo>
                      <a:cubicBezTo>
                        <a:pt x="6215" y="5628"/>
                        <a:pt x="6004" y="5342"/>
                        <a:pt x="5703" y="5252"/>
                      </a:cubicBezTo>
                      <a:lnTo>
                        <a:pt x="4575" y="4875"/>
                      </a:lnTo>
                      <a:cubicBezTo>
                        <a:pt x="4469" y="4830"/>
                        <a:pt x="4409" y="4740"/>
                        <a:pt x="4409" y="4635"/>
                      </a:cubicBezTo>
                      <a:lnTo>
                        <a:pt x="4409" y="4153"/>
                      </a:lnTo>
                      <a:cubicBezTo>
                        <a:pt x="4409" y="3958"/>
                        <a:pt x="4560" y="3792"/>
                        <a:pt x="4755" y="3792"/>
                      </a:cubicBezTo>
                      <a:lnTo>
                        <a:pt x="5372" y="3792"/>
                      </a:lnTo>
                      <a:cubicBezTo>
                        <a:pt x="5553" y="3792"/>
                        <a:pt x="5718" y="3958"/>
                        <a:pt x="5718" y="4153"/>
                      </a:cubicBezTo>
                      <a:cubicBezTo>
                        <a:pt x="5718" y="4319"/>
                        <a:pt x="5842" y="4402"/>
                        <a:pt x="5967" y="4402"/>
                      </a:cubicBezTo>
                      <a:cubicBezTo>
                        <a:pt x="6091" y="4402"/>
                        <a:pt x="6215" y="4319"/>
                        <a:pt x="6215" y="4153"/>
                      </a:cubicBezTo>
                      <a:cubicBezTo>
                        <a:pt x="6215" y="3672"/>
                        <a:pt x="5839" y="3296"/>
                        <a:pt x="5372" y="3296"/>
                      </a:cubicBezTo>
                      <a:lnTo>
                        <a:pt x="5312" y="3296"/>
                      </a:lnTo>
                      <a:lnTo>
                        <a:pt x="5312" y="2739"/>
                      </a:lnTo>
                      <a:cubicBezTo>
                        <a:pt x="5297" y="2588"/>
                        <a:pt x="5180" y="2513"/>
                        <a:pt x="5064" y="2513"/>
                      </a:cubicBezTo>
                      <a:cubicBezTo>
                        <a:pt x="4947" y="2513"/>
                        <a:pt x="4831" y="2588"/>
                        <a:pt x="4816" y="2739"/>
                      </a:cubicBezTo>
                      <a:lnTo>
                        <a:pt x="4816" y="3296"/>
                      </a:lnTo>
                      <a:lnTo>
                        <a:pt x="4755" y="3296"/>
                      </a:lnTo>
                      <a:cubicBezTo>
                        <a:pt x="4289" y="3296"/>
                        <a:pt x="3913" y="3672"/>
                        <a:pt x="3913" y="4153"/>
                      </a:cubicBezTo>
                      <a:lnTo>
                        <a:pt x="3913" y="4650"/>
                      </a:lnTo>
                      <a:cubicBezTo>
                        <a:pt x="3913" y="4966"/>
                        <a:pt x="4108" y="5252"/>
                        <a:pt x="4424" y="5342"/>
                      </a:cubicBezTo>
                      <a:lnTo>
                        <a:pt x="5553" y="5718"/>
                      </a:lnTo>
                      <a:cubicBezTo>
                        <a:pt x="5643" y="5748"/>
                        <a:pt x="5718" y="5838"/>
                        <a:pt x="5703" y="5944"/>
                      </a:cubicBezTo>
                      <a:lnTo>
                        <a:pt x="5703" y="6290"/>
                      </a:lnTo>
                      <a:cubicBezTo>
                        <a:pt x="5718" y="6530"/>
                        <a:pt x="5523" y="6711"/>
                        <a:pt x="5282" y="6711"/>
                      </a:cubicBezTo>
                      <a:lnTo>
                        <a:pt x="4831" y="6711"/>
                      </a:lnTo>
                      <a:cubicBezTo>
                        <a:pt x="4605" y="6711"/>
                        <a:pt x="4409" y="6530"/>
                        <a:pt x="4409" y="6290"/>
                      </a:cubicBezTo>
                      <a:cubicBezTo>
                        <a:pt x="4424" y="6109"/>
                        <a:pt x="4289" y="6019"/>
                        <a:pt x="4154" y="6019"/>
                      </a:cubicBezTo>
                      <a:cubicBezTo>
                        <a:pt x="4018" y="6019"/>
                        <a:pt x="3883" y="6109"/>
                        <a:pt x="3898" y="6290"/>
                      </a:cubicBezTo>
                      <a:cubicBezTo>
                        <a:pt x="3913" y="6786"/>
                        <a:pt x="4304" y="7193"/>
                        <a:pt x="4800" y="7223"/>
                      </a:cubicBezTo>
                      <a:lnTo>
                        <a:pt x="4800" y="7779"/>
                      </a:lnTo>
                      <a:lnTo>
                        <a:pt x="4364" y="7779"/>
                      </a:lnTo>
                      <a:cubicBezTo>
                        <a:pt x="4229" y="7779"/>
                        <a:pt x="4123" y="7900"/>
                        <a:pt x="4123" y="8035"/>
                      </a:cubicBezTo>
                      <a:lnTo>
                        <a:pt x="4123" y="11345"/>
                      </a:lnTo>
                      <a:lnTo>
                        <a:pt x="3296" y="11345"/>
                      </a:lnTo>
                      <a:lnTo>
                        <a:pt x="3296" y="10969"/>
                      </a:lnTo>
                      <a:cubicBezTo>
                        <a:pt x="3296" y="10036"/>
                        <a:pt x="2875" y="9148"/>
                        <a:pt x="2152" y="8562"/>
                      </a:cubicBezTo>
                      <a:cubicBezTo>
                        <a:pt x="1099" y="7689"/>
                        <a:pt x="497" y="6395"/>
                        <a:pt x="512" y="5026"/>
                      </a:cubicBezTo>
                      <a:cubicBezTo>
                        <a:pt x="512" y="4650"/>
                        <a:pt x="558" y="4259"/>
                        <a:pt x="663" y="3897"/>
                      </a:cubicBezTo>
                      <a:cubicBezTo>
                        <a:pt x="699" y="3708"/>
                        <a:pt x="551" y="3589"/>
                        <a:pt x="404" y="3589"/>
                      </a:cubicBezTo>
                      <a:cubicBezTo>
                        <a:pt x="306" y="3589"/>
                        <a:pt x="209" y="3642"/>
                        <a:pt x="166" y="3762"/>
                      </a:cubicBezTo>
                      <a:cubicBezTo>
                        <a:pt x="61" y="4183"/>
                        <a:pt x="1" y="4605"/>
                        <a:pt x="1" y="5026"/>
                      </a:cubicBezTo>
                      <a:cubicBezTo>
                        <a:pt x="1" y="6530"/>
                        <a:pt x="663" y="7975"/>
                        <a:pt x="1836" y="8938"/>
                      </a:cubicBezTo>
                      <a:cubicBezTo>
                        <a:pt x="2438" y="9449"/>
                        <a:pt x="2799" y="10187"/>
                        <a:pt x="2799" y="10969"/>
                      </a:cubicBezTo>
                      <a:lnTo>
                        <a:pt x="2799" y="13045"/>
                      </a:lnTo>
                      <a:cubicBezTo>
                        <a:pt x="2814" y="13256"/>
                        <a:pt x="2829" y="13452"/>
                        <a:pt x="2875" y="13647"/>
                      </a:cubicBezTo>
                      <a:cubicBezTo>
                        <a:pt x="3168" y="14768"/>
                        <a:pt x="4112" y="15329"/>
                        <a:pt x="5056" y="15329"/>
                      </a:cubicBezTo>
                      <a:cubicBezTo>
                        <a:pt x="6000" y="15329"/>
                        <a:pt x="6945" y="14768"/>
                        <a:pt x="7238" y="13647"/>
                      </a:cubicBezTo>
                      <a:cubicBezTo>
                        <a:pt x="7283" y="13452"/>
                        <a:pt x="7313" y="13256"/>
                        <a:pt x="7313" y="13060"/>
                      </a:cubicBezTo>
                      <a:lnTo>
                        <a:pt x="7313" y="10984"/>
                      </a:lnTo>
                      <a:cubicBezTo>
                        <a:pt x="7328" y="10262"/>
                        <a:pt x="7629" y="9570"/>
                        <a:pt x="8156" y="9073"/>
                      </a:cubicBezTo>
                      <a:cubicBezTo>
                        <a:pt x="8201" y="9028"/>
                        <a:pt x="8246" y="8983"/>
                        <a:pt x="8291" y="8938"/>
                      </a:cubicBezTo>
                      <a:cubicBezTo>
                        <a:pt x="9916" y="7584"/>
                        <a:pt x="10533" y="5372"/>
                        <a:pt x="9826" y="3371"/>
                      </a:cubicBezTo>
                      <a:cubicBezTo>
                        <a:pt x="9119" y="1370"/>
                        <a:pt x="7238" y="31"/>
                        <a:pt x="5131" y="1"/>
                      </a:cubicBezTo>
                      <a:lnTo>
                        <a:pt x="5116" y="1"/>
                      </a:lnTo>
                      <a:cubicBezTo>
                        <a:pt x="5103" y="0"/>
                        <a:pt x="5089" y="0"/>
                        <a:pt x="507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4" name="Google Shape;1124;p26"/>
                <p:cNvSpPr/>
                <p:nvPr/>
              </p:nvSpPr>
              <p:spPr>
                <a:xfrm>
                  <a:off x="6252300" y="3045825"/>
                  <a:ext cx="13375" cy="35300"/>
                </a:xfrm>
                <a:custGeom>
                  <a:rect b="b" l="l" r="r" t="t"/>
                  <a:pathLst>
                    <a:path extrusionOk="0" h="1412" w="535">
                      <a:moveTo>
                        <a:pt x="269" y="1"/>
                      </a:moveTo>
                      <a:cubicBezTo>
                        <a:pt x="136" y="1"/>
                        <a:pt x="0" y="95"/>
                        <a:pt x="15" y="283"/>
                      </a:cubicBezTo>
                      <a:lnTo>
                        <a:pt x="15" y="1155"/>
                      </a:lnTo>
                      <a:cubicBezTo>
                        <a:pt x="15" y="1291"/>
                        <a:pt x="136" y="1411"/>
                        <a:pt x="271" y="1411"/>
                      </a:cubicBezTo>
                      <a:cubicBezTo>
                        <a:pt x="407" y="1411"/>
                        <a:pt x="527" y="1291"/>
                        <a:pt x="512" y="1155"/>
                      </a:cubicBezTo>
                      <a:lnTo>
                        <a:pt x="512" y="283"/>
                      </a:lnTo>
                      <a:cubicBezTo>
                        <a:pt x="535" y="95"/>
                        <a:pt x="403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5" name="Google Shape;1125;p26"/>
                <p:cNvSpPr/>
                <p:nvPr/>
              </p:nvSpPr>
              <p:spPr>
                <a:xfrm>
                  <a:off x="6132050" y="3094600"/>
                  <a:ext cx="33375" cy="28650"/>
                </a:xfrm>
                <a:custGeom>
                  <a:rect b="b" l="l" r="r" t="t"/>
                  <a:pathLst>
                    <a:path extrusionOk="0" h="1146" w="1335">
                      <a:moveTo>
                        <a:pt x="380" y="0"/>
                      </a:moveTo>
                      <a:cubicBezTo>
                        <a:pt x="177" y="0"/>
                        <a:pt x="1" y="270"/>
                        <a:pt x="206" y="453"/>
                      </a:cubicBezTo>
                      <a:lnTo>
                        <a:pt x="823" y="1070"/>
                      </a:lnTo>
                      <a:cubicBezTo>
                        <a:pt x="868" y="1115"/>
                        <a:pt x="929" y="1145"/>
                        <a:pt x="1004" y="1145"/>
                      </a:cubicBezTo>
                      <a:cubicBezTo>
                        <a:pt x="1230" y="1145"/>
                        <a:pt x="1335" y="875"/>
                        <a:pt x="1184" y="709"/>
                      </a:cubicBezTo>
                      <a:lnTo>
                        <a:pt x="568" y="92"/>
                      </a:lnTo>
                      <a:cubicBezTo>
                        <a:pt x="510" y="27"/>
                        <a:pt x="443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6" name="Google Shape;1126;p26"/>
                <p:cNvSpPr/>
                <p:nvPr/>
              </p:nvSpPr>
              <p:spPr>
                <a:xfrm>
                  <a:off x="6133050" y="3314500"/>
                  <a:ext cx="30875" cy="28050"/>
                </a:xfrm>
                <a:custGeom>
                  <a:rect b="b" l="l" r="r" t="t"/>
                  <a:pathLst>
                    <a:path extrusionOk="0" h="1122" w="1235">
                      <a:moveTo>
                        <a:pt x="964" y="0"/>
                      </a:moveTo>
                      <a:cubicBezTo>
                        <a:pt x="900" y="0"/>
                        <a:pt x="836" y="23"/>
                        <a:pt x="783" y="68"/>
                      </a:cubicBezTo>
                      <a:lnTo>
                        <a:pt x="166" y="685"/>
                      </a:lnTo>
                      <a:cubicBezTo>
                        <a:pt x="1" y="850"/>
                        <a:pt x="121" y="1121"/>
                        <a:pt x="347" y="1121"/>
                      </a:cubicBezTo>
                      <a:cubicBezTo>
                        <a:pt x="407" y="1121"/>
                        <a:pt x="467" y="1091"/>
                        <a:pt x="528" y="1046"/>
                      </a:cubicBezTo>
                      <a:lnTo>
                        <a:pt x="1144" y="429"/>
                      </a:lnTo>
                      <a:cubicBezTo>
                        <a:pt x="1235" y="324"/>
                        <a:pt x="1235" y="173"/>
                        <a:pt x="1144" y="68"/>
                      </a:cubicBezTo>
                      <a:cubicBezTo>
                        <a:pt x="1092" y="23"/>
                        <a:pt x="1028" y="0"/>
                        <a:pt x="96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27" name="Google Shape;1127;p26"/>
              <p:cNvSpPr/>
              <p:nvPr/>
            </p:nvSpPr>
            <p:spPr>
              <a:xfrm>
                <a:off x="6352350" y="3094900"/>
                <a:ext cx="32950" cy="28350"/>
              </a:xfrm>
              <a:custGeom>
                <a:rect b="b" l="l" r="r" t="t"/>
                <a:pathLst>
                  <a:path extrusionOk="0" h="1134" w="1318">
                    <a:moveTo>
                      <a:pt x="959" y="1"/>
                    </a:moveTo>
                    <a:cubicBezTo>
                      <a:pt x="901" y="1"/>
                      <a:pt x="839" y="24"/>
                      <a:pt x="783" y="80"/>
                    </a:cubicBezTo>
                    <a:lnTo>
                      <a:pt x="166" y="697"/>
                    </a:lnTo>
                    <a:cubicBezTo>
                      <a:pt x="1" y="863"/>
                      <a:pt x="121" y="1133"/>
                      <a:pt x="347" y="1133"/>
                    </a:cubicBezTo>
                    <a:cubicBezTo>
                      <a:pt x="407" y="1133"/>
                      <a:pt x="467" y="1103"/>
                      <a:pt x="527" y="1058"/>
                    </a:cubicBezTo>
                    <a:lnTo>
                      <a:pt x="1144" y="441"/>
                    </a:lnTo>
                    <a:cubicBezTo>
                      <a:pt x="1317" y="256"/>
                      <a:pt x="1154" y="1"/>
                      <a:pt x="9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27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04</a:t>
            </a:r>
            <a:endParaRPr/>
          </a:p>
        </p:txBody>
      </p:sp>
      <p:sp>
        <p:nvSpPr>
          <p:cNvPr id="1133" name="Google Shape;1133;p27"/>
          <p:cNvSpPr txBox="1"/>
          <p:nvPr>
            <p:ph type="ctrTitle"/>
          </p:nvPr>
        </p:nvSpPr>
        <p:spPr>
          <a:xfrm>
            <a:off x="2646000" y="3005362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None/>
            </a:pPr>
            <a:r>
              <a:rPr lang="en-US" sz="2500"/>
              <a:t>QLog Data Logger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8"/>
          <p:cNvSpPr/>
          <p:nvPr/>
        </p:nvSpPr>
        <p:spPr>
          <a:xfrm>
            <a:off x="5608950" y="2662693"/>
            <a:ext cx="2373000" cy="382296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28"/>
          <p:cNvSpPr txBox="1"/>
          <p:nvPr/>
        </p:nvSpPr>
        <p:spPr>
          <a:xfrm>
            <a:off x="5608950" y="2693921"/>
            <a:ext cx="1969615" cy="351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Intelligence</a:t>
            </a:r>
            <a:endParaRPr b="0" i="0" sz="2800" u="none" cap="none" strike="noStrike">
              <a:solidFill>
                <a:schemeClr val="lt1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40" name="Google Shape;1140;p28"/>
          <p:cNvSpPr/>
          <p:nvPr/>
        </p:nvSpPr>
        <p:spPr>
          <a:xfrm>
            <a:off x="1371600" y="3875528"/>
            <a:ext cx="2575328" cy="382296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28"/>
          <p:cNvSpPr/>
          <p:nvPr/>
        </p:nvSpPr>
        <p:spPr>
          <a:xfrm>
            <a:off x="1371600" y="1728443"/>
            <a:ext cx="2522219" cy="382296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28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QLog Data Logger</a:t>
            </a:r>
            <a:endParaRPr/>
          </a:p>
        </p:txBody>
      </p:sp>
      <p:sp>
        <p:nvSpPr>
          <p:cNvPr id="1143" name="Google Shape;1143;p28"/>
          <p:cNvSpPr/>
          <p:nvPr/>
        </p:nvSpPr>
        <p:spPr>
          <a:xfrm>
            <a:off x="2724150" y="1641491"/>
            <a:ext cx="1846418" cy="1943027"/>
          </a:xfrm>
          <a:custGeom>
            <a:rect b="b" l="l" r="r" t="t"/>
            <a:pathLst>
              <a:path extrusionOk="0" h="13395" w="12729">
                <a:moveTo>
                  <a:pt x="11294" y="0"/>
                </a:moveTo>
                <a:cubicBezTo>
                  <a:pt x="4442" y="46"/>
                  <a:pt x="0" y="7242"/>
                  <a:pt x="3019" y="13394"/>
                </a:cubicBezTo>
                <a:lnTo>
                  <a:pt x="4522" y="10915"/>
                </a:lnTo>
                <a:lnTo>
                  <a:pt x="7598" y="10835"/>
                </a:lnTo>
                <a:cubicBezTo>
                  <a:pt x="6531" y="8195"/>
                  <a:pt x="8436" y="5291"/>
                  <a:pt x="11294" y="5234"/>
                </a:cubicBezTo>
                <a:lnTo>
                  <a:pt x="12729" y="2606"/>
                </a:lnTo>
                <a:lnTo>
                  <a:pt x="11294" y="0"/>
                </a:lnTo>
                <a:close/>
              </a:path>
            </a:pathLst>
          </a:cu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28"/>
          <p:cNvSpPr/>
          <p:nvPr/>
        </p:nvSpPr>
        <p:spPr>
          <a:xfrm>
            <a:off x="4445564" y="1643090"/>
            <a:ext cx="1335387" cy="2018023"/>
          </a:xfrm>
          <a:custGeom>
            <a:rect b="b" l="l" r="r" t="t"/>
            <a:pathLst>
              <a:path extrusionOk="0" h="13912" w="9206">
                <a:moveTo>
                  <a:pt x="24" y="1"/>
                </a:moveTo>
                <a:lnTo>
                  <a:pt x="1447" y="2583"/>
                </a:lnTo>
                <a:lnTo>
                  <a:pt x="1" y="5246"/>
                </a:lnTo>
                <a:cubicBezTo>
                  <a:pt x="2893" y="5602"/>
                  <a:pt x="4488" y="8815"/>
                  <a:pt x="3008" y="11329"/>
                </a:cubicBezTo>
                <a:lnTo>
                  <a:pt x="4557" y="13854"/>
                </a:lnTo>
                <a:lnTo>
                  <a:pt x="7564" y="13911"/>
                </a:lnTo>
                <a:cubicBezTo>
                  <a:pt x="9171" y="11122"/>
                  <a:pt x="9206" y="7691"/>
                  <a:pt x="7679" y="4856"/>
                </a:cubicBezTo>
                <a:cubicBezTo>
                  <a:pt x="6141" y="2021"/>
                  <a:pt x="3237" y="184"/>
                  <a:pt x="24" y="1"/>
                </a:cubicBezTo>
                <a:close/>
              </a:path>
            </a:pathLst>
          </a:cu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28"/>
          <p:cNvSpPr/>
          <p:nvPr/>
        </p:nvSpPr>
        <p:spPr>
          <a:xfrm>
            <a:off x="3201973" y="3286320"/>
            <a:ext cx="2294202" cy="1051365"/>
          </a:xfrm>
          <a:custGeom>
            <a:rect b="b" l="l" r="r" t="t"/>
            <a:pathLst>
              <a:path extrusionOk="0" h="7248" w="15816">
                <a:moveTo>
                  <a:pt x="4557" y="1"/>
                </a:moveTo>
                <a:lnTo>
                  <a:pt x="1515" y="81"/>
                </a:lnTo>
                <a:lnTo>
                  <a:pt x="0" y="2583"/>
                </a:lnTo>
                <a:cubicBezTo>
                  <a:pt x="1607" y="5372"/>
                  <a:pt x="4545" y="7140"/>
                  <a:pt x="7770" y="7243"/>
                </a:cubicBezTo>
                <a:cubicBezTo>
                  <a:pt x="7870" y="7246"/>
                  <a:pt x="7970" y="7248"/>
                  <a:pt x="8070" y="7248"/>
                </a:cubicBezTo>
                <a:cubicBezTo>
                  <a:pt x="11183" y="7248"/>
                  <a:pt x="14092" y="5691"/>
                  <a:pt x="15816" y="3088"/>
                </a:cubicBezTo>
                <a:lnTo>
                  <a:pt x="12832" y="3019"/>
                </a:lnTo>
                <a:lnTo>
                  <a:pt x="11260" y="471"/>
                </a:lnTo>
                <a:cubicBezTo>
                  <a:pt x="10437" y="1506"/>
                  <a:pt x="9252" y="2011"/>
                  <a:pt x="8072" y="2011"/>
                </a:cubicBezTo>
                <a:cubicBezTo>
                  <a:pt x="6699" y="2011"/>
                  <a:pt x="5334" y="1328"/>
                  <a:pt x="4557" y="1"/>
                </a:cubicBezTo>
                <a:close/>
              </a:path>
            </a:pathLst>
          </a:cu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28"/>
          <p:cNvSpPr txBox="1"/>
          <p:nvPr/>
        </p:nvSpPr>
        <p:spPr>
          <a:xfrm>
            <a:off x="1791420" y="1711808"/>
            <a:ext cx="1338452" cy="446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Quality</a:t>
            </a:r>
            <a:endParaRPr b="0" i="0" sz="2800" u="none" cap="none" strike="noStrike">
              <a:solidFill>
                <a:schemeClr val="lt1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47" name="Google Shape;1147;p28"/>
          <p:cNvSpPr txBox="1"/>
          <p:nvPr/>
        </p:nvSpPr>
        <p:spPr>
          <a:xfrm>
            <a:off x="1791420" y="3858893"/>
            <a:ext cx="1960012" cy="446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Logging</a:t>
            </a:r>
            <a:endParaRPr b="0" i="0" sz="2800" u="none" cap="none" strike="noStrike">
              <a:solidFill>
                <a:schemeClr val="lt1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Google Shape;1152;p29"/>
          <p:cNvPicPr preferRelativeResize="0"/>
          <p:nvPr/>
        </p:nvPicPr>
        <p:blipFill rotWithShape="1">
          <a:blip r:embed="rId3">
            <a:alphaModFix amt="44000"/>
          </a:blip>
          <a:srcRect b="0" l="0" r="0" t="0"/>
          <a:stretch/>
        </p:blipFill>
        <p:spPr>
          <a:xfrm>
            <a:off x="1081488" y="2252329"/>
            <a:ext cx="1212965" cy="10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29"/>
          <p:cNvPicPr preferRelativeResize="0"/>
          <p:nvPr/>
        </p:nvPicPr>
        <p:blipFill rotWithShape="1">
          <a:blip r:embed="rId4">
            <a:alphaModFix amt="55000"/>
          </a:blip>
          <a:srcRect b="0" l="0" r="0" t="0"/>
          <a:stretch/>
        </p:blipFill>
        <p:spPr>
          <a:xfrm>
            <a:off x="3003830" y="2252325"/>
            <a:ext cx="1212974" cy="102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29"/>
          <p:cNvPicPr preferRelativeResize="0"/>
          <p:nvPr/>
        </p:nvPicPr>
        <p:blipFill rotWithShape="1">
          <a:blip r:embed="rId5">
            <a:alphaModFix amt="68000"/>
          </a:blip>
          <a:srcRect b="0" l="0" r="0" t="0"/>
          <a:stretch/>
        </p:blipFill>
        <p:spPr>
          <a:xfrm>
            <a:off x="4926171" y="2252325"/>
            <a:ext cx="1212974" cy="102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29"/>
          <p:cNvPicPr preferRelativeResize="0"/>
          <p:nvPr/>
        </p:nvPicPr>
        <p:blipFill rotWithShape="1">
          <a:blip r:embed="rId6">
            <a:alphaModFix amt="83000"/>
          </a:blip>
          <a:srcRect b="0" l="0" r="0" t="0"/>
          <a:stretch/>
        </p:blipFill>
        <p:spPr>
          <a:xfrm>
            <a:off x="6903647" y="2252325"/>
            <a:ext cx="1212974" cy="102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29"/>
          <p:cNvSpPr/>
          <p:nvPr/>
        </p:nvSpPr>
        <p:spPr>
          <a:xfrm>
            <a:off x="2160024" y="2780225"/>
            <a:ext cx="953114" cy="90050"/>
          </a:xfrm>
          <a:custGeom>
            <a:rect b="b" l="l" r="r" t="t"/>
            <a:pathLst>
              <a:path extrusionOk="0" h="3602" w="44039">
                <a:moveTo>
                  <a:pt x="0" y="336"/>
                </a:moveTo>
                <a:cubicBezTo>
                  <a:pt x="7344" y="1671"/>
                  <a:pt x="14781" y="4286"/>
                  <a:pt x="22187" y="3361"/>
                </a:cubicBezTo>
                <a:cubicBezTo>
                  <a:pt x="29500" y="2447"/>
                  <a:pt x="36669" y="0"/>
                  <a:pt x="44039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29"/>
          <p:cNvSpPr txBox="1"/>
          <p:nvPr/>
        </p:nvSpPr>
        <p:spPr>
          <a:xfrm>
            <a:off x="719850" y="3432280"/>
            <a:ext cx="1926000" cy="692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Pressure Monitoring</a:t>
            </a:r>
            <a:endParaRPr/>
          </a:p>
        </p:txBody>
      </p:sp>
      <p:sp>
        <p:nvSpPr>
          <p:cNvPr id="1158" name="Google Shape;1158;p29"/>
          <p:cNvSpPr txBox="1"/>
          <p:nvPr/>
        </p:nvSpPr>
        <p:spPr>
          <a:xfrm>
            <a:off x="2867180" y="3432280"/>
            <a:ext cx="1483840" cy="6921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Flow Monitoring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59" name="Google Shape;1159;p29"/>
          <p:cNvSpPr txBox="1"/>
          <p:nvPr/>
        </p:nvSpPr>
        <p:spPr>
          <a:xfrm>
            <a:off x="4572075" y="3432280"/>
            <a:ext cx="19260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Water Quality Sensors 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60" name="Google Shape;1160;p29"/>
          <p:cNvSpPr txBox="1"/>
          <p:nvPr/>
        </p:nvSpPr>
        <p:spPr>
          <a:xfrm>
            <a:off x="6936702" y="3432280"/>
            <a:ext cx="1245132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Leak Detection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61" name="Google Shape;1161;p29"/>
          <p:cNvSpPr/>
          <p:nvPr/>
        </p:nvSpPr>
        <p:spPr>
          <a:xfrm>
            <a:off x="4084650" y="2788625"/>
            <a:ext cx="890850" cy="33625"/>
          </a:xfrm>
          <a:custGeom>
            <a:rect b="b" l="l" r="r" t="t"/>
            <a:pathLst>
              <a:path extrusionOk="0" h="1345" w="35634">
                <a:moveTo>
                  <a:pt x="0" y="0"/>
                </a:moveTo>
                <a:cubicBezTo>
                  <a:pt x="11870" y="624"/>
                  <a:pt x="23748" y="1345"/>
                  <a:pt x="35634" y="134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29"/>
          <p:cNvSpPr/>
          <p:nvPr/>
        </p:nvSpPr>
        <p:spPr>
          <a:xfrm>
            <a:off x="6026050" y="2755000"/>
            <a:ext cx="958100" cy="25225"/>
          </a:xfrm>
          <a:custGeom>
            <a:rect b="b" l="l" r="r" t="t"/>
            <a:pathLst>
              <a:path extrusionOk="0" h="1009" w="38324">
                <a:moveTo>
                  <a:pt x="0" y="1009"/>
                </a:moveTo>
                <a:cubicBezTo>
                  <a:pt x="12779" y="1009"/>
                  <a:pt x="25545" y="0"/>
                  <a:pt x="38324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29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QLog Data Logger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64" name="Google Shape;1164;p29"/>
          <p:cNvSpPr txBox="1"/>
          <p:nvPr/>
        </p:nvSpPr>
        <p:spPr>
          <a:xfrm>
            <a:off x="798756" y="1222301"/>
            <a:ext cx="76725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 compact, Rugged datalogger built specifically for:</a:t>
            </a:r>
            <a:endParaRPr/>
          </a:p>
        </p:txBody>
      </p:sp>
      <p:sp>
        <p:nvSpPr>
          <p:cNvPr id="1165" name="Google Shape;1165;p29"/>
          <p:cNvSpPr txBox="1"/>
          <p:nvPr/>
        </p:nvSpPr>
        <p:spPr>
          <a:xfrm>
            <a:off x="4635006" y="3997835"/>
            <a:ext cx="1870094" cy="3536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(pH, turbidity, chlorine)</a:t>
            </a:r>
            <a:endParaRPr/>
          </a:p>
        </p:txBody>
      </p:sp>
      <p:pic>
        <p:nvPicPr>
          <p:cNvPr id="1166" name="Google Shape;1166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47009" y="2518874"/>
            <a:ext cx="606752" cy="60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34879" y="2502487"/>
            <a:ext cx="519983" cy="51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96415" y="2518874"/>
            <a:ext cx="547275" cy="54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85335" y="2438713"/>
            <a:ext cx="684685" cy="684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30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05</a:t>
            </a:r>
            <a:endParaRPr/>
          </a:p>
        </p:txBody>
      </p:sp>
      <p:sp>
        <p:nvSpPr>
          <p:cNvPr id="1175" name="Google Shape;1175;p30"/>
          <p:cNvSpPr txBox="1"/>
          <p:nvPr>
            <p:ph type="ctrTitle"/>
          </p:nvPr>
        </p:nvSpPr>
        <p:spPr>
          <a:xfrm>
            <a:off x="2646000" y="3005362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None/>
            </a:pPr>
            <a:r>
              <a:rPr lang="en-US" sz="2500"/>
              <a:t>QLog Key Features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31"/>
          <p:cNvSpPr/>
          <p:nvPr/>
        </p:nvSpPr>
        <p:spPr>
          <a:xfrm>
            <a:off x="1177645" y="1645850"/>
            <a:ext cx="3102132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Ultra-low power with Enhanced battery life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81" name="Google Shape;1181;p31"/>
          <p:cNvSpPr/>
          <p:nvPr/>
        </p:nvSpPr>
        <p:spPr>
          <a:xfrm>
            <a:off x="1177645" y="2433873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Multiple communication modes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82" name="Google Shape;1182;p31"/>
          <p:cNvSpPr/>
          <p:nvPr/>
        </p:nvSpPr>
        <p:spPr>
          <a:xfrm>
            <a:off x="1177645" y="2735136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4G/5G/NB-IoT, LoRaWAN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3" name="Google Shape;1183;p31"/>
          <p:cNvSpPr/>
          <p:nvPr/>
        </p:nvSpPr>
        <p:spPr>
          <a:xfrm>
            <a:off x="1177645" y="3393591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Easy deployment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84" name="Google Shape;1184;p31"/>
          <p:cNvSpPr/>
          <p:nvPr/>
        </p:nvSpPr>
        <p:spPr>
          <a:xfrm>
            <a:off x="1177645" y="3694899"/>
            <a:ext cx="35175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"Plug &amp; Monitor" philosophy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5" name="Google Shape;1185;p31"/>
          <p:cNvSpPr/>
          <p:nvPr/>
        </p:nvSpPr>
        <p:spPr>
          <a:xfrm>
            <a:off x="5422188" y="1927392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Flexible inputs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86" name="Google Shape;1186;p31"/>
          <p:cNvSpPr/>
          <p:nvPr/>
        </p:nvSpPr>
        <p:spPr>
          <a:xfrm>
            <a:off x="5422188" y="2234691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Analog, Digital, Pulse, RS485 Modbus.</a:t>
            </a:r>
            <a:endParaRPr/>
          </a:p>
        </p:txBody>
      </p:sp>
      <p:sp>
        <p:nvSpPr>
          <p:cNvPr id="1187" name="Google Shape;1187;p31"/>
          <p:cNvSpPr txBox="1"/>
          <p:nvPr/>
        </p:nvSpPr>
        <p:spPr>
          <a:xfrm>
            <a:off x="314882" y="1460998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01</a:t>
            </a:r>
            <a:endParaRPr b="0" i="0" sz="30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31"/>
          <p:cNvSpPr txBox="1"/>
          <p:nvPr/>
        </p:nvSpPr>
        <p:spPr>
          <a:xfrm>
            <a:off x="314882" y="2426948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6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02</a:t>
            </a:r>
            <a:endParaRPr b="0" i="0" sz="30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31"/>
          <p:cNvSpPr txBox="1"/>
          <p:nvPr/>
        </p:nvSpPr>
        <p:spPr>
          <a:xfrm>
            <a:off x="314882" y="3395166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4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03</a:t>
            </a:r>
            <a:endParaRPr b="0" i="0" sz="30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31"/>
          <p:cNvSpPr txBox="1"/>
          <p:nvPr/>
        </p:nvSpPr>
        <p:spPr>
          <a:xfrm>
            <a:off x="4559425" y="1931642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3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04</a:t>
            </a:r>
            <a:endParaRPr b="0" i="0" sz="30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31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QLog Key Features</a:t>
            </a:r>
            <a:endParaRPr/>
          </a:p>
        </p:txBody>
      </p:sp>
      <p:sp>
        <p:nvSpPr>
          <p:cNvPr id="1192" name="Google Shape;1192;p31"/>
          <p:cNvSpPr/>
          <p:nvPr/>
        </p:nvSpPr>
        <p:spPr>
          <a:xfrm>
            <a:off x="5422188" y="2784984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Cloud integration ready</a:t>
            </a:r>
            <a:endParaRPr b="0" i="0" sz="16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1193" name="Google Shape;1193;p31"/>
          <p:cNvSpPr/>
          <p:nvPr/>
        </p:nvSpPr>
        <p:spPr>
          <a:xfrm>
            <a:off x="5422188" y="3092283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MQTT, HTTPS or On Premise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4" name="Google Shape;1194;p31"/>
          <p:cNvSpPr txBox="1"/>
          <p:nvPr/>
        </p:nvSpPr>
        <p:spPr>
          <a:xfrm>
            <a:off x="4559425" y="2789234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05</a:t>
            </a:r>
            <a:endParaRPr b="0" i="0" sz="3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32"/>
          <p:cNvSpPr txBox="1"/>
          <p:nvPr>
            <p:ph idx="2" type="title"/>
          </p:nvPr>
        </p:nvSpPr>
        <p:spPr>
          <a:xfrm>
            <a:off x="2646000" y="1345253"/>
            <a:ext cx="38520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06</a:t>
            </a:r>
            <a:endParaRPr/>
          </a:p>
        </p:txBody>
      </p:sp>
      <p:sp>
        <p:nvSpPr>
          <p:cNvPr id="1200" name="Google Shape;1200;p32"/>
          <p:cNvSpPr txBox="1"/>
          <p:nvPr>
            <p:ph type="ctrTitle"/>
          </p:nvPr>
        </p:nvSpPr>
        <p:spPr>
          <a:xfrm>
            <a:off x="2646000" y="3005362"/>
            <a:ext cx="38520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 sz="2500"/>
              <a:t>QLog Technical Specifications Brief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33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 sz="2800"/>
              <a:t>QLog Technical Specifications Brief</a:t>
            </a:r>
            <a:endParaRPr/>
          </a:p>
        </p:txBody>
      </p:sp>
      <p:pic>
        <p:nvPicPr>
          <p:cNvPr id="1206" name="Google Shape;120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6601" y="1272540"/>
            <a:ext cx="2282878" cy="32385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207" name="Google Shape;1207;p33"/>
          <p:cNvSpPr/>
          <p:nvPr/>
        </p:nvSpPr>
        <p:spPr>
          <a:xfrm>
            <a:off x="6659880" y="3436620"/>
            <a:ext cx="1577340" cy="9906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8" name="Google Shape;120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322" y="1478547"/>
            <a:ext cx="4904818" cy="2948673"/>
          </a:xfrm>
          <a:prstGeom prst="rect">
            <a:avLst/>
          </a:prstGeom>
          <a:noFill/>
          <a:ln cap="sq" cmpd="sng" w="254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cxnSp>
        <p:nvCxnSpPr>
          <p:cNvPr id="1209" name="Google Shape;1209;p33"/>
          <p:cNvCxnSpPr/>
          <p:nvPr/>
        </p:nvCxnSpPr>
        <p:spPr>
          <a:xfrm rot="10800000">
            <a:off x="5311140" y="1454944"/>
            <a:ext cx="1348740" cy="1981676"/>
          </a:xfrm>
          <a:prstGeom prst="straightConnector1">
            <a:avLst/>
          </a:prstGeom>
          <a:noFill/>
          <a:ln cap="flat" cmpd="dbl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0" name="Google Shape;1210;p33"/>
          <p:cNvCxnSpPr/>
          <p:nvPr/>
        </p:nvCxnSpPr>
        <p:spPr>
          <a:xfrm rot="10800000">
            <a:off x="5311140" y="4427220"/>
            <a:ext cx="1348740" cy="0"/>
          </a:xfrm>
          <a:prstGeom prst="straightConnector1">
            <a:avLst/>
          </a:prstGeom>
          <a:noFill/>
          <a:ln cap="flat" cmpd="dbl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5" name="Google Shape;12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8851" y="1226376"/>
            <a:ext cx="2370295" cy="335530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216" name="Google Shape;1216;p34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 sz="2800"/>
              <a:t>QLog Technical Specifications Brief</a:t>
            </a:r>
            <a:endParaRPr/>
          </a:p>
        </p:txBody>
      </p:sp>
      <p:sp>
        <p:nvSpPr>
          <p:cNvPr id="1217" name="Google Shape;1217;p34"/>
          <p:cNvSpPr/>
          <p:nvPr/>
        </p:nvSpPr>
        <p:spPr>
          <a:xfrm>
            <a:off x="6714093" y="1692072"/>
            <a:ext cx="1577340" cy="1744548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8" name="Google Shape;1218;p34"/>
          <p:cNvCxnSpPr/>
          <p:nvPr/>
        </p:nvCxnSpPr>
        <p:spPr>
          <a:xfrm rot="10800000">
            <a:off x="4572000" y="987223"/>
            <a:ext cx="2142093" cy="704849"/>
          </a:xfrm>
          <a:prstGeom prst="straightConnector1">
            <a:avLst/>
          </a:prstGeom>
          <a:noFill/>
          <a:ln cap="flat" cmpd="dbl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9" name="Google Shape;1219;p34"/>
          <p:cNvCxnSpPr/>
          <p:nvPr/>
        </p:nvCxnSpPr>
        <p:spPr>
          <a:xfrm flipH="1">
            <a:off x="4572000" y="3436620"/>
            <a:ext cx="2142093" cy="1259358"/>
          </a:xfrm>
          <a:prstGeom prst="straightConnector1">
            <a:avLst/>
          </a:prstGeom>
          <a:noFill/>
          <a:ln cap="flat" cmpd="dbl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20" name="Google Shape;122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1425" y="987223"/>
            <a:ext cx="3350575" cy="3708755"/>
          </a:xfrm>
          <a:prstGeom prst="rect">
            <a:avLst/>
          </a:prstGeom>
          <a:noFill/>
          <a:ln cap="sq" cmpd="sng" w="254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35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 sz="2800"/>
              <a:t>QLog System Architecture</a:t>
            </a:r>
            <a:endParaRPr/>
          </a:p>
        </p:txBody>
      </p:sp>
      <p:pic>
        <p:nvPicPr>
          <p:cNvPr id="1226" name="Google Shape;122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474" y="1007975"/>
            <a:ext cx="6877052" cy="386834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6"/>
          <p:cNvSpPr txBox="1"/>
          <p:nvPr>
            <p:ph idx="4294967295" type="ctrTitle"/>
          </p:nvPr>
        </p:nvSpPr>
        <p:spPr>
          <a:xfrm>
            <a:off x="0" y="1480694"/>
            <a:ext cx="9144000" cy="1350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</a:pPr>
            <a:r>
              <a:rPr b="0" i="0" lang="en-US" sz="7200" u="none" cap="none" strike="noStrik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THANKS</a:t>
            </a:r>
            <a:endParaRPr b="0" i="0" sz="3000" u="none" cap="none" strike="noStrik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pic>
        <p:nvPicPr>
          <p:cNvPr id="1232" name="Google Shape;123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7838" y="3838348"/>
            <a:ext cx="1116612" cy="1116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36"/>
          <p:cNvSpPr txBox="1"/>
          <p:nvPr/>
        </p:nvSpPr>
        <p:spPr>
          <a:xfrm>
            <a:off x="2194418" y="859653"/>
            <a:ext cx="47434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Let's work together to shape the future of water management!</a:t>
            </a:r>
            <a:endParaRPr/>
          </a:p>
        </p:txBody>
      </p:sp>
      <p:sp>
        <p:nvSpPr>
          <p:cNvPr id="1234" name="Google Shape;1234;p36"/>
          <p:cNvSpPr txBox="1"/>
          <p:nvPr/>
        </p:nvSpPr>
        <p:spPr>
          <a:xfrm>
            <a:off x="2194418" y="2702212"/>
            <a:ext cx="474345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AL-WEFAQ CONTROL SYSTEMS</a:t>
            </a:r>
            <a:b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BOOTH “A16”</a:t>
            </a:r>
            <a:b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b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b="0" i="0" lang="en-US" sz="1400" u="none" cap="none" strike="noStrike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Amman, Jordan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qua Marketing Plan by Slidego">
  <a:themeElements>
    <a:clrScheme name="Simple Light">
      <a:dk1>
        <a:srgbClr val="434343"/>
      </a:dk1>
      <a:lt1>
        <a:srgbClr val="FFFFFF"/>
      </a:lt1>
      <a:dk2>
        <a:srgbClr val="073763"/>
      </a:dk2>
      <a:lt2>
        <a:srgbClr val="3D85C6"/>
      </a:lt2>
      <a:accent1>
        <a:srgbClr val="3D85C6"/>
      </a:accent1>
      <a:accent2>
        <a:srgbClr val="B6D7A8"/>
      </a:accent2>
      <a:accent3>
        <a:srgbClr val="9FC5E8"/>
      </a:accent3>
      <a:accent4>
        <a:srgbClr val="9EDCD9"/>
      </a:accent4>
      <a:accent5>
        <a:srgbClr val="93C47D"/>
      </a:accent5>
      <a:accent6>
        <a:srgbClr val="6FA8DC"/>
      </a:accent6>
      <a:hlink>
        <a:srgbClr val="0737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