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5396" r:id="rId4"/>
    <p:sldId id="5397" r:id="rId5"/>
    <p:sldId id="5398" r:id="rId6"/>
    <p:sldId id="5399" r:id="rId7"/>
    <p:sldId id="5400" r:id="rId8"/>
    <p:sldId id="5401" r:id="rId9"/>
    <p:sldId id="5402" r:id="rId10"/>
    <p:sldId id="5403" r:id="rId11"/>
    <p:sldId id="5404" r:id="rId12"/>
    <p:sldId id="5405" r:id="rId13"/>
    <p:sldId id="5406" r:id="rId14"/>
    <p:sldId id="5407" r:id="rId15"/>
    <p:sldId id="5408" r:id="rId16"/>
    <p:sldId id="5409" r:id="rId17"/>
    <p:sldId id="5392" r:id="rId18"/>
  </p:sldIdLst>
  <p:sldSz cx="18288000" cy="10287000"/>
  <p:notesSz cx="6858000" cy="9144000"/>
  <p:embeddedFontLst>
    <p:embeddedFont>
      <p:font typeface="Nunito Sans" pitchFamily="2" charset="0"/>
      <p:regular r:id="rId20"/>
      <p:bold r:id="rId21"/>
    </p:embeddedFont>
    <p:embeddedFont>
      <p:font typeface="Nunito Sans ExtraLight" pitchFamily="2" charset="0"/>
      <p:regular r:id="rId22"/>
      <p:italic r:id="rId23"/>
    </p:embeddedFont>
    <p:embeddedFont>
      <p:font typeface="Nunito Sans SemiBold" pitchFamily="2" charset="0"/>
      <p:bold r:id="rId24"/>
      <p:boldItalic r:id="rId25"/>
    </p:embeddedFont>
    <p:embeddedFont>
      <p:font typeface="Segoe UI" panose="020B0502040204020203" pitchFamily="34" charset="0"/>
      <p:regular r:id="rId26"/>
      <p:bold r:id="rId27"/>
      <p:italic r:id="rId28"/>
      <p:boldItalic r:id="rId29"/>
    </p:embeddedFont>
    <p:embeddedFont>
      <p:font typeface="Segoe UI Black" panose="020B0A02040204020203" pitchFamily="34" charset="0"/>
      <p:bold r:id="rId30"/>
      <p:boldItalic r:id="rId31"/>
    </p:embeddedFont>
    <p:embeddedFont>
      <p:font typeface="Verdana" panose="020B060403050404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4320A7-CC25-47FC-B8CE-05C6CF72AEFA}" v="14" dt="2025-04-21T09:24:48.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3" d="100"/>
          <a:sy n="33" d="100"/>
        </p:scale>
        <p:origin x="1228"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tableStyles" Target="tableStyles.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ltan Saif Said Al Salami" userId="0df5496b-a23d-4996-b794-f543eac0cfa8" providerId="ADAL" clId="{1D4320A7-CC25-47FC-B8CE-05C6CF72AEFA}"/>
    <pc:docChg chg="undo redo custSel addSld delSld modSld">
      <pc:chgData name="Sultan Saif Said Al Salami" userId="0df5496b-a23d-4996-b794-f543eac0cfa8" providerId="ADAL" clId="{1D4320A7-CC25-47FC-B8CE-05C6CF72AEFA}" dt="2025-04-21T09:24:56.056" v="29" actId="47"/>
      <pc:docMkLst>
        <pc:docMk/>
      </pc:docMkLst>
      <pc:sldChg chg="del">
        <pc:chgData name="Sultan Saif Said Al Salami" userId="0df5496b-a23d-4996-b794-f543eac0cfa8" providerId="ADAL" clId="{1D4320A7-CC25-47FC-B8CE-05C6CF72AEFA}" dt="2025-04-21T09:19:42.185" v="0" actId="47"/>
        <pc:sldMkLst>
          <pc:docMk/>
          <pc:sldMk cId="4056154865" sldId="279"/>
        </pc:sldMkLst>
      </pc:sldChg>
      <pc:sldChg chg="del">
        <pc:chgData name="Sultan Saif Said Al Salami" userId="0df5496b-a23d-4996-b794-f543eac0cfa8" providerId="ADAL" clId="{1D4320A7-CC25-47FC-B8CE-05C6CF72AEFA}" dt="2025-04-21T09:23:49.643" v="23" actId="47"/>
        <pc:sldMkLst>
          <pc:docMk/>
          <pc:sldMk cId="786634460" sldId="800"/>
        </pc:sldMkLst>
      </pc:sldChg>
      <pc:sldChg chg="del">
        <pc:chgData name="Sultan Saif Said Al Salami" userId="0df5496b-a23d-4996-b794-f543eac0cfa8" providerId="ADAL" clId="{1D4320A7-CC25-47FC-B8CE-05C6CF72AEFA}" dt="2025-04-21T09:24:07.478" v="25" actId="47"/>
        <pc:sldMkLst>
          <pc:docMk/>
          <pc:sldMk cId="928410495" sldId="4099"/>
        </pc:sldMkLst>
      </pc:sldChg>
      <pc:sldChg chg="del">
        <pc:chgData name="Sultan Saif Said Al Salami" userId="0df5496b-a23d-4996-b794-f543eac0cfa8" providerId="ADAL" clId="{1D4320A7-CC25-47FC-B8CE-05C6CF72AEFA}" dt="2025-04-21T09:24:29.361" v="27" actId="47"/>
        <pc:sldMkLst>
          <pc:docMk/>
          <pc:sldMk cId="2711139316" sldId="4100"/>
        </pc:sldMkLst>
      </pc:sldChg>
      <pc:sldChg chg="addSp modSp">
        <pc:chgData name="Sultan Saif Said Al Salami" userId="0df5496b-a23d-4996-b794-f543eac0cfa8" providerId="ADAL" clId="{1D4320A7-CC25-47FC-B8CE-05C6CF72AEFA}" dt="2025-04-21T09:24:48.397" v="28"/>
        <pc:sldMkLst>
          <pc:docMk/>
          <pc:sldMk cId="4217391040" sldId="5392"/>
        </pc:sldMkLst>
        <pc:spChg chg="add mod">
          <ac:chgData name="Sultan Saif Said Al Salami" userId="0df5496b-a23d-4996-b794-f543eac0cfa8" providerId="ADAL" clId="{1D4320A7-CC25-47FC-B8CE-05C6CF72AEFA}" dt="2025-04-21T09:24:48.397" v="28"/>
          <ac:spMkLst>
            <pc:docMk/>
            <pc:sldMk cId="4217391040" sldId="5392"/>
            <ac:spMk id="2" creationId="{734BDABE-C64D-352C-0026-FBB483043784}"/>
          </ac:spMkLst>
        </pc:spChg>
      </pc:sldChg>
      <pc:sldChg chg="del">
        <pc:chgData name="Sultan Saif Said Al Salami" userId="0df5496b-a23d-4996-b794-f543eac0cfa8" providerId="ADAL" clId="{1D4320A7-CC25-47FC-B8CE-05C6CF72AEFA}" dt="2025-04-21T09:23:00.431" v="18" actId="47"/>
        <pc:sldMkLst>
          <pc:docMk/>
          <pc:sldMk cId="3242162180" sldId="5393"/>
        </pc:sldMkLst>
      </pc:sldChg>
      <pc:sldChg chg="add del">
        <pc:chgData name="Sultan Saif Said Al Salami" userId="0df5496b-a23d-4996-b794-f543eac0cfa8" providerId="ADAL" clId="{1D4320A7-CC25-47FC-B8CE-05C6CF72AEFA}" dt="2025-04-21T09:21:23.934" v="8" actId="47"/>
        <pc:sldMkLst>
          <pc:docMk/>
          <pc:sldMk cId="767667632" sldId="5394"/>
        </pc:sldMkLst>
      </pc:sldChg>
      <pc:sldChg chg="del">
        <pc:chgData name="Sultan Saif Said Al Salami" userId="0df5496b-a23d-4996-b794-f543eac0cfa8" providerId="ADAL" clId="{1D4320A7-CC25-47FC-B8CE-05C6CF72AEFA}" dt="2025-04-21T09:21:57.714" v="12" actId="47"/>
        <pc:sldMkLst>
          <pc:docMk/>
          <pc:sldMk cId="84808444" sldId="5395"/>
        </pc:sldMkLst>
      </pc:sldChg>
      <pc:sldChg chg="addSp modSp mod">
        <pc:chgData name="Sultan Saif Said Al Salami" userId="0df5496b-a23d-4996-b794-f543eac0cfa8" providerId="ADAL" clId="{1D4320A7-CC25-47FC-B8CE-05C6CF72AEFA}" dt="2025-04-21T09:20:48.791" v="5" actId="1076"/>
        <pc:sldMkLst>
          <pc:docMk/>
          <pc:sldMk cId="2093702054" sldId="5404"/>
        </pc:sldMkLst>
        <pc:spChg chg="mod">
          <ac:chgData name="Sultan Saif Said Al Salami" userId="0df5496b-a23d-4996-b794-f543eac0cfa8" providerId="ADAL" clId="{1D4320A7-CC25-47FC-B8CE-05C6CF72AEFA}" dt="2025-04-21T09:20:32.054" v="3" actId="1076"/>
          <ac:spMkLst>
            <pc:docMk/>
            <pc:sldMk cId="2093702054" sldId="5404"/>
            <ac:spMk id="9" creationId="{63ED641C-F34F-B351-8EFC-3AA0DCCF03D8}"/>
          </ac:spMkLst>
        </pc:spChg>
        <pc:spChg chg="mod">
          <ac:chgData name="Sultan Saif Said Al Salami" userId="0df5496b-a23d-4996-b794-f543eac0cfa8" providerId="ADAL" clId="{1D4320A7-CC25-47FC-B8CE-05C6CF72AEFA}" dt="2025-04-21T09:20:32.054" v="3" actId="1076"/>
          <ac:spMkLst>
            <pc:docMk/>
            <pc:sldMk cId="2093702054" sldId="5404"/>
            <ac:spMk id="10" creationId="{895ECDDF-9CED-9E00-C895-187A9285E7D1}"/>
          </ac:spMkLst>
        </pc:spChg>
        <pc:spChg chg="mod">
          <ac:chgData name="Sultan Saif Said Al Salami" userId="0df5496b-a23d-4996-b794-f543eac0cfa8" providerId="ADAL" clId="{1D4320A7-CC25-47FC-B8CE-05C6CF72AEFA}" dt="2025-04-21T09:20:32.054" v="3" actId="1076"/>
          <ac:spMkLst>
            <pc:docMk/>
            <pc:sldMk cId="2093702054" sldId="5404"/>
            <ac:spMk id="12" creationId="{8F5A4DE7-35CA-D7A8-EBE1-2D9EC07FF710}"/>
          </ac:spMkLst>
        </pc:spChg>
        <pc:spChg chg="add mod">
          <ac:chgData name="Sultan Saif Said Al Salami" userId="0df5496b-a23d-4996-b794-f543eac0cfa8" providerId="ADAL" clId="{1D4320A7-CC25-47FC-B8CE-05C6CF72AEFA}" dt="2025-04-21T09:20:48.791" v="5" actId="1076"/>
          <ac:spMkLst>
            <pc:docMk/>
            <pc:sldMk cId="2093702054" sldId="5404"/>
            <ac:spMk id="13" creationId="{4CF5F876-3A3C-6E79-E7A9-A5C73DDE9057}"/>
          </ac:spMkLst>
        </pc:spChg>
        <pc:spChg chg="mod">
          <ac:chgData name="Sultan Saif Said Al Salami" userId="0df5496b-a23d-4996-b794-f543eac0cfa8" providerId="ADAL" clId="{1D4320A7-CC25-47FC-B8CE-05C6CF72AEFA}" dt="2025-04-21T09:20:25.256" v="2" actId="255"/>
          <ac:spMkLst>
            <pc:docMk/>
            <pc:sldMk cId="2093702054" sldId="5404"/>
            <ac:spMk id="14" creationId="{EDE0DED2-C920-7538-891C-EDAE47B65BFC}"/>
          </ac:spMkLst>
        </pc:spChg>
        <pc:spChg chg="mod">
          <ac:chgData name="Sultan Saif Said Al Salami" userId="0df5496b-a23d-4996-b794-f543eac0cfa8" providerId="ADAL" clId="{1D4320A7-CC25-47FC-B8CE-05C6CF72AEFA}" dt="2025-04-21T09:20:25.256" v="2" actId="255"/>
          <ac:spMkLst>
            <pc:docMk/>
            <pc:sldMk cId="2093702054" sldId="5404"/>
            <ac:spMk id="15" creationId="{AF5FA49F-C023-8C0E-295D-D2289EB800E8}"/>
          </ac:spMkLst>
        </pc:spChg>
        <pc:spChg chg="mod">
          <ac:chgData name="Sultan Saif Said Al Salami" userId="0df5496b-a23d-4996-b794-f543eac0cfa8" providerId="ADAL" clId="{1D4320A7-CC25-47FC-B8CE-05C6CF72AEFA}" dt="2025-04-21T09:20:32.054" v="3" actId="1076"/>
          <ac:spMkLst>
            <pc:docMk/>
            <pc:sldMk cId="2093702054" sldId="5404"/>
            <ac:spMk id="17" creationId="{82C741EE-50F4-1E26-5F9C-23B13E8FB699}"/>
          </ac:spMkLst>
        </pc:spChg>
        <pc:spChg chg="mod">
          <ac:chgData name="Sultan Saif Said Al Salami" userId="0df5496b-a23d-4996-b794-f543eac0cfa8" providerId="ADAL" clId="{1D4320A7-CC25-47FC-B8CE-05C6CF72AEFA}" dt="2025-04-21T09:20:32.054" v="3" actId="1076"/>
          <ac:spMkLst>
            <pc:docMk/>
            <pc:sldMk cId="2093702054" sldId="5404"/>
            <ac:spMk id="20" creationId="{94B5D632-4DDD-D860-8F35-A92AF2739112}"/>
          </ac:spMkLst>
        </pc:spChg>
        <pc:spChg chg="mod">
          <ac:chgData name="Sultan Saif Said Al Salami" userId="0df5496b-a23d-4996-b794-f543eac0cfa8" providerId="ADAL" clId="{1D4320A7-CC25-47FC-B8CE-05C6CF72AEFA}" dt="2025-04-21T09:20:25.256" v="2" actId="255"/>
          <ac:spMkLst>
            <pc:docMk/>
            <pc:sldMk cId="2093702054" sldId="5404"/>
            <ac:spMk id="22" creationId="{AC71CDBF-EDCB-44D9-D0CD-EC554AC2C348}"/>
          </ac:spMkLst>
        </pc:spChg>
        <pc:spChg chg="add mod">
          <ac:chgData name="Sultan Saif Said Al Salami" userId="0df5496b-a23d-4996-b794-f543eac0cfa8" providerId="ADAL" clId="{1D4320A7-CC25-47FC-B8CE-05C6CF72AEFA}" dt="2025-04-21T09:20:32.054" v="3" actId="1076"/>
          <ac:spMkLst>
            <pc:docMk/>
            <pc:sldMk cId="2093702054" sldId="5404"/>
            <ac:spMk id="24" creationId="{3AFBE578-8919-4C58-B311-D94AABAB7259}"/>
          </ac:spMkLst>
        </pc:spChg>
        <pc:spChg chg="mod">
          <ac:chgData name="Sultan Saif Said Al Salami" userId="0df5496b-a23d-4996-b794-f543eac0cfa8" providerId="ADAL" clId="{1D4320A7-CC25-47FC-B8CE-05C6CF72AEFA}" dt="2025-04-21T09:20:25.256" v="2" actId="255"/>
          <ac:spMkLst>
            <pc:docMk/>
            <pc:sldMk cId="2093702054" sldId="5404"/>
            <ac:spMk id="27" creationId="{B035D2DA-0874-DF17-0B66-0F955F49BDA7}"/>
          </ac:spMkLst>
        </pc:spChg>
        <pc:spChg chg="add mod">
          <ac:chgData name="Sultan Saif Said Al Salami" userId="0df5496b-a23d-4996-b794-f543eac0cfa8" providerId="ADAL" clId="{1D4320A7-CC25-47FC-B8CE-05C6CF72AEFA}" dt="2025-04-21T09:20:32.054" v="3" actId="1076"/>
          <ac:spMkLst>
            <pc:docMk/>
            <pc:sldMk cId="2093702054" sldId="5404"/>
            <ac:spMk id="29" creationId="{B92B90B9-E821-C72E-F14C-83882C2A54B7}"/>
          </ac:spMkLst>
        </pc:spChg>
        <pc:spChg chg="mod">
          <ac:chgData name="Sultan Saif Said Al Salami" userId="0df5496b-a23d-4996-b794-f543eac0cfa8" providerId="ADAL" clId="{1D4320A7-CC25-47FC-B8CE-05C6CF72AEFA}" dt="2025-04-21T09:20:25.256" v="2" actId="255"/>
          <ac:spMkLst>
            <pc:docMk/>
            <pc:sldMk cId="2093702054" sldId="5404"/>
            <ac:spMk id="32" creationId="{2AEC2165-D81D-296A-A92F-C7E37719AFFB}"/>
          </ac:spMkLst>
        </pc:spChg>
        <pc:spChg chg="mod">
          <ac:chgData name="Sultan Saif Said Al Salami" userId="0df5496b-a23d-4996-b794-f543eac0cfa8" providerId="ADAL" clId="{1D4320A7-CC25-47FC-B8CE-05C6CF72AEFA}" dt="2025-04-21T09:20:32.054" v="3" actId="1076"/>
          <ac:spMkLst>
            <pc:docMk/>
            <pc:sldMk cId="2093702054" sldId="5404"/>
            <ac:spMk id="36" creationId="{E0A12949-8900-4604-B183-5C21C501C0DD}"/>
          </ac:spMkLst>
        </pc:spChg>
        <pc:spChg chg="mod">
          <ac:chgData name="Sultan Saif Said Al Salami" userId="0df5496b-a23d-4996-b794-f543eac0cfa8" providerId="ADAL" clId="{1D4320A7-CC25-47FC-B8CE-05C6CF72AEFA}" dt="2025-04-21T09:20:32.054" v="3" actId="1076"/>
          <ac:spMkLst>
            <pc:docMk/>
            <pc:sldMk cId="2093702054" sldId="5404"/>
            <ac:spMk id="37" creationId="{09A43420-70E1-22C4-013B-A13418F8FEA1}"/>
          </ac:spMkLst>
        </pc:spChg>
        <pc:grpChg chg="mod">
          <ac:chgData name="Sultan Saif Said Al Salami" userId="0df5496b-a23d-4996-b794-f543eac0cfa8" providerId="ADAL" clId="{1D4320A7-CC25-47FC-B8CE-05C6CF72AEFA}" dt="2025-04-21T09:20:40.243" v="4" actId="1076"/>
          <ac:grpSpMkLst>
            <pc:docMk/>
            <pc:sldMk cId="2093702054" sldId="5404"/>
            <ac:grpSpMk id="7" creationId="{13566B11-39FB-2297-6687-A62CF6EA5B3E}"/>
          </ac:grpSpMkLst>
        </pc:grpChg>
      </pc:sldChg>
      <pc:sldChg chg="addSp modSp mod">
        <pc:chgData name="Sultan Saif Said Al Salami" userId="0df5496b-a23d-4996-b794-f543eac0cfa8" providerId="ADAL" clId="{1D4320A7-CC25-47FC-B8CE-05C6CF72AEFA}" dt="2025-04-21T09:21:49.056" v="11" actId="1076"/>
        <pc:sldMkLst>
          <pc:docMk/>
          <pc:sldMk cId="244784520" sldId="5405"/>
        </pc:sldMkLst>
        <pc:spChg chg="add mod">
          <ac:chgData name="Sultan Saif Said Al Salami" userId="0df5496b-a23d-4996-b794-f543eac0cfa8" providerId="ADAL" clId="{1D4320A7-CC25-47FC-B8CE-05C6CF72AEFA}" dt="2025-04-21T09:21:49.056" v="11" actId="1076"/>
          <ac:spMkLst>
            <pc:docMk/>
            <pc:sldMk cId="244784520" sldId="5405"/>
            <ac:spMk id="14" creationId="{4962FC5C-E0F2-979A-7079-DFE7B8B53D28}"/>
          </ac:spMkLst>
        </pc:spChg>
        <pc:spChg chg="mod">
          <ac:chgData name="Sultan Saif Said Al Salami" userId="0df5496b-a23d-4996-b794-f543eac0cfa8" providerId="ADAL" clId="{1D4320A7-CC25-47FC-B8CE-05C6CF72AEFA}" dt="2025-04-21T09:21:34.153" v="9"/>
          <ac:spMkLst>
            <pc:docMk/>
            <pc:sldMk cId="244784520" sldId="5405"/>
            <ac:spMk id="24" creationId="{C065277F-76EC-6626-EC64-6C2445645417}"/>
          </ac:spMkLst>
        </pc:spChg>
        <pc:spChg chg="mod">
          <ac:chgData name="Sultan Saif Said Al Salami" userId="0df5496b-a23d-4996-b794-f543eac0cfa8" providerId="ADAL" clId="{1D4320A7-CC25-47FC-B8CE-05C6CF72AEFA}" dt="2025-04-21T09:21:34.153" v="9"/>
          <ac:spMkLst>
            <pc:docMk/>
            <pc:sldMk cId="244784520" sldId="5405"/>
            <ac:spMk id="28" creationId="{363D7AF2-C827-896C-AA1C-1D93E2D255D4}"/>
          </ac:spMkLst>
        </pc:spChg>
        <pc:spChg chg="mod">
          <ac:chgData name="Sultan Saif Said Al Salami" userId="0df5496b-a23d-4996-b794-f543eac0cfa8" providerId="ADAL" clId="{1D4320A7-CC25-47FC-B8CE-05C6CF72AEFA}" dt="2025-04-21T09:21:34.153" v="9"/>
          <ac:spMkLst>
            <pc:docMk/>
            <pc:sldMk cId="244784520" sldId="5405"/>
            <ac:spMk id="29" creationId="{4719E283-3093-5EFE-2425-686FD07150DA}"/>
          </ac:spMkLst>
        </pc:spChg>
        <pc:spChg chg="mod">
          <ac:chgData name="Sultan Saif Said Al Salami" userId="0df5496b-a23d-4996-b794-f543eac0cfa8" providerId="ADAL" clId="{1D4320A7-CC25-47FC-B8CE-05C6CF72AEFA}" dt="2025-04-21T09:21:34.153" v="9"/>
          <ac:spMkLst>
            <pc:docMk/>
            <pc:sldMk cId="244784520" sldId="5405"/>
            <ac:spMk id="30" creationId="{3112EDC8-A927-2BCA-CF02-E925DE2FFA54}"/>
          </ac:spMkLst>
        </pc:spChg>
        <pc:spChg chg="mod">
          <ac:chgData name="Sultan Saif Said Al Salami" userId="0df5496b-a23d-4996-b794-f543eac0cfa8" providerId="ADAL" clId="{1D4320A7-CC25-47FC-B8CE-05C6CF72AEFA}" dt="2025-04-21T09:21:34.153" v="9"/>
          <ac:spMkLst>
            <pc:docMk/>
            <pc:sldMk cId="244784520" sldId="5405"/>
            <ac:spMk id="31" creationId="{1241C15F-0E95-0D71-D51C-FD9101249A51}"/>
          </ac:spMkLst>
        </pc:spChg>
        <pc:spChg chg="mod">
          <ac:chgData name="Sultan Saif Said Al Salami" userId="0df5496b-a23d-4996-b794-f543eac0cfa8" providerId="ADAL" clId="{1D4320A7-CC25-47FC-B8CE-05C6CF72AEFA}" dt="2025-04-21T09:21:34.153" v="9"/>
          <ac:spMkLst>
            <pc:docMk/>
            <pc:sldMk cId="244784520" sldId="5405"/>
            <ac:spMk id="33" creationId="{79B41D06-FDB7-3745-FCF5-410504B68D20}"/>
          </ac:spMkLst>
        </pc:spChg>
        <pc:spChg chg="mod">
          <ac:chgData name="Sultan Saif Said Al Salami" userId="0df5496b-a23d-4996-b794-f543eac0cfa8" providerId="ADAL" clId="{1D4320A7-CC25-47FC-B8CE-05C6CF72AEFA}" dt="2025-04-21T09:21:34.153" v="9"/>
          <ac:spMkLst>
            <pc:docMk/>
            <pc:sldMk cId="244784520" sldId="5405"/>
            <ac:spMk id="35" creationId="{C24C827C-4678-58AA-7938-BBE9E655144D}"/>
          </ac:spMkLst>
        </pc:spChg>
        <pc:spChg chg="mod">
          <ac:chgData name="Sultan Saif Said Al Salami" userId="0df5496b-a23d-4996-b794-f543eac0cfa8" providerId="ADAL" clId="{1D4320A7-CC25-47FC-B8CE-05C6CF72AEFA}" dt="2025-04-21T09:21:34.153" v="9"/>
          <ac:spMkLst>
            <pc:docMk/>
            <pc:sldMk cId="244784520" sldId="5405"/>
            <ac:spMk id="37" creationId="{BB871A52-F01C-5A1B-56F2-CF89BF33A427}"/>
          </ac:spMkLst>
        </pc:spChg>
        <pc:spChg chg="add mod">
          <ac:chgData name="Sultan Saif Said Al Salami" userId="0df5496b-a23d-4996-b794-f543eac0cfa8" providerId="ADAL" clId="{1D4320A7-CC25-47FC-B8CE-05C6CF72AEFA}" dt="2025-04-21T09:21:34.153" v="9"/>
          <ac:spMkLst>
            <pc:docMk/>
            <pc:sldMk cId="244784520" sldId="5405"/>
            <ac:spMk id="41" creationId="{7FA7F47E-E09B-745D-9283-59216F648868}"/>
          </ac:spMkLst>
        </pc:spChg>
        <pc:grpChg chg="mod">
          <ac:chgData name="Sultan Saif Said Al Salami" userId="0df5496b-a23d-4996-b794-f543eac0cfa8" providerId="ADAL" clId="{1D4320A7-CC25-47FC-B8CE-05C6CF72AEFA}" dt="2025-04-21T09:21:39.982" v="10" actId="1076"/>
          <ac:grpSpMkLst>
            <pc:docMk/>
            <pc:sldMk cId="244784520" sldId="5405"/>
            <ac:grpSpMk id="8" creationId="{33E912CB-A45C-B5DB-8122-469DC1C5E7BE}"/>
          </ac:grpSpMkLst>
        </pc:grpChg>
      </pc:sldChg>
      <pc:sldChg chg="addSp modSp mod">
        <pc:chgData name="Sultan Saif Said Al Salami" userId="0df5496b-a23d-4996-b794-f543eac0cfa8" providerId="ADAL" clId="{1D4320A7-CC25-47FC-B8CE-05C6CF72AEFA}" dt="2025-04-21T09:22:45.022" v="17" actId="14100"/>
        <pc:sldMkLst>
          <pc:docMk/>
          <pc:sldMk cId="1080948426" sldId="5406"/>
        </pc:sldMkLst>
        <pc:spChg chg="mod">
          <ac:chgData name="Sultan Saif Said Al Salami" userId="0df5496b-a23d-4996-b794-f543eac0cfa8" providerId="ADAL" clId="{1D4320A7-CC25-47FC-B8CE-05C6CF72AEFA}" dt="2025-04-21T09:22:10.968" v="13"/>
          <ac:spMkLst>
            <pc:docMk/>
            <pc:sldMk cId="1080948426" sldId="5406"/>
            <ac:spMk id="7" creationId="{EFB491E6-933B-DE36-2FC9-87D0EB1946B4}"/>
          </ac:spMkLst>
        </pc:spChg>
        <pc:spChg chg="mod">
          <ac:chgData name="Sultan Saif Said Al Salami" userId="0df5496b-a23d-4996-b794-f543eac0cfa8" providerId="ADAL" clId="{1D4320A7-CC25-47FC-B8CE-05C6CF72AEFA}" dt="2025-04-21T09:22:10.968" v="13"/>
          <ac:spMkLst>
            <pc:docMk/>
            <pc:sldMk cId="1080948426" sldId="5406"/>
            <ac:spMk id="8" creationId="{F23EF0A8-3DEA-85FB-0EC9-6069C7BC225F}"/>
          </ac:spMkLst>
        </pc:spChg>
        <pc:spChg chg="mod">
          <ac:chgData name="Sultan Saif Said Al Salami" userId="0df5496b-a23d-4996-b794-f543eac0cfa8" providerId="ADAL" clId="{1D4320A7-CC25-47FC-B8CE-05C6CF72AEFA}" dt="2025-04-21T09:22:10.968" v="13"/>
          <ac:spMkLst>
            <pc:docMk/>
            <pc:sldMk cId="1080948426" sldId="5406"/>
            <ac:spMk id="9" creationId="{8546E1C8-BC18-838B-4278-0377344A0B70}"/>
          </ac:spMkLst>
        </pc:spChg>
        <pc:spChg chg="add mod">
          <ac:chgData name="Sultan Saif Said Al Salami" userId="0df5496b-a23d-4996-b794-f543eac0cfa8" providerId="ADAL" clId="{1D4320A7-CC25-47FC-B8CE-05C6CF72AEFA}" dt="2025-04-21T09:22:21.989" v="15" actId="1076"/>
          <ac:spMkLst>
            <pc:docMk/>
            <pc:sldMk cId="1080948426" sldId="5406"/>
            <ac:spMk id="10" creationId="{8CB23FE9-FDEE-3061-657D-D579E4575C7C}"/>
          </ac:spMkLst>
        </pc:spChg>
        <pc:spChg chg="add mod">
          <ac:chgData name="Sultan Saif Said Al Salami" userId="0df5496b-a23d-4996-b794-f543eac0cfa8" providerId="ADAL" clId="{1D4320A7-CC25-47FC-B8CE-05C6CF72AEFA}" dt="2025-04-21T09:22:10.968" v="13"/>
          <ac:spMkLst>
            <pc:docMk/>
            <pc:sldMk cId="1080948426" sldId="5406"/>
            <ac:spMk id="11" creationId="{3FC3D2C2-D971-8930-99A8-41A9F49C1E7B}"/>
          </ac:spMkLst>
        </pc:spChg>
        <pc:spChg chg="mod">
          <ac:chgData name="Sultan Saif Said Al Salami" userId="0df5496b-a23d-4996-b794-f543eac0cfa8" providerId="ADAL" clId="{1D4320A7-CC25-47FC-B8CE-05C6CF72AEFA}" dt="2025-04-21T09:22:45.022" v="17" actId="14100"/>
          <ac:spMkLst>
            <pc:docMk/>
            <pc:sldMk cId="1080948426" sldId="5406"/>
            <ac:spMk id="12" creationId="{39B7B0CE-8EB1-FD1D-50C7-35EDE306107B}"/>
          </ac:spMkLst>
        </pc:spChg>
        <pc:spChg chg="mod">
          <ac:chgData name="Sultan Saif Said Al Salami" userId="0df5496b-a23d-4996-b794-f543eac0cfa8" providerId="ADAL" clId="{1D4320A7-CC25-47FC-B8CE-05C6CF72AEFA}" dt="2025-04-21T09:22:10.968" v="13"/>
          <ac:spMkLst>
            <pc:docMk/>
            <pc:sldMk cId="1080948426" sldId="5406"/>
            <ac:spMk id="15" creationId="{2A295B16-F11C-9A49-29DF-F5797456BF39}"/>
          </ac:spMkLst>
        </pc:spChg>
        <pc:spChg chg="mod">
          <ac:chgData name="Sultan Saif Said Al Salami" userId="0df5496b-a23d-4996-b794-f543eac0cfa8" providerId="ADAL" clId="{1D4320A7-CC25-47FC-B8CE-05C6CF72AEFA}" dt="2025-04-21T09:22:10.968" v="13"/>
          <ac:spMkLst>
            <pc:docMk/>
            <pc:sldMk cId="1080948426" sldId="5406"/>
            <ac:spMk id="17" creationId="{8482039B-5B70-B7A6-3EE8-C153B48185E1}"/>
          </ac:spMkLst>
        </pc:spChg>
        <pc:spChg chg="mod">
          <ac:chgData name="Sultan Saif Said Al Salami" userId="0df5496b-a23d-4996-b794-f543eac0cfa8" providerId="ADAL" clId="{1D4320A7-CC25-47FC-B8CE-05C6CF72AEFA}" dt="2025-04-21T09:22:10.968" v="13"/>
          <ac:spMkLst>
            <pc:docMk/>
            <pc:sldMk cId="1080948426" sldId="5406"/>
            <ac:spMk id="19" creationId="{0B47C313-6740-8BD7-34CB-0C147ECF15AF}"/>
          </ac:spMkLst>
        </pc:spChg>
        <pc:spChg chg="mod">
          <ac:chgData name="Sultan Saif Said Al Salami" userId="0df5496b-a23d-4996-b794-f543eac0cfa8" providerId="ADAL" clId="{1D4320A7-CC25-47FC-B8CE-05C6CF72AEFA}" dt="2025-04-21T09:22:10.968" v="13"/>
          <ac:spMkLst>
            <pc:docMk/>
            <pc:sldMk cId="1080948426" sldId="5406"/>
            <ac:spMk id="20" creationId="{F050AA23-FE96-6AA5-015B-8379BE1517E4}"/>
          </ac:spMkLst>
        </pc:spChg>
        <pc:spChg chg="mod">
          <ac:chgData name="Sultan Saif Said Al Salami" userId="0df5496b-a23d-4996-b794-f543eac0cfa8" providerId="ADAL" clId="{1D4320A7-CC25-47FC-B8CE-05C6CF72AEFA}" dt="2025-04-21T09:22:45.022" v="17" actId="14100"/>
          <ac:spMkLst>
            <pc:docMk/>
            <pc:sldMk cId="1080948426" sldId="5406"/>
            <ac:spMk id="21" creationId="{344BD4C1-F891-6FFE-34FD-52422DFD38CA}"/>
          </ac:spMkLst>
        </pc:spChg>
        <pc:spChg chg="add mod">
          <ac:chgData name="Sultan Saif Said Al Salami" userId="0df5496b-a23d-4996-b794-f543eac0cfa8" providerId="ADAL" clId="{1D4320A7-CC25-47FC-B8CE-05C6CF72AEFA}" dt="2025-04-21T09:22:10.968" v="13"/>
          <ac:spMkLst>
            <pc:docMk/>
            <pc:sldMk cId="1080948426" sldId="5406"/>
            <ac:spMk id="23" creationId="{5F292212-61D5-495F-8577-53ECA652A7A6}"/>
          </ac:spMkLst>
        </pc:spChg>
        <pc:grpChg chg="mod">
          <ac:chgData name="Sultan Saif Said Al Salami" userId="0df5496b-a23d-4996-b794-f543eac0cfa8" providerId="ADAL" clId="{1D4320A7-CC25-47FC-B8CE-05C6CF72AEFA}" dt="2025-04-21T09:22:15.932" v="14" actId="1076"/>
          <ac:grpSpMkLst>
            <pc:docMk/>
            <pc:sldMk cId="1080948426" sldId="5406"/>
            <ac:grpSpMk id="4" creationId="{F1A79502-56B3-6321-6152-82A90C4CFB84}"/>
          </ac:grpSpMkLst>
        </pc:grpChg>
      </pc:sldChg>
      <pc:sldChg chg="addSp modSp">
        <pc:chgData name="Sultan Saif Said Al Salami" userId="0df5496b-a23d-4996-b794-f543eac0cfa8" providerId="ADAL" clId="{1D4320A7-CC25-47FC-B8CE-05C6CF72AEFA}" dt="2025-04-21T09:23:25.700" v="22"/>
        <pc:sldMkLst>
          <pc:docMk/>
          <pc:sldMk cId="4184195922" sldId="5407"/>
        </pc:sldMkLst>
        <pc:spChg chg="add mod">
          <ac:chgData name="Sultan Saif Said Al Salami" userId="0df5496b-a23d-4996-b794-f543eac0cfa8" providerId="ADAL" clId="{1D4320A7-CC25-47FC-B8CE-05C6CF72AEFA}" dt="2025-04-21T09:23:25.700" v="22"/>
          <ac:spMkLst>
            <pc:docMk/>
            <pc:sldMk cId="4184195922" sldId="5407"/>
            <ac:spMk id="4" creationId="{6059E68F-534B-19FC-8693-A189658EA243}"/>
          </ac:spMkLst>
        </pc:spChg>
        <pc:spChg chg="mod">
          <ac:chgData name="Sultan Saif Said Al Salami" userId="0df5496b-a23d-4996-b794-f543eac0cfa8" providerId="ADAL" clId="{1D4320A7-CC25-47FC-B8CE-05C6CF72AEFA}" dt="2025-04-21T09:23:25.700" v="22"/>
          <ac:spMkLst>
            <pc:docMk/>
            <pc:sldMk cId="4184195922" sldId="5407"/>
            <ac:spMk id="9" creationId="{B77B6E7E-4766-9E1B-ACAA-DADDA88ECE3E}"/>
          </ac:spMkLst>
        </pc:spChg>
        <pc:spChg chg="add mod">
          <ac:chgData name="Sultan Saif Said Al Salami" userId="0df5496b-a23d-4996-b794-f543eac0cfa8" providerId="ADAL" clId="{1D4320A7-CC25-47FC-B8CE-05C6CF72AEFA}" dt="2025-04-21T09:23:25.700" v="22"/>
          <ac:spMkLst>
            <pc:docMk/>
            <pc:sldMk cId="4184195922" sldId="5407"/>
            <ac:spMk id="19" creationId="{1D499250-19BA-8EDF-B517-8F5EA663579B}"/>
          </ac:spMkLst>
        </pc:spChg>
        <pc:spChg chg="add mod">
          <ac:chgData name="Sultan Saif Said Al Salami" userId="0df5496b-a23d-4996-b794-f543eac0cfa8" providerId="ADAL" clId="{1D4320A7-CC25-47FC-B8CE-05C6CF72AEFA}" dt="2025-04-21T09:23:25.700" v="22"/>
          <ac:spMkLst>
            <pc:docMk/>
            <pc:sldMk cId="4184195922" sldId="5407"/>
            <ac:spMk id="20" creationId="{BE52E22A-7907-822A-364F-399E935FBAD0}"/>
          </ac:spMkLst>
        </pc:spChg>
        <pc:spChg chg="mod">
          <ac:chgData name="Sultan Saif Said Al Salami" userId="0df5496b-a23d-4996-b794-f543eac0cfa8" providerId="ADAL" clId="{1D4320A7-CC25-47FC-B8CE-05C6CF72AEFA}" dt="2025-04-21T09:23:25.700" v="22"/>
          <ac:spMkLst>
            <pc:docMk/>
            <pc:sldMk cId="4184195922" sldId="5407"/>
            <ac:spMk id="25" creationId="{A12BF414-F240-765B-15C3-435497025ECF}"/>
          </ac:spMkLst>
        </pc:spChg>
        <pc:spChg chg="mod">
          <ac:chgData name="Sultan Saif Said Al Salami" userId="0df5496b-a23d-4996-b794-f543eac0cfa8" providerId="ADAL" clId="{1D4320A7-CC25-47FC-B8CE-05C6CF72AEFA}" dt="2025-04-21T09:23:25.700" v="22"/>
          <ac:spMkLst>
            <pc:docMk/>
            <pc:sldMk cId="4184195922" sldId="5407"/>
            <ac:spMk id="31" creationId="{B961AC1E-598B-F0C0-BCCE-3BFB0333F02A}"/>
          </ac:spMkLst>
        </pc:spChg>
        <pc:spChg chg="add mod">
          <ac:chgData name="Sultan Saif Said Al Salami" userId="0df5496b-a23d-4996-b794-f543eac0cfa8" providerId="ADAL" clId="{1D4320A7-CC25-47FC-B8CE-05C6CF72AEFA}" dt="2025-04-21T09:23:25.700" v="22"/>
          <ac:spMkLst>
            <pc:docMk/>
            <pc:sldMk cId="4184195922" sldId="5407"/>
            <ac:spMk id="33" creationId="{C3DF52B7-FC35-2BF6-A97D-CB7E2CE38DB5}"/>
          </ac:spMkLst>
        </pc:spChg>
        <pc:spChg chg="mod">
          <ac:chgData name="Sultan Saif Said Al Salami" userId="0df5496b-a23d-4996-b794-f543eac0cfa8" providerId="ADAL" clId="{1D4320A7-CC25-47FC-B8CE-05C6CF72AEFA}" dt="2025-04-21T09:23:25.700" v="22"/>
          <ac:spMkLst>
            <pc:docMk/>
            <pc:sldMk cId="4184195922" sldId="5407"/>
            <ac:spMk id="48" creationId="{87BC84B4-F0F0-0F58-DCF4-60F29386CE32}"/>
          </ac:spMkLst>
        </pc:spChg>
        <pc:spChg chg="add mod">
          <ac:chgData name="Sultan Saif Said Al Salami" userId="0df5496b-a23d-4996-b794-f543eac0cfa8" providerId="ADAL" clId="{1D4320A7-CC25-47FC-B8CE-05C6CF72AEFA}" dt="2025-04-21T09:23:25.700" v="22"/>
          <ac:spMkLst>
            <pc:docMk/>
            <pc:sldMk cId="4184195922" sldId="5407"/>
            <ac:spMk id="54" creationId="{A9AC9F99-B59F-DF7E-1973-A0776153324F}"/>
          </ac:spMkLst>
        </pc:spChg>
        <pc:spChg chg="add mod">
          <ac:chgData name="Sultan Saif Said Al Salami" userId="0df5496b-a23d-4996-b794-f543eac0cfa8" providerId="ADAL" clId="{1D4320A7-CC25-47FC-B8CE-05C6CF72AEFA}" dt="2025-04-21T09:23:25.700" v="22"/>
          <ac:spMkLst>
            <pc:docMk/>
            <pc:sldMk cId="4184195922" sldId="5407"/>
            <ac:spMk id="55" creationId="{65AFBB19-80FE-4D98-0214-0E4F095992CB}"/>
          </ac:spMkLst>
        </pc:spChg>
      </pc:sldChg>
      <pc:sldChg chg="addSp modSp add">
        <pc:chgData name="Sultan Saif Said Al Salami" userId="0df5496b-a23d-4996-b794-f543eac0cfa8" providerId="ADAL" clId="{1D4320A7-CC25-47FC-B8CE-05C6CF72AEFA}" dt="2025-04-21T09:24:00.677" v="24"/>
        <pc:sldMkLst>
          <pc:docMk/>
          <pc:sldMk cId="772173289" sldId="5408"/>
        </pc:sldMkLst>
        <pc:spChg chg="add mod">
          <ac:chgData name="Sultan Saif Said Al Salami" userId="0df5496b-a23d-4996-b794-f543eac0cfa8" providerId="ADAL" clId="{1D4320A7-CC25-47FC-B8CE-05C6CF72AEFA}" dt="2025-04-21T09:24:00.677" v="24"/>
          <ac:spMkLst>
            <pc:docMk/>
            <pc:sldMk cId="772173289" sldId="5408"/>
            <ac:spMk id="5" creationId="{5AE750CE-0A59-6FF4-20C7-40D05E8D0D37}"/>
          </ac:spMkLst>
        </pc:spChg>
        <pc:spChg chg="mod">
          <ac:chgData name="Sultan Saif Said Al Salami" userId="0df5496b-a23d-4996-b794-f543eac0cfa8" providerId="ADAL" clId="{1D4320A7-CC25-47FC-B8CE-05C6CF72AEFA}" dt="2025-04-21T09:24:00.677" v="24"/>
          <ac:spMkLst>
            <pc:docMk/>
            <pc:sldMk cId="772173289" sldId="5408"/>
            <ac:spMk id="7" creationId="{DAF05933-20C8-4003-307C-051C7134A828}"/>
          </ac:spMkLst>
        </pc:spChg>
        <pc:spChg chg="add mod">
          <ac:chgData name="Sultan Saif Said Al Salami" userId="0df5496b-a23d-4996-b794-f543eac0cfa8" providerId="ADAL" clId="{1D4320A7-CC25-47FC-B8CE-05C6CF72AEFA}" dt="2025-04-21T09:24:00.677" v="24"/>
          <ac:spMkLst>
            <pc:docMk/>
            <pc:sldMk cId="772173289" sldId="5408"/>
            <ac:spMk id="9" creationId="{D95DD19C-B244-D4FC-0164-0A2E368ADCD7}"/>
          </ac:spMkLst>
        </pc:spChg>
        <pc:spChg chg="add mod">
          <ac:chgData name="Sultan Saif Said Al Salami" userId="0df5496b-a23d-4996-b794-f543eac0cfa8" providerId="ADAL" clId="{1D4320A7-CC25-47FC-B8CE-05C6CF72AEFA}" dt="2025-04-21T09:24:00.677" v="24"/>
          <ac:spMkLst>
            <pc:docMk/>
            <pc:sldMk cId="772173289" sldId="5408"/>
            <ac:spMk id="10" creationId="{8253127E-3763-C509-3478-B41B9F526A07}"/>
          </ac:spMkLst>
        </pc:spChg>
        <pc:spChg chg="add mod">
          <ac:chgData name="Sultan Saif Said Al Salami" userId="0df5496b-a23d-4996-b794-f543eac0cfa8" providerId="ADAL" clId="{1D4320A7-CC25-47FC-B8CE-05C6CF72AEFA}" dt="2025-04-21T09:24:00.677" v="24"/>
          <ac:spMkLst>
            <pc:docMk/>
            <pc:sldMk cId="772173289" sldId="5408"/>
            <ac:spMk id="11" creationId="{1055BF2B-628E-759A-EC38-93438480843F}"/>
          </ac:spMkLst>
        </pc:spChg>
        <pc:spChg chg="add mod">
          <ac:chgData name="Sultan Saif Said Al Salami" userId="0df5496b-a23d-4996-b794-f543eac0cfa8" providerId="ADAL" clId="{1D4320A7-CC25-47FC-B8CE-05C6CF72AEFA}" dt="2025-04-21T09:24:00.677" v="24"/>
          <ac:spMkLst>
            <pc:docMk/>
            <pc:sldMk cId="772173289" sldId="5408"/>
            <ac:spMk id="12" creationId="{22FC842B-CE3E-D417-8618-99FC37B085B5}"/>
          </ac:spMkLst>
        </pc:spChg>
        <pc:spChg chg="add mod">
          <ac:chgData name="Sultan Saif Said Al Salami" userId="0df5496b-a23d-4996-b794-f543eac0cfa8" providerId="ADAL" clId="{1D4320A7-CC25-47FC-B8CE-05C6CF72AEFA}" dt="2025-04-21T09:24:00.677" v="24"/>
          <ac:spMkLst>
            <pc:docMk/>
            <pc:sldMk cId="772173289" sldId="5408"/>
            <ac:spMk id="13" creationId="{4854A424-38BD-2165-5C14-8B90D713C175}"/>
          </ac:spMkLst>
        </pc:spChg>
        <pc:spChg chg="add mod">
          <ac:chgData name="Sultan Saif Said Al Salami" userId="0df5496b-a23d-4996-b794-f543eac0cfa8" providerId="ADAL" clId="{1D4320A7-CC25-47FC-B8CE-05C6CF72AEFA}" dt="2025-04-21T09:24:00.677" v="24"/>
          <ac:spMkLst>
            <pc:docMk/>
            <pc:sldMk cId="772173289" sldId="5408"/>
            <ac:spMk id="14" creationId="{50EECD72-D321-C176-BA71-0C075A476B8F}"/>
          </ac:spMkLst>
        </pc:spChg>
        <pc:spChg chg="add mod">
          <ac:chgData name="Sultan Saif Said Al Salami" userId="0df5496b-a23d-4996-b794-f543eac0cfa8" providerId="ADAL" clId="{1D4320A7-CC25-47FC-B8CE-05C6CF72AEFA}" dt="2025-04-21T09:24:00.677" v="24"/>
          <ac:spMkLst>
            <pc:docMk/>
            <pc:sldMk cId="772173289" sldId="5408"/>
            <ac:spMk id="20" creationId="{E140B6F9-33D0-127D-30DA-3A848ED89439}"/>
          </ac:spMkLst>
        </pc:spChg>
        <pc:spChg chg="add mod">
          <ac:chgData name="Sultan Saif Said Al Salami" userId="0df5496b-a23d-4996-b794-f543eac0cfa8" providerId="ADAL" clId="{1D4320A7-CC25-47FC-B8CE-05C6CF72AEFA}" dt="2025-04-21T09:24:00.677" v="24"/>
          <ac:spMkLst>
            <pc:docMk/>
            <pc:sldMk cId="772173289" sldId="5408"/>
            <ac:spMk id="24" creationId="{D61545A8-F473-DB79-9147-66B16880C61C}"/>
          </ac:spMkLst>
        </pc:spChg>
      </pc:sldChg>
      <pc:sldChg chg="addSp modSp add">
        <pc:chgData name="Sultan Saif Said Al Salami" userId="0df5496b-a23d-4996-b794-f543eac0cfa8" providerId="ADAL" clId="{1D4320A7-CC25-47FC-B8CE-05C6CF72AEFA}" dt="2025-04-21T09:24:17.513" v="26"/>
        <pc:sldMkLst>
          <pc:docMk/>
          <pc:sldMk cId="3798535987" sldId="5409"/>
        </pc:sldMkLst>
        <pc:spChg chg="add mod">
          <ac:chgData name="Sultan Saif Said Al Salami" userId="0df5496b-a23d-4996-b794-f543eac0cfa8" providerId="ADAL" clId="{1D4320A7-CC25-47FC-B8CE-05C6CF72AEFA}" dt="2025-04-21T09:24:17.513" v="26"/>
          <ac:spMkLst>
            <pc:docMk/>
            <pc:sldMk cId="3798535987" sldId="5409"/>
            <ac:spMk id="5" creationId="{C6502060-A439-6378-E3FA-83E635D3350C}"/>
          </ac:spMkLst>
        </pc:spChg>
        <pc:spChg chg="add mod">
          <ac:chgData name="Sultan Saif Said Al Salami" userId="0df5496b-a23d-4996-b794-f543eac0cfa8" providerId="ADAL" clId="{1D4320A7-CC25-47FC-B8CE-05C6CF72AEFA}" dt="2025-04-21T09:24:17.513" v="26"/>
          <ac:spMkLst>
            <pc:docMk/>
            <pc:sldMk cId="3798535987" sldId="5409"/>
            <ac:spMk id="6" creationId="{EAC237E8-ABD2-DF22-3265-B090A7367FE5}"/>
          </ac:spMkLst>
        </pc:spChg>
        <pc:spChg chg="add mod">
          <ac:chgData name="Sultan Saif Said Al Salami" userId="0df5496b-a23d-4996-b794-f543eac0cfa8" providerId="ADAL" clId="{1D4320A7-CC25-47FC-B8CE-05C6CF72AEFA}" dt="2025-04-21T09:24:17.513" v="26"/>
          <ac:spMkLst>
            <pc:docMk/>
            <pc:sldMk cId="3798535987" sldId="5409"/>
            <ac:spMk id="7" creationId="{BE8A816F-B17D-B398-FE2E-CE03E1AAA473}"/>
          </ac:spMkLst>
        </pc:spChg>
        <pc:spChg chg="add mod">
          <ac:chgData name="Sultan Saif Said Al Salami" userId="0df5496b-a23d-4996-b794-f543eac0cfa8" providerId="ADAL" clId="{1D4320A7-CC25-47FC-B8CE-05C6CF72AEFA}" dt="2025-04-21T09:24:17.513" v="26"/>
          <ac:spMkLst>
            <pc:docMk/>
            <pc:sldMk cId="3798535987" sldId="5409"/>
            <ac:spMk id="8" creationId="{17F76B5A-5E3C-EFEE-CFD5-BA04126AC5BC}"/>
          </ac:spMkLst>
        </pc:spChg>
        <pc:spChg chg="add mod">
          <ac:chgData name="Sultan Saif Said Al Salami" userId="0df5496b-a23d-4996-b794-f543eac0cfa8" providerId="ADAL" clId="{1D4320A7-CC25-47FC-B8CE-05C6CF72AEFA}" dt="2025-04-21T09:24:17.513" v="26"/>
          <ac:spMkLst>
            <pc:docMk/>
            <pc:sldMk cId="3798535987" sldId="5409"/>
            <ac:spMk id="15" creationId="{277AA9AE-0628-E396-C173-5DDA0E4562C5}"/>
          </ac:spMkLst>
        </pc:spChg>
        <pc:spChg chg="add mod">
          <ac:chgData name="Sultan Saif Said Al Salami" userId="0df5496b-a23d-4996-b794-f543eac0cfa8" providerId="ADAL" clId="{1D4320A7-CC25-47FC-B8CE-05C6CF72AEFA}" dt="2025-04-21T09:24:17.513" v="26"/>
          <ac:spMkLst>
            <pc:docMk/>
            <pc:sldMk cId="3798535987" sldId="5409"/>
            <ac:spMk id="16" creationId="{17F5E9DA-0FA8-EA2D-EAB6-8141A2F43D43}"/>
          </ac:spMkLst>
        </pc:spChg>
        <pc:spChg chg="mod">
          <ac:chgData name="Sultan Saif Said Al Salami" userId="0df5496b-a23d-4996-b794-f543eac0cfa8" providerId="ADAL" clId="{1D4320A7-CC25-47FC-B8CE-05C6CF72AEFA}" dt="2025-04-21T09:24:17.513" v="26"/>
          <ac:spMkLst>
            <pc:docMk/>
            <pc:sldMk cId="3798535987" sldId="5409"/>
            <ac:spMk id="22" creationId="{FAEBE0AF-B6F0-B297-EDAA-DC61AC658969}"/>
          </ac:spMkLst>
        </pc:spChg>
        <pc:spChg chg="mod">
          <ac:chgData name="Sultan Saif Said Al Salami" userId="0df5496b-a23d-4996-b794-f543eac0cfa8" providerId="ADAL" clId="{1D4320A7-CC25-47FC-B8CE-05C6CF72AEFA}" dt="2025-04-21T09:24:17.513" v="26"/>
          <ac:spMkLst>
            <pc:docMk/>
            <pc:sldMk cId="3798535987" sldId="5409"/>
            <ac:spMk id="25" creationId="{D6EB4D5A-CB01-7D13-E84E-7ADF0EFFD33C}"/>
          </ac:spMkLst>
        </pc:spChg>
        <pc:spChg chg="mod">
          <ac:chgData name="Sultan Saif Said Al Salami" userId="0df5496b-a23d-4996-b794-f543eac0cfa8" providerId="ADAL" clId="{1D4320A7-CC25-47FC-B8CE-05C6CF72AEFA}" dt="2025-04-21T09:24:17.513" v="26"/>
          <ac:spMkLst>
            <pc:docMk/>
            <pc:sldMk cId="3798535987" sldId="5409"/>
            <ac:spMk id="27" creationId="{D035952F-F528-80F0-3F87-473936547BB5}"/>
          </ac:spMkLst>
        </pc:spChg>
        <pc:spChg chg="add mod">
          <ac:chgData name="Sultan Saif Said Al Salami" userId="0df5496b-a23d-4996-b794-f543eac0cfa8" providerId="ADAL" clId="{1D4320A7-CC25-47FC-B8CE-05C6CF72AEFA}" dt="2025-04-21T09:24:17.513" v="26"/>
          <ac:spMkLst>
            <pc:docMk/>
            <pc:sldMk cId="3798535987" sldId="5409"/>
            <ac:spMk id="31" creationId="{DA5459F3-B52A-ACDB-6554-BBD8623446FF}"/>
          </ac:spMkLst>
        </pc:spChg>
      </pc:sldChg>
      <pc:sldChg chg="add del">
        <pc:chgData name="Sultan Saif Said Al Salami" userId="0df5496b-a23d-4996-b794-f543eac0cfa8" providerId="ADAL" clId="{1D4320A7-CC25-47FC-B8CE-05C6CF72AEFA}" dt="2025-04-21T09:24:56.056" v="29" actId="47"/>
        <pc:sldMkLst>
          <pc:docMk/>
          <pc:sldMk cId="544552601" sldId="5410"/>
        </pc:sldMkLst>
      </pc:sldChg>
      <pc:sldMasterChg chg="delSldLayout">
        <pc:chgData name="Sultan Saif Said Al Salami" userId="0df5496b-a23d-4996-b794-f543eac0cfa8" providerId="ADAL" clId="{1D4320A7-CC25-47FC-B8CE-05C6CF72AEFA}" dt="2025-04-21T09:24:29.361" v="27" actId="47"/>
        <pc:sldMasterMkLst>
          <pc:docMk/>
          <pc:sldMasterMk cId="0" sldId="2147483648"/>
        </pc:sldMasterMkLst>
        <pc:sldLayoutChg chg="del">
          <pc:chgData name="Sultan Saif Said Al Salami" userId="0df5496b-a23d-4996-b794-f543eac0cfa8" providerId="ADAL" clId="{1D4320A7-CC25-47FC-B8CE-05C6CF72AEFA}" dt="2025-04-21T09:24:29.361" v="27" actId="47"/>
          <pc:sldLayoutMkLst>
            <pc:docMk/>
            <pc:sldMasterMk cId="0" sldId="2147483648"/>
            <pc:sldLayoutMk cId="3802472531" sldId="2147483661"/>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hayawater-my.sharepoint.com/personal/5649_owwsc_nama_om/Documents/Documents/Merge%20MPs/delivebls/IMP_Stage4/MP%20team%20Presentation/Priotities%20working%20file.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spPr>
            <a:ln>
              <a:noFill/>
            </a:ln>
          </c:spPr>
          <c:dPt>
            <c:idx val="0"/>
            <c:bubble3D val="0"/>
            <c:spPr>
              <a:gradFill>
                <a:gsLst>
                  <a:gs pos="0">
                    <a:schemeClr val="accent1"/>
                  </a:gs>
                  <a:gs pos="100000">
                    <a:schemeClr val="accent4"/>
                  </a:gs>
                </a:gsLst>
                <a:lin ang="5400000" scaled="1"/>
              </a:gradFill>
              <a:ln w="19050">
                <a:noFill/>
              </a:ln>
              <a:effectLst/>
            </c:spPr>
            <c:extLst>
              <c:ext xmlns:c16="http://schemas.microsoft.com/office/drawing/2014/chart" uri="{C3380CC4-5D6E-409C-BE32-E72D297353CC}">
                <c16:uniqueId val="{00000001-6ED3-4297-A85D-1041D26B2FE8}"/>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6ED3-4297-A85D-1041D26B2FE8}"/>
              </c:ext>
            </c:extLst>
          </c:dPt>
          <c:cat>
            <c:strRef>
              <c:f>Sheet1!$A$2:$A$3</c:f>
              <c:strCache>
                <c:ptCount val="2"/>
                <c:pt idx="0">
                  <c:v>1st Qtr</c:v>
                </c:pt>
                <c:pt idx="1">
                  <c:v>2nd Qtr</c:v>
                </c:pt>
              </c:strCache>
            </c:strRef>
          </c:cat>
          <c:val>
            <c:numRef>
              <c:f>Sheet1!$B$2:$B$3</c:f>
              <c:numCache>
                <c:formatCode>General</c:formatCode>
                <c:ptCount val="2"/>
                <c:pt idx="0">
                  <c:v>73</c:v>
                </c:pt>
                <c:pt idx="1">
                  <c:v>27</c:v>
                </c:pt>
              </c:numCache>
            </c:numRef>
          </c:val>
          <c:extLst>
            <c:ext xmlns:c16="http://schemas.microsoft.com/office/drawing/2014/chart" uri="{C3380CC4-5D6E-409C-BE32-E72D297353CC}">
              <c16:uniqueId val="{00000004-6ED3-4297-A85D-1041D26B2FE8}"/>
            </c:ext>
          </c:extLst>
        </c:ser>
        <c:dLbls>
          <c:showLegendKey val="0"/>
          <c:showVal val="0"/>
          <c:showCatName val="0"/>
          <c:showSerName val="0"/>
          <c:showPercent val="0"/>
          <c:showBubbleSize val="0"/>
          <c:showLeaderLines val="1"/>
        </c:dLbls>
        <c:firstSliceAng val="0"/>
        <c:holeSize val="8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ar-OM"/>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spPr>
            <a:ln>
              <a:noFill/>
            </a:ln>
          </c:spPr>
          <c:dPt>
            <c:idx val="0"/>
            <c:bubble3D val="0"/>
            <c:spPr>
              <a:gradFill>
                <a:gsLst>
                  <a:gs pos="0">
                    <a:schemeClr val="accent1"/>
                  </a:gs>
                  <a:gs pos="100000">
                    <a:schemeClr val="accent4"/>
                  </a:gs>
                </a:gsLst>
                <a:lin ang="5400000" scaled="1"/>
              </a:gradFill>
              <a:ln w="19050">
                <a:noFill/>
              </a:ln>
              <a:effectLst/>
            </c:spPr>
            <c:extLst>
              <c:ext xmlns:c16="http://schemas.microsoft.com/office/drawing/2014/chart" uri="{C3380CC4-5D6E-409C-BE32-E72D297353CC}">
                <c16:uniqueId val="{00000001-B7A8-4924-9533-8D0A64C8AC13}"/>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B7A8-4924-9533-8D0A64C8AC13}"/>
              </c:ext>
            </c:extLst>
          </c:dPt>
          <c:cat>
            <c:strRef>
              <c:f>Sheet1!$A$2:$A$3</c:f>
              <c:strCache>
                <c:ptCount val="2"/>
                <c:pt idx="0">
                  <c:v>1st Qtr</c:v>
                </c:pt>
                <c:pt idx="1">
                  <c:v>2nd Qtr</c:v>
                </c:pt>
              </c:strCache>
            </c:strRef>
          </c:cat>
          <c:val>
            <c:numRef>
              <c:f>Sheet1!$B$2:$B$3</c:f>
              <c:numCache>
                <c:formatCode>General</c:formatCode>
                <c:ptCount val="2"/>
                <c:pt idx="0">
                  <c:v>33</c:v>
                </c:pt>
                <c:pt idx="1">
                  <c:v>67</c:v>
                </c:pt>
              </c:numCache>
            </c:numRef>
          </c:val>
          <c:extLst>
            <c:ext xmlns:c16="http://schemas.microsoft.com/office/drawing/2014/chart" uri="{C3380CC4-5D6E-409C-BE32-E72D297353CC}">
              <c16:uniqueId val="{00000004-B7A8-4924-9533-8D0A64C8AC13}"/>
            </c:ext>
          </c:extLst>
        </c:ser>
        <c:dLbls>
          <c:showLegendKey val="0"/>
          <c:showVal val="0"/>
          <c:showCatName val="0"/>
          <c:showSerName val="0"/>
          <c:showPercent val="0"/>
          <c:showBubbleSize val="0"/>
          <c:showLeaderLines val="1"/>
        </c:dLbls>
        <c:firstSliceAng val="0"/>
        <c:holeSize val="8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ar-OM"/>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lineChart>
        <c:grouping val="standard"/>
        <c:varyColors val="0"/>
        <c:ser>
          <c:idx val="0"/>
          <c:order val="0"/>
          <c:tx>
            <c:strRef>
              <c:f>Sheet4!$F$21</c:f>
              <c:strCache>
                <c:ptCount val="1"/>
                <c:pt idx="0">
                  <c:v>Oman Vision 20240 - Water Coverage</c:v>
                </c:pt>
              </c:strCache>
            </c:strRef>
          </c:tx>
          <c:spPr>
            <a:ln w="28575" cap="rnd">
              <a:solidFill>
                <a:schemeClr val="dk1">
                  <a:tint val="885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ar-OM"/>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Sheet4!$G$20:$N$20</c:f>
              <c:numCache>
                <c:formatCode>General</c:formatCode>
                <c:ptCount val="8"/>
                <c:pt idx="0">
                  <c:v>2025</c:v>
                </c:pt>
                <c:pt idx="1">
                  <c:v>2026</c:v>
                </c:pt>
                <c:pt idx="2">
                  <c:v>2027</c:v>
                </c:pt>
                <c:pt idx="3">
                  <c:v>2028</c:v>
                </c:pt>
                <c:pt idx="4">
                  <c:v>2029</c:v>
                </c:pt>
                <c:pt idx="5">
                  <c:v>2030</c:v>
                </c:pt>
                <c:pt idx="6">
                  <c:v>2035</c:v>
                </c:pt>
                <c:pt idx="7">
                  <c:v>2040</c:v>
                </c:pt>
              </c:numCache>
            </c:numRef>
          </c:cat>
          <c:val>
            <c:numRef>
              <c:f>Sheet4!$G$21:$N$21</c:f>
              <c:numCache>
                <c:formatCode>0%</c:formatCode>
                <c:ptCount val="8"/>
                <c:pt idx="0">
                  <c:v>0.73</c:v>
                </c:pt>
                <c:pt idx="1">
                  <c:v>0.76</c:v>
                </c:pt>
                <c:pt idx="2">
                  <c:v>0.79</c:v>
                </c:pt>
                <c:pt idx="3">
                  <c:v>0.82</c:v>
                </c:pt>
                <c:pt idx="4">
                  <c:v>0.85</c:v>
                </c:pt>
                <c:pt idx="5">
                  <c:v>0.88</c:v>
                </c:pt>
                <c:pt idx="6">
                  <c:v>0.96</c:v>
                </c:pt>
                <c:pt idx="7">
                  <c:v>0.96</c:v>
                </c:pt>
              </c:numCache>
            </c:numRef>
          </c:val>
          <c:smooth val="0"/>
          <c:extLst>
            <c:ext xmlns:c16="http://schemas.microsoft.com/office/drawing/2014/chart" uri="{C3380CC4-5D6E-409C-BE32-E72D297353CC}">
              <c16:uniqueId val="{00000000-1544-496C-B4B5-1E259F6400ED}"/>
            </c:ext>
          </c:extLst>
        </c:ser>
        <c:ser>
          <c:idx val="1"/>
          <c:order val="1"/>
          <c:tx>
            <c:strRef>
              <c:f>Sheet4!$F$22</c:f>
              <c:strCache>
                <c:ptCount val="1"/>
                <c:pt idx="0">
                  <c:v>Oman Vision 20240 - WW coverage</c:v>
                </c:pt>
              </c:strCache>
            </c:strRef>
          </c:tx>
          <c:spPr>
            <a:ln w="28575" cap="rnd">
              <a:solidFill>
                <a:schemeClr val="dk1">
                  <a:tint val="5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ar-OM"/>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Sheet4!$G$20:$N$20</c:f>
              <c:numCache>
                <c:formatCode>General</c:formatCode>
                <c:ptCount val="8"/>
                <c:pt idx="0">
                  <c:v>2025</c:v>
                </c:pt>
                <c:pt idx="1">
                  <c:v>2026</c:v>
                </c:pt>
                <c:pt idx="2">
                  <c:v>2027</c:v>
                </c:pt>
                <c:pt idx="3">
                  <c:v>2028</c:v>
                </c:pt>
                <c:pt idx="4">
                  <c:v>2029</c:v>
                </c:pt>
                <c:pt idx="5">
                  <c:v>2030</c:v>
                </c:pt>
                <c:pt idx="6">
                  <c:v>2035</c:v>
                </c:pt>
                <c:pt idx="7">
                  <c:v>2040</c:v>
                </c:pt>
              </c:numCache>
            </c:numRef>
          </c:cat>
          <c:val>
            <c:numRef>
              <c:f>Sheet4!$G$22:$N$22</c:f>
              <c:numCache>
                <c:formatCode>0%</c:formatCode>
                <c:ptCount val="8"/>
                <c:pt idx="0">
                  <c:v>0.28999999999999998</c:v>
                </c:pt>
                <c:pt idx="1">
                  <c:v>0.33</c:v>
                </c:pt>
                <c:pt idx="2">
                  <c:v>0.36</c:v>
                </c:pt>
                <c:pt idx="3">
                  <c:v>0.39</c:v>
                </c:pt>
                <c:pt idx="4">
                  <c:v>0.42</c:v>
                </c:pt>
                <c:pt idx="5">
                  <c:v>0.45</c:v>
                </c:pt>
                <c:pt idx="6">
                  <c:v>0.6</c:v>
                </c:pt>
                <c:pt idx="7">
                  <c:v>0.75</c:v>
                </c:pt>
              </c:numCache>
            </c:numRef>
          </c:val>
          <c:smooth val="0"/>
          <c:extLst>
            <c:ext xmlns:c16="http://schemas.microsoft.com/office/drawing/2014/chart" uri="{C3380CC4-5D6E-409C-BE32-E72D297353CC}">
              <c16:uniqueId val="{00000001-1544-496C-B4B5-1E259F6400ED}"/>
            </c:ext>
          </c:extLst>
        </c:ser>
        <c:dLbls>
          <c:dLblPos val="t"/>
          <c:showLegendKey val="0"/>
          <c:showVal val="1"/>
          <c:showCatName val="0"/>
          <c:showSerName val="0"/>
          <c:showPercent val="0"/>
          <c:showBubbleSize val="0"/>
        </c:dLbls>
        <c:smooth val="0"/>
        <c:axId val="1595898592"/>
        <c:axId val="1595898112"/>
        <c:extLst>
          <c:ext xmlns:c15="http://schemas.microsoft.com/office/drawing/2012/chart" uri="{02D57815-91ED-43cb-92C2-25804820EDAC}">
            <c15:filteredLineSeries>
              <c15:ser>
                <c:idx val="2"/>
                <c:order val="2"/>
                <c:tx>
                  <c:strRef>
                    <c:extLst>
                      <c:ext uri="{02D57815-91ED-43cb-92C2-25804820EDAC}">
                        <c15:formulaRef>
                          <c15:sqref>Sheet4!$F$23</c15:sqref>
                        </c15:formulaRef>
                      </c:ext>
                    </c:extLst>
                    <c:strCache>
                      <c:ptCount val="1"/>
                      <c:pt idx="0">
                        <c:v>IMP - Water Coverage</c:v>
                      </c:pt>
                    </c:strCache>
                  </c:strRef>
                </c:tx>
                <c:spPr>
                  <a:ln w="28575" cap="rnd">
                    <a:solidFill>
                      <a:schemeClr val="dk1">
                        <a:tint val="7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ar-OM"/>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Sheet4!$G$20:$N$20</c15:sqref>
                        </c15:formulaRef>
                      </c:ext>
                    </c:extLst>
                    <c:numCache>
                      <c:formatCode>General</c:formatCode>
                      <c:ptCount val="8"/>
                      <c:pt idx="0">
                        <c:v>2025</c:v>
                      </c:pt>
                      <c:pt idx="1">
                        <c:v>2026</c:v>
                      </c:pt>
                      <c:pt idx="2">
                        <c:v>2027</c:v>
                      </c:pt>
                      <c:pt idx="3">
                        <c:v>2028</c:v>
                      </c:pt>
                      <c:pt idx="4">
                        <c:v>2029</c:v>
                      </c:pt>
                      <c:pt idx="5">
                        <c:v>2030</c:v>
                      </c:pt>
                      <c:pt idx="6">
                        <c:v>2035</c:v>
                      </c:pt>
                      <c:pt idx="7">
                        <c:v>2040</c:v>
                      </c:pt>
                    </c:numCache>
                  </c:numRef>
                </c:cat>
                <c:val>
                  <c:numRef>
                    <c:extLst>
                      <c:ext uri="{02D57815-91ED-43cb-92C2-25804820EDAC}">
                        <c15:formulaRef>
                          <c15:sqref>Sheet4!$G$23:$N$23</c15:sqref>
                        </c15:formulaRef>
                      </c:ext>
                    </c:extLst>
                    <c:numCache>
                      <c:formatCode>0%</c:formatCode>
                      <c:ptCount val="8"/>
                      <c:pt idx="0">
                        <c:v>0.63</c:v>
                      </c:pt>
                      <c:pt idx="1">
                        <c:v>0.66</c:v>
                      </c:pt>
                      <c:pt idx="2">
                        <c:v>0.69000000000000006</c:v>
                      </c:pt>
                      <c:pt idx="3">
                        <c:v>0.72</c:v>
                      </c:pt>
                      <c:pt idx="4">
                        <c:v>0.75</c:v>
                      </c:pt>
                      <c:pt idx="5">
                        <c:v>0.78</c:v>
                      </c:pt>
                      <c:pt idx="6">
                        <c:v>0.86</c:v>
                      </c:pt>
                      <c:pt idx="7">
                        <c:v>0.86</c:v>
                      </c:pt>
                    </c:numCache>
                  </c:numRef>
                </c:val>
                <c:smooth val="0"/>
                <c:extLst>
                  <c:ext xmlns:c16="http://schemas.microsoft.com/office/drawing/2014/chart" uri="{C3380CC4-5D6E-409C-BE32-E72D297353CC}">
                    <c16:uniqueId val="{00000002-1544-496C-B4B5-1E259F6400ED}"/>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Sheet4!$F$24</c15:sqref>
                        </c15:formulaRef>
                      </c:ext>
                    </c:extLst>
                    <c:strCache>
                      <c:ptCount val="1"/>
                      <c:pt idx="0">
                        <c:v>IMP - WW coverage</c:v>
                      </c:pt>
                    </c:strCache>
                  </c:strRef>
                </c:tx>
                <c:spPr>
                  <a:ln w="28575" cap="rnd">
                    <a:solidFill>
                      <a:schemeClr val="dk1">
                        <a:tint val="985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ar-OM"/>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Sheet4!$G$20:$N$20</c15:sqref>
                        </c15:formulaRef>
                      </c:ext>
                    </c:extLst>
                    <c:numCache>
                      <c:formatCode>General</c:formatCode>
                      <c:ptCount val="8"/>
                      <c:pt idx="0">
                        <c:v>2025</c:v>
                      </c:pt>
                      <c:pt idx="1">
                        <c:v>2026</c:v>
                      </c:pt>
                      <c:pt idx="2">
                        <c:v>2027</c:v>
                      </c:pt>
                      <c:pt idx="3">
                        <c:v>2028</c:v>
                      </c:pt>
                      <c:pt idx="4">
                        <c:v>2029</c:v>
                      </c:pt>
                      <c:pt idx="5">
                        <c:v>2030</c:v>
                      </c:pt>
                      <c:pt idx="6">
                        <c:v>2035</c:v>
                      </c:pt>
                      <c:pt idx="7">
                        <c:v>2040</c:v>
                      </c:pt>
                    </c:numCache>
                  </c:numRef>
                </c:cat>
                <c:val>
                  <c:numRef>
                    <c:extLst xmlns:c15="http://schemas.microsoft.com/office/drawing/2012/chart">
                      <c:ext xmlns:c15="http://schemas.microsoft.com/office/drawing/2012/chart" uri="{02D57815-91ED-43cb-92C2-25804820EDAC}">
                        <c15:formulaRef>
                          <c15:sqref>Sheet4!$G$24:$N$24</c15:sqref>
                        </c15:formulaRef>
                      </c:ext>
                    </c:extLst>
                    <c:numCache>
                      <c:formatCode>0%</c:formatCode>
                      <c:ptCount val="8"/>
                      <c:pt idx="0">
                        <c:v>0.18999999999999997</c:v>
                      </c:pt>
                      <c:pt idx="1">
                        <c:v>0.23</c:v>
                      </c:pt>
                      <c:pt idx="2">
                        <c:v>0.26</c:v>
                      </c:pt>
                      <c:pt idx="3">
                        <c:v>0.29000000000000004</c:v>
                      </c:pt>
                      <c:pt idx="4">
                        <c:v>0.31999999999999995</c:v>
                      </c:pt>
                      <c:pt idx="5">
                        <c:v>0.35</c:v>
                      </c:pt>
                      <c:pt idx="6">
                        <c:v>0.5</c:v>
                      </c:pt>
                      <c:pt idx="7">
                        <c:v>0.65</c:v>
                      </c:pt>
                    </c:numCache>
                  </c:numRef>
                </c:val>
                <c:smooth val="0"/>
                <c:extLst xmlns:c15="http://schemas.microsoft.com/office/drawing/2012/chart">
                  <c:ext xmlns:c16="http://schemas.microsoft.com/office/drawing/2014/chart" uri="{C3380CC4-5D6E-409C-BE32-E72D297353CC}">
                    <c16:uniqueId val="{00000003-1544-496C-B4B5-1E259F6400ED}"/>
                  </c:ext>
                </c:extLst>
              </c15:ser>
            </c15:filteredLineSeries>
          </c:ext>
        </c:extLst>
      </c:lineChart>
      <c:catAx>
        <c:axId val="159589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ar-OM"/>
          </a:p>
        </c:txPr>
        <c:crossAx val="1595898112"/>
        <c:crosses val="autoZero"/>
        <c:auto val="1"/>
        <c:lblAlgn val="ctr"/>
        <c:lblOffset val="100"/>
        <c:noMultiLvlLbl val="0"/>
      </c:catAx>
      <c:valAx>
        <c:axId val="1595898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ar-OM"/>
          </a:p>
        </c:txPr>
        <c:crossAx val="1595898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ar-OM"/>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image" Target="../media/image24.jfif"/></Relationships>
</file>

<file path=ppt/diagrams/_rels/data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fif"/><Relationship Id="rId1" Type="http://schemas.openxmlformats.org/officeDocument/2006/relationships/image" Target="../media/image27.jpeg"/><Relationship Id="rId4" Type="http://schemas.openxmlformats.org/officeDocument/2006/relationships/image" Target="../media/image3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image" Target="../media/image24.jfif"/></Relationships>
</file>

<file path=ppt/diagrams/_rels/drawing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fif"/><Relationship Id="rId1" Type="http://schemas.openxmlformats.org/officeDocument/2006/relationships/image" Target="../media/image27.jpeg"/><Relationship Id="rId4" Type="http://schemas.openxmlformats.org/officeDocument/2006/relationships/image" Target="../media/image3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49CB2E-40A6-4D70-A95B-4E4B5DDB6AEE}"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B0FEA214-CBD8-405D-8DE8-3A760F47EEC8}">
      <dgm:prSet phldrT="[Text]"/>
      <dgm:spPr/>
      <dgm:t>
        <a:bodyPr/>
        <a:lstStyle/>
        <a:p>
          <a:r>
            <a:rPr lang="en-US">
              <a:latin typeface="Nunito Sans ExtraLight" pitchFamily="2" charset="0"/>
            </a:rPr>
            <a:t>Vision</a:t>
          </a:r>
        </a:p>
      </dgm:t>
    </dgm:pt>
    <dgm:pt modelId="{401D8D92-D6ED-47B5-8E7C-B6E92AEF8B99}" type="parTrans" cxnId="{B7751CF9-6C12-48ED-9B89-A726526A7AAA}">
      <dgm:prSet/>
      <dgm:spPr/>
      <dgm:t>
        <a:bodyPr/>
        <a:lstStyle/>
        <a:p>
          <a:endParaRPr lang="en-US"/>
        </a:p>
      </dgm:t>
    </dgm:pt>
    <dgm:pt modelId="{8DA4CFE0-970E-406B-A28E-29B5856AF3BF}" type="sibTrans" cxnId="{B7751CF9-6C12-48ED-9B89-A726526A7AAA}">
      <dgm:prSet/>
      <dgm:spPr/>
      <dgm:t>
        <a:bodyPr/>
        <a:lstStyle/>
        <a:p>
          <a:endParaRPr lang="en-US"/>
        </a:p>
      </dgm:t>
    </dgm:pt>
    <dgm:pt modelId="{103AB1FF-09A6-4D8F-A228-ADFBDE1347E4}">
      <dgm:prSet phldrT="[Text]"/>
      <dgm:spPr/>
      <dgm:t>
        <a:bodyPr/>
        <a:lstStyle/>
        <a:p>
          <a:endParaRPr lang="en-US"/>
        </a:p>
      </dgm:t>
    </dgm:pt>
    <dgm:pt modelId="{41B6AE3B-0B00-46BD-B35F-B8CC2B81106B}" type="parTrans" cxnId="{F4E69AAD-2462-4350-BDD1-7A75AC622D7D}">
      <dgm:prSet/>
      <dgm:spPr/>
      <dgm:t>
        <a:bodyPr/>
        <a:lstStyle/>
        <a:p>
          <a:endParaRPr lang="en-US"/>
        </a:p>
      </dgm:t>
    </dgm:pt>
    <dgm:pt modelId="{C4F5768E-6FEA-431A-BFF3-8002783A444C}" type="sibTrans" cxnId="{F4E69AAD-2462-4350-BDD1-7A75AC622D7D}">
      <dgm:prSet/>
      <dgm:spPr/>
      <dgm:t>
        <a:bodyPr/>
        <a:lstStyle/>
        <a:p>
          <a:endParaRPr lang="en-US"/>
        </a:p>
      </dgm:t>
    </dgm:pt>
    <dgm:pt modelId="{2892F62A-8B2C-4C7B-A9CB-0DC7921EEB65}">
      <dgm:prSet phldrT="[Text]"/>
      <dgm:spPr/>
      <dgm:t>
        <a:bodyPr/>
        <a:lstStyle/>
        <a:p>
          <a:r>
            <a:rPr lang="en-US" dirty="0">
              <a:latin typeface="Nunito Sans ExtraLight" pitchFamily="2" charset="0"/>
            </a:rPr>
            <a:t>To be a leading water utility, contributing to the sustainable development of Oman</a:t>
          </a:r>
        </a:p>
      </dgm:t>
    </dgm:pt>
    <dgm:pt modelId="{7326ED68-A389-419C-9440-31167674CE47}" type="parTrans" cxnId="{8E946465-D41B-4211-BA40-671F289BD7E3}">
      <dgm:prSet/>
      <dgm:spPr/>
      <dgm:t>
        <a:bodyPr/>
        <a:lstStyle/>
        <a:p>
          <a:endParaRPr lang="en-US"/>
        </a:p>
      </dgm:t>
    </dgm:pt>
    <dgm:pt modelId="{C8619595-B48E-4958-A7D0-14885DF49E3B}" type="sibTrans" cxnId="{8E946465-D41B-4211-BA40-671F289BD7E3}">
      <dgm:prSet/>
      <dgm:spPr/>
      <dgm:t>
        <a:bodyPr/>
        <a:lstStyle/>
        <a:p>
          <a:endParaRPr lang="en-US"/>
        </a:p>
      </dgm:t>
    </dgm:pt>
    <dgm:pt modelId="{99C760B4-D829-4CE0-8C24-147887264E35}">
      <dgm:prSet phldrT="[Text]"/>
      <dgm:spPr/>
      <dgm:t>
        <a:bodyPr/>
        <a:lstStyle/>
        <a:p>
          <a:r>
            <a:rPr lang="en-US">
              <a:latin typeface="Nunito Sans ExtraLight" pitchFamily="2" charset="0"/>
            </a:rPr>
            <a:t>Mission</a:t>
          </a:r>
        </a:p>
      </dgm:t>
    </dgm:pt>
    <dgm:pt modelId="{13B5A24E-F81C-4569-AFDC-6FFCEBC0D856}" type="parTrans" cxnId="{96DB1835-6697-4975-95B5-9ACB3F2548F5}">
      <dgm:prSet/>
      <dgm:spPr/>
      <dgm:t>
        <a:bodyPr/>
        <a:lstStyle/>
        <a:p>
          <a:endParaRPr lang="en-US"/>
        </a:p>
      </dgm:t>
    </dgm:pt>
    <dgm:pt modelId="{D69D8BEA-21CB-49A6-B21C-1BA257087D0A}" type="sibTrans" cxnId="{96DB1835-6697-4975-95B5-9ACB3F2548F5}">
      <dgm:prSet/>
      <dgm:spPr/>
      <dgm:t>
        <a:bodyPr/>
        <a:lstStyle/>
        <a:p>
          <a:endParaRPr lang="en-US"/>
        </a:p>
      </dgm:t>
    </dgm:pt>
    <dgm:pt modelId="{9501C4E0-36D8-4C15-B336-0D9414EE91D3}">
      <dgm:prSet phldrT="[Text]"/>
      <dgm:spPr/>
      <dgm:t>
        <a:bodyPr/>
        <a:lstStyle/>
        <a:p>
          <a:r>
            <a:rPr lang="en-US"/>
            <a:t> </a:t>
          </a:r>
        </a:p>
      </dgm:t>
    </dgm:pt>
    <dgm:pt modelId="{09564BBC-CE5E-4C41-A70B-0EC24A42CCD6}" type="parTrans" cxnId="{B40D671C-7E93-42E7-8C1B-00CEC135110D}">
      <dgm:prSet/>
      <dgm:spPr/>
      <dgm:t>
        <a:bodyPr/>
        <a:lstStyle/>
        <a:p>
          <a:endParaRPr lang="en-US"/>
        </a:p>
      </dgm:t>
    </dgm:pt>
    <dgm:pt modelId="{EA119B6A-54D5-4147-B261-E15B9958FEE9}" type="sibTrans" cxnId="{B40D671C-7E93-42E7-8C1B-00CEC135110D}">
      <dgm:prSet/>
      <dgm:spPr/>
      <dgm:t>
        <a:bodyPr/>
        <a:lstStyle/>
        <a:p>
          <a:endParaRPr lang="en-US"/>
        </a:p>
      </dgm:t>
    </dgm:pt>
    <dgm:pt modelId="{244B9ACD-488B-48A0-9199-5BD47741B279}">
      <dgm:prSet phldrT="[Text]"/>
      <dgm:spPr/>
      <dgm:t>
        <a:bodyPr/>
        <a:lstStyle/>
        <a:p>
          <a:r>
            <a:rPr lang="en-US">
              <a:latin typeface="Nunito Sans ExtraLight" pitchFamily="2" charset="0"/>
            </a:rPr>
            <a:t>Committed to serving the society by providing safe reliable and sustainable water and wastewater services </a:t>
          </a:r>
        </a:p>
      </dgm:t>
    </dgm:pt>
    <dgm:pt modelId="{69106C00-D4A4-4958-BA69-02BFF8A647D2}" type="parTrans" cxnId="{F3DB4E76-7403-4A1A-82B5-FE1490DE8DB6}">
      <dgm:prSet/>
      <dgm:spPr/>
      <dgm:t>
        <a:bodyPr/>
        <a:lstStyle/>
        <a:p>
          <a:endParaRPr lang="en-US"/>
        </a:p>
      </dgm:t>
    </dgm:pt>
    <dgm:pt modelId="{0D65F4FD-FA0A-44CC-94FB-E28D8072AF81}" type="sibTrans" cxnId="{F3DB4E76-7403-4A1A-82B5-FE1490DE8DB6}">
      <dgm:prSet/>
      <dgm:spPr/>
      <dgm:t>
        <a:bodyPr/>
        <a:lstStyle/>
        <a:p>
          <a:endParaRPr lang="en-US"/>
        </a:p>
      </dgm:t>
    </dgm:pt>
    <dgm:pt modelId="{84A74BDA-173A-4383-9CA6-C912CFBCA170}" type="pres">
      <dgm:prSet presAssocID="{BF49CB2E-40A6-4D70-A95B-4E4B5DDB6AEE}" presName="Name0" presStyleCnt="0">
        <dgm:presLayoutVars>
          <dgm:chMax/>
          <dgm:chPref val="3"/>
          <dgm:dir/>
          <dgm:animOne val="branch"/>
          <dgm:animLvl val="lvl"/>
        </dgm:presLayoutVars>
      </dgm:prSet>
      <dgm:spPr/>
    </dgm:pt>
    <dgm:pt modelId="{6BA0878D-E1BE-402F-99E0-263F564C11DA}" type="pres">
      <dgm:prSet presAssocID="{B0FEA214-CBD8-405D-8DE8-3A760F47EEC8}" presName="composite" presStyleCnt="0"/>
      <dgm:spPr/>
    </dgm:pt>
    <dgm:pt modelId="{6C1CF7AD-E640-474D-A281-BE0DA4679AF6}" type="pres">
      <dgm:prSet presAssocID="{B0FEA214-CBD8-405D-8DE8-3A760F47EEC8}" presName="FirstChild" presStyleLbl="revTx" presStyleIdx="0" presStyleCnt="4">
        <dgm:presLayoutVars>
          <dgm:chMax val="0"/>
          <dgm:chPref val="0"/>
          <dgm:bulletEnabled val="1"/>
        </dgm:presLayoutVars>
      </dgm:prSet>
      <dgm:spPr/>
    </dgm:pt>
    <dgm:pt modelId="{62B82852-FB6A-417E-B128-6B47F398369C}" type="pres">
      <dgm:prSet presAssocID="{B0FEA214-CBD8-405D-8DE8-3A760F47EEC8}" presName="Parent" presStyleLbl="alignNode1" presStyleIdx="0" presStyleCnt="2">
        <dgm:presLayoutVars>
          <dgm:chMax val="3"/>
          <dgm:chPref val="3"/>
          <dgm:bulletEnabled val="1"/>
        </dgm:presLayoutVars>
      </dgm:prSet>
      <dgm:spPr/>
    </dgm:pt>
    <dgm:pt modelId="{7D8359F2-65A4-4DBE-8A57-0BC904E87A18}" type="pres">
      <dgm:prSet presAssocID="{B0FEA214-CBD8-405D-8DE8-3A760F47EEC8}" presName="Accent" presStyleLbl="parChTrans1D1" presStyleIdx="0" presStyleCnt="2"/>
      <dgm:spPr/>
    </dgm:pt>
    <dgm:pt modelId="{CFD896D8-BADD-4AD6-B6EE-5CACC0BE82C9}" type="pres">
      <dgm:prSet presAssocID="{B0FEA214-CBD8-405D-8DE8-3A760F47EEC8}" presName="Child" presStyleLbl="revTx" presStyleIdx="1" presStyleCnt="4">
        <dgm:presLayoutVars>
          <dgm:chMax val="0"/>
          <dgm:chPref val="0"/>
          <dgm:bulletEnabled val="1"/>
        </dgm:presLayoutVars>
      </dgm:prSet>
      <dgm:spPr/>
    </dgm:pt>
    <dgm:pt modelId="{4389512C-95AE-45D0-BDE2-3332CAA2B794}" type="pres">
      <dgm:prSet presAssocID="{8DA4CFE0-970E-406B-A28E-29B5856AF3BF}" presName="sibTrans" presStyleCnt="0"/>
      <dgm:spPr/>
    </dgm:pt>
    <dgm:pt modelId="{D034930E-14A0-472E-A983-035660F899E3}" type="pres">
      <dgm:prSet presAssocID="{99C760B4-D829-4CE0-8C24-147887264E35}" presName="composite" presStyleCnt="0"/>
      <dgm:spPr/>
    </dgm:pt>
    <dgm:pt modelId="{8ACA4CFF-BBB5-49C4-B8F8-D2E558961B19}" type="pres">
      <dgm:prSet presAssocID="{99C760B4-D829-4CE0-8C24-147887264E35}" presName="FirstChild" presStyleLbl="revTx" presStyleIdx="2" presStyleCnt="4">
        <dgm:presLayoutVars>
          <dgm:chMax val="0"/>
          <dgm:chPref val="0"/>
          <dgm:bulletEnabled val="1"/>
        </dgm:presLayoutVars>
      </dgm:prSet>
      <dgm:spPr/>
    </dgm:pt>
    <dgm:pt modelId="{216446B8-6959-4709-8092-4C3B8F81B8A7}" type="pres">
      <dgm:prSet presAssocID="{99C760B4-D829-4CE0-8C24-147887264E35}" presName="Parent" presStyleLbl="alignNode1" presStyleIdx="1" presStyleCnt="2">
        <dgm:presLayoutVars>
          <dgm:chMax val="3"/>
          <dgm:chPref val="3"/>
          <dgm:bulletEnabled val="1"/>
        </dgm:presLayoutVars>
      </dgm:prSet>
      <dgm:spPr/>
    </dgm:pt>
    <dgm:pt modelId="{3D93D5C9-F21D-4311-B354-8967D7C5BC17}" type="pres">
      <dgm:prSet presAssocID="{99C760B4-D829-4CE0-8C24-147887264E35}" presName="Accent" presStyleLbl="parChTrans1D1" presStyleIdx="1" presStyleCnt="2"/>
      <dgm:spPr/>
    </dgm:pt>
    <dgm:pt modelId="{6DDF3E2C-E556-4C24-9C2F-D221C80DB6BE}" type="pres">
      <dgm:prSet presAssocID="{99C760B4-D829-4CE0-8C24-147887264E35}" presName="Child" presStyleLbl="revTx" presStyleIdx="3" presStyleCnt="4">
        <dgm:presLayoutVars>
          <dgm:chMax val="0"/>
          <dgm:chPref val="0"/>
          <dgm:bulletEnabled val="1"/>
        </dgm:presLayoutVars>
      </dgm:prSet>
      <dgm:spPr/>
    </dgm:pt>
  </dgm:ptLst>
  <dgm:cxnLst>
    <dgm:cxn modelId="{B40D671C-7E93-42E7-8C1B-00CEC135110D}" srcId="{99C760B4-D829-4CE0-8C24-147887264E35}" destId="{9501C4E0-36D8-4C15-B336-0D9414EE91D3}" srcOrd="0" destOrd="0" parTransId="{09564BBC-CE5E-4C41-A70B-0EC24A42CCD6}" sibTransId="{EA119B6A-54D5-4147-B261-E15B9958FEE9}"/>
    <dgm:cxn modelId="{44E7372E-67F4-4F11-B732-4F41F9C35523}" type="presOf" srcId="{9501C4E0-36D8-4C15-B336-0D9414EE91D3}" destId="{8ACA4CFF-BBB5-49C4-B8F8-D2E558961B19}" srcOrd="0" destOrd="0" presId="urn:microsoft.com/office/officeart/2011/layout/TabList"/>
    <dgm:cxn modelId="{96DB1835-6697-4975-95B5-9ACB3F2548F5}" srcId="{BF49CB2E-40A6-4D70-A95B-4E4B5DDB6AEE}" destId="{99C760B4-D829-4CE0-8C24-147887264E35}" srcOrd="1" destOrd="0" parTransId="{13B5A24E-F81C-4569-AFDC-6FFCEBC0D856}" sibTransId="{D69D8BEA-21CB-49A6-B21C-1BA257087D0A}"/>
    <dgm:cxn modelId="{EC2F615B-BA44-433F-85D8-1E2CEBC1FC87}" type="presOf" srcId="{2892F62A-8B2C-4C7B-A9CB-0DC7921EEB65}" destId="{CFD896D8-BADD-4AD6-B6EE-5CACC0BE82C9}" srcOrd="0" destOrd="0" presId="urn:microsoft.com/office/officeart/2011/layout/TabList"/>
    <dgm:cxn modelId="{41600142-9511-4246-A76F-8E128B5935B0}" type="presOf" srcId="{244B9ACD-488B-48A0-9199-5BD47741B279}" destId="{6DDF3E2C-E556-4C24-9C2F-D221C80DB6BE}" srcOrd="0" destOrd="0" presId="urn:microsoft.com/office/officeart/2011/layout/TabList"/>
    <dgm:cxn modelId="{8E946465-D41B-4211-BA40-671F289BD7E3}" srcId="{B0FEA214-CBD8-405D-8DE8-3A760F47EEC8}" destId="{2892F62A-8B2C-4C7B-A9CB-0DC7921EEB65}" srcOrd="1" destOrd="0" parTransId="{7326ED68-A389-419C-9440-31167674CE47}" sibTransId="{C8619595-B48E-4958-A7D0-14885DF49E3B}"/>
    <dgm:cxn modelId="{1F938B47-3724-458A-9507-DF4A780BEA16}" type="presOf" srcId="{103AB1FF-09A6-4D8F-A228-ADFBDE1347E4}" destId="{6C1CF7AD-E640-474D-A281-BE0DA4679AF6}" srcOrd="0" destOrd="0" presId="urn:microsoft.com/office/officeart/2011/layout/TabList"/>
    <dgm:cxn modelId="{F3DB4E76-7403-4A1A-82B5-FE1490DE8DB6}" srcId="{99C760B4-D829-4CE0-8C24-147887264E35}" destId="{244B9ACD-488B-48A0-9199-5BD47741B279}" srcOrd="1" destOrd="0" parTransId="{69106C00-D4A4-4958-BA69-02BFF8A647D2}" sibTransId="{0D65F4FD-FA0A-44CC-94FB-E28D8072AF81}"/>
    <dgm:cxn modelId="{A9790D85-98CB-4CD3-A760-E0752C0B1DF5}" type="presOf" srcId="{B0FEA214-CBD8-405D-8DE8-3A760F47EEC8}" destId="{62B82852-FB6A-417E-B128-6B47F398369C}" srcOrd="0" destOrd="0" presId="urn:microsoft.com/office/officeart/2011/layout/TabList"/>
    <dgm:cxn modelId="{E773999E-04D6-425A-AB9B-6B8C7AF9201C}" type="presOf" srcId="{99C760B4-D829-4CE0-8C24-147887264E35}" destId="{216446B8-6959-4709-8092-4C3B8F81B8A7}" srcOrd="0" destOrd="0" presId="urn:microsoft.com/office/officeart/2011/layout/TabList"/>
    <dgm:cxn modelId="{F4E69AAD-2462-4350-BDD1-7A75AC622D7D}" srcId="{B0FEA214-CBD8-405D-8DE8-3A760F47EEC8}" destId="{103AB1FF-09A6-4D8F-A228-ADFBDE1347E4}" srcOrd="0" destOrd="0" parTransId="{41B6AE3B-0B00-46BD-B35F-B8CC2B81106B}" sibTransId="{C4F5768E-6FEA-431A-BFF3-8002783A444C}"/>
    <dgm:cxn modelId="{A777FAC6-BBCB-4E8A-AC06-B7F70C938894}" type="presOf" srcId="{BF49CB2E-40A6-4D70-A95B-4E4B5DDB6AEE}" destId="{84A74BDA-173A-4383-9CA6-C912CFBCA170}" srcOrd="0" destOrd="0" presId="urn:microsoft.com/office/officeart/2011/layout/TabList"/>
    <dgm:cxn modelId="{B7751CF9-6C12-48ED-9B89-A726526A7AAA}" srcId="{BF49CB2E-40A6-4D70-A95B-4E4B5DDB6AEE}" destId="{B0FEA214-CBD8-405D-8DE8-3A760F47EEC8}" srcOrd="0" destOrd="0" parTransId="{401D8D92-D6ED-47B5-8E7C-B6E92AEF8B99}" sibTransId="{8DA4CFE0-970E-406B-A28E-29B5856AF3BF}"/>
    <dgm:cxn modelId="{4048036B-09BF-46D8-8867-ED75697BF31F}" type="presParOf" srcId="{84A74BDA-173A-4383-9CA6-C912CFBCA170}" destId="{6BA0878D-E1BE-402F-99E0-263F564C11DA}" srcOrd="0" destOrd="0" presId="urn:microsoft.com/office/officeart/2011/layout/TabList"/>
    <dgm:cxn modelId="{ECAD33CD-DFAA-4936-BFA3-71384B316972}" type="presParOf" srcId="{6BA0878D-E1BE-402F-99E0-263F564C11DA}" destId="{6C1CF7AD-E640-474D-A281-BE0DA4679AF6}" srcOrd="0" destOrd="0" presId="urn:microsoft.com/office/officeart/2011/layout/TabList"/>
    <dgm:cxn modelId="{2EA74186-AF6E-4B41-8C78-AFC96417CC9E}" type="presParOf" srcId="{6BA0878D-E1BE-402F-99E0-263F564C11DA}" destId="{62B82852-FB6A-417E-B128-6B47F398369C}" srcOrd="1" destOrd="0" presId="urn:microsoft.com/office/officeart/2011/layout/TabList"/>
    <dgm:cxn modelId="{EDDBCA35-CF6D-4DD5-A341-372B1EC57DD2}" type="presParOf" srcId="{6BA0878D-E1BE-402F-99E0-263F564C11DA}" destId="{7D8359F2-65A4-4DBE-8A57-0BC904E87A18}" srcOrd="2" destOrd="0" presId="urn:microsoft.com/office/officeart/2011/layout/TabList"/>
    <dgm:cxn modelId="{ED243E40-F032-47A6-A55F-736FD4B98764}" type="presParOf" srcId="{84A74BDA-173A-4383-9CA6-C912CFBCA170}" destId="{CFD896D8-BADD-4AD6-B6EE-5CACC0BE82C9}" srcOrd="1" destOrd="0" presId="urn:microsoft.com/office/officeart/2011/layout/TabList"/>
    <dgm:cxn modelId="{B8A958E0-A598-46D9-BB7B-283366EA986E}" type="presParOf" srcId="{84A74BDA-173A-4383-9CA6-C912CFBCA170}" destId="{4389512C-95AE-45D0-BDE2-3332CAA2B794}" srcOrd="2" destOrd="0" presId="urn:microsoft.com/office/officeart/2011/layout/TabList"/>
    <dgm:cxn modelId="{86A97B54-CB78-4DFF-A674-8D770F2075F8}" type="presParOf" srcId="{84A74BDA-173A-4383-9CA6-C912CFBCA170}" destId="{D034930E-14A0-472E-A983-035660F899E3}" srcOrd="3" destOrd="0" presId="urn:microsoft.com/office/officeart/2011/layout/TabList"/>
    <dgm:cxn modelId="{B01AB925-19D1-41FA-BB00-347175F53508}" type="presParOf" srcId="{D034930E-14A0-472E-A983-035660F899E3}" destId="{8ACA4CFF-BBB5-49C4-B8F8-D2E558961B19}" srcOrd="0" destOrd="0" presId="urn:microsoft.com/office/officeart/2011/layout/TabList"/>
    <dgm:cxn modelId="{E131D222-A41E-4B89-84BE-F68EF3FE20CF}" type="presParOf" srcId="{D034930E-14A0-472E-A983-035660F899E3}" destId="{216446B8-6959-4709-8092-4C3B8F81B8A7}" srcOrd="1" destOrd="0" presId="urn:microsoft.com/office/officeart/2011/layout/TabList"/>
    <dgm:cxn modelId="{207263E1-EEC2-4CB2-AC2C-BC7E3EF29A58}" type="presParOf" srcId="{D034930E-14A0-472E-A983-035660F899E3}" destId="{3D93D5C9-F21D-4311-B354-8967D7C5BC17}" srcOrd="2" destOrd="0" presId="urn:microsoft.com/office/officeart/2011/layout/TabList"/>
    <dgm:cxn modelId="{3CAC3465-6730-4BD0-90D6-16711574E7E5}" type="presParOf" srcId="{84A74BDA-173A-4383-9CA6-C912CFBCA170}" destId="{6DDF3E2C-E556-4C24-9C2F-D221C80DB6BE}" srcOrd="4" destOrd="0" presId="urn:microsoft.com/office/officeart/2011/layout/Tab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A90E58-339E-4903-9AF8-83BBA2EFB114}" type="doc">
      <dgm:prSet loTypeId="urn:microsoft.com/office/officeart/2008/layout/PictureStrips" loCatId="list" qsTypeId="urn:microsoft.com/office/officeart/2005/8/quickstyle/simple5" qsCatId="simple" csTypeId="urn:microsoft.com/office/officeart/2005/8/colors/colorful5" csCatId="colorful" phldr="1"/>
      <dgm:spPr/>
      <dgm:t>
        <a:bodyPr/>
        <a:lstStyle/>
        <a:p>
          <a:endParaRPr lang="en-US"/>
        </a:p>
      </dgm:t>
    </dgm:pt>
    <dgm:pt modelId="{EF5174A1-57A0-42C8-ACAA-F0420E6B113E}">
      <dgm:prSet phldrT="[Text]" custT="1"/>
      <dgm:spPr/>
      <dgm:t>
        <a:bodyPr/>
        <a:lstStyle/>
        <a:p>
          <a:r>
            <a:rPr lang="en-US" sz="2400" b="1" i="1" dirty="0"/>
            <a:t>Strategic Projects </a:t>
          </a:r>
        </a:p>
        <a:p>
          <a:r>
            <a:rPr lang="en-US" sz="1400" dirty="0"/>
            <a:t>Related to water Security &amp; ensuring continuity of supplies</a:t>
          </a:r>
          <a:endParaRPr lang="en-US" sz="1400" dirty="0">
            <a:solidFill>
              <a:srgbClr val="FF0000"/>
            </a:solidFill>
          </a:endParaRPr>
        </a:p>
        <a:p>
          <a:r>
            <a:rPr lang="en-US" sz="1400" dirty="0"/>
            <a:t>- Main Transmission lines </a:t>
          </a:r>
        </a:p>
        <a:p>
          <a:r>
            <a:rPr lang="en-US" sz="1400" dirty="0"/>
            <a:t>- Main Pumping stations </a:t>
          </a:r>
        </a:p>
        <a:p>
          <a:r>
            <a:rPr lang="en-US" sz="1400" dirty="0"/>
            <a:t>- Main S</a:t>
          </a:r>
          <a:r>
            <a:rPr lang="en-US" sz="1400" b="0" i="0" u="none" strike="noStrike" dirty="0">
              <a:solidFill>
                <a:srgbClr val="000000"/>
              </a:solidFill>
              <a:effectLst/>
              <a:latin typeface="Calibri" panose="020F0502020204030204" pitchFamily="34" charset="0"/>
            </a:rPr>
            <a:t>trategic Reservoirs </a:t>
          </a:r>
          <a:endParaRPr lang="en-US" sz="1400" dirty="0"/>
        </a:p>
      </dgm:t>
    </dgm:pt>
    <dgm:pt modelId="{E0BED7F4-CD49-4711-AB5F-72FC1794D151}" type="parTrans" cxnId="{00F6FEEB-516A-429A-81DA-E9180F824888}">
      <dgm:prSet/>
      <dgm:spPr/>
      <dgm:t>
        <a:bodyPr/>
        <a:lstStyle/>
        <a:p>
          <a:endParaRPr lang="en-US" sz="1400"/>
        </a:p>
      </dgm:t>
    </dgm:pt>
    <dgm:pt modelId="{BB0CEBE8-7641-4833-8729-65C62AD527D5}" type="sibTrans" cxnId="{00F6FEEB-516A-429A-81DA-E9180F824888}">
      <dgm:prSet/>
      <dgm:spPr/>
      <dgm:t>
        <a:bodyPr/>
        <a:lstStyle/>
        <a:p>
          <a:endParaRPr lang="en-US" sz="1400"/>
        </a:p>
      </dgm:t>
    </dgm:pt>
    <dgm:pt modelId="{CB1E5543-6133-4838-AD96-F5CFEEB07A5C}">
      <dgm:prSet phldrT="[Text]" custT="1"/>
      <dgm:spPr/>
      <dgm:t>
        <a:bodyPr/>
        <a:lstStyle/>
        <a:p>
          <a:pPr marL="0" lvl="0" indent="0" algn="l" defTabSz="711200">
            <a:lnSpc>
              <a:spcPct val="90000"/>
            </a:lnSpc>
            <a:spcBef>
              <a:spcPct val="0"/>
            </a:spcBef>
            <a:spcAft>
              <a:spcPct val="35000"/>
            </a:spcAft>
            <a:buNone/>
          </a:pPr>
          <a:r>
            <a:rPr lang="en-US" sz="2400" b="1" i="1" kern="1200" dirty="0">
              <a:solidFill>
                <a:prstClr val="black">
                  <a:hueOff val="0"/>
                  <a:satOff val="0"/>
                  <a:lumOff val="0"/>
                  <a:alphaOff val="0"/>
                </a:prstClr>
              </a:solidFill>
              <a:latin typeface="Calibri" panose="020F0502020204030204"/>
              <a:ea typeface="+mn-ea"/>
              <a:cs typeface="+mn-cs"/>
            </a:rPr>
            <a:t>Distribution Networks </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Construction of new distribution systems and expansions to increase coverage</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Distribution network projects </a:t>
          </a:r>
        </a:p>
      </dgm:t>
    </dgm:pt>
    <dgm:pt modelId="{4F5022DA-6D67-4483-9D76-E823A65E0FC2}" type="parTrans" cxnId="{50317C54-A6D8-45F2-87CF-033244E35AFF}">
      <dgm:prSet/>
      <dgm:spPr/>
      <dgm:t>
        <a:bodyPr/>
        <a:lstStyle/>
        <a:p>
          <a:endParaRPr lang="en-US" sz="1400"/>
        </a:p>
      </dgm:t>
    </dgm:pt>
    <dgm:pt modelId="{DCAFC416-CEC1-4826-B2E1-F2AC50DCBC73}" type="sibTrans" cxnId="{50317C54-A6D8-45F2-87CF-033244E35AFF}">
      <dgm:prSet/>
      <dgm:spPr/>
      <dgm:t>
        <a:bodyPr/>
        <a:lstStyle/>
        <a:p>
          <a:endParaRPr lang="en-US" sz="1400"/>
        </a:p>
      </dgm:t>
    </dgm:pt>
    <dgm:pt modelId="{9E89FFF5-E06B-445C-9F5C-95D0C47D797E}">
      <dgm:prSet phldrT="[Text]" custT="1"/>
      <dgm:spPr/>
      <dgm:t>
        <a:bodyPr/>
        <a:lstStyle/>
        <a:p>
          <a:pPr marL="0" lvl="0" algn="l" defTabSz="889000">
            <a:lnSpc>
              <a:spcPct val="90000"/>
            </a:lnSpc>
            <a:spcBef>
              <a:spcPct val="0"/>
            </a:spcBef>
            <a:spcAft>
              <a:spcPct val="35000"/>
            </a:spcAft>
            <a:buNone/>
          </a:pPr>
          <a:r>
            <a:rPr lang="en-US" sz="2400" b="1" i="1" kern="1200" dirty="0">
              <a:solidFill>
                <a:prstClr val="black">
                  <a:hueOff val="0"/>
                  <a:satOff val="0"/>
                  <a:lumOff val="0"/>
                  <a:alphaOff val="0"/>
                </a:prstClr>
              </a:solidFill>
              <a:latin typeface="Calibri" panose="020F0502020204030204"/>
              <a:ea typeface="+mn-ea"/>
              <a:cs typeface="+mn-cs"/>
            </a:rPr>
            <a:t>Others</a:t>
          </a:r>
          <a:r>
            <a:rPr lang="en-US" sz="3200" b="1" i="1" kern="1200" dirty="0">
              <a:solidFill>
                <a:prstClr val="black">
                  <a:hueOff val="0"/>
                  <a:satOff val="0"/>
                  <a:lumOff val="0"/>
                  <a:alphaOff val="0"/>
                </a:prstClr>
              </a:solidFill>
              <a:latin typeface="Calibri" panose="020F0502020204030204"/>
              <a:ea typeface="+mn-ea"/>
              <a:cs typeface="+mn-cs"/>
            </a:rPr>
            <a:t> </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Projects of comprehensive nature</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SCADA systems </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Small &amp; Medium CAPEX </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Consultancy projects </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Rehabilitation projects   </a:t>
          </a:r>
        </a:p>
      </dgm:t>
    </dgm:pt>
    <dgm:pt modelId="{7666B16B-2BEA-4D49-9E39-C724F5524C2B}" type="parTrans" cxnId="{BA18C578-7928-4682-A28A-0DCF0841AC21}">
      <dgm:prSet/>
      <dgm:spPr/>
      <dgm:t>
        <a:bodyPr/>
        <a:lstStyle/>
        <a:p>
          <a:endParaRPr lang="en-US" sz="1400"/>
        </a:p>
      </dgm:t>
    </dgm:pt>
    <dgm:pt modelId="{61D8D690-1839-4BC5-895C-7EA3CDC1C3C2}" type="sibTrans" cxnId="{BA18C578-7928-4682-A28A-0DCF0841AC21}">
      <dgm:prSet/>
      <dgm:spPr/>
      <dgm:t>
        <a:bodyPr/>
        <a:lstStyle/>
        <a:p>
          <a:endParaRPr lang="en-US" sz="1400"/>
        </a:p>
      </dgm:t>
    </dgm:pt>
    <dgm:pt modelId="{05125900-6E66-414D-B3EE-C5A4D6E5690D}" type="pres">
      <dgm:prSet presAssocID="{6BA90E58-339E-4903-9AF8-83BBA2EFB114}" presName="Name0" presStyleCnt="0">
        <dgm:presLayoutVars>
          <dgm:dir/>
          <dgm:resizeHandles val="exact"/>
        </dgm:presLayoutVars>
      </dgm:prSet>
      <dgm:spPr/>
    </dgm:pt>
    <dgm:pt modelId="{BDBCC117-D8B6-4AD5-B96C-7B22A7B5C51D}" type="pres">
      <dgm:prSet presAssocID="{EF5174A1-57A0-42C8-ACAA-F0420E6B113E}" presName="composite" presStyleCnt="0"/>
      <dgm:spPr/>
    </dgm:pt>
    <dgm:pt modelId="{A8C36F1C-DB06-4170-923F-6477F90662B1}" type="pres">
      <dgm:prSet presAssocID="{EF5174A1-57A0-42C8-ACAA-F0420E6B113E}" presName="rect1" presStyleLbl="trAlignAcc1" presStyleIdx="0" presStyleCnt="3">
        <dgm:presLayoutVars>
          <dgm:bulletEnabled val="1"/>
        </dgm:presLayoutVars>
      </dgm:prSet>
      <dgm:spPr/>
    </dgm:pt>
    <dgm:pt modelId="{AD7802F4-A63D-49A7-83CA-39EA5CC338F1}" type="pres">
      <dgm:prSet presAssocID="{EF5174A1-57A0-42C8-ACAA-F0420E6B113E}" presName="rect2" presStyleLbl="fgImgPlace1" presStyleIdx="0" presStyleCnt="3"/>
      <dgm:spPr>
        <a:blipFill rotWithShape="1">
          <a:blip xmlns:r="http://schemas.openxmlformats.org/officeDocument/2006/relationships" r:embed="rId1"/>
          <a:srcRect/>
          <a:stretch>
            <a:fillRect l="-63000" r="-63000"/>
          </a:stretch>
        </a:blipFill>
      </dgm:spPr>
    </dgm:pt>
    <dgm:pt modelId="{C84966CB-67DC-483F-A294-3BB33E898309}" type="pres">
      <dgm:prSet presAssocID="{BB0CEBE8-7641-4833-8729-65C62AD527D5}" presName="sibTrans" presStyleCnt="0"/>
      <dgm:spPr/>
    </dgm:pt>
    <dgm:pt modelId="{58A360F0-2E99-4E24-99A9-FD76633D8597}" type="pres">
      <dgm:prSet presAssocID="{CB1E5543-6133-4838-AD96-F5CFEEB07A5C}" presName="composite" presStyleCnt="0"/>
      <dgm:spPr/>
    </dgm:pt>
    <dgm:pt modelId="{66077D40-593A-4DA7-9B10-FB2942389363}" type="pres">
      <dgm:prSet presAssocID="{CB1E5543-6133-4838-AD96-F5CFEEB07A5C}" presName="rect1" presStyleLbl="trAlignAcc1" presStyleIdx="1" presStyleCnt="3" custLinFactNeighborX="-464" custLinFactNeighborY="-1421">
        <dgm:presLayoutVars>
          <dgm:bulletEnabled val="1"/>
        </dgm:presLayoutVars>
      </dgm:prSet>
      <dgm:spPr/>
    </dgm:pt>
    <dgm:pt modelId="{0F78F281-2BD8-4D8A-988C-1DDFD7D8141A}" type="pres">
      <dgm:prSet presAssocID="{CB1E5543-6133-4838-AD96-F5CFEEB07A5C}" presName="rect2" presStyleLbl="fgImgPlace1" presStyleIdx="1" presStyleCnt="3"/>
      <dgm:spPr>
        <a:blipFill rotWithShape="1">
          <a:blip xmlns:r="http://schemas.openxmlformats.org/officeDocument/2006/relationships" r:embed="rId2"/>
          <a:srcRect/>
          <a:stretch>
            <a:fillRect l="-50000" r="-50000"/>
          </a:stretch>
        </a:blipFill>
      </dgm:spPr>
    </dgm:pt>
    <dgm:pt modelId="{B24062DD-3C24-49DE-BC33-1B6313A57D72}" type="pres">
      <dgm:prSet presAssocID="{DCAFC416-CEC1-4826-B2E1-F2AC50DCBC73}" presName="sibTrans" presStyleCnt="0"/>
      <dgm:spPr/>
    </dgm:pt>
    <dgm:pt modelId="{B003AA09-EC42-497C-A823-410F436C8EDD}" type="pres">
      <dgm:prSet presAssocID="{9E89FFF5-E06B-445C-9F5C-95D0C47D797E}" presName="composite" presStyleCnt="0"/>
      <dgm:spPr/>
    </dgm:pt>
    <dgm:pt modelId="{5DF8AB68-4BE5-4C68-AB52-D4CE9D80567B}" type="pres">
      <dgm:prSet presAssocID="{9E89FFF5-E06B-445C-9F5C-95D0C47D797E}" presName="rect1" presStyleLbl="trAlignAcc1" presStyleIdx="2" presStyleCnt="3" custScaleY="123204">
        <dgm:presLayoutVars>
          <dgm:bulletEnabled val="1"/>
        </dgm:presLayoutVars>
      </dgm:prSet>
      <dgm:spPr/>
    </dgm:pt>
    <dgm:pt modelId="{9CDCED27-E213-4C08-AE17-C35DB2A2EAD1}" type="pres">
      <dgm:prSet presAssocID="{9E89FFF5-E06B-445C-9F5C-95D0C47D797E}" presName="rect2"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63000" r="-63000"/>
          </a:stretch>
        </a:blipFill>
      </dgm:spPr>
    </dgm:pt>
  </dgm:ptLst>
  <dgm:cxnLst>
    <dgm:cxn modelId="{61F0FF03-5CC1-4AEB-BB81-8FC9FBD89C68}" type="presOf" srcId="{CB1E5543-6133-4838-AD96-F5CFEEB07A5C}" destId="{66077D40-593A-4DA7-9B10-FB2942389363}" srcOrd="0" destOrd="0" presId="urn:microsoft.com/office/officeart/2008/layout/PictureStrips"/>
    <dgm:cxn modelId="{F157D313-1978-45E1-9598-2C7962A99FB9}" type="presOf" srcId="{6BA90E58-339E-4903-9AF8-83BBA2EFB114}" destId="{05125900-6E66-414D-B3EE-C5A4D6E5690D}" srcOrd="0" destOrd="0" presId="urn:microsoft.com/office/officeart/2008/layout/PictureStrips"/>
    <dgm:cxn modelId="{50317C54-A6D8-45F2-87CF-033244E35AFF}" srcId="{6BA90E58-339E-4903-9AF8-83BBA2EFB114}" destId="{CB1E5543-6133-4838-AD96-F5CFEEB07A5C}" srcOrd="1" destOrd="0" parTransId="{4F5022DA-6D67-4483-9D76-E823A65E0FC2}" sibTransId="{DCAFC416-CEC1-4826-B2E1-F2AC50DCBC73}"/>
    <dgm:cxn modelId="{BA18C578-7928-4682-A28A-0DCF0841AC21}" srcId="{6BA90E58-339E-4903-9AF8-83BBA2EFB114}" destId="{9E89FFF5-E06B-445C-9F5C-95D0C47D797E}" srcOrd="2" destOrd="0" parTransId="{7666B16B-2BEA-4D49-9E39-C724F5524C2B}" sibTransId="{61D8D690-1839-4BC5-895C-7EA3CDC1C3C2}"/>
    <dgm:cxn modelId="{46232283-D7D0-4C7C-9FFB-71578E0AA654}" type="presOf" srcId="{EF5174A1-57A0-42C8-ACAA-F0420E6B113E}" destId="{A8C36F1C-DB06-4170-923F-6477F90662B1}" srcOrd="0" destOrd="0" presId="urn:microsoft.com/office/officeart/2008/layout/PictureStrips"/>
    <dgm:cxn modelId="{B1D4D1EA-C1CD-4D64-8885-FE0F81A4C481}" type="presOf" srcId="{9E89FFF5-E06B-445C-9F5C-95D0C47D797E}" destId="{5DF8AB68-4BE5-4C68-AB52-D4CE9D80567B}" srcOrd="0" destOrd="0" presId="urn:microsoft.com/office/officeart/2008/layout/PictureStrips"/>
    <dgm:cxn modelId="{00F6FEEB-516A-429A-81DA-E9180F824888}" srcId="{6BA90E58-339E-4903-9AF8-83BBA2EFB114}" destId="{EF5174A1-57A0-42C8-ACAA-F0420E6B113E}" srcOrd="0" destOrd="0" parTransId="{E0BED7F4-CD49-4711-AB5F-72FC1794D151}" sibTransId="{BB0CEBE8-7641-4833-8729-65C62AD527D5}"/>
    <dgm:cxn modelId="{E6B68847-D88F-472E-98C2-CFE06CF72C04}" type="presParOf" srcId="{05125900-6E66-414D-B3EE-C5A4D6E5690D}" destId="{BDBCC117-D8B6-4AD5-B96C-7B22A7B5C51D}" srcOrd="0" destOrd="0" presId="urn:microsoft.com/office/officeart/2008/layout/PictureStrips"/>
    <dgm:cxn modelId="{70E64A3C-B9C6-4085-BC90-2298797F8BA0}" type="presParOf" srcId="{BDBCC117-D8B6-4AD5-B96C-7B22A7B5C51D}" destId="{A8C36F1C-DB06-4170-923F-6477F90662B1}" srcOrd="0" destOrd="0" presId="urn:microsoft.com/office/officeart/2008/layout/PictureStrips"/>
    <dgm:cxn modelId="{EAA0BB9D-516A-43D9-A081-128C645ADCB6}" type="presParOf" srcId="{BDBCC117-D8B6-4AD5-B96C-7B22A7B5C51D}" destId="{AD7802F4-A63D-49A7-83CA-39EA5CC338F1}" srcOrd="1" destOrd="0" presId="urn:microsoft.com/office/officeart/2008/layout/PictureStrips"/>
    <dgm:cxn modelId="{BFF79FC2-585F-441A-9598-8CCF5036C451}" type="presParOf" srcId="{05125900-6E66-414D-B3EE-C5A4D6E5690D}" destId="{C84966CB-67DC-483F-A294-3BB33E898309}" srcOrd="1" destOrd="0" presId="urn:microsoft.com/office/officeart/2008/layout/PictureStrips"/>
    <dgm:cxn modelId="{99DEA74B-FEBB-46C3-88F0-9204B48A3995}" type="presParOf" srcId="{05125900-6E66-414D-B3EE-C5A4D6E5690D}" destId="{58A360F0-2E99-4E24-99A9-FD76633D8597}" srcOrd="2" destOrd="0" presId="urn:microsoft.com/office/officeart/2008/layout/PictureStrips"/>
    <dgm:cxn modelId="{B67D9971-9570-4C68-8D86-7D5E283D246F}" type="presParOf" srcId="{58A360F0-2E99-4E24-99A9-FD76633D8597}" destId="{66077D40-593A-4DA7-9B10-FB2942389363}" srcOrd="0" destOrd="0" presId="urn:microsoft.com/office/officeart/2008/layout/PictureStrips"/>
    <dgm:cxn modelId="{D20D152C-E4C7-431D-9A65-DAF7313969AF}" type="presParOf" srcId="{58A360F0-2E99-4E24-99A9-FD76633D8597}" destId="{0F78F281-2BD8-4D8A-988C-1DDFD7D8141A}" srcOrd="1" destOrd="0" presId="urn:microsoft.com/office/officeart/2008/layout/PictureStrips"/>
    <dgm:cxn modelId="{DDAD7446-687B-48FC-9DF3-165700C6F5E8}" type="presParOf" srcId="{05125900-6E66-414D-B3EE-C5A4D6E5690D}" destId="{B24062DD-3C24-49DE-BC33-1B6313A57D72}" srcOrd="3" destOrd="0" presId="urn:microsoft.com/office/officeart/2008/layout/PictureStrips"/>
    <dgm:cxn modelId="{530F3207-2750-4059-9F6F-3F3789216BA3}" type="presParOf" srcId="{05125900-6E66-414D-B3EE-C5A4D6E5690D}" destId="{B003AA09-EC42-497C-A823-410F436C8EDD}" srcOrd="4" destOrd="0" presId="urn:microsoft.com/office/officeart/2008/layout/PictureStrips"/>
    <dgm:cxn modelId="{15FA768C-177F-44EC-A6E5-C09995FCC61F}" type="presParOf" srcId="{B003AA09-EC42-497C-A823-410F436C8EDD}" destId="{5DF8AB68-4BE5-4C68-AB52-D4CE9D80567B}" srcOrd="0" destOrd="0" presId="urn:microsoft.com/office/officeart/2008/layout/PictureStrips"/>
    <dgm:cxn modelId="{06A98CD8-6FB1-4D70-B30B-32180103C573}" type="presParOf" srcId="{B003AA09-EC42-497C-A823-410F436C8EDD}" destId="{9CDCED27-E213-4C08-AE17-C35DB2A2EAD1}"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A90E58-339E-4903-9AF8-83BBA2EFB114}" type="doc">
      <dgm:prSet loTypeId="urn:microsoft.com/office/officeart/2008/layout/PictureStrips" loCatId="list" qsTypeId="urn:microsoft.com/office/officeart/2005/8/quickstyle/simple5" qsCatId="simple" csTypeId="urn:microsoft.com/office/officeart/2005/8/colors/colorful5" csCatId="colorful" phldr="1"/>
      <dgm:spPr/>
      <dgm:t>
        <a:bodyPr/>
        <a:lstStyle/>
        <a:p>
          <a:endParaRPr lang="en-US"/>
        </a:p>
      </dgm:t>
    </dgm:pt>
    <dgm:pt modelId="{EF5174A1-57A0-42C8-ACAA-F0420E6B113E}">
      <dgm:prSet phldrT="[Text]" custT="1"/>
      <dgm:spPr/>
      <dgm: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Sewage Treatment Plant (STP) </a:t>
          </a:r>
        </a:p>
      </dgm:t>
    </dgm:pt>
    <dgm:pt modelId="{E0BED7F4-CD49-4711-AB5F-72FC1794D151}" type="parTrans" cxnId="{00F6FEEB-516A-429A-81DA-E9180F824888}">
      <dgm:prSet/>
      <dgm:spPr/>
      <dgm:t>
        <a:bodyPr/>
        <a:lstStyle/>
        <a:p>
          <a:endParaRPr lang="en-US" sz="2000"/>
        </a:p>
      </dgm:t>
    </dgm:pt>
    <dgm:pt modelId="{BB0CEBE8-7641-4833-8729-65C62AD527D5}" type="sibTrans" cxnId="{00F6FEEB-516A-429A-81DA-E9180F824888}">
      <dgm:prSet/>
      <dgm:spPr/>
      <dgm:t>
        <a:bodyPr/>
        <a:lstStyle/>
        <a:p>
          <a:endParaRPr lang="en-US" sz="2000"/>
        </a:p>
      </dgm:t>
    </dgm:pt>
    <dgm:pt modelId="{7D006788-CE62-4688-9FF9-FF7C56B08667}">
      <dgm:prSet phldrT="[Text]" custT="1"/>
      <dgm:spPr/>
      <dgm: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Sewer Network</a:t>
          </a:r>
        </a:p>
      </dgm:t>
    </dgm:pt>
    <dgm:pt modelId="{C9ACA3D8-5B30-43AE-8464-A7885FED05B0}" type="parTrans" cxnId="{63F9EDBB-8516-4399-9534-20C67B5D9ACC}">
      <dgm:prSet/>
      <dgm:spPr/>
      <dgm:t>
        <a:bodyPr/>
        <a:lstStyle/>
        <a:p>
          <a:endParaRPr lang="en-US" sz="4000"/>
        </a:p>
      </dgm:t>
    </dgm:pt>
    <dgm:pt modelId="{BD49F1BD-EE24-420E-A6B3-38675F75C920}" type="sibTrans" cxnId="{63F9EDBB-8516-4399-9534-20C67B5D9ACC}">
      <dgm:prSet/>
      <dgm:spPr/>
      <dgm:t>
        <a:bodyPr/>
        <a:lstStyle/>
        <a:p>
          <a:endParaRPr lang="en-US" sz="4000"/>
        </a:p>
      </dgm:t>
    </dgm:pt>
    <dgm:pt modelId="{E051D33E-01F1-4A03-8FFD-0EE0C8D04C79}">
      <dgm:prSet phldrT="[Text]" custT="1"/>
      <dgm:spPr/>
      <dgm: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Treated  Effluent Network</a:t>
          </a:r>
        </a:p>
      </dgm:t>
    </dgm:pt>
    <dgm:pt modelId="{37225B1C-37A9-4153-9B64-B8C6EBF9C27C}" type="parTrans" cxnId="{1466FE5A-1FBA-4CBD-89CF-216A36650EDC}">
      <dgm:prSet/>
      <dgm:spPr/>
      <dgm:t>
        <a:bodyPr/>
        <a:lstStyle/>
        <a:p>
          <a:endParaRPr lang="en-US" sz="4000"/>
        </a:p>
      </dgm:t>
    </dgm:pt>
    <dgm:pt modelId="{089D319E-7CE6-4A37-BFA2-2C7F840C98E5}" type="sibTrans" cxnId="{1466FE5A-1FBA-4CBD-89CF-216A36650EDC}">
      <dgm:prSet/>
      <dgm:spPr/>
      <dgm:t>
        <a:bodyPr/>
        <a:lstStyle/>
        <a:p>
          <a:endParaRPr lang="en-US" sz="4000"/>
        </a:p>
      </dgm:t>
    </dgm:pt>
    <dgm:pt modelId="{989CA4A5-1DBC-4356-8933-5299442BCDFA}">
      <dgm:prSet phldrT="[Text]" custT="1"/>
      <dgm:spPr/>
      <dgm: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Others </a:t>
          </a:r>
        </a:p>
      </dgm:t>
    </dgm:pt>
    <dgm:pt modelId="{6A6CFE80-ACBD-4F99-AC94-3FB295ED7A1D}" type="parTrans" cxnId="{39A9C31F-08F5-4EC4-BD47-F3BF79270FF4}">
      <dgm:prSet/>
      <dgm:spPr/>
      <dgm:t>
        <a:bodyPr/>
        <a:lstStyle/>
        <a:p>
          <a:endParaRPr lang="en-US" sz="4000"/>
        </a:p>
      </dgm:t>
    </dgm:pt>
    <dgm:pt modelId="{4B0CE02B-A32D-4E1A-91CC-6C5421224D54}" type="sibTrans" cxnId="{39A9C31F-08F5-4EC4-BD47-F3BF79270FF4}">
      <dgm:prSet/>
      <dgm:spPr/>
      <dgm:t>
        <a:bodyPr/>
        <a:lstStyle/>
        <a:p>
          <a:endParaRPr lang="en-US" sz="4000"/>
        </a:p>
      </dgm:t>
    </dgm:pt>
    <dgm:pt modelId="{05125900-6E66-414D-B3EE-C5A4D6E5690D}" type="pres">
      <dgm:prSet presAssocID="{6BA90E58-339E-4903-9AF8-83BBA2EFB114}" presName="Name0" presStyleCnt="0">
        <dgm:presLayoutVars>
          <dgm:dir/>
          <dgm:resizeHandles val="exact"/>
        </dgm:presLayoutVars>
      </dgm:prSet>
      <dgm:spPr/>
    </dgm:pt>
    <dgm:pt modelId="{BDBCC117-D8B6-4AD5-B96C-7B22A7B5C51D}" type="pres">
      <dgm:prSet presAssocID="{EF5174A1-57A0-42C8-ACAA-F0420E6B113E}" presName="composite" presStyleCnt="0"/>
      <dgm:spPr/>
    </dgm:pt>
    <dgm:pt modelId="{A8C36F1C-DB06-4170-923F-6477F90662B1}" type="pres">
      <dgm:prSet presAssocID="{EF5174A1-57A0-42C8-ACAA-F0420E6B113E}" presName="rect1" presStyleLbl="trAlignAcc1" presStyleIdx="0" presStyleCnt="4" custScaleY="48866" custLinFactNeighborX="-3774" custLinFactNeighborY="14148">
        <dgm:presLayoutVars>
          <dgm:bulletEnabled val="1"/>
        </dgm:presLayoutVars>
      </dgm:prSet>
      <dgm:spPr/>
    </dgm:pt>
    <dgm:pt modelId="{AD7802F4-A63D-49A7-83CA-39EA5CC338F1}" type="pres">
      <dgm:prSet presAssocID="{EF5174A1-57A0-42C8-ACAA-F0420E6B113E}" presName="rect2" presStyleLbl="fgImgPlace1" presStyleIdx="0" presStyleCnt="4" custScaleX="55488" custScaleY="45399" custLinFactNeighborX="-32717" custLinFactNeighborY="1417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42000" r="-42000"/>
          </a:stretch>
        </a:blipFill>
      </dgm:spPr>
    </dgm:pt>
    <dgm:pt modelId="{BB2EDE58-E16B-477B-B585-E45A613F3CEC}" type="pres">
      <dgm:prSet presAssocID="{BB0CEBE8-7641-4833-8729-65C62AD527D5}" presName="sibTrans" presStyleCnt="0"/>
      <dgm:spPr/>
    </dgm:pt>
    <dgm:pt modelId="{94BA85DF-7341-4556-BC07-29D2AEF14E51}" type="pres">
      <dgm:prSet presAssocID="{7D006788-CE62-4688-9FF9-FF7C56B08667}" presName="composite" presStyleCnt="0"/>
      <dgm:spPr/>
    </dgm:pt>
    <dgm:pt modelId="{9FEA4159-DFCB-4342-8D6C-36D6AE5ABD59}" type="pres">
      <dgm:prSet presAssocID="{7D006788-CE62-4688-9FF9-FF7C56B08667}" presName="rect1" presStyleLbl="trAlignAcc1" presStyleIdx="1" presStyleCnt="4" custScaleY="48866" custLinFactNeighborX="-3941" custLinFactNeighborY="7554">
        <dgm:presLayoutVars>
          <dgm:bulletEnabled val="1"/>
        </dgm:presLayoutVars>
      </dgm:prSet>
      <dgm:spPr/>
    </dgm:pt>
    <dgm:pt modelId="{7BA188DE-9F9A-43B2-A4C6-7AD6750C2DCE}" type="pres">
      <dgm:prSet presAssocID="{7D006788-CE62-4688-9FF9-FF7C56B08667}" presName="rect2" presStyleLbl="fgImgPlace1" presStyleIdx="1" presStyleCnt="4" custScaleX="55424" custScaleY="45347" custLinFactNeighborX="-33011" custLinFactNeighborY="9836"/>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42000" r="-42000"/>
          </a:stretch>
        </a:blipFill>
      </dgm:spPr>
    </dgm:pt>
    <dgm:pt modelId="{F0DC1823-7815-41F1-AF4B-9930C6DD2A3B}" type="pres">
      <dgm:prSet presAssocID="{BD49F1BD-EE24-420E-A6B3-38675F75C920}" presName="sibTrans" presStyleCnt="0"/>
      <dgm:spPr/>
    </dgm:pt>
    <dgm:pt modelId="{1784DF09-8412-481B-9AD9-EBBD6E5B1A24}" type="pres">
      <dgm:prSet presAssocID="{E051D33E-01F1-4A03-8FFD-0EE0C8D04C79}" presName="composite" presStyleCnt="0"/>
      <dgm:spPr/>
    </dgm:pt>
    <dgm:pt modelId="{52304A64-DFD3-443D-99E7-6CCBACA3D493}" type="pres">
      <dgm:prSet presAssocID="{E051D33E-01F1-4A03-8FFD-0EE0C8D04C79}" presName="rect1" presStyleLbl="trAlignAcc1" presStyleIdx="2" presStyleCnt="4" custScaleY="48866" custLinFactNeighborX="-4914" custLinFactNeighborY="7071">
        <dgm:presLayoutVars>
          <dgm:bulletEnabled val="1"/>
        </dgm:presLayoutVars>
      </dgm:prSet>
      <dgm:spPr/>
    </dgm:pt>
    <dgm:pt modelId="{6F8E62B0-688E-4528-A6A9-C5177B5E7DB8}" type="pres">
      <dgm:prSet presAssocID="{E051D33E-01F1-4A03-8FFD-0EE0C8D04C79}" presName="rect2" presStyleLbl="fgImgPlace1" presStyleIdx="2" presStyleCnt="4" custScaleX="55570" custScaleY="45399" custLinFactNeighborX="-37249" custLinFactNeighborY="9764"/>
      <dgm:spPr>
        <a:blipFill rotWithShape="1">
          <a:blip xmlns:r="http://schemas.openxmlformats.org/officeDocument/2006/relationships" r:embed="rId3"/>
          <a:srcRect/>
          <a:stretch>
            <a:fillRect l="-37000" r="-37000"/>
          </a:stretch>
        </a:blipFill>
      </dgm:spPr>
    </dgm:pt>
    <dgm:pt modelId="{6826AD1E-FC20-4AE6-A86F-6D2468EC2E18}" type="pres">
      <dgm:prSet presAssocID="{089D319E-7CE6-4A37-BFA2-2C7F840C98E5}" presName="sibTrans" presStyleCnt="0"/>
      <dgm:spPr/>
    </dgm:pt>
    <dgm:pt modelId="{C9116254-2F46-4494-9445-693822CAD33E}" type="pres">
      <dgm:prSet presAssocID="{989CA4A5-1DBC-4356-8933-5299442BCDFA}" presName="composite" presStyleCnt="0"/>
      <dgm:spPr/>
    </dgm:pt>
    <dgm:pt modelId="{B96A1C0C-564F-4B25-842E-5BE180B5AC02}" type="pres">
      <dgm:prSet presAssocID="{989CA4A5-1DBC-4356-8933-5299442BCDFA}" presName="rect1" presStyleLbl="trAlignAcc1" presStyleIdx="3" presStyleCnt="4" custScaleY="48866" custLinFactNeighborX="-4915" custLinFactNeighborY="4685">
        <dgm:presLayoutVars>
          <dgm:bulletEnabled val="1"/>
        </dgm:presLayoutVars>
      </dgm:prSet>
      <dgm:spPr/>
    </dgm:pt>
    <dgm:pt modelId="{67748EAC-1086-427D-8AA8-CA34ECFD1B41}" type="pres">
      <dgm:prSet presAssocID="{989CA4A5-1DBC-4356-8933-5299442BCDFA}" presName="rect2" presStyleLbl="fgImgPlace1" presStyleIdx="3" presStyleCnt="4" custScaleX="55488" custScaleY="45399" custLinFactNeighborX="-36573" custLinFactNeighborY="4869"/>
      <dgm:spPr>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59000" r="-59000"/>
          </a:stretch>
        </a:blipFill>
      </dgm:spPr>
    </dgm:pt>
  </dgm:ptLst>
  <dgm:cxnLst>
    <dgm:cxn modelId="{F157D313-1978-45E1-9598-2C7962A99FB9}" type="presOf" srcId="{6BA90E58-339E-4903-9AF8-83BBA2EFB114}" destId="{05125900-6E66-414D-B3EE-C5A4D6E5690D}" srcOrd="0" destOrd="0" presId="urn:microsoft.com/office/officeart/2008/layout/PictureStrips"/>
    <dgm:cxn modelId="{39A9C31F-08F5-4EC4-BD47-F3BF79270FF4}" srcId="{6BA90E58-339E-4903-9AF8-83BBA2EFB114}" destId="{989CA4A5-1DBC-4356-8933-5299442BCDFA}" srcOrd="3" destOrd="0" parTransId="{6A6CFE80-ACBD-4F99-AC94-3FB295ED7A1D}" sibTransId="{4B0CE02B-A32D-4E1A-91CC-6C5421224D54}"/>
    <dgm:cxn modelId="{1466FE5A-1FBA-4CBD-89CF-216A36650EDC}" srcId="{6BA90E58-339E-4903-9AF8-83BBA2EFB114}" destId="{E051D33E-01F1-4A03-8FFD-0EE0C8D04C79}" srcOrd="2" destOrd="0" parTransId="{37225B1C-37A9-4153-9B64-B8C6EBF9C27C}" sibTransId="{089D319E-7CE6-4A37-BFA2-2C7F840C98E5}"/>
    <dgm:cxn modelId="{46232283-D7D0-4C7C-9FFB-71578E0AA654}" type="presOf" srcId="{EF5174A1-57A0-42C8-ACAA-F0420E6B113E}" destId="{A8C36F1C-DB06-4170-923F-6477F90662B1}" srcOrd="0" destOrd="0" presId="urn:microsoft.com/office/officeart/2008/layout/PictureStrips"/>
    <dgm:cxn modelId="{3C6AA284-7946-4F9B-A07C-21C36DAE8BCC}" type="presOf" srcId="{7D006788-CE62-4688-9FF9-FF7C56B08667}" destId="{9FEA4159-DFCB-4342-8D6C-36D6AE5ABD59}" srcOrd="0" destOrd="0" presId="urn:microsoft.com/office/officeart/2008/layout/PictureStrips"/>
    <dgm:cxn modelId="{63F9EDBB-8516-4399-9534-20C67B5D9ACC}" srcId="{6BA90E58-339E-4903-9AF8-83BBA2EFB114}" destId="{7D006788-CE62-4688-9FF9-FF7C56B08667}" srcOrd="1" destOrd="0" parTransId="{C9ACA3D8-5B30-43AE-8464-A7885FED05B0}" sibTransId="{BD49F1BD-EE24-420E-A6B3-38675F75C920}"/>
    <dgm:cxn modelId="{7E879FD0-BD07-4325-A7A0-276080232356}" type="presOf" srcId="{989CA4A5-1DBC-4356-8933-5299442BCDFA}" destId="{B96A1C0C-564F-4B25-842E-5BE180B5AC02}" srcOrd="0" destOrd="0" presId="urn:microsoft.com/office/officeart/2008/layout/PictureStrips"/>
    <dgm:cxn modelId="{D49EAFE1-8ED4-406C-B0D0-16B48AB6896B}" type="presOf" srcId="{E051D33E-01F1-4A03-8FFD-0EE0C8D04C79}" destId="{52304A64-DFD3-443D-99E7-6CCBACA3D493}" srcOrd="0" destOrd="0" presId="urn:microsoft.com/office/officeart/2008/layout/PictureStrips"/>
    <dgm:cxn modelId="{00F6FEEB-516A-429A-81DA-E9180F824888}" srcId="{6BA90E58-339E-4903-9AF8-83BBA2EFB114}" destId="{EF5174A1-57A0-42C8-ACAA-F0420E6B113E}" srcOrd="0" destOrd="0" parTransId="{E0BED7F4-CD49-4711-AB5F-72FC1794D151}" sibTransId="{BB0CEBE8-7641-4833-8729-65C62AD527D5}"/>
    <dgm:cxn modelId="{E6B68847-D88F-472E-98C2-CFE06CF72C04}" type="presParOf" srcId="{05125900-6E66-414D-B3EE-C5A4D6E5690D}" destId="{BDBCC117-D8B6-4AD5-B96C-7B22A7B5C51D}" srcOrd="0" destOrd="0" presId="urn:microsoft.com/office/officeart/2008/layout/PictureStrips"/>
    <dgm:cxn modelId="{70E64A3C-B9C6-4085-BC90-2298797F8BA0}" type="presParOf" srcId="{BDBCC117-D8B6-4AD5-B96C-7B22A7B5C51D}" destId="{A8C36F1C-DB06-4170-923F-6477F90662B1}" srcOrd="0" destOrd="0" presId="urn:microsoft.com/office/officeart/2008/layout/PictureStrips"/>
    <dgm:cxn modelId="{EAA0BB9D-516A-43D9-A081-128C645ADCB6}" type="presParOf" srcId="{BDBCC117-D8B6-4AD5-B96C-7B22A7B5C51D}" destId="{AD7802F4-A63D-49A7-83CA-39EA5CC338F1}" srcOrd="1" destOrd="0" presId="urn:microsoft.com/office/officeart/2008/layout/PictureStrips"/>
    <dgm:cxn modelId="{3A2C3993-F59C-4FAF-8672-8225157D24A4}" type="presParOf" srcId="{05125900-6E66-414D-B3EE-C5A4D6E5690D}" destId="{BB2EDE58-E16B-477B-B585-E45A613F3CEC}" srcOrd="1" destOrd="0" presId="urn:microsoft.com/office/officeart/2008/layout/PictureStrips"/>
    <dgm:cxn modelId="{A2608598-8B51-4042-BD17-D6C66DB4EA45}" type="presParOf" srcId="{05125900-6E66-414D-B3EE-C5A4D6E5690D}" destId="{94BA85DF-7341-4556-BC07-29D2AEF14E51}" srcOrd="2" destOrd="0" presId="urn:microsoft.com/office/officeart/2008/layout/PictureStrips"/>
    <dgm:cxn modelId="{441102CD-211B-4543-AE05-60DB7591DDF2}" type="presParOf" srcId="{94BA85DF-7341-4556-BC07-29D2AEF14E51}" destId="{9FEA4159-DFCB-4342-8D6C-36D6AE5ABD59}" srcOrd="0" destOrd="0" presId="urn:microsoft.com/office/officeart/2008/layout/PictureStrips"/>
    <dgm:cxn modelId="{22EA8AF1-6535-4B3D-BDDC-6572C2F6A030}" type="presParOf" srcId="{94BA85DF-7341-4556-BC07-29D2AEF14E51}" destId="{7BA188DE-9F9A-43B2-A4C6-7AD6750C2DCE}" srcOrd="1" destOrd="0" presId="urn:microsoft.com/office/officeart/2008/layout/PictureStrips"/>
    <dgm:cxn modelId="{DD7B6964-416E-400D-93AF-182197A9BAB8}" type="presParOf" srcId="{05125900-6E66-414D-B3EE-C5A4D6E5690D}" destId="{F0DC1823-7815-41F1-AF4B-9930C6DD2A3B}" srcOrd="3" destOrd="0" presId="urn:microsoft.com/office/officeart/2008/layout/PictureStrips"/>
    <dgm:cxn modelId="{6810BE72-DF01-48B8-B566-368B8C8ED2CC}" type="presParOf" srcId="{05125900-6E66-414D-B3EE-C5A4D6E5690D}" destId="{1784DF09-8412-481B-9AD9-EBBD6E5B1A24}" srcOrd="4" destOrd="0" presId="urn:microsoft.com/office/officeart/2008/layout/PictureStrips"/>
    <dgm:cxn modelId="{9C8E0D5F-AFC2-4EA0-AF82-D1B80CD0C808}" type="presParOf" srcId="{1784DF09-8412-481B-9AD9-EBBD6E5B1A24}" destId="{52304A64-DFD3-443D-99E7-6CCBACA3D493}" srcOrd="0" destOrd="0" presId="urn:microsoft.com/office/officeart/2008/layout/PictureStrips"/>
    <dgm:cxn modelId="{464ADE2F-436B-40D8-9C8C-89AC8A4CC51E}" type="presParOf" srcId="{1784DF09-8412-481B-9AD9-EBBD6E5B1A24}" destId="{6F8E62B0-688E-4528-A6A9-C5177B5E7DB8}" srcOrd="1" destOrd="0" presId="urn:microsoft.com/office/officeart/2008/layout/PictureStrips"/>
    <dgm:cxn modelId="{07ABE997-7618-4BA8-854F-2D9666E716F1}" type="presParOf" srcId="{05125900-6E66-414D-B3EE-C5A4D6E5690D}" destId="{6826AD1E-FC20-4AE6-A86F-6D2468EC2E18}" srcOrd="5" destOrd="0" presId="urn:microsoft.com/office/officeart/2008/layout/PictureStrips"/>
    <dgm:cxn modelId="{F206D660-8F96-4AA4-BBF1-D9D3AB84E8C3}" type="presParOf" srcId="{05125900-6E66-414D-B3EE-C5A4D6E5690D}" destId="{C9116254-2F46-4494-9445-693822CAD33E}" srcOrd="6" destOrd="0" presId="urn:microsoft.com/office/officeart/2008/layout/PictureStrips"/>
    <dgm:cxn modelId="{149C3B35-3D64-412C-8A98-F214AF4BAC02}" type="presParOf" srcId="{C9116254-2F46-4494-9445-693822CAD33E}" destId="{B96A1C0C-564F-4B25-842E-5BE180B5AC02}" srcOrd="0" destOrd="0" presId="urn:microsoft.com/office/officeart/2008/layout/PictureStrips"/>
    <dgm:cxn modelId="{9766892E-77C5-49D3-848A-64070FD80DA2}" type="presParOf" srcId="{C9116254-2F46-4494-9445-693822CAD33E}" destId="{67748EAC-1086-427D-8AA8-CA34ECFD1B41}"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3D5C9-F21D-4311-B354-8967D7C5BC17}">
      <dsp:nvSpPr>
        <dsp:cNvPr id="0" name=""/>
        <dsp:cNvSpPr/>
      </dsp:nvSpPr>
      <dsp:spPr>
        <a:xfrm>
          <a:off x="0" y="3986076"/>
          <a:ext cx="11312201"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8359F2-65A4-4DBE-8A57-0BC904E87A18}">
      <dsp:nvSpPr>
        <dsp:cNvPr id="0" name=""/>
        <dsp:cNvSpPr/>
      </dsp:nvSpPr>
      <dsp:spPr>
        <a:xfrm>
          <a:off x="0" y="985331"/>
          <a:ext cx="11312201"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1CF7AD-E640-474D-A281-BE0DA4679AF6}">
      <dsp:nvSpPr>
        <dsp:cNvPr id="0" name=""/>
        <dsp:cNvSpPr/>
      </dsp:nvSpPr>
      <dsp:spPr>
        <a:xfrm>
          <a:off x="2941172" y="1577"/>
          <a:ext cx="8371028" cy="983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35" tIns="89535" rIns="89535" bIns="89535" numCol="1" spcCol="1270" anchor="b" anchorCtr="0">
          <a:noAutofit/>
        </a:bodyPr>
        <a:lstStyle/>
        <a:p>
          <a:pPr marL="0" lvl="0" indent="0" algn="l" defTabSz="2089150">
            <a:lnSpc>
              <a:spcPct val="90000"/>
            </a:lnSpc>
            <a:spcBef>
              <a:spcPct val="0"/>
            </a:spcBef>
            <a:spcAft>
              <a:spcPct val="35000"/>
            </a:spcAft>
            <a:buNone/>
          </a:pPr>
          <a:endParaRPr lang="en-US" sz="4700" kern="1200"/>
        </a:p>
      </dsp:txBody>
      <dsp:txXfrm>
        <a:off x="2941172" y="1577"/>
        <a:ext cx="8371028" cy="983754"/>
      </dsp:txXfrm>
    </dsp:sp>
    <dsp:sp modelId="{62B82852-FB6A-417E-B128-6B47F398369C}">
      <dsp:nvSpPr>
        <dsp:cNvPr id="0" name=""/>
        <dsp:cNvSpPr/>
      </dsp:nvSpPr>
      <dsp:spPr>
        <a:xfrm>
          <a:off x="0" y="1577"/>
          <a:ext cx="2941172" cy="98375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89535" rIns="89535" bIns="89535" numCol="1" spcCol="1270" anchor="ctr" anchorCtr="0">
          <a:noAutofit/>
        </a:bodyPr>
        <a:lstStyle/>
        <a:p>
          <a:pPr marL="0" lvl="0" indent="0" algn="ctr" defTabSz="2089150">
            <a:lnSpc>
              <a:spcPct val="90000"/>
            </a:lnSpc>
            <a:spcBef>
              <a:spcPct val="0"/>
            </a:spcBef>
            <a:spcAft>
              <a:spcPct val="35000"/>
            </a:spcAft>
            <a:buNone/>
          </a:pPr>
          <a:r>
            <a:rPr lang="en-US" sz="4700" kern="1200">
              <a:latin typeface="Nunito Sans ExtraLight" pitchFamily="2" charset="0"/>
            </a:rPr>
            <a:t>Vision</a:t>
          </a:r>
        </a:p>
      </dsp:txBody>
      <dsp:txXfrm>
        <a:off x="48032" y="49609"/>
        <a:ext cx="2845108" cy="935722"/>
      </dsp:txXfrm>
    </dsp:sp>
    <dsp:sp modelId="{CFD896D8-BADD-4AD6-B6EE-5CACC0BE82C9}">
      <dsp:nvSpPr>
        <dsp:cNvPr id="0" name=""/>
        <dsp:cNvSpPr/>
      </dsp:nvSpPr>
      <dsp:spPr>
        <a:xfrm>
          <a:off x="0" y="985331"/>
          <a:ext cx="11312201" cy="1967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35" tIns="89535" rIns="89535" bIns="89535" numCol="1" spcCol="1270" anchor="t" anchorCtr="0">
          <a:noAutofit/>
        </a:bodyPr>
        <a:lstStyle/>
        <a:p>
          <a:pPr marL="285750" lvl="1" indent="-285750" algn="l" defTabSz="1644650">
            <a:lnSpc>
              <a:spcPct val="90000"/>
            </a:lnSpc>
            <a:spcBef>
              <a:spcPct val="0"/>
            </a:spcBef>
            <a:spcAft>
              <a:spcPct val="15000"/>
            </a:spcAft>
            <a:buChar char="•"/>
          </a:pPr>
          <a:r>
            <a:rPr lang="en-US" sz="3700" kern="1200" dirty="0">
              <a:latin typeface="Nunito Sans ExtraLight" pitchFamily="2" charset="0"/>
            </a:rPr>
            <a:t>To be a leading water utility, contributing to the sustainable development of Oman</a:t>
          </a:r>
        </a:p>
      </dsp:txBody>
      <dsp:txXfrm>
        <a:off x="0" y="985331"/>
        <a:ext cx="11312201" cy="1967803"/>
      </dsp:txXfrm>
    </dsp:sp>
    <dsp:sp modelId="{8ACA4CFF-BBB5-49C4-B8F8-D2E558961B19}">
      <dsp:nvSpPr>
        <dsp:cNvPr id="0" name=""/>
        <dsp:cNvSpPr/>
      </dsp:nvSpPr>
      <dsp:spPr>
        <a:xfrm>
          <a:off x="2941172" y="3002322"/>
          <a:ext cx="8371028" cy="983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35" tIns="89535" rIns="89535" bIns="89535" numCol="1" spcCol="1270" anchor="b" anchorCtr="0">
          <a:noAutofit/>
        </a:bodyPr>
        <a:lstStyle/>
        <a:p>
          <a:pPr marL="0" lvl="0" indent="0" algn="l" defTabSz="2089150">
            <a:lnSpc>
              <a:spcPct val="90000"/>
            </a:lnSpc>
            <a:spcBef>
              <a:spcPct val="0"/>
            </a:spcBef>
            <a:spcAft>
              <a:spcPct val="35000"/>
            </a:spcAft>
            <a:buNone/>
          </a:pPr>
          <a:r>
            <a:rPr lang="en-US" sz="4700" kern="1200"/>
            <a:t> </a:t>
          </a:r>
        </a:p>
      </dsp:txBody>
      <dsp:txXfrm>
        <a:off x="2941172" y="3002322"/>
        <a:ext cx="8371028" cy="983754"/>
      </dsp:txXfrm>
    </dsp:sp>
    <dsp:sp modelId="{216446B8-6959-4709-8092-4C3B8F81B8A7}">
      <dsp:nvSpPr>
        <dsp:cNvPr id="0" name=""/>
        <dsp:cNvSpPr/>
      </dsp:nvSpPr>
      <dsp:spPr>
        <a:xfrm>
          <a:off x="0" y="3002322"/>
          <a:ext cx="2941172" cy="98375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89535" rIns="89535" bIns="89535" numCol="1" spcCol="1270" anchor="ctr" anchorCtr="0">
          <a:noAutofit/>
        </a:bodyPr>
        <a:lstStyle/>
        <a:p>
          <a:pPr marL="0" lvl="0" indent="0" algn="ctr" defTabSz="2089150">
            <a:lnSpc>
              <a:spcPct val="90000"/>
            </a:lnSpc>
            <a:spcBef>
              <a:spcPct val="0"/>
            </a:spcBef>
            <a:spcAft>
              <a:spcPct val="35000"/>
            </a:spcAft>
            <a:buNone/>
          </a:pPr>
          <a:r>
            <a:rPr lang="en-US" sz="4700" kern="1200">
              <a:latin typeface="Nunito Sans ExtraLight" pitchFamily="2" charset="0"/>
            </a:rPr>
            <a:t>Mission</a:t>
          </a:r>
        </a:p>
      </dsp:txBody>
      <dsp:txXfrm>
        <a:off x="48032" y="3050354"/>
        <a:ext cx="2845108" cy="935722"/>
      </dsp:txXfrm>
    </dsp:sp>
    <dsp:sp modelId="{6DDF3E2C-E556-4C24-9C2F-D221C80DB6BE}">
      <dsp:nvSpPr>
        <dsp:cNvPr id="0" name=""/>
        <dsp:cNvSpPr/>
      </dsp:nvSpPr>
      <dsp:spPr>
        <a:xfrm>
          <a:off x="0" y="3986076"/>
          <a:ext cx="11312201" cy="1967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35" tIns="89535" rIns="89535" bIns="89535" numCol="1" spcCol="1270" anchor="t" anchorCtr="0">
          <a:noAutofit/>
        </a:bodyPr>
        <a:lstStyle/>
        <a:p>
          <a:pPr marL="285750" lvl="1" indent="-285750" algn="l" defTabSz="1644650">
            <a:lnSpc>
              <a:spcPct val="90000"/>
            </a:lnSpc>
            <a:spcBef>
              <a:spcPct val="0"/>
            </a:spcBef>
            <a:spcAft>
              <a:spcPct val="15000"/>
            </a:spcAft>
            <a:buChar char="•"/>
          </a:pPr>
          <a:r>
            <a:rPr lang="en-US" sz="3700" kern="1200">
              <a:latin typeface="Nunito Sans ExtraLight" pitchFamily="2" charset="0"/>
            </a:rPr>
            <a:t>Committed to serving the society by providing safe reliable and sustainable water and wastewater services </a:t>
          </a:r>
        </a:p>
      </dsp:txBody>
      <dsp:txXfrm>
        <a:off x="0" y="3986076"/>
        <a:ext cx="11312201" cy="1967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36F1C-DB06-4170-923F-6477F90662B1}">
      <dsp:nvSpPr>
        <dsp:cNvPr id="0" name=""/>
        <dsp:cNvSpPr/>
      </dsp:nvSpPr>
      <dsp:spPr>
        <a:xfrm>
          <a:off x="3559288" y="574728"/>
          <a:ext cx="7440858" cy="2325268"/>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74982"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1" kern="1200" dirty="0"/>
            <a:t>Strategic Projects </a:t>
          </a:r>
        </a:p>
        <a:p>
          <a:pPr marL="0" lvl="0" indent="0" algn="l" defTabSz="1066800">
            <a:lnSpc>
              <a:spcPct val="90000"/>
            </a:lnSpc>
            <a:spcBef>
              <a:spcPct val="0"/>
            </a:spcBef>
            <a:spcAft>
              <a:spcPct val="35000"/>
            </a:spcAft>
            <a:buNone/>
          </a:pPr>
          <a:r>
            <a:rPr lang="en-US" sz="1400" kern="1200" dirty="0"/>
            <a:t>Related to water Security &amp; ensuring continuity of supplies</a:t>
          </a:r>
          <a:endParaRPr lang="en-US" sz="1400" kern="1200" dirty="0">
            <a:solidFill>
              <a:srgbClr val="FF0000"/>
            </a:solidFill>
          </a:endParaRPr>
        </a:p>
        <a:p>
          <a:pPr marL="0" lvl="0" indent="0" algn="l" defTabSz="1066800">
            <a:lnSpc>
              <a:spcPct val="90000"/>
            </a:lnSpc>
            <a:spcBef>
              <a:spcPct val="0"/>
            </a:spcBef>
            <a:spcAft>
              <a:spcPct val="35000"/>
            </a:spcAft>
            <a:buNone/>
          </a:pPr>
          <a:r>
            <a:rPr lang="en-US" sz="1400" kern="1200" dirty="0"/>
            <a:t>- Main Transmission lines </a:t>
          </a:r>
        </a:p>
        <a:p>
          <a:pPr marL="0" lvl="0" indent="0" algn="l" defTabSz="1066800">
            <a:lnSpc>
              <a:spcPct val="90000"/>
            </a:lnSpc>
            <a:spcBef>
              <a:spcPct val="0"/>
            </a:spcBef>
            <a:spcAft>
              <a:spcPct val="35000"/>
            </a:spcAft>
            <a:buNone/>
          </a:pPr>
          <a:r>
            <a:rPr lang="en-US" sz="1400" kern="1200" dirty="0"/>
            <a:t>- Main Pumping stations </a:t>
          </a:r>
        </a:p>
        <a:p>
          <a:pPr marL="0" lvl="0" indent="0" algn="l" defTabSz="1066800">
            <a:lnSpc>
              <a:spcPct val="90000"/>
            </a:lnSpc>
            <a:spcBef>
              <a:spcPct val="0"/>
            </a:spcBef>
            <a:spcAft>
              <a:spcPct val="35000"/>
            </a:spcAft>
            <a:buNone/>
          </a:pPr>
          <a:r>
            <a:rPr lang="en-US" sz="1400" kern="1200" dirty="0"/>
            <a:t>- Main S</a:t>
          </a:r>
          <a:r>
            <a:rPr lang="en-US" sz="1400" b="0" i="0" u="none" strike="noStrike" kern="1200" dirty="0">
              <a:solidFill>
                <a:srgbClr val="000000"/>
              </a:solidFill>
              <a:effectLst/>
              <a:latin typeface="Calibri" panose="020F0502020204030204" pitchFamily="34" charset="0"/>
            </a:rPr>
            <a:t>trategic Reservoirs </a:t>
          </a:r>
          <a:endParaRPr lang="en-US" sz="1400" kern="1200" dirty="0"/>
        </a:p>
      </dsp:txBody>
      <dsp:txXfrm>
        <a:off x="3559288" y="574728"/>
        <a:ext cx="7440858" cy="2325268"/>
      </dsp:txXfrm>
    </dsp:sp>
    <dsp:sp modelId="{AD7802F4-A63D-49A7-83CA-39EA5CC338F1}">
      <dsp:nvSpPr>
        <dsp:cNvPr id="0" name=""/>
        <dsp:cNvSpPr/>
      </dsp:nvSpPr>
      <dsp:spPr>
        <a:xfrm>
          <a:off x="3249252" y="238856"/>
          <a:ext cx="1627687" cy="2441531"/>
        </a:xfrm>
        <a:prstGeom prst="rect">
          <a:avLst/>
        </a:prstGeom>
        <a:blipFill rotWithShape="1">
          <a:blip xmlns:r="http://schemas.openxmlformats.org/officeDocument/2006/relationships" r:embed="rId1"/>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66077D40-593A-4DA7-9B10-FB2942389363}">
      <dsp:nvSpPr>
        <dsp:cNvPr id="0" name=""/>
        <dsp:cNvSpPr/>
      </dsp:nvSpPr>
      <dsp:spPr>
        <a:xfrm>
          <a:off x="3524763" y="3468941"/>
          <a:ext cx="7440858" cy="2325268"/>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74982" tIns="91440" rIns="91440" bIns="91440" numCol="1" spcCol="1270" anchor="ctr" anchorCtr="0">
          <a:noAutofit/>
        </a:bodyPr>
        <a:lstStyle/>
        <a:p>
          <a:pPr marL="0" lvl="0" indent="0" algn="l" defTabSz="711200">
            <a:lnSpc>
              <a:spcPct val="90000"/>
            </a:lnSpc>
            <a:spcBef>
              <a:spcPct val="0"/>
            </a:spcBef>
            <a:spcAft>
              <a:spcPct val="35000"/>
            </a:spcAft>
            <a:buNone/>
          </a:pPr>
          <a:r>
            <a:rPr lang="en-US" sz="2400" b="1" i="1" kern="1200" dirty="0">
              <a:solidFill>
                <a:prstClr val="black">
                  <a:hueOff val="0"/>
                  <a:satOff val="0"/>
                  <a:lumOff val="0"/>
                  <a:alphaOff val="0"/>
                </a:prstClr>
              </a:solidFill>
              <a:latin typeface="Calibri" panose="020F0502020204030204"/>
              <a:ea typeface="+mn-ea"/>
              <a:cs typeface="+mn-cs"/>
            </a:rPr>
            <a:t>Distribution Networks </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Construction of new distribution systems and expansions to increase coverage</a:t>
          </a:r>
        </a:p>
        <a:p>
          <a:pPr marL="0" lvl="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Distribution network projects </a:t>
          </a:r>
        </a:p>
      </dsp:txBody>
      <dsp:txXfrm>
        <a:off x="3524763" y="3468941"/>
        <a:ext cx="7440858" cy="2325268"/>
      </dsp:txXfrm>
    </dsp:sp>
    <dsp:sp modelId="{0F78F281-2BD8-4D8A-988C-1DDFD7D8141A}">
      <dsp:nvSpPr>
        <dsp:cNvPr id="0" name=""/>
        <dsp:cNvSpPr/>
      </dsp:nvSpPr>
      <dsp:spPr>
        <a:xfrm>
          <a:off x="3249252" y="3166110"/>
          <a:ext cx="1627687" cy="2441531"/>
        </a:xfrm>
        <a:prstGeom prst="rect">
          <a:avLst/>
        </a:prstGeom>
        <a:blipFill rotWithShape="1">
          <a:blip xmlns:r="http://schemas.openxmlformats.org/officeDocument/2006/relationships" r:embed="rId2"/>
          <a:srcRect/>
          <a:stretch>
            <a:fillRect l="-50000" r="-50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5DF8AB68-4BE5-4C68-AB52-D4CE9D80567B}">
      <dsp:nvSpPr>
        <dsp:cNvPr id="0" name=""/>
        <dsp:cNvSpPr/>
      </dsp:nvSpPr>
      <dsp:spPr>
        <a:xfrm>
          <a:off x="3559288" y="6159459"/>
          <a:ext cx="7440858" cy="2864823"/>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74982" tIns="91440" rIns="91440" bIns="91440" numCol="1" spcCol="1270" anchor="ctr" anchorCtr="0">
          <a:noAutofit/>
        </a:bodyPr>
        <a:lstStyle/>
        <a:p>
          <a:pPr marL="0" lvl="0" indent="0" algn="l" defTabSz="889000">
            <a:lnSpc>
              <a:spcPct val="90000"/>
            </a:lnSpc>
            <a:spcBef>
              <a:spcPct val="0"/>
            </a:spcBef>
            <a:spcAft>
              <a:spcPct val="35000"/>
            </a:spcAft>
            <a:buNone/>
          </a:pPr>
          <a:r>
            <a:rPr lang="en-US" sz="2400" b="1" i="1" kern="1200" dirty="0">
              <a:solidFill>
                <a:prstClr val="black">
                  <a:hueOff val="0"/>
                  <a:satOff val="0"/>
                  <a:lumOff val="0"/>
                  <a:alphaOff val="0"/>
                </a:prstClr>
              </a:solidFill>
              <a:latin typeface="Calibri" panose="020F0502020204030204"/>
              <a:ea typeface="+mn-ea"/>
              <a:cs typeface="+mn-cs"/>
            </a:rPr>
            <a:t>Others</a:t>
          </a:r>
          <a:r>
            <a:rPr lang="en-US" sz="3200" b="1" i="1" kern="1200" dirty="0">
              <a:solidFill>
                <a:prstClr val="black">
                  <a:hueOff val="0"/>
                  <a:satOff val="0"/>
                  <a:lumOff val="0"/>
                  <a:alphaOff val="0"/>
                </a:prstClr>
              </a:solidFill>
              <a:latin typeface="Calibri" panose="020F0502020204030204"/>
              <a:ea typeface="+mn-ea"/>
              <a:cs typeface="+mn-cs"/>
            </a:rPr>
            <a:t> </a:t>
          </a:r>
        </a:p>
        <a:p>
          <a:pPr marL="0" lvl="0" indent="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Projects of comprehensive nature</a:t>
          </a:r>
        </a:p>
        <a:p>
          <a:pPr marL="0" lvl="0" indent="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SCADA systems </a:t>
          </a:r>
        </a:p>
        <a:p>
          <a:pPr marL="0" lvl="0" indent="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Small &amp; Medium CAPEX </a:t>
          </a:r>
        </a:p>
        <a:p>
          <a:pPr marL="0" lvl="0" indent="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Consultancy projects </a:t>
          </a:r>
        </a:p>
        <a:p>
          <a:pPr marL="0" lvl="0" indent="0" algn="l" defTabSz="1066800">
            <a:lnSpc>
              <a:spcPct val="90000"/>
            </a:lnSpc>
            <a:spcBef>
              <a:spcPct val="0"/>
            </a:spcBef>
            <a:spcAft>
              <a:spcPct val="35000"/>
            </a:spcAft>
            <a:buNone/>
          </a:pPr>
          <a:r>
            <a:rPr lang="en-US" sz="1600" kern="1200" dirty="0">
              <a:solidFill>
                <a:srgbClr val="000000">
                  <a:hueOff val="0"/>
                  <a:satOff val="0"/>
                  <a:lumOff val="0"/>
                  <a:alphaOff val="0"/>
                </a:srgbClr>
              </a:solidFill>
              <a:latin typeface="Arial"/>
              <a:ea typeface="+mn-ea"/>
              <a:cs typeface="+mn-cs"/>
            </a:rPr>
            <a:t>- Rehabilitation projects   </a:t>
          </a:r>
        </a:p>
      </dsp:txBody>
      <dsp:txXfrm>
        <a:off x="3559288" y="6159459"/>
        <a:ext cx="7440858" cy="2864823"/>
      </dsp:txXfrm>
    </dsp:sp>
    <dsp:sp modelId="{9CDCED27-E213-4C08-AE17-C35DB2A2EAD1}">
      <dsp:nvSpPr>
        <dsp:cNvPr id="0" name=""/>
        <dsp:cNvSpPr/>
      </dsp:nvSpPr>
      <dsp:spPr>
        <a:xfrm>
          <a:off x="3249252" y="6093365"/>
          <a:ext cx="1627687" cy="2441531"/>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36F1C-DB06-4170-923F-6477F90662B1}">
      <dsp:nvSpPr>
        <dsp:cNvPr id="0" name=""/>
        <dsp:cNvSpPr/>
      </dsp:nvSpPr>
      <dsp:spPr>
        <a:xfrm>
          <a:off x="0" y="1414068"/>
          <a:ext cx="7970802" cy="1217191"/>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87153" tIns="121920" rIns="121920" bIns="121920" numCol="1" spcCol="1270" anchor="ctr" anchorCtr="0">
          <a:noAutofi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Sewage Treatment Plant (STP) </a:t>
          </a:r>
        </a:p>
      </dsp:txBody>
      <dsp:txXfrm>
        <a:off x="0" y="1414068"/>
        <a:ext cx="7970802" cy="1217191"/>
      </dsp:txXfrm>
    </dsp:sp>
    <dsp:sp modelId="{AD7802F4-A63D-49A7-83CA-39EA5CC338F1}">
      <dsp:nvSpPr>
        <dsp:cNvPr id="0" name=""/>
        <dsp:cNvSpPr/>
      </dsp:nvSpPr>
      <dsp:spPr>
        <a:xfrm>
          <a:off x="0" y="1149808"/>
          <a:ext cx="967495" cy="1187374"/>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42000" r="-42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9FEA4159-DFCB-4342-8D6C-36D6AE5ABD59}">
      <dsp:nvSpPr>
        <dsp:cNvPr id="0" name=""/>
        <dsp:cNvSpPr/>
      </dsp:nvSpPr>
      <dsp:spPr>
        <a:xfrm>
          <a:off x="0" y="3828462"/>
          <a:ext cx="7970802" cy="1217191"/>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87153" tIns="121920" rIns="121920" bIns="121920" numCol="1" spcCol="1270" anchor="ctr" anchorCtr="0">
          <a:noAutofi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Sewer Network</a:t>
          </a:r>
        </a:p>
      </dsp:txBody>
      <dsp:txXfrm>
        <a:off x="0" y="3828462"/>
        <a:ext cx="7970802" cy="1217191"/>
      </dsp:txXfrm>
    </dsp:sp>
    <dsp:sp modelId="{7BA188DE-9F9A-43B2-A4C6-7AD6750C2DCE}">
      <dsp:nvSpPr>
        <dsp:cNvPr id="0" name=""/>
        <dsp:cNvSpPr/>
      </dsp:nvSpPr>
      <dsp:spPr>
        <a:xfrm>
          <a:off x="0" y="3615621"/>
          <a:ext cx="966380" cy="1186014"/>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42000" r="-42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52304A64-DFD3-443D-99E7-6CCBACA3D493}">
      <dsp:nvSpPr>
        <dsp:cNvPr id="0" name=""/>
        <dsp:cNvSpPr/>
      </dsp:nvSpPr>
      <dsp:spPr>
        <a:xfrm>
          <a:off x="0" y="6395753"/>
          <a:ext cx="7970802" cy="1217191"/>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87153" tIns="121920" rIns="121920" bIns="121920" numCol="1" spcCol="1270" anchor="ctr" anchorCtr="0">
          <a:noAutofi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Treated  Effluent Network</a:t>
          </a:r>
        </a:p>
      </dsp:txBody>
      <dsp:txXfrm>
        <a:off x="0" y="6395753"/>
        <a:ext cx="7970802" cy="1217191"/>
      </dsp:txXfrm>
    </dsp:sp>
    <dsp:sp modelId="{6F8E62B0-688E-4528-A6A9-C5177B5E7DB8}">
      <dsp:nvSpPr>
        <dsp:cNvPr id="0" name=""/>
        <dsp:cNvSpPr/>
      </dsp:nvSpPr>
      <dsp:spPr>
        <a:xfrm>
          <a:off x="0" y="6192380"/>
          <a:ext cx="968925" cy="1187374"/>
        </a:xfrm>
        <a:prstGeom prst="rect">
          <a:avLst/>
        </a:prstGeom>
        <a:blipFill rotWithShape="1">
          <a:blip xmlns:r="http://schemas.openxmlformats.org/officeDocument/2006/relationships" r:embed="rId3"/>
          <a:srcRect/>
          <a:stretch>
            <a:fillRect l="-37000" r="-3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B96A1C0C-564F-4B25-842E-5BE180B5AC02}">
      <dsp:nvSpPr>
        <dsp:cNvPr id="0" name=""/>
        <dsp:cNvSpPr/>
      </dsp:nvSpPr>
      <dsp:spPr>
        <a:xfrm>
          <a:off x="0" y="8915643"/>
          <a:ext cx="7970802" cy="1217191"/>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87153" tIns="121920" rIns="121920" bIns="121920" numCol="1" spcCol="1270" anchor="ctr" anchorCtr="0">
          <a:noAutofit/>
        </a:bodyPr>
        <a:lstStyle/>
        <a:p>
          <a:pPr marL="0" lvl="0" indent="0" algn="l" defTabSz="711200">
            <a:lnSpc>
              <a:spcPct val="90000"/>
            </a:lnSpc>
            <a:spcBef>
              <a:spcPct val="0"/>
            </a:spcBef>
            <a:spcAft>
              <a:spcPct val="35000"/>
            </a:spcAft>
            <a:buNone/>
          </a:pPr>
          <a:r>
            <a:rPr lang="en-US" sz="3200" b="1" i="1" kern="1200" dirty="0">
              <a:solidFill>
                <a:prstClr val="black">
                  <a:hueOff val="0"/>
                  <a:satOff val="0"/>
                  <a:lumOff val="0"/>
                  <a:alphaOff val="0"/>
                </a:prstClr>
              </a:solidFill>
              <a:latin typeface="Calibri" panose="020F0502020204030204"/>
              <a:ea typeface="+mn-ea"/>
              <a:cs typeface="+mn-cs"/>
            </a:rPr>
            <a:t>Others </a:t>
          </a:r>
        </a:p>
      </dsp:txBody>
      <dsp:txXfrm>
        <a:off x="0" y="8915643"/>
        <a:ext cx="7970802" cy="1217191"/>
      </dsp:txXfrm>
    </dsp:sp>
    <dsp:sp modelId="{67748EAC-1086-427D-8AA8-CA34ECFD1B41}">
      <dsp:nvSpPr>
        <dsp:cNvPr id="0" name=""/>
        <dsp:cNvSpPr/>
      </dsp:nvSpPr>
      <dsp:spPr>
        <a:xfrm>
          <a:off x="0" y="8643678"/>
          <a:ext cx="967495" cy="1187374"/>
        </a:xfrm>
        <a:prstGeom prst="rect">
          <a:avLst/>
        </a:prstGeom>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59000" r="-5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OM"/>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19904B41-2D18-4078-9ADF-86C9F1995ECB}" type="datetimeFigureOut">
              <a:rPr lang="ar-OM" smtClean="0"/>
              <a:t>23/10/1446</a:t>
            </a:fld>
            <a:endParaRPr lang="ar-OM"/>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OM"/>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OM"/>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F961B7CA-7FB1-4C50-9DB1-192A84570BE8}" type="slidenum">
              <a:rPr lang="ar-OM" smtClean="0"/>
              <a:t>‹#›</a:t>
            </a:fld>
            <a:endParaRPr lang="ar-OM"/>
          </a:p>
        </p:txBody>
      </p:sp>
    </p:spTree>
    <p:extLst>
      <p:ext uri="{BB962C8B-B14F-4D97-AF65-F5344CB8AC3E}">
        <p14:creationId xmlns:p14="http://schemas.microsoft.com/office/powerpoint/2010/main" val="3329431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3 1">
  <p:cSld name="Custom Layout 3 1">
    <p:spTree>
      <p:nvGrpSpPr>
        <p:cNvPr id="1" name="Shape 19"/>
        <p:cNvGrpSpPr/>
        <p:nvPr/>
      </p:nvGrpSpPr>
      <p:grpSpPr>
        <a:xfrm>
          <a:off x="0" y="0"/>
          <a:ext cx="0" cy="0"/>
          <a:chOff x="0" y="0"/>
          <a:chExt cx="0" cy="0"/>
        </a:xfrm>
      </p:grpSpPr>
      <p:pic>
        <p:nvPicPr>
          <p:cNvPr id="7" name="Picture 6">
            <a:extLst>
              <a:ext uri="{FF2B5EF4-FFF2-40B4-BE49-F238E27FC236}">
                <a16:creationId xmlns:a16="http://schemas.microsoft.com/office/drawing/2014/main" id="{C47F81CA-1B89-7ACA-4268-5C6D3F748E45}"/>
              </a:ext>
            </a:extLst>
          </p:cNvPr>
          <p:cNvPicPr>
            <a:picLocks noChangeAspect="1"/>
          </p:cNvPicPr>
          <p:nvPr/>
        </p:nvPicPr>
        <p:blipFill>
          <a:blip r:embed="rId2"/>
          <a:stretch>
            <a:fillRect/>
          </a:stretch>
        </p:blipFill>
        <p:spPr>
          <a:xfrm>
            <a:off x="371630" y="8668586"/>
            <a:ext cx="2160683" cy="1368344"/>
          </a:xfrm>
          <a:prstGeom prst="rect">
            <a:avLst/>
          </a:prstGeom>
        </p:spPr>
      </p:pic>
      <p:sp>
        <p:nvSpPr>
          <p:cNvPr id="10" name="Title Text"/>
          <p:cNvSpPr txBox="1">
            <a:spLocks noGrp="1"/>
          </p:cNvSpPr>
          <p:nvPr>
            <p:ph type="title" hasCustomPrompt="1"/>
          </p:nvPr>
        </p:nvSpPr>
        <p:spPr>
          <a:xfrm>
            <a:off x="448364" y="3254905"/>
            <a:ext cx="16528211" cy="2081495"/>
          </a:xfrm>
          <a:prstGeom prst="rect">
            <a:avLst/>
          </a:prstGeom>
        </p:spPr>
        <p:txBody>
          <a:bodyPr/>
          <a:lstStyle>
            <a:lvl1pPr>
              <a:lnSpc>
                <a:spcPct val="90000"/>
              </a:lnSpc>
              <a:defRPr sz="6132" b="1" i="0" spc="-92" baseline="0">
                <a:solidFill>
                  <a:schemeClr val="bg1"/>
                </a:solidFill>
                <a:latin typeface="Avenir Black" panose="02000503020000020003" pitchFamily="2" charset="0"/>
              </a:defRPr>
            </a:lvl1pPr>
          </a:lstStyle>
          <a:p>
            <a:r>
              <a:rPr lang="en-US"/>
              <a:t>TITLE TEXT</a:t>
            </a:r>
          </a:p>
        </p:txBody>
      </p:sp>
      <p:pic>
        <p:nvPicPr>
          <p:cNvPr id="2" name="Graphic 1">
            <a:extLst>
              <a:ext uri="{FF2B5EF4-FFF2-40B4-BE49-F238E27FC236}">
                <a16:creationId xmlns:a16="http://schemas.microsoft.com/office/drawing/2014/main" id="{472FD550-1C9C-C0DB-3527-43CDF7306F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2"/>
            <a:ext cx="18288000" cy="8517935"/>
          </a:xfrm>
          <a:prstGeom prst="rect">
            <a:avLst/>
          </a:prstGeom>
        </p:spPr>
      </p:pic>
    </p:spTree>
    <p:extLst>
      <p:ext uri="{BB962C8B-B14F-4D97-AF65-F5344CB8AC3E}">
        <p14:creationId xmlns:p14="http://schemas.microsoft.com/office/powerpoint/2010/main" val="122315800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7.png"/><Relationship Id="rId11" Type="http://schemas.microsoft.com/office/2007/relationships/hdphoto" Target="../media/hdphoto1.wdp"/><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1.png"/><Relationship Id="rId7" Type="http://schemas.openxmlformats.org/officeDocument/2006/relationships/image" Target="../media/image33.png"/><Relationship Id="rId12"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microsoft.com/office/2007/relationships/hdphoto" Target="../media/hdphoto2.wdp"/><Relationship Id="rId10"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jpe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microsoft.com/office/2007/relationships/hdphoto" Target="../media/hdphoto3.wdp"/><Relationship Id="rId12"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37.png"/><Relationship Id="rId5" Type="http://schemas.microsoft.com/office/2007/relationships/hdphoto" Target="../media/hdphoto2.wdp"/><Relationship Id="rId10" Type="http://schemas.openxmlformats.org/officeDocument/2006/relationships/image" Target="../media/image34.svg"/><Relationship Id="rId4" Type="http://schemas.openxmlformats.org/officeDocument/2006/relationships/image" Target="../media/image31.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7.png"/><Relationship Id="rId5" Type="http://schemas.microsoft.com/office/2007/relationships/hdphoto" Target="../media/hdphoto2.wdp"/><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10" Type="http://schemas.openxmlformats.org/officeDocument/2006/relationships/image" Target="../media/image43.svg"/><Relationship Id="rId4" Type="http://schemas.openxmlformats.org/officeDocument/2006/relationships/chart" Target="../charts/chart1.xml"/><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1.png"/><Relationship Id="rId7" Type="http://schemas.openxmlformats.org/officeDocument/2006/relationships/image" Target="../media/image49.png"/><Relationship Id="rId12" Type="http://schemas.openxmlformats.org/officeDocument/2006/relationships/image" Target="../media/image5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3.png"/><Relationship Id="rId5" Type="http://schemas.openxmlformats.org/officeDocument/2006/relationships/image" Target="../media/image46.png"/><Relationship Id="rId10" Type="http://schemas.openxmlformats.org/officeDocument/2006/relationships/image" Target="../media/image52.svg"/><Relationship Id="rId4" Type="http://schemas.openxmlformats.org/officeDocument/2006/relationships/image" Target="../media/image44.png"/><Relationship Id="rId9" Type="http://schemas.openxmlformats.org/officeDocument/2006/relationships/image" Target="../media/image51.png"/></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txBody>
          <a:bodyPr/>
          <a:lstStyle/>
          <a:p>
            <a:endParaRPr lang="ar-OM"/>
          </a:p>
        </p:txBody>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txBody>
          <a:bodyPr/>
          <a:lstStyle/>
          <a:p>
            <a:endParaRPr lang="ar-OM"/>
          </a:p>
        </p:txBody>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txBody>
          <a:bodyPr/>
          <a:lstStyle/>
          <a:p>
            <a:endParaRPr lang="ar-OM"/>
          </a:p>
        </p:txBody>
      </p:sp>
      <p:sp>
        <p:nvSpPr>
          <p:cNvPr id="5" name="TextBox 4">
            <a:extLst>
              <a:ext uri="{FF2B5EF4-FFF2-40B4-BE49-F238E27FC236}">
                <a16:creationId xmlns:a16="http://schemas.microsoft.com/office/drawing/2014/main" id="{ABE36FAB-DF32-F564-A363-ED38DC671A73}"/>
              </a:ext>
            </a:extLst>
          </p:cNvPr>
          <p:cNvSpPr txBox="1"/>
          <p:nvPr/>
        </p:nvSpPr>
        <p:spPr>
          <a:xfrm>
            <a:off x="3235061" y="3526655"/>
            <a:ext cx="10515600" cy="1569660"/>
          </a:xfrm>
          <a:prstGeom prst="rect">
            <a:avLst/>
          </a:prstGeom>
          <a:noFill/>
        </p:spPr>
        <p:txBody>
          <a:bodyPr wrap="square" rtlCol="0">
            <a:spAutoFit/>
          </a:bodyPr>
          <a:lstStyle/>
          <a:p>
            <a:pPr algn="ctr"/>
            <a:r>
              <a:rPr lang="en-US" sz="4800" dirty="0">
                <a:solidFill>
                  <a:srgbClr val="FF0000"/>
                </a:solidFill>
              </a:rPr>
              <a:t>Advancing Water Security and Infrastructure in Oman</a:t>
            </a:r>
            <a:endParaRPr lang="ar-OM" sz="4800" dirty="0">
              <a:solidFill>
                <a:srgbClr val="FF0000"/>
              </a:solidFill>
            </a:endParaRPr>
          </a:p>
        </p:txBody>
      </p:sp>
      <p:pic>
        <p:nvPicPr>
          <p:cNvPr id="7" name="Picture 6">
            <a:extLst>
              <a:ext uri="{FF2B5EF4-FFF2-40B4-BE49-F238E27FC236}">
                <a16:creationId xmlns:a16="http://schemas.microsoft.com/office/drawing/2014/main" id="{0C9425F9-876B-FADF-F9AE-7BB793CC427D}"/>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8" name="TextBox 7">
            <a:extLst>
              <a:ext uri="{FF2B5EF4-FFF2-40B4-BE49-F238E27FC236}">
                <a16:creationId xmlns:a16="http://schemas.microsoft.com/office/drawing/2014/main" id="{F861C566-132F-1125-AA73-F6AB4CC0FD69}"/>
              </a:ext>
            </a:extLst>
          </p:cNvPr>
          <p:cNvSpPr txBox="1"/>
          <p:nvPr/>
        </p:nvSpPr>
        <p:spPr>
          <a:xfrm>
            <a:off x="6778361" y="5975515"/>
            <a:ext cx="3429000" cy="1569660"/>
          </a:xfrm>
          <a:prstGeom prst="rect">
            <a:avLst/>
          </a:prstGeom>
          <a:noFill/>
        </p:spPr>
        <p:txBody>
          <a:bodyPr wrap="square" rtlCol="0">
            <a:spAutoFit/>
          </a:bodyPr>
          <a:lstStyle/>
          <a:p>
            <a:pPr algn="ctr"/>
            <a:r>
              <a:rPr lang="en-US" sz="3200" b="1" dirty="0">
                <a:solidFill>
                  <a:schemeClr val="tx2">
                    <a:lumMod val="75000"/>
                  </a:schemeClr>
                </a:solidFill>
              </a:rPr>
              <a:t>Sultan Al Salami Date: 4- 6 May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9F14DF91-57A6-B276-D784-7FC398C80527}"/>
              </a:ext>
            </a:extLst>
          </p:cNvPr>
          <p:cNvPicPr>
            <a:picLocks noChangeAspect="1"/>
          </p:cNvPicPr>
          <p:nvPr/>
        </p:nvPicPr>
        <p:blipFill>
          <a:blip r:embed="rId3"/>
          <a:stretch>
            <a:fillRect/>
          </a:stretch>
        </p:blipFill>
        <p:spPr>
          <a:xfrm>
            <a:off x="371630" y="8668586"/>
            <a:ext cx="2160683" cy="1368344"/>
          </a:xfrm>
          <a:prstGeom prst="rect">
            <a:avLst/>
          </a:prstGeom>
        </p:spPr>
      </p:pic>
      <p:pic>
        <p:nvPicPr>
          <p:cNvPr id="4" name="Picture 4" descr="F:\Rainfall Map.jpg">
            <a:extLst>
              <a:ext uri="{FF2B5EF4-FFF2-40B4-BE49-F238E27FC236}">
                <a16:creationId xmlns:a16="http://schemas.microsoft.com/office/drawing/2014/main" id="{10B89FF8-5527-F5AC-0E1D-132BEA0AB50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439081" y="1460315"/>
            <a:ext cx="5319629" cy="7105151"/>
          </a:xfrm>
          <a:prstGeom prst="rect">
            <a:avLst/>
          </a:prstGeom>
          <a:noFill/>
        </p:spPr>
      </p:pic>
      <p:sp>
        <p:nvSpPr>
          <p:cNvPr id="5" name="Title 18">
            <a:extLst>
              <a:ext uri="{FF2B5EF4-FFF2-40B4-BE49-F238E27FC236}">
                <a16:creationId xmlns:a16="http://schemas.microsoft.com/office/drawing/2014/main" id="{22256B62-F856-A7ED-4BA1-1DF2314D7E9B}"/>
              </a:ext>
            </a:extLst>
          </p:cNvPr>
          <p:cNvSpPr txBox="1">
            <a:spLocks/>
          </p:cNvSpPr>
          <p:nvPr/>
        </p:nvSpPr>
        <p:spPr>
          <a:xfrm>
            <a:off x="-2" y="410242"/>
            <a:ext cx="15951225" cy="799616"/>
          </a:xfrm>
          <a:prstGeom prst="rect">
            <a:avLst/>
          </a:prstGeom>
        </p:spPr>
        <p:txBody>
          <a:bodyPr/>
          <a:lstStyle>
            <a:defPPr marR="0" lvl="0" algn="l" rtl="0">
              <a:lnSpc>
                <a:spcPct val="100000"/>
              </a:lnSpc>
              <a:spcBef>
                <a:spcPts val="0"/>
              </a:spcBef>
              <a:spcAft>
                <a:spcPts val="0"/>
              </a:spcAft>
              <a:defRPr lang="en-US"/>
            </a:defPPr>
            <a:lvl1pPr marR="0" lvl="0">
              <a:lnSpc>
                <a:spcPct val="100000"/>
              </a:lnSpc>
              <a:spcBef>
                <a:spcPts val="0"/>
              </a:spcBef>
              <a:spcAft>
                <a:spcPts val="0"/>
              </a:spcAft>
              <a:buClr>
                <a:srgbClr val="000000"/>
              </a:buClr>
              <a:buFont typeface="Arial"/>
              <a:defRPr sz="4999" b="1" i="0" u="none" strike="noStrike" cap="none" spc="-75">
                <a:solidFill>
                  <a:srgbClr val="01474D"/>
                </a:solidFill>
                <a:latin typeface="Avenir Next" panose="020B0503020202020204" pitchFamily="34" charset="0"/>
                <a:ea typeface="Arial"/>
                <a:cs typeface="Arial"/>
              </a:defRPr>
            </a:lvl1pPr>
            <a:lvl2pPr marR="0" lvl="1">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9pPr>
          </a:lstStyle>
          <a:p>
            <a:r>
              <a:rPr lang="en-US" sz="7499" dirty="0"/>
              <a:t>    Overview of Water Situation in Oman</a:t>
            </a:r>
          </a:p>
        </p:txBody>
      </p:sp>
      <p:grpSp>
        <p:nvGrpSpPr>
          <p:cNvPr id="6" name="Group 5">
            <a:extLst>
              <a:ext uri="{FF2B5EF4-FFF2-40B4-BE49-F238E27FC236}">
                <a16:creationId xmlns:a16="http://schemas.microsoft.com/office/drawing/2014/main" id="{E3F29391-3D60-3AB9-18A6-D944A984454A}"/>
              </a:ext>
            </a:extLst>
          </p:cNvPr>
          <p:cNvGrpSpPr/>
          <p:nvPr/>
        </p:nvGrpSpPr>
        <p:grpSpPr>
          <a:xfrm>
            <a:off x="6323893" y="1747478"/>
            <a:ext cx="10038455" cy="7573769"/>
            <a:chOff x="6305042" y="1160420"/>
            <a:chExt cx="6279744" cy="5049179"/>
          </a:xfrm>
        </p:grpSpPr>
        <p:sp>
          <p:nvSpPr>
            <p:cNvPr id="7" name="TextBox 6">
              <a:extLst>
                <a:ext uri="{FF2B5EF4-FFF2-40B4-BE49-F238E27FC236}">
                  <a16:creationId xmlns:a16="http://schemas.microsoft.com/office/drawing/2014/main" id="{681FAA2E-AD31-8EC3-813C-264791B6F065}"/>
                </a:ext>
              </a:extLst>
            </p:cNvPr>
            <p:cNvSpPr txBox="1"/>
            <p:nvPr/>
          </p:nvSpPr>
          <p:spPr>
            <a:xfrm>
              <a:off x="7487708" y="1160420"/>
              <a:ext cx="4628091" cy="307777"/>
            </a:xfrm>
            <a:prstGeom prst="rect">
              <a:avLst/>
            </a:prstGeom>
            <a:noFill/>
          </p:spPr>
          <p:txBody>
            <a:bodyPr wrap="square" lIns="0" tIns="0" rtlCol="0" anchor="t">
              <a:spAutoFit/>
            </a:bodyPr>
            <a:lstStyle/>
            <a:p>
              <a:pPr defTabSz="1828755">
                <a:spcBef>
                  <a:spcPct val="20000"/>
                </a:spcBef>
                <a:defRPr/>
              </a:pPr>
              <a:endParaRPr lang="en-US" sz="2700" b="1" dirty="0">
                <a:solidFill>
                  <a:schemeClr val="tx1">
                    <a:lumMod val="50000"/>
                    <a:lumOff val="50000"/>
                  </a:schemeClr>
                </a:solidFill>
                <a:latin typeface="Nunito Sans" pitchFamily="2" charset="0"/>
              </a:endParaRPr>
            </a:p>
          </p:txBody>
        </p:sp>
        <p:sp>
          <p:nvSpPr>
            <p:cNvPr id="8" name="Oval 7">
              <a:extLst>
                <a:ext uri="{FF2B5EF4-FFF2-40B4-BE49-F238E27FC236}">
                  <a16:creationId xmlns:a16="http://schemas.microsoft.com/office/drawing/2014/main" id="{71EAE3EE-2F1A-939B-6A0F-3ECD6DB9482A}"/>
                </a:ext>
              </a:extLst>
            </p:cNvPr>
            <p:cNvSpPr/>
            <p:nvPr/>
          </p:nvSpPr>
          <p:spPr>
            <a:xfrm>
              <a:off x="6305042" y="2561385"/>
              <a:ext cx="907005" cy="881040"/>
            </a:xfrm>
            <a:prstGeom prst="ellipse">
              <a:avLst/>
            </a:prstGeom>
            <a:solidFill>
              <a:srgbClr val="69C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1" dirty="0">
                <a:solidFill>
                  <a:schemeClr val="bg1"/>
                </a:solidFill>
                <a:latin typeface="Nunito Sans" pitchFamily="2" charset="0"/>
              </a:endParaRPr>
            </a:p>
          </p:txBody>
        </p:sp>
        <p:sp>
          <p:nvSpPr>
            <p:cNvPr id="9" name="Oval 8">
              <a:extLst>
                <a:ext uri="{FF2B5EF4-FFF2-40B4-BE49-F238E27FC236}">
                  <a16:creationId xmlns:a16="http://schemas.microsoft.com/office/drawing/2014/main" id="{640E25FF-3A25-B69E-2D5B-85335CF98BEF}"/>
                </a:ext>
              </a:extLst>
            </p:cNvPr>
            <p:cNvSpPr/>
            <p:nvPr/>
          </p:nvSpPr>
          <p:spPr>
            <a:xfrm>
              <a:off x="6327301" y="5055372"/>
              <a:ext cx="907005" cy="8810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1" dirty="0">
                <a:solidFill>
                  <a:schemeClr val="bg1"/>
                </a:solidFill>
                <a:latin typeface="Nunito Sans" pitchFamily="2" charset="0"/>
              </a:endParaRPr>
            </a:p>
          </p:txBody>
        </p:sp>
        <p:sp>
          <p:nvSpPr>
            <p:cNvPr id="10" name="Oval 9">
              <a:extLst>
                <a:ext uri="{FF2B5EF4-FFF2-40B4-BE49-F238E27FC236}">
                  <a16:creationId xmlns:a16="http://schemas.microsoft.com/office/drawing/2014/main" id="{D93E1B88-DCC3-A19B-B6D6-F2739C523ADC}"/>
                </a:ext>
              </a:extLst>
            </p:cNvPr>
            <p:cNvSpPr/>
            <p:nvPr/>
          </p:nvSpPr>
          <p:spPr>
            <a:xfrm>
              <a:off x="6331896" y="1342669"/>
              <a:ext cx="907004" cy="88103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bg1"/>
                </a:solidFill>
                <a:latin typeface="Nunito Sans" pitchFamily="2" charset="0"/>
              </a:endParaRPr>
            </a:p>
          </p:txBody>
        </p:sp>
        <p:grpSp>
          <p:nvGrpSpPr>
            <p:cNvPr id="11" name="Group 10">
              <a:extLst>
                <a:ext uri="{FF2B5EF4-FFF2-40B4-BE49-F238E27FC236}">
                  <a16:creationId xmlns:a16="http://schemas.microsoft.com/office/drawing/2014/main" id="{B1C65E20-D6D9-2957-FE82-945BEDB88177}"/>
                </a:ext>
              </a:extLst>
            </p:cNvPr>
            <p:cNvGrpSpPr/>
            <p:nvPr/>
          </p:nvGrpSpPr>
          <p:grpSpPr>
            <a:xfrm>
              <a:off x="6357354" y="3842958"/>
              <a:ext cx="907005" cy="885276"/>
              <a:chOff x="6514287" y="3227169"/>
              <a:chExt cx="907005" cy="885276"/>
            </a:xfrm>
          </p:grpSpPr>
          <p:sp>
            <p:nvSpPr>
              <p:cNvPr id="15" name="Oval 14">
                <a:extLst>
                  <a:ext uri="{FF2B5EF4-FFF2-40B4-BE49-F238E27FC236}">
                    <a16:creationId xmlns:a16="http://schemas.microsoft.com/office/drawing/2014/main" id="{076C5BEE-0E1E-2403-6584-AE386224202B}"/>
                  </a:ext>
                </a:extLst>
              </p:cNvPr>
              <p:cNvSpPr/>
              <p:nvPr/>
            </p:nvSpPr>
            <p:spPr>
              <a:xfrm>
                <a:off x="6514287" y="3227169"/>
                <a:ext cx="907005" cy="88104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bg1"/>
                  </a:solidFill>
                  <a:latin typeface="Nunito Sans" pitchFamily="2" charset="0"/>
                </a:endParaRPr>
              </a:p>
            </p:txBody>
          </p:sp>
          <p:pic>
            <p:nvPicPr>
              <p:cNvPr id="16" name="Picture 15">
                <a:extLst>
                  <a:ext uri="{FF2B5EF4-FFF2-40B4-BE49-F238E27FC236}">
                    <a16:creationId xmlns:a16="http://schemas.microsoft.com/office/drawing/2014/main" id="{5B1B33F9-3BD9-35D4-4DA2-E86E0E970F29}"/>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612926" y="3535160"/>
                <a:ext cx="605085" cy="577285"/>
              </a:xfrm>
              <a:prstGeom prst="rect">
                <a:avLst/>
              </a:prstGeom>
            </p:spPr>
          </p:pic>
        </p:grpSp>
        <p:sp>
          <p:nvSpPr>
            <p:cNvPr id="12" name="TextBox 11">
              <a:extLst>
                <a:ext uri="{FF2B5EF4-FFF2-40B4-BE49-F238E27FC236}">
                  <a16:creationId xmlns:a16="http://schemas.microsoft.com/office/drawing/2014/main" id="{49C1680D-224B-F8F3-F187-3E7425BCC0A8}"/>
                </a:ext>
              </a:extLst>
            </p:cNvPr>
            <p:cNvSpPr txBox="1"/>
            <p:nvPr/>
          </p:nvSpPr>
          <p:spPr>
            <a:xfrm>
              <a:off x="7353997" y="1455498"/>
              <a:ext cx="4812324" cy="861775"/>
            </a:xfrm>
            <a:prstGeom prst="rect">
              <a:avLst/>
            </a:prstGeom>
            <a:noFill/>
          </p:spPr>
          <p:txBody>
            <a:bodyPr wrap="square" lIns="0" tIns="0" rtlCol="0" anchor="t">
              <a:spAutoFit/>
            </a:bodyPr>
            <a:lstStyle/>
            <a:p>
              <a:pPr marL="1114425" lvl="1" indent="-428625" defTabSz="1828755">
                <a:spcBef>
                  <a:spcPct val="20000"/>
                </a:spcBef>
                <a:buFont typeface="Arial" panose="020B0604020202020204" pitchFamily="34" charset="0"/>
                <a:buChar char="•"/>
                <a:defRPr/>
              </a:pPr>
              <a:r>
                <a:rPr lang="en-US" sz="2700" dirty="0">
                  <a:latin typeface="Nunito Sans" pitchFamily="2" charset="0"/>
                  <a:cs typeface="Times New Roman" panose="02020603050405020304" pitchFamily="18" charset="0"/>
                </a:rPr>
                <a:t>The location of the Sultanate  is within dry and semi-dried countries with annual share of 375 m3/ capita.</a:t>
              </a:r>
            </a:p>
          </p:txBody>
        </p:sp>
        <p:sp>
          <p:nvSpPr>
            <p:cNvPr id="13" name="TextBox 12">
              <a:extLst>
                <a:ext uri="{FF2B5EF4-FFF2-40B4-BE49-F238E27FC236}">
                  <a16:creationId xmlns:a16="http://schemas.microsoft.com/office/drawing/2014/main" id="{AE6D8F95-CB9B-9F0E-4003-7AD5E8182239}"/>
                </a:ext>
              </a:extLst>
            </p:cNvPr>
            <p:cNvSpPr txBox="1"/>
            <p:nvPr/>
          </p:nvSpPr>
          <p:spPr>
            <a:xfrm>
              <a:off x="7812718" y="3965040"/>
              <a:ext cx="4772068" cy="1526572"/>
            </a:xfrm>
            <a:prstGeom prst="rect">
              <a:avLst/>
            </a:prstGeom>
            <a:noFill/>
          </p:spPr>
          <p:txBody>
            <a:bodyPr wrap="square" lIns="0" tIns="0" rtlCol="0" anchor="t">
              <a:spAutoFit/>
            </a:bodyPr>
            <a:lstStyle/>
            <a:p>
              <a:pPr marL="428625" indent="-428625" defTabSz="1828755">
                <a:spcBef>
                  <a:spcPct val="20000"/>
                </a:spcBef>
                <a:buFont typeface="Arial" panose="020B0604020202020204" pitchFamily="34" charset="0"/>
                <a:buChar char="•"/>
                <a:defRPr/>
              </a:pPr>
              <a:r>
                <a:rPr lang="en-US" sz="2700" dirty="0">
                  <a:latin typeface="Nunito Sans" pitchFamily="2" charset="0"/>
                  <a:cs typeface="Times New Roman" panose="02020603050405020304" pitchFamily="18" charset="0"/>
                </a:rPr>
                <a:t>Rain is the main source of fresh water in the Sultanate of Oman</a:t>
              </a:r>
              <a:endParaRPr lang="ar-OM" sz="2700" dirty="0">
                <a:latin typeface="Nunito Sans" pitchFamily="2" charset="0"/>
                <a:cs typeface="Times New Roman" panose="02020603050405020304" pitchFamily="18" charset="0"/>
              </a:endParaRPr>
            </a:p>
            <a:p>
              <a:pPr marL="428625" indent="-428625" defTabSz="1828755">
                <a:spcBef>
                  <a:spcPct val="20000"/>
                </a:spcBef>
                <a:buFont typeface="Arial" panose="020B0604020202020204" pitchFamily="34" charset="0"/>
                <a:buChar char="•"/>
                <a:defRPr/>
              </a:pPr>
              <a:r>
                <a:rPr lang="en-US" sz="2700" dirty="0">
                  <a:latin typeface="Nunito Sans" pitchFamily="2" charset="0"/>
                  <a:cs typeface="Times New Roman" panose="02020603050405020304" pitchFamily="18" charset="0"/>
                </a:rPr>
                <a:t>83% of total water use is in Agriculture .</a:t>
              </a:r>
            </a:p>
            <a:p>
              <a:pPr marL="428625" indent="-428625" defTabSz="1828755">
                <a:spcBef>
                  <a:spcPct val="20000"/>
                </a:spcBef>
                <a:buFont typeface="Arial" panose="020B0604020202020204" pitchFamily="34" charset="0"/>
                <a:buChar char="•"/>
                <a:defRPr/>
              </a:pPr>
              <a:r>
                <a:rPr lang="en-US" sz="2700" dirty="0">
                  <a:solidFill>
                    <a:schemeClr val="bg1">
                      <a:lumMod val="50000"/>
                    </a:schemeClr>
                  </a:solidFill>
                  <a:latin typeface="Nunito Sans" pitchFamily="2" charset="0"/>
                  <a:cs typeface="Times New Roman" panose="02020603050405020304" pitchFamily="18" charset="0"/>
                </a:rPr>
                <a:t> </a:t>
              </a:r>
              <a:r>
                <a:rPr lang="en-US" sz="2700" dirty="0">
                  <a:latin typeface="Nunito Sans" pitchFamily="2" charset="0"/>
                  <a:cs typeface="Times New Roman" panose="02020603050405020304" pitchFamily="18" charset="0"/>
                </a:rPr>
                <a:t>The average water resource deficit is estimated to  be 316 million m3</a:t>
              </a:r>
            </a:p>
          </p:txBody>
        </p:sp>
        <p:sp>
          <p:nvSpPr>
            <p:cNvPr id="14" name="TextBox 13">
              <a:extLst>
                <a:ext uri="{FF2B5EF4-FFF2-40B4-BE49-F238E27FC236}">
                  <a16:creationId xmlns:a16="http://schemas.microsoft.com/office/drawing/2014/main" id="{95088036-D321-4656-B976-189BC0D7CA1D}"/>
                </a:ext>
              </a:extLst>
            </p:cNvPr>
            <p:cNvSpPr txBox="1"/>
            <p:nvPr/>
          </p:nvSpPr>
          <p:spPr>
            <a:xfrm>
              <a:off x="7825693" y="5624824"/>
              <a:ext cx="4501907" cy="584775"/>
            </a:xfrm>
            <a:prstGeom prst="rect">
              <a:avLst/>
            </a:prstGeom>
            <a:noFill/>
          </p:spPr>
          <p:txBody>
            <a:bodyPr wrap="square" lIns="0" tIns="0" rtlCol="0" anchor="t">
              <a:spAutoFit/>
            </a:bodyPr>
            <a:lstStyle/>
            <a:p>
              <a:pPr marL="428625" indent="-428625" defTabSz="1828755">
                <a:spcBef>
                  <a:spcPct val="20000"/>
                </a:spcBef>
                <a:buFont typeface="Arial" panose="020B0604020202020204" pitchFamily="34" charset="0"/>
                <a:buChar char="•"/>
                <a:defRPr/>
              </a:pPr>
              <a:r>
                <a:rPr lang="en-US" sz="2700" dirty="0">
                  <a:latin typeface="Nunito Sans" pitchFamily="2" charset="0"/>
                  <a:cs typeface="Times New Roman" panose="02020603050405020304" pitchFamily="18" charset="0"/>
                </a:rPr>
                <a:t>Drought of more than five years period is common </a:t>
              </a:r>
            </a:p>
          </p:txBody>
        </p:sp>
      </p:grpSp>
      <p:sp>
        <p:nvSpPr>
          <p:cNvPr id="17" name="Freeform 5">
            <a:extLst>
              <a:ext uri="{FF2B5EF4-FFF2-40B4-BE49-F238E27FC236}">
                <a16:creationId xmlns:a16="http://schemas.microsoft.com/office/drawing/2014/main" id="{F6138270-8A48-7224-97CF-7CD5091A9025}"/>
              </a:ext>
            </a:extLst>
          </p:cNvPr>
          <p:cNvSpPr>
            <a:spLocks noEditPoints="1"/>
          </p:cNvSpPr>
          <p:nvPr/>
        </p:nvSpPr>
        <p:spPr bwMode="auto">
          <a:xfrm>
            <a:off x="7182953" y="2361118"/>
            <a:ext cx="748290" cy="748289"/>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82880" tIns="91440" rIns="182880" bIns="91440" numCol="1" anchor="t" anchorCtr="0" compatLnSpc="1">
            <a:prstTxWarp prst="textNoShape">
              <a:avLst/>
            </a:prstTxWarp>
          </a:bodyPr>
          <a:lstStyle/>
          <a:p>
            <a:endParaRPr lang="en-US" sz="3600" dirty="0"/>
          </a:p>
        </p:txBody>
      </p:sp>
      <p:pic>
        <p:nvPicPr>
          <p:cNvPr id="18" name="Graphic 7" descr="Network">
            <a:extLst>
              <a:ext uri="{FF2B5EF4-FFF2-40B4-BE49-F238E27FC236}">
                <a16:creationId xmlns:a16="http://schemas.microsoft.com/office/drawing/2014/main" id="{4E3A8ACC-B55A-D61A-CAD3-122B1F927A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77446" y="4089644"/>
            <a:ext cx="923247" cy="923247"/>
          </a:xfrm>
          <a:prstGeom prst="rect">
            <a:avLst/>
          </a:prstGeom>
        </p:spPr>
      </p:pic>
      <p:sp>
        <p:nvSpPr>
          <p:cNvPr id="19" name="TextBox 18">
            <a:extLst>
              <a:ext uri="{FF2B5EF4-FFF2-40B4-BE49-F238E27FC236}">
                <a16:creationId xmlns:a16="http://schemas.microsoft.com/office/drawing/2014/main" id="{7EE6B6E7-50DB-5044-DCFE-05CF322C4174}"/>
              </a:ext>
            </a:extLst>
          </p:cNvPr>
          <p:cNvSpPr txBox="1"/>
          <p:nvPr/>
        </p:nvSpPr>
        <p:spPr>
          <a:xfrm>
            <a:off x="8590087" y="3788311"/>
            <a:ext cx="7916156" cy="1754326"/>
          </a:xfrm>
          <a:prstGeom prst="rect">
            <a:avLst/>
          </a:prstGeom>
          <a:noFill/>
        </p:spPr>
        <p:txBody>
          <a:bodyPr wrap="square" rtlCol="0">
            <a:spAutoFit/>
          </a:bodyPr>
          <a:lstStyle/>
          <a:p>
            <a:pPr marL="428625" indent="-428625">
              <a:buFont typeface="Arial" panose="020B0604020202020204" pitchFamily="34" charset="0"/>
              <a:buChar char="•"/>
            </a:pPr>
            <a:r>
              <a:rPr lang="en-US" sz="2700" dirty="0">
                <a:latin typeface="Nunito Sans" pitchFamily="2" charset="0"/>
                <a:cs typeface="Times New Roman" panose="02020603050405020304" pitchFamily="18" charset="0"/>
              </a:rPr>
              <a:t>The average annual rainfall is less than 100 mm,</a:t>
            </a:r>
          </a:p>
          <a:p>
            <a:pPr marL="428625" indent="-428625">
              <a:buFont typeface="Arial" panose="020B0604020202020204" pitchFamily="34" charset="0"/>
              <a:buChar char="•"/>
            </a:pPr>
            <a:r>
              <a:rPr lang="en-US" sz="2700" dirty="0" err="1">
                <a:latin typeface="Nunito Sans" pitchFamily="2" charset="0"/>
                <a:cs typeface="Times New Roman" panose="02020603050405020304" pitchFamily="18" charset="0"/>
              </a:rPr>
              <a:t>Jabel</a:t>
            </a:r>
            <a:r>
              <a:rPr lang="en-US" sz="2700" dirty="0">
                <a:latin typeface="Nunito Sans" pitchFamily="2" charset="0"/>
                <a:cs typeface="Times New Roman" panose="02020603050405020304" pitchFamily="18" charset="0"/>
              </a:rPr>
              <a:t> Al </a:t>
            </a:r>
            <a:r>
              <a:rPr lang="en-US" sz="2700" dirty="0" err="1">
                <a:latin typeface="Nunito Sans" pitchFamily="2" charset="0"/>
                <a:cs typeface="Times New Roman" panose="02020603050405020304" pitchFamily="18" charset="0"/>
              </a:rPr>
              <a:t>Akhdar</a:t>
            </a:r>
            <a:r>
              <a:rPr lang="en-US" sz="2700" dirty="0">
                <a:latin typeface="Nunito Sans" pitchFamily="2" charset="0"/>
                <a:cs typeface="Times New Roman" panose="02020603050405020304" pitchFamily="18" charset="0"/>
              </a:rPr>
              <a:t> 350 mm  </a:t>
            </a:r>
          </a:p>
          <a:p>
            <a:pPr marL="428625" indent="-428625">
              <a:buFont typeface="Arial" panose="020B0604020202020204" pitchFamily="34" charset="0"/>
              <a:buChar char="•"/>
            </a:pPr>
            <a:r>
              <a:rPr lang="en-US" sz="2700" dirty="0">
                <a:latin typeface="Nunito Sans" pitchFamily="2" charset="0"/>
                <a:cs typeface="Times New Roman" panose="02020603050405020304" pitchFamily="18" charset="0"/>
              </a:rPr>
              <a:t>Desert less than 50 mm per year</a:t>
            </a:r>
          </a:p>
        </p:txBody>
      </p:sp>
      <p:sp>
        <p:nvSpPr>
          <p:cNvPr id="20" name="Freeform 5">
            <a:extLst>
              <a:ext uri="{FF2B5EF4-FFF2-40B4-BE49-F238E27FC236}">
                <a16:creationId xmlns:a16="http://schemas.microsoft.com/office/drawing/2014/main" id="{310F405E-7502-4D2B-119B-18C0485457B6}"/>
              </a:ext>
            </a:extLst>
          </p:cNvPr>
          <p:cNvSpPr>
            <a:spLocks noEditPoints="1"/>
          </p:cNvSpPr>
          <p:nvPr/>
        </p:nvSpPr>
        <p:spPr bwMode="auto">
          <a:xfrm>
            <a:off x="7182953" y="8111503"/>
            <a:ext cx="748290" cy="748289"/>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82880" tIns="91440" rIns="182880" bIns="91440" numCol="1" anchor="t" anchorCtr="0" compatLnSpc="1">
            <a:prstTxWarp prst="textNoShape">
              <a:avLst/>
            </a:prstTxWarp>
          </a:bodyPr>
          <a:lstStyle/>
          <a:p>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51299-8524-4AC9-98BB-B5DF644B5C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46D247-D7FA-F8B9-A85E-0853EF6FB31A}"/>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69F29123-0561-8ECC-C914-5E1297F5A761}"/>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Title 2">
            <a:extLst>
              <a:ext uri="{FF2B5EF4-FFF2-40B4-BE49-F238E27FC236}">
                <a16:creationId xmlns:a16="http://schemas.microsoft.com/office/drawing/2014/main" id="{A47588F1-5ED6-0042-DA17-A83E0DF8B557}"/>
              </a:ext>
            </a:extLst>
          </p:cNvPr>
          <p:cNvSpPr txBox="1">
            <a:spLocks/>
          </p:cNvSpPr>
          <p:nvPr/>
        </p:nvSpPr>
        <p:spPr>
          <a:xfrm>
            <a:off x="255535" y="369149"/>
            <a:ext cx="11611181" cy="133789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sym typeface="Arial"/>
              </a:defRPr>
            </a:lvl9pPr>
          </a:lstStyle>
          <a:p>
            <a:r>
              <a:rPr lang="en-US" sz="7499" b="1" spc="-113" dirty="0">
                <a:solidFill>
                  <a:srgbClr val="01474D"/>
                </a:solidFill>
                <a:latin typeface="Avenir Next" panose="020B0503020202020204" pitchFamily="34" charset="0"/>
              </a:rPr>
              <a:t>WATER SECTOR IN OMAN</a:t>
            </a:r>
          </a:p>
        </p:txBody>
      </p:sp>
      <p:pic>
        <p:nvPicPr>
          <p:cNvPr id="5" name="Picture 2" descr="وزارة الثروة الزراعية و السمكية وموارد المياه">
            <a:extLst>
              <a:ext uri="{FF2B5EF4-FFF2-40B4-BE49-F238E27FC236}">
                <a16:creationId xmlns:a16="http://schemas.microsoft.com/office/drawing/2014/main" id="{F473B636-31B9-4C6D-5CDD-1579BCFE8A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2223" y="3318620"/>
            <a:ext cx="3181448" cy="19242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39068C7-63B8-36E6-F512-1907238E2922}"/>
              </a:ext>
            </a:extLst>
          </p:cNvPr>
          <p:cNvSpPr/>
          <p:nvPr/>
        </p:nvSpPr>
        <p:spPr>
          <a:xfrm>
            <a:off x="2095196" y="5793270"/>
            <a:ext cx="4255502" cy="496896"/>
          </a:xfrm>
          <a:prstGeom prst="rect">
            <a:avLst/>
          </a:prstGeom>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100" dirty="0">
                <a:solidFill>
                  <a:schemeClr val="tx1"/>
                </a:solidFill>
              </a:rPr>
              <a:t>Policy Maker</a:t>
            </a:r>
          </a:p>
        </p:txBody>
      </p:sp>
      <p:sp>
        <p:nvSpPr>
          <p:cNvPr id="7" name="Rectangle 6">
            <a:extLst>
              <a:ext uri="{FF2B5EF4-FFF2-40B4-BE49-F238E27FC236}">
                <a16:creationId xmlns:a16="http://schemas.microsoft.com/office/drawing/2014/main" id="{9EB3299E-AC7E-2AA6-D351-181EE70B63D0}"/>
              </a:ext>
            </a:extLst>
          </p:cNvPr>
          <p:cNvSpPr/>
          <p:nvPr/>
        </p:nvSpPr>
        <p:spPr>
          <a:xfrm>
            <a:off x="1835404" y="5108879"/>
            <a:ext cx="4775084" cy="496896"/>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350" dirty="0">
                <a:solidFill>
                  <a:srgbClr val="EA575E"/>
                </a:solidFill>
              </a:rPr>
              <a:t>Ministry of Agriculture, Fisheries and Water Resources</a:t>
            </a:r>
          </a:p>
        </p:txBody>
      </p:sp>
      <p:pic>
        <p:nvPicPr>
          <p:cNvPr id="8" name="Picture 4" descr="Home | Authority for Public Services Regulation">
            <a:extLst>
              <a:ext uri="{FF2B5EF4-FFF2-40B4-BE49-F238E27FC236}">
                <a16:creationId xmlns:a16="http://schemas.microsoft.com/office/drawing/2014/main" id="{1702BE47-226B-34E3-F0C7-E5FCD8EA37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3126" y="3916305"/>
            <a:ext cx="4162349" cy="133789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1ACDEA8-A070-05A3-9E6D-5C30E9691659}"/>
              </a:ext>
            </a:extLst>
          </p:cNvPr>
          <p:cNvSpPr/>
          <p:nvPr/>
        </p:nvSpPr>
        <p:spPr>
          <a:xfrm>
            <a:off x="7062826" y="5793270"/>
            <a:ext cx="4255502" cy="496896"/>
          </a:xfrm>
          <a:prstGeom prst="rect">
            <a:avLst/>
          </a:prstGeom>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100" dirty="0">
                <a:solidFill>
                  <a:schemeClr val="tx1"/>
                </a:solidFill>
              </a:rPr>
              <a:t>Regulator </a:t>
            </a:r>
          </a:p>
        </p:txBody>
      </p:sp>
      <p:sp>
        <p:nvSpPr>
          <p:cNvPr id="10" name="Rectangle 9">
            <a:extLst>
              <a:ext uri="{FF2B5EF4-FFF2-40B4-BE49-F238E27FC236}">
                <a16:creationId xmlns:a16="http://schemas.microsoft.com/office/drawing/2014/main" id="{EF9BA9A0-949B-8B03-7535-F1A9A958E73C}"/>
              </a:ext>
            </a:extLst>
          </p:cNvPr>
          <p:cNvSpPr/>
          <p:nvPr/>
        </p:nvSpPr>
        <p:spPr>
          <a:xfrm>
            <a:off x="12030457" y="5793270"/>
            <a:ext cx="4255502" cy="496896"/>
          </a:xfrm>
          <a:prstGeom prst="rect">
            <a:avLst/>
          </a:prstGeom>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100" dirty="0">
                <a:solidFill>
                  <a:schemeClr val="tx1"/>
                </a:solidFill>
              </a:rPr>
              <a:t>Operators </a:t>
            </a:r>
          </a:p>
        </p:txBody>
      </p:sp>
      <p:pic>
        <p:nvPicPr>
          <p:cNvPr id="11" name="Picture 10">
            <a:extLst>
              <a:ext uri="{FF2B5EF4-FFF2-40B4-BE49-F238E27FC236}">
                <a16:creationId xmlns:a16="http://schemas.microsoft.com/office/drawing/2014/main" id="{C93AC688-C5AD-F1C8-08D2-BA54131E9016}"/>
              </a:ext>
            </a:extLst>
          </p:cNvPr>
          <p:cNvPicPr>
            <a:picLocks noChangeAspect="1"/>
          </p:cNvPicPr>
          <p:nvPr/>
        </p:nvPicPr>
        <p:blipFill>
          <a:blip r:embed="rId3"/>
          <a:stretch>
            <a:fillRect/>
          </a:stretch>
        </p:blipFill>
        <p:spPr>
          <a:xfrm>
            <a:off x="12030455" y="3725123"/>
            <a:ext cx="1921361" cy="1224578"/>
          </a:xfrm>
          <a:prstGeom prst="rect">
            <a:avLst/>
          </a:prstGeom>
        </p:spPr>
      </p:pic>
      <p:pic>
        <p:nvPicPr>
          <p:cNvPr id="12" name="Picture 7" descr="مجموعة نماء - سلطنة عُمان (@group_nama) / Twitter">
            <a:extLst>
              <a:ext uri="{FF2B5EF4-FFF2-40B4-BE49-F238E27FC236}">
                <a16:creationId xmlns:a16="http://schemas.microsoft.com/office/drawing/2014/main" id="{2039F47E-AA89-8CE5-7175-9CD70C0BAE7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636" t="32260" r="23527" b="34125"/>
          <a:stretch/>
        </p:blipFill>
        <p:spPr bwMode="auto">
          <a:xfrm>
            <a:off x="14364598" y="3727349"/>
            <a:ext cx="1921361" cy="1222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842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8C990-F49E-66AC-5898-26660E6ADB0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7FFD243-739B-628E-1A26-95AE429E341A}"/>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08FC7FA9-2B3D-66A8-E629-4F4A8D241310}"/>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Title 1">
            <a:extLst>
              <a:ext uri="{FF2B5EF4-FFF2-40B4-BE49-F238E27FC236}">
                <a16:creationId xmlns:a16="http://schemas.microsoft.com/office/drawing/2014/main" id="{5F93DAEB-AADE-2711-09ED-223D5572C18A}"/>
              </a:ext>
            </a:extLst>
          </p:cNvPr>
          <p:cNvSpPr txBox="1">
            <a:spLocks/>
          </p:cNvSpPr>
          <p:nvPr/>
        </p:nvSpPr>
        <p:spPr>
          <a:xfrm>
            <a:off x="1351413" y="267117"/>
            <a:ext cx="3732722" cy="869112"/>
          </a:xfrm>
          <a:prstGeom prst="rect">
            <a:avLst/>
          </a:prstGeom>
        </p:spPr>
        <p:txBody>
          <a:bodyPr/>
          <a:lstStyle>
            <a:defPPr marR="0" lvl="0" algn="l" rtl="0">
              <a:lnSpc>
                <a:spcPct val="100000"/>
              </a:lnSpc>
              <a:spcBef>
                <a:spcPts val="0"/>
              </a:spcBef>
              <a:spcAft>
                <a:spcPts val="0"/>
              </a:spcAft>
              <a:defRPr lang="en-US"/>
            </a:defPPr>
            <a:lvl1pPr marR="0" lvl="0">
              <a:lnSpc>
                <a:spcPct val="100000"/>
              </a:lnSpc>
              <a:spcBef>
                <a:spcPts val="0"/>
              </a:spcBef>
              <a:spcAft>
                <a:spcPts val="0"/>
              </a:spcAft>
              <a:buClr>
                <a:srgbClr val="000000"/>
              </a:buClr>
              <a:buFont typeface="Arial"/>
              <a:defRPr sz="7499" b="1" i="0" u="none" strike="noStrike" cap="none" spc="-113">
                <a:solidFill>
                  <a:srgbClr val="01474D"/>
                </a:solidFill>
                <a:latin typeface="Avenir Next" panose="020B0503020202020204" pitchFamily="34" charset="0"/>
                <a:ea typeface="Arial"/>
                <a:cs typeface="Arial"/>
              </a:defRPr>
            </a:lvl1pPr>
            <a:lvl2pPr marR="0" lvl="1">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9pPr>
          </a:lstStyle>
          <a:p>
            <a:r>
              <a:rPr lang="en-US" dirty="0"/>
              <a:t>About us</a:t>
            </a:r>
          </a:p>
        </p:txBody>
      </p:sp>
      <p:sp>
        <p:nvSpPr>
          <p:cNvPr id="5" name="Text Placeholder 2">
            <a:extLst>
              <a:ext uri="{FF2B5EF4-FFF2-40B4-BE49-F238E27FC236}">
                <a16:creationId xmlns:a16="http://schemas.microsoft.com/office/drawing/2014/main" id="{2A254DC9-7A0F-00BD-8A0C-C8E99283338F}"/>
              </a:ext>
            </a:extLst>
          </p:cNvPr>
          <p:cNvSpPr txBox="1">
            <a:spLocks/>
          </p:cNvSpPr>
          <p:nvPr/>
        </p:nvSpPr>
        <p:spPr>
          <a:xfrm>
            <a:off x="1428857" y="1761448"/>
            <a:ext cx="11319403" cy="5645351"/>
          </a:xfrm>
          <a:prstGeom prst="rect">
            <a:avLst/>
          </a:prstGeom>
        </p:spPr>
        <p:txBody>
          <a:bodyPr vert="horz" lIns="56072" tIns="28037" rIns="56072" bIns="28037" rtlCol="0" anchor="t">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0355" indent="-280355" algn="just">
              <a:buFontTx/>
              <a:buBlip>
                <a:blip r:embed="rId4"/>
              </a:buBlip>
            </a:pPr>
            <a:r>
              <a:rPr lang="en-US" sz="2400" b="1" dirty="0">
                <a:solidFill>
                  <a:srgbClr val="01474D"/>
                </a:solidFill>
                <a:latin typeface="Nunito Sans ExtraLight" pitchFamily="2" charset="0"/>
              </a:rPr>
              <a:t>Oman Water and Wastewater Services Company was established based on the Royal Decree (2020/131) on 9 December 2020. The Royal Decree stated that Oman Water and Wastewater Services Company to provide Water and Wastewater services in all governorates in the Sultanate except Dhofar Governorate.</a:t>
            </a:r>
          </a:p>
          <a:p>
            <a:pPr marL="280355" indent="-280355" algn="just">
              <a:buFontTx/>
              <a:buBlip>
                <a:blip r:embed="rId4"/>
              </a:buBlip>
            </a:pPr>
            <a:endParaRPr lang="ar-OM" sz="2400" b="1" dirty="0">
              <a:solidFill>
                <a:srgbClr val="01474D"/>
              </a:solidFill>
              <a:latin typeface="Nunito Sans ExtraLight" pitchFamily="2" charset="0"/>
            </a:endParaRPr>
          </a:p>
          <a:p>
            <a:pPr marL="280355" indent="-280355" algn="just">
              <a:buFontTx/>
              <a:buBlip>
                <a:blip r:embed="rId4"/>
              </a:buBlip>
            </a:pPr>
            <a:r>
              <a:rPr lang="en-US" sz="2400" b="1" dirty="0">
                <a:solidFill>
                  <a:srgbClr val="01474D"/>
                </a:solidFill>
                <a:latin typeface="Nunito Sans ExtraLight" pitchFamily="2" charset="0"/>
              </a:rPr>
              <a:t>To implement the transfer scheme, approved by Oman Investment Authority, OWWSC received the assets and responsibilities assigned to it on 1 June 2021. OWWSC was granted the right to develop, design, implement, operate and maintain potable water and wastewater facilities and it is an Omani closed joint stock company registered under the Commercial Companies Law in the Sultanate of Oman.</a:t>
            </a:r>
            <a:endParaRPr lang="ar-OM" sz="2400" b="1" dirty="0">
              <a:solidFill>
                <a:srgbClr val="01474D"/>
              </a:solidFill>
              <a:latin typeface="Nunito Sans ExtraLight" pitchFamily="2" charset="0"/>
            </a:endParaRPr>
          </a:p>
        </p:txBody>
      </p:sp>
      <p:sp>
        <p:nvSpPr>
          <p:cNvPr id="6" name="TextBox 5">
            <a:extLst>
              <a:ext uri="{FF2B5EF4-FFF2-40B4-BE49-F238E27FC236}">
                <a16:creationId xmlns:a16="http://schemas.microsoft.com/office/drawing/2014/main" id="{1A032E86-51DC-C31E-7E3E-391223AA23EC}"/>
              </a:ext>
            </a:extLst>
          </p:cNvPr>
          <p:cNvSpPr txBox="1"/>
          <p:nvPr/>
        </p:nvSpPr>
        <p:spPr>
          <a:xfrm>
            <a:off x="1903388" y="5639928"/>
            <a:ext cx="9664871" cy="923330"/>
          </a:xfrm>
          <a:prstGeom prst="rect">
            <a:avLst/>
          </a:prstGeom>
          <a:noFill/>
          <a:ln>
            <a:noFill/>
          </a:ln>
        </p:spPr>
        <p:txBody>
          <a:bodyPr wrap="square" rtlCol="0" anchor="b">
            <a:spAutoFit/>
          </a:bodyPr>
          <a:lstStyle/>
          <a:p>
            <a:pPr algn="r"/>
            <a:endParaRPr lang="en-US" sz="1950" b="1" spc="92" dirty="0">
              <a:solidFill>
                <a:srgbClr val="EEECE1"/>
              </a:solidFill>
              <a:latin typeface="Nunito Sans SemiBold" pitchFamily="2" charset="77"/>
              <a:ea typeface="Source Sans Pro" panose="020B0503030403020204" pitchFamily="34" charset="0"/>
              <a:cs typeface="Lato Heavy" panose="020F0502020204030203" pitchFamily="34" charset="0"/>
            </a:endParaRPr>
          </a:p>
          <a:p>
            <a:pPr algn="justLow"/>
            <a:endParaRPr lang="en-US" sz="2100" dirty="0">
              <a:solidFill>
                <a:srgbClr val="000000"/>
              </a:solidFill>
              <a:latin typeface="Nunito Sans ExtraLight" pitchFamily="2" charset="77"/>
            </a:endParaRPr>
          </a:p>
          <a:p>
            <a:endParaRPr lang="en-US" sz="1350" spc="92" dirty="0">
              <a:solidFill>
                <a:srgbClr val="EEECE1"/>
              </a:solidFill>
              <a:latin typeface="Nunito Sans SemiBold" pitchFamily="2" charset="77"/>
            </a:endParaRPr>
          </a:p>
        </p:txBody>
      </p:sp>
      <p:grpSp>
        <p:nvGrpSpPr>
          <p:cNvPr id="7" name="Group 6">
            <a:extLst>
              <a:ext uri="{FF2B5EF4-FFF2-40B4-BE49-F238E27FC236}">
                <a16:creationId xmlns:a16="http://schemas.microsoft.com/office/drawing/2014/main" id="{D4407576-DAAD-6806-9D65-82BF6D133767}"/>
              </a:ext>
            </a:extLst>
          </p:cNvPr>
          <p:cNvGrpSpPr/>
          <p:nvPr/>
        </p:nvGrpSpPr>
        <p:grpSpPr>
          <a:xfrm>
            <a:off x="3006844" y="5970333"/>
            <a:ext cx="8119299" cy="3837452"/>
            <a:chOff x="322351" y="4308126"/>
            <a:chExt cx="6246820" cy="2484560"/>
          </a:xfrm>
        </p:grpSpPr>
        <p:sp>
          <p:nvSpPr>
            <p:cNvPr id="8" name="Rectangle 7">
              <a:extLst>
                <a:ext uri="{FF2B5EF4-FFF2-40B4-BE49-F238E27FC236}">
                  <a16:creationId xmlns:a16="http://schemas.microsoft.com/office/drawing/2014/main" id="{C83CC74F-4631-AC72-FC25-A1DDCF7DBF8F}"/>
                </a:ext>
              </a:extLst>
            </p:cNvPr>
            <p:cNvSpPr/>
            <p:nvPr/>
          </p:nvSpPr>
          <p:spPr>
            <a:xfrm>
              <a:off x="322351" y="5641910"/>
              <a:ext cx="1382040" cy="11507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rgbClr val="FFFFFF"/>
                </a:solidFill>
                <a:latin typeface="Arial"/>
              </a:endParaRPr>
            </a:p>
          </p:txBody>
        </p:sp>
        <p:grpSp>
          <p:nvGrpSpPr>
            <p:cNvPr id="9" name="Group 8">
              <a:extLst>
                <a:ext uri="{FF2B5EF4-FFF2-40B4-BE49-F238E27FC236}">
                  <a16:creationId xmlns:a16="http://schemas.microsoft.com/office/drawing/2014/main" id="{21288C7E-7CFF-127D-824D-21F4EC158F22}"/>
                </a:ext>
              </a:extLst>
            </p:cNvPr>
            <p:cNvGrpSpPr/>
            <p:nvPr/>
          </p:nvGrpSpPr>
          <p:grpSpPr>
            <a:xfrm>
              <a:off x="562249" y="4308126"/>
              <a:ext cx="6006922" cy="2385089"/>
              <a:chOff x="-49696" y="2304516"/>
              <a:chExt cx="14102068" cy="8157219"/>
            </a:xfrm>
          </p:grpSpPr>
          <p:cxnSp>
            <p:nvCxnSpPr>
              <p:cNvPr id="10" name="Straight Connector 3">
                <a:extLst>
                  <a:ext uri="{FF2B5EF4-FFF2-40B4-BE49-F238E27FC236}">
                    <a16:creationId xmlns:a16="http://schemas.microsoft.com/office/drawing/2014/main" id="{7F530227-ED61-B5C1-055A-2E16AA84B204}"/>
                  </a:ext>
                </a:extLst>
              </p:cNvPr>
              <p:cNvCxnSpPr>
                <a:cxnSpLocks/>
              </p:cNvCxnSpPr>
              <p:nvPr/>
            </p:nvCxnSpPr>
            <p:spPr>
              <a:xfrm>
                <a:off x="3989006" y="4435453"/>
                <a:ext cx="1908211" cy="0"/>
              </a:xfrm>
              <a:prstGeom prst="line">
                <a:avLst/>
              </a:prstGeom>
              <a:ln w="7620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3">
                <a:extLst>
                  <a:ext uri="{FF2B5EF4-FFF2-40B4-BE49-F238E27FC236}">
                    <a16:creationId xmlns:a16="http://schemas.microsoft.com/office/drawing/2014/main" id="{5A6B7C99-0662-A2E5-062B-04E9B78476D0}"/>
                  </a:ext>
                </a:extLst>
              </p:cNvPr>
              <p:cNvCxnSpPr>
                <a:cxnSpLocks/>
              </p:cNvCxnSpPr>
              <p:nvPr/>
            </p:nvCxnSpPr>
            <p:spPr>
              <a:xfrm flipV="1">
                <a:off x="-49696" y="7145524"/>
                <a:ext cx="3621157" cy="24169"/>
              </a:xfrm>
              <a:prstGeom prst="line">
                <a:avLst/>
              </a:prstGeom>
              <a:ln w="28575">
                <a:solidFill>
                  <a:schemeClr val="accent5"/>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274E095-B407-551B-30AC-5520E02637D5}"/>
                  </a:ext>
                </a:extLst>
              </p:cNvPr>
              <p:cNvPicPr>
                <a:picLocks noChangeAspect="1"/>
              </p:cNvPicPr>
              <p:nvPr/>
            </p:nvPicPr>
            <p:blipFill>
              <a:blip r:embed="rId5"/>
              <a:stretch>
                <a:fillRect/>
              </a:stretch>
            </p:blipFill>
            <p:spPr>
              <a:xfrm>
                <a:off x="3239615" y="2304516"/>
                <a:ext cx="1498781" cy="1498781"/>
              </a:xfrm>
              <a:prstGeom prst="rect">
                <a:avLst/>
              </a:prstGeom>
            </p:spPr>
          </p:pic>
          <p:sp>
            <p:nvSpPr>
              <p:cNvPr id="13" name="Oval 12">
                <a:extLst>
                  <a:ext uri="{FF2B5EF4-FFF2-40B4-BE49-F238E27FC236}">
                    <a16:creationId xmlns:a16="http://schemas.microsoft.com/office/drawing/2014/main" id="{494D319A-957C-E0B1-FCA8-9EF7892A9FE8}"/>
                  </a:ext>
                </a:extLst>
              </p:cNvPr>
              <p:cNvSpPr/>
              <p:nvPr/>
            </p:nvSpPr>
            <p:spPr>
              <a:xfrm>
                <a:off x="3113177" y="3736016"/>
                <a:ext cx="1498782" cy="139887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50">
                    <a:solidFill>
                      <a:srgbClr val="000000"/>
                    </a:solidFill>
                    <a:latin typeface="Arial"/>
                  </a:rPr>
                  <a:t>2002</a:t>
                </a:r>
              </a:p>
            </p:txBody>
          </p:sp>
          <p:sp>
            <p:nvSpPr>
              <p:cNvPr id="14" name="Oval 13">
                <a:extLst>
                  <a:ext uri="{FF2B5EF4-FFF2-40B4-BE49-F238E27FC236}">
                    <a16:creationId xmlns:a16="http://schemas.microsoft.com/office/drawing/2014/main" id="{3460D61B-A32F-6890-E481-EC7A0B75CE3F}"/>
                  </a:ext>
                </a:extLst>
              </p:cNvPr>
              <p:cNvSpPr/>
              <p:nvPr/>
            </p:nvSpPr>
            <p:spPr>
              <a:xfrm>
                <a:off x="788705" y="6446086"/>
                <a:ext cx="1499185" cy="139887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50">
                    <a:solidFill>
                      <a:srgbClr val="000000"/>
                    </a:solidFill>
                    <a:latin typeface="Arial"/>
                  </a:rPr>
                  <a:t>1980</a:t>
                </a:r>
                <a:endParaRPr lang="en-US" sz="5400">
                  <a:solidFill>
                    <a:srgbClr val="000000"/>
                  </a:solidFill>
                  <a:latin typeface="Arial"/>
                </a:endParaRPr>
              </a:p>
            </p:txBody>
          </p:sp>
          <p:pic>
            <p:nvPicPr>
              <p:cNvPr id="15" name="Picture 2" descr="اللجنة الرئيسية للطوارئ بالهيئة العامة للكهرباء والمياه تنفذ عددا من  الأعمال الخميس المُقبل - الموقع الرسمي لجريدة عمان">
                <a:extLst>
                  <a:ext uri="{FF2B5EF4-FFF2-40B4-BE49-F238E27FC236}">
                    <a16:creationId xmlns:a16="http://schemas.microsoft.com/office/drawing/2014/main" id="{CDADF1B3-D551-F5EE-8A57-C640472B4F6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3140" y="7990621"/>
                <a:ext cx="2403613" cy="1545180"/>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3">
                <a:extLst>
                  <a:ext uri="{FF2B5EF4-FFF2-40B4-BE49-F238E27FC236}">
                    <a16:creationId xmlns:a16="http://schemas.microsoft.com/office/drawing/2014/main" id="{B6A4B5EE-DC90-6C44-F9E7-6A8864F14ADD}"/>
                  </a:ext>
                </a:extLst>
              </p:cNvPr>
              <p:cNvCxnSpPr>
                <a:cxnSpLocks/>
              </p:cNvCxnSpPr>
              <p:nvPr/>
            </p:nvCxnSpPr>
            <p:spPr>
              <a:xfrm flipH="1">
                <a:off x="5751442" y="5791200"/>
                <a:ext cx="2663688" cy="1354322"/>
              </a:xfrm>
              <a:prstGeom prst="line">
                <a:avLst/>
              </a:prstGeom>
              <a:ln w="7620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3">
                <a:extLst>
                  <a:ext uri="{FF2B5EF4-FFF2-40B4-BE49-F238E27FC236}">
                    <a16:creationId xmlns:a16="http://schemas.microsoft.com/office/drawing/2014/main" id="{C898B0FA-66AF-4394-933E-CD120E7081CB}"/>
                  </a:ext>
                </a:extLst>
              </p:cNvPr>
              <p:cNvCxnSpPr>
                <a:cxnSpLocks/>
              </p:cNvCxnSpPr>
              <p:nvPr/>
            </p:nvCxnSpPr>
            <p:spPr>
              <a:xfrm>
                <a:off x="5768237" y="6999749"/>
                <a:ext cx="2297902" cy="2204751"/>
              </a:xfrm>
              <a:prstGeom prst="line">
                <a:avLst/>
              </a:prstGeom>
              <a:ln w="28575">
                <a:solidFill>
                  <a:srgbClr val="EC6C72"/>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Connector 3">
                <a:extLst>
                  <a:ext uri="{FF2B5EF4-FFF2-40B4-BE49-F238E27FC236}">
                    <a16:creationId xmlns:a16="http://schemas.microsoft.com/office/drawing/2014/main" id="{F96441EB-70CF-6653-6930-EE4E01E13C63}"/>
                  </a:ext>
                </a:extLst>
              </p:cNvPr>
              <p:cNvCxnSpPr>
                <a:cxnSpLocks/>
              </p:cNvCxnSpPr>
              <p:nvPr/>
            </p:nvCxnSpPr>
            <p:spPr>
              <a:xfrm>
                <a:off x="3571461" y="7145523"/>
                <a:ext cx="2179982" cy="0"/>
              </a:xfrm>
              <a:prstGeom prst="line">
                <a:avLst/>
              </a:prstGeom>
              <a:ln w="571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19" name="Picture 4" descr="الهيئة العامة للمياه | LinkedIn">
                <a:extLst>
                  <a:ext uri="{FF2B5EF4-FFF2-40B4-BE49-F238E27FC236}">
                    <a16:creationId xmlns:a16="http://schemas.microsoft.com/office/drawing/2014/main" id="{F43C575A-B65A-9944-10AD-D6E461F4BC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96390" y="7630801"/>
                <a:ext cx="1905000" cy="1905000"/>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3">
                <a:extLst>
                  <a:ext uri="{FF2B5EF4-FFF2-40B4-BE49-F238E27FC236}">
                    <a16:creationId xmlns:a16="http://schemas.microsoft.com/office/drawing/2014/main" id="{1F9120CD-C053-178A-FBF0-C16E70B7C31E}"/>
                  </a:ext>
                </a:extLst>
              </p:cNvPr>
              <p:cNvCxnSpPr>
                <a:cxnSpLocks/>
              </p:cNvCxnSpPr>
              <p:nvPr/>
            </p:nvCxnSpPr>
            <p:spPr>
              <a:xfrm flipV="1">
                <a:off x="8881376" y="5871905"/>
                <a:ext cx="2575468" cy="0"/>
              </a:xfrm>
              <a:prstGeom prst="line">
                <a:avLst/>
              </a:prstGeom>
              <a:ln w="7620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475C73E6-1E8C-6F1D-CEC5-A717413EE684}"/>
                  </a:ext>
                </a:extLst>
              </p:cNvPr>
              <p:cNvSpPr/>
              <p:nvPr/>
            </p:nvSpPr>
            <p:spPr>
              <a:xfrm>
                <a:off x="5049075" y="6446086"/>
                <a:ext cx="1553784" cy="139887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OM" sz="1050">
                    <a:solidFill>
                      <a:srgbClr val="000000"/>
                    </a:solidFill>
                    <a:latin typeface="Arial"/>
                    <a:cs typeface="Arial" panose="020B0604020202020204" pitchFamily="34" charset="0"/>
                  </a:rPr>
                  <a:t>2018</a:t>
                </a:r>
                <a:endParaRPr lang="en-US" sz="1200">
                  <a:solidFill>
                    <a:srgbClr val="000000"/>
                  </a:solidFill>
                  <a:latin typeface="Arial"/>
                </a:endParaRPr>
              </a:p>
            </p:txBody>
          </p:sp>
          <p:cxnSp>
            <p:nvCxnSpPr>
              <p:cNvPr id="22" name="Straight Connector 3">
                <a:extLst>
                  <a:ext uri="{FF2B5EF4-FFF2-40B4-BE49-F238E27FC236}">
                    <a16:creationId xmlns:a16="http://schemas.microsoft.com/office/drawing/2014/main" id="{BE5ACB74-9919-181B-3840-35883390661A}"/>
                  </a:ext>
                </a:extLst>
              </p:cNvPr>
              <p:cNvCxnSpPr>
                <a:cxnSpLocks/>
              </p:cNvCxnSpPr>
              <p:nvPr/>
            </p:nvCxnSpPr>
            <p:spPr>
              <a:xfrm>
                <a:off x="5897217" y="4435452"/>
                <a:ext cx="2517913" cy="1355748"/>
              </a:xfrm>
              <a:prstGeom prst="line">
                <a:avLst/>
              </a:prstGeom>
              <a:ln w="7620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3" name="Picture 6" descr="نماء لخدمات المياه&quot; تكتمل قصتها بنجاح - OWWSC">
                <a:extLst>
                  <a:ext uri="{FF2B5EF4-FFF2-40B4-BE49-F238E27FC236}">
                    <a16:creationId xmlns:a16="http://schemas.microsoft.com/office/drawing/2014/main" id="{0ED6E545-0966-A5DA-E062-55837C3175B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86327" y="3790486"/>
                <a:ext cx="2679083" cy="1289929"/>
              </a:xfrm>
              <a:prstGeom prst="rect">
                <a:avLst/>
              </a:prstGeom>
              <a:noFill/>
              <a:extLst>
                <a:ext uri="{909E8E84-426E-40DD-AFC4-6F175D3DCCD1}">
                  <a14:hiddenFill xmlns:a14="http://schemas.microsoft.com/office/drawing/2010/main">
                    <a:solidFill>
                      <a:srgbClr val="FFFFFF"/>
                    </a:solidFill>
                  </a14:hiddenFill>
                </a:ext>
              </a:extLst>
            </p:spPr>
          </p:pic>
          <p:sp>
            <p:nvSpPr>
              <p:cNvPr id="24" name="Oval 23">
                <a:extLst>
                  <a:ext uri="{FF2B5EF4-FFF2-40B4-BE49-F238E27FC236}">
                    <a16:creationId xmlns:a16="http://schemas.microsoft.com/office/drawing/2014/main" id="{EEA0CEC5-D660-8C3E-E29A-CCAD9C959611}"/>
                  </a:ext>
                </a:extLst>
              </p:cNvPr>
              <p:cNvSpPr/>
              <p:nvPr/>
            </p:nvSpPr>
            <p:spPr>
              <a:xfrm>
                <a:off x="7886427" y="5180060"/>
                <a:ext cx="1505401" cy="139887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OM" sz="1050">
                    <a:solidFill>
                      <a:srgbClr val="000000"/>
                    </a:solidFill>
                    <a:latin typeface="Arial"/>
                    <a:cs typeface="Arial" panose="020B0604020202020204" pitchFamily="34" charset="0"/>
                  </a:rPr>
                  <a:t>2021</a:t>
                </a:r>
                <a:endParaRPr lang="en-US" sz="3600">
                  <a:solidFill>
                    <a:srgbClr val="000000"/>
                  </a:solidFill>
                  <a:latin typeface="Arial"/>
                </a:endParaRPr>
              </a:p>
            </p:txBody>
          </p:sp>
          <p:pic>
            <p:nvPicPr>
              <p:cNvPr id="25" name="Picture 24">
                <a:extLst>
                  <a:ext uri="{FF2B5EF4-FFF2-40B4-BE49-F238E27FC236}">
                    <a16:creationId xmlns:a16="http://schemas.microsoft.com/office/drawing/2014/main" id="{B016E922-1488-EA74-3BB0-AB6309BEA000}"/>
                  </a:ext>
                </a:extLst>
              </p:cNvPr>
              <p:cNvPicPr>
                <a:picLocks noChangeAspect="1"/>
              </p:cNvPicPr>
              <p:nvPr/>
            </p:nvPicPr>
            <p:blipFill>
              <a:blip r:embed="rId3"/>
              <a:stretch>
                <a:fillRect/>
              </a:stretch>
            </p:blipFill>
            <p:spPr>
              <a:xfrm>
                <a:off x="11490262" y="5025945"/>
                <a:ext cx="2562110" cy="1632959"/>
              </a:xfrm>
              <a:prstGeom prst="rect">
                <a:avLst/>
              </a:prstGeom>
            </p:spPr>
          </p:pic>
          <p:sp>
            <p:nvSpPr>
              <p:cNvPr id="26" name="Rectangle 25">
                <a:extLst>
                  <a:ext uri="{FF2B5EF4-FFF2-40B4-BE49-F238E27FC236}">
                    <a16:creationId xmlns:a16="http://schemas.microsoft.com/office/drawing/2014/main" id="{8148C7B0-1970-BA9B-CBBB-24D582859E0F}"/>
                  </a:ext>
                </a:extLst>
              </p:cNvPr>
              <p:cNvSpPr/>
              <p:nvPr/>
            </p:nvSpPr>
            <p:spPr>
              <a:xfrm>
                <a:off x="4094920" y="9204499"/>
                <a:ext cx="3313044" cy="662604"/>
              </a:xfrm>
              <a:prstGeom prst="rect">
                <a:avLst/>
              </a:prstGeom>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050">
                    <a:solidFill>
                      <a:srgbClr val="000000"/>
                    </a:solidFill>
                    <a:latin typeface="Arial"/>
                  </a:rPr>
                  <a:t>Public Authority of Water</a:t>
                </a:r>
              </a:p>
            </p:txBody>
          </p:sp>
          <p:sp>
            <p:nvSpPr>
              <p:cNvPr id="27" name="Rectangle 26">
                <a:extLst>
                  <a:ext uri="{FF2B5EF4-FFF2-40B4-BE49-F238E27FC236}">
                    <a16:creationId xmlns:a16="http://schemas.microsoft.com/office/drawing/2014/main" id="{63E2E0B0-CFB1-D614-4759-36DE8D03A6E1}"/>
                  </a:ext>
                </a:extLst>
              </p:cNvPr>
              <p:cNvSpPr/>
              <p:nvPr/>
            </p:nvSpPr>
            <p:spPr>
              <a:xfrm>
                <a:off x="49694" y="9204499"/>
                <a:ext cx="3313044" cy="662604"/>
              </a:xfrm>
              <a:prstGeom prst="rect">
                <a:avLst/>
              </a:prstGeom>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900">
                    <a:solidFill>
                      <a:srgbClr val="000000"/>
                    </a:solidFill>
                    <a:latin typeface="Arial"/>
                  </a:rPr>
                  <a:t>Ministry of Electricity and Water</a:t>
                </a:r>
              </a:p>
            </p:txBody>
          </p:sp>
          <p:sp>
            <p:nvSpPr>
              <p:cNvPr id="28" name="Rectangle 27">
                <a:extLst>
                  <a:ext uri="{FF2B5EF4-FFF2-40B4-BE49-F238E27FC236}">
                    <a16:creationId xmlns:a16="http://schemas.microsoft.com/office/drawing/2014/main" id="{F4244DA3-843D-B570-45C9-8CE21C9B687C}"/>
                  </a:ext>
                </a:extLst>
              </p:cNvPr>
              <p:cNvSpPr/>
              <p:nvPr/>
            </p:nvSpPr>
            <p:spPr>
              <a:xfrm>
                <a:off x="7673238" y="8738061"/>
                <a:ext cx="3349240" cy="662604"/>
              </a:xfrm>
              <a:prstGeom prst="rect">
                <a:avLst/>
              </a:prstGeom>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a:solidFill>
                      <a:srgbClr val="000000"/>
                    </a:solidFill>
                    <a:latin typeface="Arial"/>
                  </a:rPr>
                  <a:t>Electricity Policy</a:t>
                </a:r>
              </a:p>
            </p:txBody>
          </p:sp>
          <p:pic>
            <p:nvPicPr>
              <p:cNvPr id="29" name="Picture 8" descr="Organizational Chart">
                <a:extLst>
                  <a:ext uri="{FF2B5EF4-FFF2-40B4-BE49-F238E27FC236}">
                    <a16:creationId xmlns:a16="http://schemas.microsoft.com/office/drawing/2014/main" id="{509C56C5-F01C-A59A-FCC3-2BEF2EBA296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90810" y="9593044"/>
                <a:ext cx="3666035" cy="868691"/>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AA7F90AB-99ED-1344-EC17-12FF76D1E34B}"/>
                  </a:ext>
                </a:extLst>
              </p:cNvPr>
              <p:cNvSpPr/>
              <p:nvPr/>
            </p:nvSpPr>
            <p:spPr>
              <a:xfrm>
                <a:off x="9858077" y="5172468"/>
                <a:ext cx="1598767" cy="139887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50">
                    <a:solidFill>
                      <a:srgbClr val="000000"/>
                    </a:solidFill>
                    <a:latin typeface="Arial"/>
                  </a:rPr>
                  <a:t>2023</a:t>
                </a:r>
                <a:endParaRPr lang="en-US" sz="4200">
                  <a:solidFill>
                    <a:srgbClr val="000000"/>
                  </a:solidFill>
                  <a:latin typeface="Arial"/>
                </a:endParaRPr>
              </a:p>
            </p:txBody>
          </p:sp>
        </p:grpSp>
      </p:grpSp>
      <p:pic>
        <p:nvPicPr>
          <p:cNvPr id="31" name="Picture Placeholder 3">
            <a:extLst>
              <a:ext uri="{FF2B5EF4-FFF2-40B4-BE49-F238E27FC236}">
                <a16:creationId xmlns:a16="http://schemas.microsoft.com/office/drawing/2014/main" id="{6B7629CC-02A0-E7E6-6106-37B0B3019121}"/>
              </a:ext>
            </a:extLst>
          </p:cNvPr>
          <p:cNvPicPr>
            <a:picLocks noChangeAspect="1"/>
          </p:cNvPicPr>
          <p:nvPr/>
        </p:nvPicPr>
        <p:blipFill>
          <a:blip r:embed="rId10">
            <a:duotone>
              <a:schemeClr val="accent2">
                <a:shade val="45000"/>
                <a:satMod val="135000"/>
              </a:schemeClr>
              <a:prstClr val="white"/>
            </a:duotone>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val="0"/>
              </a:ext>
            </a:extLst>
          </a:blip>
          <a:srcRect l="26947" r="26947"/>
          <a:stretch>
            <a:fillRect/>
          </a:stretch>
        </p:blipFill>
        <p:spPr>
          <a:xfrm>
            <a:off x="13865176" y="4060488"/>
            <a:ext cx="3784661" cy="5701704"/>
          </a:xfrm>
          <a:custGeom>
            <a:avLst/>
            <a:gdLst>
              <a:gd name="connsiteX0" fmla="*/ 6610866 w 7547750"/>
              <a:gd name="connsiteY0" fmla="*/ 0 h 9959546"/>
              <a:gd name="connsiteX1" fmla="*/ 7286788 w 7547750"/>
              <a:gd name="connsiteY1" fmla="*/ 34132 h 9959546"/>
              <a:gd name="connsiteX2" fmla="*/ 7547750 w 7547750"/>
              <a:gd name="connsiteY2" fmla="*/ 67292 h 9959546"/>
              <a:gd name="connsiteX3" fmla="*/ 7547750 w 7547750"/>
              <a:gd name="connsiteY3" fmla="*/ 9959546 h 9959546"/>
              <a:gd name="connsiteX4" fmla="*/ 911486 w 7547750"/>
              <a:gd name="connsiteY4" fmla="*/ 9959546 h 9959546"/>
              <a:gd name="connsiteX5" fmla="*/ 797896 w 7547750"/>
              <a:gd name="connsiteY5" fmla="*/ 9761996 h 9959546"/>
              <a:gd name="connsiteX6" fmla="*/ 0 w 7547750"/>
              <a:gd name="connsiteY6" fmla="*/ 6610865 h 9959546"/>
              <a:gd name="connsiteX7" fmla="*/ 6610866 w 7547750"/>
              <a:gd name="connsiteY7" fmla="*/ 0 h 995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750" h="9959546">
                <a:moveTo>
                  <a:pt x="6610866" y="0"/>
                </a:moveTo>
                <a:cubicBezTo>
                  <a:pt x="6839058" y="0"/>
                  <a:pt x="7064550" y="11562"/>
                  <a:pt x="7286788" y="34132"/>
                </a:cubicBezTo>
                <a:lnTo>
                  <a:pt x="7547750" y="67292"/>
                </a:lnTo>
                <a:lnTo>
                  <a:pt x="7547750" y="9959546"/>
                </a:lnTo>
                <a:lnTo>
                  <a:pt x="911486" y="9959546"/>
                </a:lnTo>
                <a:lnTo>
                  <a:pt x="797896" y="9761996"/>
                </a:lnTo>
                <a:cubicBezTo>
                  <a:pt x="289042" y="8825281"/>
                  <a:pt x="0" y="7751828"/>
                  <a:pt x="0" y="6610865"/>
                </a:cubicBezTo>
                <a:cubicBezTo>
                  <a:pt x="0" y="2959786"/>
                  <a:pt x="2959786" y="0"/>
                  <a:pt x="6610866" y="0"/>
                </a:cubicBezTo>
                <a:close/>
              </a:path>
            </a:pathLst>
          </a:custGeom>
        </p:spPr>
      </p:pic>
      <p:grpSp>
        <p:nvGrpSpPr>
          <p:cNvPr id="32" name="Group 31">
            <a:extLst>
              <a:ext uri="{FF2B5EF4-FFF2-40B4-BE49-F238E27FC236}">
                <a16:creationId xmlns:a16="http://schemas.microsoft.com/office/drawing/2014/main" id="{EC491FDF-1803-F360-3408-F89FDF5174F7}"/>
              </a:ext>
            </a:extLst>
          </p:cNvPr>
          <p:cNvGrpSpPr/>
          <p:nvPr/>
        </p:nvGrpSpPr>
        <p:grpSpPr>
          <a:xfrm>
            <a:off x="1567990" y="1441675"/>
            <a:ext cx="3114503" cy="68579"/>
            <a:chOff x="622041" y="906072"/>
            <a:chExt cx="2076335" cy="45719"/>
          </a:xfrm>
        </p:grpSpPr>
        <p:grpSp>
          <p:nvGrpSpPr>
            <p:cNvPr id="33" name="Group 32">
              <a:extLst>
                <a:ext uri="{FF2B5EF4-FFF2-40B4-BE49-F238E27FC236}">
                  <a16:creationId xmlns:a16="http://schemas.microsoft.com/office/drawing/2014/main" id="{CD1FBDAA-6DB2-F5B3-614F-29A573ACA3E3}"/>
                </a:ext>
              </a:extLst>
            </p:cNvPr>
            <p:cNvGrpSpPr/>
            <p:nvPr/>
          </p:nvGrpSpPr>
          <p:grpSpPr>
            <a:xfrm>
              <a:off x="914400" y="906072"/>
              <a:ext cx="1783976" cy="45719"/>
              <a:chOff x="914400" y="906072"/>
              <a:chExt cx="1783976" cy="45719"/>
            </a:xfrm>
          </p:grpSpPr>
          <p:cxnSp>
            <p:nvCxnSpPr>
              <p:cNvPr id="35" name="Straight Connector 34">
                <a:extLst>
                  <a:ext uri="{FF2B5EF4-FFF2-40B4-BE49-F238E27FC236}">
                    <a16:creationId xmlns:a16="http://schemas.microsoft.com/office/drawing/2014/main" id="{02D07F2F-53F0-1771-0423-B80059873A4C}"/>
                  </a:ext>
                </a:extLst>
              </p:cNvPr>
              <p:cNvCxnSpPr>
                <a:cxnSpLocks/>
              </p:cNvCxnSpPr>
              <p:nvPr/>
            </p:nvCxnSpPr>
            <p:spPr>
              <a:xfrm>
                <a:off x="914400" y="930952"/>
                <a:ext cx="1738257"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DE321DD8-B275-D16D-418A-EAE4E1281C16}"/>
                  </a:ext>
                </a:extLst>
              </p:cNvPr>
              <p:cNvSpPr/>
              <p:nvPr/>
            </p:nvSpPr>
            <p:spPr>
              <a:xfrm>
                <a:off x="2652657" y="906072"/>
                <a:ext cx="45719" cy="457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rgbClr val="FFFFFF"/>
                  </a:solidFill>
                  <a:latin typeface="Arial"/>
                </a:endParaRPr>
              </a:p>
            </p:txBody>
          </p:sp>
        </p:grpSp>
        <p:cxnSp>
          <p:nvCxnSpPr>
            <p:cNvPr id="34" name="Straight Connector 33">
              <a:extLst>
                <a:ext uri="{FF2B5EF4-FFF2-40B4-BE49-F238E27FC236}">
                  <a16:creationId xmlns:a16="http://schemas.microsoft.com/office/drawing/2014/main" id="{E6378F52-0E2E-25DA-7C4D-3E416556DAD7}"/>
                </a:ext>
              </a:extLst>
            </p:cNvPr>
            <p:cNvCxnSpPr/>
            <p:nvPr/>
          </p:nvCxnSpPr>
          <p:spPr>
            <a:xfrm flipH="1">
              <a:off x="622041" y="930952"/>
              <a:ext cx="292359"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3895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C7A65-789D-43E3-6058-A8130D7B17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01AD1F-6A16-8176-023D-546C809138A0}"/>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5FC0EF30-6263-7532-7203-BFC955A37364}"/>
              </a:ext>
            </a:extLst>
          </p:cNvPr>
          <p:cNvPicPr>
            <a:picLocks noChangeAspect="1"/>
          </p:cNvPicPr>
          <p:nvPr/>
        </p:nvPicPr>
        <p:blipFill>
          <a:blip r:embed="rId3"/>
          <a:stretch>
            <a:fillRect/>
          </a:stretch>
        </p:blipFill>
        <p:spPr>
          <a:xfrm>
            <a:off x="371630" y="8668586"/>
            <a:ext cx="2160683" cy="1368344"/>
          </a:xfrm>
          <a:prstGeom prst="rect">
            <a:avLst/>
          </a:prstGeom>
        </p:spPr>
      </p:pic>
      <p:graphicFrame>
        <p:nvGraphicFramePr>
          <p:cNvPr id="4" name="Diagram 3">
            <a:extLst>
              <a:ext uri="{FF2B5EF4-FFF2-40B4-BE49-F238E27FC236}">
                <a16:creationId xmlns:a16="http://schemas.microsoft.com/office/drawing/2014/main" id="{D5E32DF4-0DA9-FEC5-4C6C-646FCD82AA09}"/>
              </a:ext>
            </a:extLst>
          </p:cNvPr>
          <p:cNvGraphicFramePr/>
          <p:nvPr>
            <p:extLst>
              <p:ext uri="{D42A27DB-BD31-4B8C-83A1-F6EECF244321}">
                <p14:modId xmlns:p14="http://schemas.microsoft.com/office/powerpoint/2010/main" val="1627884787"/>
              </p:ext>
            </p:extLst>
          </p:nvPr>
        </p:nvGraphicFramePr>
        <p:xfrm>
          <a:off x="2523846" y="1409700"/>
          <a:ext cx="11312201" cy="59554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75828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31992-92E2-2695-5DDA-0B753A89EE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54D962-2595-4171-A39E-BAFA88FCD09F}"/>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A43F4F6E-DECF-1BC4-C276-05E51981409A}"/>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TextBox 3">
            <a:extLst>
              <a:ext uri="{FF2B5EF4-FFF2-40B4-BE49-F238E27FC236}">
                <a16:creationId xmlns:a16="http://schemas.microsoft.com/office/drawing/2014/main" id="{0CBDFBBB-2E41-1A60-A815-1941CAD3E348}"/>
              </a:ext>
            </a:extLst>
          </p:cNvPr>
          <p:cNvSpPr txBox="1"/>
          <p:nvPr/>
        </p:nvSpPr>
        <p:spPr>
          <a:xfrm>
            <a:off x="2209800" y="737254"/>
            <a:ext cx="4998602" cy="1097555"/>
          </a:xfrm>
          <a:prstGeom prst="rect">
            <a:avLst/>
          </a:prstGeom>
        </p:spPr>
        <p:txBody>
          <a:bodyPr/>
          <a:lstStyle>
            <a:defPPr marR="0" lvl="0" algn="l" rtl="0">
              <a:lnSpc>
                <a:spcPct val="100000"/>
              </a:lnSpc>
              <a:spcBef>
                <a:spcPts val="0"/>
              </a:spcBef>
              <a:spcAft>
                <a:spcPts val="0"/>
              </a:spcAft>
              <a:defRPr lang="en-US"/>
            </a:defPPr>
            <a:lvl1pPr marR="0" lvl="0">
              <a:lnSpc>
                <a:spcPct val="100000"/>
              </a:lnSpc>
              <a:spcBef>
                <a:spcPts val="0"/>
              </a:spcBef>
              <a:spcAft>
                <a:spcPts val="0"/>
              </a:spcAft>
              <a:buClr>
                <a:srgbClr val="000000"/>
              </a:buClr>
              <a:buFont typeface="Arial"/>
              <a:defRPr sz="7499" b="1" i="0" u="none" strike="noStrike" cap="none" spc="-113">
                <a:solidFill>
                  <a:srgbClr val="01474D"/>
                </a:solidFill>
                <a:latin typeface="Avenir Next" panose="020B0503020202020204" pitchFamily="34" charset="0"/>
                <a:ea typeface="Arial"/>
                <a:cs typeface="Arial"/>
              </a:defRPr>
            </a:lvl1pPr>
            <a:lvl2pPr marR="0" lvl="1">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9pPr>
          </a:lstStyle>
          <a:p>
            <a:r>
              <a:rPr lang="en-US" dirty="0">
                <a:sym typeface="Arial"/>
              </a:rPr>
              <a:t>OUR ROLE</a:t>
            </a:r>
          </a:p>
        </p:txBody>
      </p:sp>
      <p:sp>
        <p:nvSpPr>
          <p:cNvPr id="5" name="Rectangle 4">
            <a:extLst>
              <a:ext uri="{FF2B5EF4-FFF2-40B4-BE49-F238E27FC236}">
                <a16:creationId xmlns:a16="http://schemas.microsoft.com/office/drawing/2014/main" id="{19CC0827-F22E-5E26-918B-83FE622809A6}"/>
              </a:ext>
            </a:extLst>
          </p:cNvPr>
          <p:cNvSpPr/>
          <p:nvPr/>
        </p:nvSpPr>
        <p:spPr>
          <a:xfrm>
            <a:off x="2532313" y="2552700"/>
            <a:ext cx="13082493" cy="3785652"/>
          </a:xfrm>
          <a:prstGeom prst="rect">
            <a:avLst/>
          </a:prstGeom>
        </p:spPr>
        <p:txBody>
          <a:bodyPr wrap="square">
            <a:spAutoFit/>
          </a:bodyPr>
          <a:lstStyle/>
          <a:p>
            <a:pPr marL="280355" indent="-280355" algn="just">
              <a:buClr>
                <a:srgbClr val="000000"/>
              </a:buClr>
              <a:buBlip>
                <a:blip r:embed="rId4"/>
              </a:buBlip>
            </a:pPr>
            <a:r>
              <a:rPr lang="en-US" sz="2400" b="1" dirty="0">
                <a:solidFill>
                  <a:srgbClr val="01474D"/>
                </a:solidFill>
                <a:latin typeface="Nunito Sans ExtraLight" pitchFamily="2" charset="0"/>
                <a:cs typeface="Arial"/>
                <a:sym typeface="Arial"/>
              </a:rPr>
              <a:t>Oman Water and Wastewater Services Company, through an ambitious vision and solid values, aims to be a leading service institution in the water and wastewater sector. The company intends to apply best international practices to contribute to achieving the Sultanate sustainable development by improve system and facilities of the water and wastewater sector and presenting the best innovative solutions to provide sustainable, safe and reliable services to customers. </a:t>
            </a:r>
          </a:p>
          <a:p>
            <a:pPr>
              <a:buClr>
                <a:srgbClr val="000000"/>
              </a:buClr>
            </a:pPr>
            <a:endParaRPr lang="en-US" sz="2400" b="1" dirty="0">
              <a:solidFill>
                <a:srgbClr val="01474D"/>
              </a:solidFill>
              <a:latin typeface="Nunito Sans ExtraLight" pitchFamily="2" charset="0"/>
              <a:cs typeface="Arial"/>
              <a:sym typeface="Arial"/>
            </a:endParaRPr>
          </a:p>
          <a:p>
            <a:pPr marL="280355" indent="-280355" algn="just">
              <a:buClr>
                <a:srgbClr val="000000"/>
              </a:buClr>
              <a:buBlip>
                <a:blip r:embed="rId4"/>
              </a:buBlip>
            </a:pPr>
            <a:r>
              <a:rPr lang="en-US" sz="2400" b="1" dirty="0">
                <a:solidFill>
                  <a:srgbClr val="01474D"/>
                </a:solidFill>
                <a:latin typeface="Nunito Sans ExtraLight" pitchFamily="2" charset="0"/>
                <a:cs typeface="Arial"/>
                <a:sym typeface="Arial"/>
              </a:rPr>
              <a:t>The company targets to reduce the pollution resulting from traditional wastewater system, prevents the spread of diseases, as well as protects groundwater surceases from depletion or pollution.   </a:t>
            </a:r>
          </a:p>
        </p:txBody>
      </p:sp>
      <p:grpSp>
        <p:nvGrpSpPr>
          <p:cNvPr id="6" name="Group 5">
            <a:extLst>
              <a:ext uri="{FF2B5EF4-FFF2-40B4-BE49-F238E27FC236}">
                <a16:creationId xmlns:a16="http://schemas.microsoft.com/office/drawing/2014/main" id="{C0F9F1A1-0BC3-4392-1D1D-A071E5439477}"/>
              </a:ext>
            </a:extLst>
          </p:cNvPr>
          <p:cNvGrpSpPr/>
          <p:nvPr/>
        </p:nvGrpSpPr>
        <p:grpSpPr>
          <a:xfrm>
            <a:off x="2532313" y="1889755"/>
            <a:ext cx="3045924" cy="0"/>
            <a:chOff x="622041" y="930952"/>
            <a:chExt cx="2030616" cy="0"/>
          </a:xfrm>
        </p:grpSpPr>
        <p:cxnSp>
          <p:nvCxnSpPr>
            <p:cNvPr id="7" name="Straight Connector 6">
              <a:extLst>
                <a:ext uri="{FF2B5EF4-FFF2-40B4-BE49-F238E27FC236}">
                  <a16:creationId xmlns:a16="http://schemas.microsoft.com/office/drawing/2014/main" id="{7F0CD03F-D022-A8E1-F2D8-42659ED83C21}"/>
                </a:ext>
              </a:extLst>
            </p:cNvPr>
            <p:cNvCxnSpPr>
              <a:cxnSpLocks/>
            </p:cNvCxnSpPr>
            <p:nvPr/>
          </p:nvCxnSpPr>
          <p:spPr>
            <a:xfrm>
              <a:off x="914400" y="930952"/>
              <a:ext cx="17382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4E2E8F3-A705-6D94-BB4F-2223C8232615}"/>
                </a:ext>
              </a:extLst>
            </p:cNvPr>
            <p:cNvCxnSpPr/>
            <p:nvPr/>
          </p:nvCxnSpPr>
          <p:spPr>
            <a:xfrm flipH="1">
              <a:off x="622041" y="930952"/>
              <a:ext cx="292359"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96053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DDDD7-E9B4-62C1-4A15-E3D84034DB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C90A196-E60D-BBEF-CB1F-8CD6F0A218CD}"/>
              </a:ext>
            </a:extLst>
          </p:cNvPr>
          <p:cNvSpPr/>
          <p:nvPr/>
        </p:nvSpPr>
        <p:spPr>
          <a:xfrm>
            <a:off x="5638800" y="21167"/>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F5B6F03D-128C-08BA-858B-D5F4E7265209}"/>
              </a:ext>
            </a:extLst>
          </p:cNvPr>
          <p:cNvPicPr>
            <a:picLocks noChangeAspect="1"/>
          </p:cNvPicPr>
          <p:nvPr/>
        </p:nvPicPr>
        <p:blipFill>
          <a:blip r:embed="rId3"/>
          <a:stretch>
            <a:fillRect/>
          </a:stretch>
        </p:blipFill>
        <p:spPr>
          <a:xfrm>
            <a:off x="676430" y="8670391"/>
            <a:ext cx="2160683" cy="1368344"/>
          </a:xfrm>
          <a:prstGeom prst="rect">
            <a:avLst/>
          </a:prstGeom>
        </p:spPr>
      </p:pic>
      <p:sp>
        <p:nvSpPr>
          <p:cNvPr id="4" name="Forma libre: forma 18">
            <a:extLst>
              <a:ext uri="{FF2B5EF4-FFF2-40B4-BE49-F238E27FC236}">
                <a16:creationId xmlns:a16="http://schemas.microsoft.com/office/drawing/2014/main" id="{DBC94936-6841-5F2F-ADC5-3DDDF1EF84EE}"/>
              </a:ext>
            </a:extLst>
          </p:cNvPr>
          <p:cNvSpPr/>
          <p:nvPr/>
        </p:nvSpPr>
        <p:spPr>
          <a:xfrm>
            <a:off x="6180913" y="6433776"/>
            <a:ext cx="3731735" cy="1905713"/>
          </a:xfrm>
          <a:custGeom>
            <a:avLst/>
            <a:gdLst>
              <a:gd name="connsiteX0" fmla="*/ 2762536 w 2765297"/>
              <a:gd name="connsiteY0" fmla="*/ 0 h 1412176"/>
              <a:gd name="connsiteX1" fmla="*/ 2765298 w 2765297"/>
              <a:gd name="connsiteY1" fmla="*/ 734282 h 1412176"/>
              <a:gd name="connsiteX2" fmla="*/ 2762 w 2765297"/>
              <a:gd name="connsiteY2" fmla="*/ 1412177 h 1412176"/>
              <a:gd name="connsiteX3" fmla="*/ 0 w 2765297"/>
              <a:gd name="connsiteY3" fmla="*/ 677894 h 1412176"/>
              <a:gd name="connsiteX0" fmla="*/ 2762536 w 2765297"/>
              <a:gd name="connsiteY0" fmla="*/ 0 h 1412176"/>
              <a:gd name="connsiteX1" fmla="*/ 2765298 w 2765297"/>
              <a:gd name="connsiteY1" fmla="*/ 734282 h 1412176"/>
              <a:gd name="connsiteX2" fmla="*/ 2762 w 2765297"/>
              <a:gd name="connsiteY2" fmla="*/ 1412177 h 1412176"/>
              <a:gd name="connsiteX3" fmla="*/ 0 w 2765297"/>
              <a:gd name="connsiteY3" fmla="*/ 559168 h 1412176"/>
              <a:gd name="connsiteX4" fmla="*/ 2762536 w 2765297"/>
              <a:gd name="connsiteY4" fmla="*/ 0 h 1412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297" h="1412176">
                <a:moveTo>
                  <a:pt x="2762536" y="0"/>
                </a:moveTo>
                <a:cubicBezTo>
                  <a:pt x="2763457" y="244761"/>
                  <a:pt x="2764377" y="489521"/>
                  <a:pt x="2765298" y="734282"/>
                </a:cubicBezTo>
                <a:lnTo>
                  <a:pt x="2762" y="1412177"/>
                </a:lnTo>
                <a:cubicBezTo>
                  <a:pt x="1841" y="1127841"/>
                  <a:pt x="921" y="843504"/>
                  <a:pt x="0" y="559168"/>
                </a:cubicBezTo>
                <a:cubicBezTo>
                  <a:pt x="920845" y="333203"/>
                  <a:pt x="1841691" y="225965"/>
                  <a:pt x="2762536" y="0"/>
                </a:cubicBezTo>
                <a:close/>
              </a:path>
            </a:pathLst>
          </a:custGeom>
          <a:solidFill>
            <a:schemeClr val="tx2"/>
          </a:solidFill>
          <a:ln w="9525" cap="flat">
            <a:noFill/>
            <a:prstDash val="solid"/>
            <a:miter/>
          </a:ln>
        </p:spPr>
        <p:txBody>
          <a:bodyPr rtlCol="0" anchor="ctr"/>
          <a:lstStyle/>
          <a:p>
            <a:endParaRPr lang="es-PE" sz="3600"/>
          </a:p>
        </p:txBody>
      </p:sp>
      <p:sp>
        <p:nvSpPr>
          <p:cNvPr id="5" name="Forma libre: forma 19">
            <a:extLst>
              <a:ext uri="{FF2B5EF4-FFF2-40B4-BE49-F238E27FC236}">
                <a16:creationId xmlns:a16="http://schemas.microsoft.com/office/drawing/2014/main" id="{6736AD65-4836-1F3D-5FC7-C59279F77D00}"/>
              </a:ext>
            </a:extLst>
          </p:cNvPr>
          <p:cNvSpPr/>
          <p:nvPr/>
        </p:nvSpPr>
        <p:spPr>
          <a:xfrm>
            <a:off x="2394168" y="6474396"/>
            <a:ext cx="3790475" cy="1865093"/>
          </a:xfrm>
          <a:custGeom>
            <a:avLst/>
            <a:gdLst>
              <a:gd name="connsiteX0" fmla="*/ 2806065 w 2808827"/>
              <a:gd name="connsiteY0" fmla="*/ 647795 h 1382077"/>
              <a:gd name="connsiteX1" fmla="*/ 2808827 w 2808827"/>
              <a:gd name="connsiteY1" fmla="*/ 1382078 h 1382077"/>
              <a:gd name="connsiteX2" fmla="*/ 2762 w 2808827"/>
              <a:gd name="connsiteY2" fmla="*/ 734282 h 1382077"/>
              <a:gd name="connsiteX3" fmla="*/ 0 w 2808827"/>
              <a:gd name="connsiteY3" fmla="*/ 0 h 1382077"/>
              <a:gd name="connsiteX0" fmla="*/ 2806065 w 2808827"/>
              <a:gd name="connsiteY0" fmla="*/ 481577 h 1382077"/>
              <a:gd name="connsiteX1" fmla="*/ 2808827 w 2808827"/>
              <a:gd name="connsiteY1" fmla="*/ 1382078 h 1382077"/>
              <a:gd name="connsiteX2" fmla="*/ 2762 w 2808827"/>
              <a:gd name="connsiteY2" fmla="*/ 734282 h 1382077"/>
              <a:gd name="connsiteX3" fmla="*/ 0 w 2808827"/>
              <a:gd name="connsiteY3" fmla="*/ 0 h 1382077"/>
              <a:gd name="connsiteX4" fmla="*/ 2806065 w 2808827"/>
              <a:gd name="connsiteY4" fmla="*/ 481577 h 1382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827" h="1382077">
                <a:moveTo>
                  <a:pt x="2806065" y="481577"/>
                </a:moveTo>
                <a:cubicBezTo>
                  <a:pt x="2806986" y="781744"/>
                  <a:pt x="2807906" y="1081911"/>
                  <a:pt x="2808827" y="1382078"/>
                </a:cubicBezTo>
                <a:lnTo>
                  <a:pt x="2762" y="734282"/>
                </a:lnTo>
                <a:cubicBezTo>
                  <a:pt x="1841" y="489521"/>
                  <a:pt x="921" y="244761"/>
                  <a:pt x="0" y="0"/>
                </a:cubicBezTo>
                <a:cubicBezTo>
                  <a:pt x="935355" y="215932"/>
                  <a:pt x="1870710" y="265645"/>
                  <a:pt x="2806065" y="481577"/>
                </a:cubicBezTo>
                <a:close/>
              </a:path>
            </a:pathLst>
          </a:custGeom>
          <a:solidFill>
            <a:schemeClr val="tx2">
              <a:lumMod val="75000"/>
            </a:schemeClr>
          </a:solidFill>
          <a:ln w="9525" cap="flat">
            <a:noFill/>
            <a:prstDash val="solid"/>
            <a:miter/>
          </a:ln>
        </p:spPr>
        <p:txBody>
          <a:bodyPr rtlCol="0" anchor="ctr"/>
          <a:lstStyle/>
          <a:p>
            <a:endParaRPr lang="es-PE" sz="3600"/>
          </a:p>
        </p:txBody>
      </p:sp>
      <p:sp>
        <p:nvSpPr>
          <p:cNvPr id="6" name="Forma libre: forma 20">
            <a:extLst>
              <a:ext uri="{FF2B5EF4-FFF2-40B4-BE49-F238E27FC236}">
                <a16:creationId xmlns:a16="http://schemas.microsoft.com/office/drawing/2014/main" id="{60FCE3C6-34B4-36E9-A733-FBA8549484FF}"/>
              </a:ext>
            </a:extLst>
          </p:cNvPr>
          <p:cNvSpPr/>
          <p:nvPr/>
        </p:nvSpPr>
        <p:spPr>
          <a:xfrm>
            <a:off x="2394168" y="5559585"/>
            <a:ext cx="7514750" cy="1789001"/>
          </a:xfrm>
          <a:custGeom>
            <a:avLst/>
            <a:gdLst>
              <a:gd name="connsiteX0" fmla="*/ 5568601 w 5568600"/>
              <a:gd name="connsiteY0" fmla="*/ 647795 h 1325689"/>
              <a:gd name="connsiteX1" fmla="*/ 2806065 w 5568600"/>
              <a:gd name="connsiteY1" fmla="*/ 1325690 h 1325689"/>
              <a:gd name="connsiteX2" fmla="*/ 0 w 5568600"/>
              <a:gd name="connsiteY2" fmla="*/ 677894 h 1325689"/>
              <a:gd name="connsiteX3" fmla="*/ 2762536 w 5568600"/>
              <a:gd name="connsiteY3" fmla="*/ 0 h 1325689"/>
            </a:gdLst>
            <a:ahLst/>
            <a:cxnLst>
              <a:cxn ang="0">
                <a:pos x="connsiteX0" y="connsiteY0"/>
              </a:cxn>
              <a:cxn ang="0">
                <a:pos x="connsiteX1" y="connsiteY1"/>
              </a:cxn>
              <a:cxn ang="0">
                <a:pos x="connsiteX2" y="connsiteY2"/>
              </a:cxn>
              <a:cxn ang="0">
                <a:pos x="connsiteX3" y="connsiteY3"/>
              </a:cxn>
            </a:cxnLst>
            <a:rect l="l" t="t" r="r" b="b"/>
            <a:pathLst>
              <a:path w="5568600" h="1325689">
                <a:moveTo>
                  <a:pt x="5568601" y="647795"/>
                </a:moveTo>
                <a:lnTo>
                  <a:pt x="2806065" y="1325690"/>
                </a:lnTo>
                <a:lnTo>
                  <a:pt x="0" y="677894"/>
                </a:lnTo>
                <a:lnTo>
                  <a:pt x="2762536" y="0"/>
                </a:lnTo>
                <a:close/>
              </a:path>
            </a:pathLst>
          </a:custGeom>
          <a:solidFill>
            <a:schemeClr val="tx2">
              <a:lumMod val="60000"/>
              <a:lumOff val="40000"/>
            </a:schemeClr>
          </a:solidFill>
          <a:ln w="9525" cap="flat">
            <a:noFill/>
            <a:prstDash val="solid"/>
            <a:miter/>
          </a:ln>
        </p:spPr>
        <p:txBody>
          <a:bodyPr rtlCol="0" anchor="ctr"/>
          <a:lstStyle/>
          <a:p>
            <a:endParaRPr lang="es-PE" sz="3600"/>
          </a:p>
        </p:txBody>
      </p:sp>
      <p:sp>
        <p:nvSpPr>
          <p:cNvPr id="7" name="CuadroTexto 6">
            <a:extLst>
              <a:ext uri="{FF2B5EF4-FFF2-40B4-BE49-F238E27FC236}">
                <a16:creationId xmlns:a16="http://schemas.microsoft.com/office/drawing/2014/main" id="{2E4CFEF0-5BA4-8927-3B1D-F13E7D1F4C79}"/>
              </a:ext>
            </a:extLst>
          </p:cNvPr>
          <p:cNvSpPr txBox="1"/>
          <p:nvPr/>
        </p:nvSpPr>
        <p:spPr>
          <a:xfrm rot="20910784">
            <a:off x="9096330" y="6816058"/>
            <a:ext cx="774571" cy="708014"/>
          </a:xfrm>
          <a:prstGeom prst="rect">
            <a:avLst/>
          </a:prstGeom>
          <a:noFill/>
        </p:spPr>
        <p:txBody>
          <a:bodyPr wrap="none" rtlCol="0">
            <a:spAutoFit/>
          </a:bodyPr>
          <a:lstStyle/>
          <a:p>
            <a:r>
              <a:rPr lang="en-US" sz="4001" b="1" i="1">
                <a:solidFill>
                  <a:schemeClr val="bg1"/>
                </a:solidFill>
                <a:latin typeface="Segoe UI" panose="020B0502040204020203" pitchFamily="34" charset="0"/>
                <a:cs typeface="Segoe UI" panose="020B0502040204020203" pitchFamily="34" charset="0"/>
              </a:rPr>
              <a:t>04</a:t>
            </a:r>
          </a:p>
        </p:txBody>
      </p:sp>
      <p:sp>
        <p:nvSpPr>
          <p:cNvPr id="8" name="TextBox 7">
            <a:extLst>
              <a:ext uri="{FF2B5EF4-FFF2-40B4-BE49-F238E27FC236}">
                <a16:creationId xmlns:a16="http://schemas.microsoft.com/office/drawing/2014/main" id="{4E9FC3AE-A98D-7676-EE8E-F3197C66D6D2}"/>
              </a:ext>
            </a:extLst>
          </p:cNvPr>
          <p:cNvSpPr txBox="1"/>
          <p:nvPr/>
        </p:nvSpPr>
        <p:spPr>
          <a:xfrm>
            <a:off x="8411353" y="3607745"/>
            <a:ext cx="5059997" cy="584775"/>
          </a:xfrm>
          <a:prstGeom prst="rect">
            <a:avLst/>
          </a:prstGeom>
          <a:solidFill>
            <a:srgbClr val="78206E"/>
          </a:solidFill>
        </p:spPr>
        <p:txBody>
          <a:bodyPr wrap="square">
            <a:spAutoFit/>
          </a:bodyPr>
          <a:lstStyle/>
          <a:p>
            <a:r>
              <a:rPr lang="en-US" sz="3200">
                <a:solidFill>
                  <a:schemeClr val="bg1"/>
                </a:solidFill>
              </a:rPr>
              <a:t>Oman Vision 2040</a:t>
            </a:r>
          </a:p>
        </p:txBody>
      </p:sp>
      <p:sp>
        <p:nvSpPr>
          <p:cNvPr id="9" name="Forma libre: forma 22">
            <a:extLst>
              <a:ext uri="{FF2B5EF4-FFF2-40B4-BE49-F238E27FC236}">
                <a16:creationId xmlns:a16="http://schemas.microsoft.com/office/drawing/2014/main" id="{D3EA1066-70CF-84FE-9659-D9979406A215}"/>
              </a:ext>
            </a:extLst>
          </p:cNvPr>
          <p:cNvSpPr/>
          <p:nvPr/>
        </p:nvSpPr>
        <p:spPr>
          <a:xfrm>
            <a:off x="6252529" y="5465624"/>
            <a:ext cx="3130376" cy="1598612"/>
          </a:xfrm>
          <a:custGeom>
            <a:avLst/>
            <a:gdLst>
              <a:gd name="connsiteX0" fmla="*/ 2762536 w 2765297"/>
              <a:gd name="connsiteY0" fmla="*/ 0 h 1412176"/>
              <a:gd name="connsiteX1" fmla="*/ 2765298 w 2765297"/>
              <a:gd name="connsiteY1" fmla="*/ 734282 h 1412176"/>
              <a:gd name="connsiteX2" fmla="*/ 2762 w 2765297"/>
              <a:gd name="connsiteY2" fmla="*/ 1412177 h 1412176"/>
              <a:gd name="connsiteX3" fmla="*/ 0 w 2765297"/>
              <a:gd name="connsiteY3" fmla="*/ 677894 h 1412176"/>
              <a:gd name="connsiteX0" fmla="*/ 2762536 w 2765297"/>
              <a:gd name="connsiteY0" fmla="*/ 0 h 1412176"/>
              <a:gd name="connsiteX1" fmla="*/ 2765298 w 2765297"/>
              <a:gd name="connsiteY1" fmla="*/ 734282 h 1412176"/>
              <a:gd name="connsiteX2" fmla="*/ 2762 w 2765297"/>
              <a:gd name="connsiteY2" fmla="*/ 1412177 h 1412176"/>
              <a:gd name="connsiteX3" fmla="*/ 0 w 2765297"/>
              <a:gd name="connsiteY3" fmla="*/ 532966 h 1412176"/>
              <a:gd name="connsiteX4" fmla="*/ 2762536 w 2765297"/>
              <a:gd name="connsiteY4" fmla="*/ 0 h 1412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297" h="1412176">
                <a:moveTo>
                  <a:pt x="2762536" y="0"/>
                </a:moveTo>
                <a:cubicBezTo>
                  <a:pt x="2763457" y="244761"/>
                  <a:pt x="2764377" y="489521"/>
                  <a:pt x="2765298" y="734282"/>
                </a:cubicBezTo>
                <a:lnTo>
                  <a:pt x="2762" y="1412177"/>
                </a:lnTo>
                <a:cubicBezTo>
                  <a:pt x="1841" y="1119107"/>
                  <a:pt x="921" y="826036"/>
                  <a:pt x="0" y="532966"/>
                </a:cubicBezTo>
                <a:cubicBezTo>
                  <a:pt x="920845" y="307001"/>
                  <a:pt x="1841691" y="225965"/>
                  <a:pt x="2762536" y="0"/>
                </a:cubicBezTo>
                <a:close/>
              </a:path>
            </a:pathLst>
          </a:custGeom>
          <a:solidFill>
            <a:schemeClr val="accent1">
              <a:lumMod val="60000"/>
              <a:lumOff val="40000"/>
            </a:schemeClr>
          </a:solidFill>
          <a:ln w="9525" cap="flat">
            <a:noFill/>
            <a:prstDash val="solid"/>
            <a:miter/>
          </a:ln>
        </p:spPr>
        <p:txBody>
          <a:bodyPr rtlCol="0" anchor="ctr"/>
          <a:lstStyle/>
          <a:p>
            <a:endParaRPr lang="es-PE" sz="3600"/>
          </a:p>
        </p:txBody>
      </p:sp>
      <p:sp>
        <p:nvSpPr>
          <p:cNvPr id="10" name="Forma libre: forma 23">
            <a:extLst>
              <a:ext uri="{FF2B5EF4-FFF2-40B4-BE49-F238E27FC236}">
                <a16:creationId xmlns:a16="http://schemas.microsoft.com/office/drawing/2014/main" id="{E2C06B40-6227-3A46-BAFB-17D392425E76}"/>
              </a:ext>
            </a:extLst>
          </p:cNvPr>
          <p:cNvSpPr/>
          <p:nvPr/>
        </p:nvSpPr>
        <p:spPr>
          <a:xfrm>
            <a:off x="3076005" y="5499698"/>
            <a:ext cx="3179651" cy="1564538"/>
          </a:xfrm>
          <a:custGeom>
            <a:avLst/>
            <a:gdLst>
              <a:gd name="connsiteX0" fmla="*/ 2806065 w 2808827"/>
              <a:gd name="connsiteY0" fmla="*/ 647795 h 1382077"/>
              <a:gd name="connsiteX1" fmla="*/ 2808827 w 2808827"/>
              <a:gd name="connsiteY1" fmla="*/ 1382078 h 1382077"/>
              <a:gd name="connsiteX2" fmla="*/ 2762 w 2808827"/>
              <a:gd name="connsiteY2" fmla="*/ 734282 h 1382077"/>
              <a:gd name="connsiteX3" fmla="*/ 0 w 2808827"/>
              <a:gd name="connsiteY3" fmla="*/ 0 h 1382077"/>
              <a:gd name="connsiteX0" fmla="*/ 2806065 w 2808827"/>
              <a:gd name="connsiteY0" fmla="*/ 443579 h 1382077"/>
              <a:gd name="connsiteX1" fmla="*/ 2808827 w 2808827"/>
              <a:gd name="connsiteY1" fmla="*/ 1382078 h 1382077"/>
              <a:gd name="connsiteX2" fmla="*/ 2762 w 2808827"/>
              <a:gd name="connsiteY2" fmla="*/ 734282 h 1382077"/>
              <a:gd name="connsiteX3" fmla="*/ 0 w 2808827"/>
              <a:gd name="connsiteY3" fmla="*/ 0 h 1382077"/>
              <a:gd name="connsiteX4" fmla="*/ 2806065 w 2808827"/>
              <a:gd name="connsiteY4" fmla="*/ 443579 h 1382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827" h="1382077">
                <a:moveTo>
                  <a:pt x="2806065" y="443579"/>
                </a:moveTo>
                <a:cubicBezTo>
                  <a:pt x="2806986" y="756412"/>
                  <a:pt x="2807906" y="1069245"/>
                  <a:pt x="2808827" y="1382078"/>
                </a:cubicBezTo>
                <a:lnTo>
                  <a:pt x="2762" y="734282"/>
                </a:lnTo>
                <a:cubicBezTo>
                  <a:pt x="1841" y="489521"/>
                  <a:pt x="921" y="244761"/>
                  <a:pt x="0" y="0"/>
                </a:cubicBezTo>
                <a:cubicBezTo>
                  <a:pt x="935355" y="215932"/>
                  <a:pt x="1870710" y="227647"/>
                  <a:pt x="2806065" y="443579"/>
                </a:cubicBezTo>
                <a:close/>
              </a:path>
            </a:pathLst>
          </a:custGeom>
          <a:solidFill>
            <a:schemeClr val="accent1">
              <a:lumMod val="75000"/>
            </a:schemeClr>
          </a:solidFill>
          <a:ln w="9525" cap="flat">
            <a:noFill/>
            <a:prstDash val="solid"/>
            <a:miter/>
          </a:ln>
        </p:spPr>
        <p:txBody>
          <a:bodyPr rtlCol="0" anchor="ctr"/>
          <a:lstStyle/>
          <a:p>
            <a:endParaRPr lang="es-PE" sz="3600"/>
          </a:p>
        </p:txBody>
      </p:sp>
      <p:sp>
        <p:nvSpPr>
          <p:cNvPr id="11" name="Forma libre: forma 24">
            <a:extLst>
              <a:ext uri="{FF2B5EF4-FFF2-40B4-BE49-F238E27FC236}">
                <a16:creationId xmlns:a16="http://schemas.microsoft.com/office/drawing/2014/main" id="{9E5EB5D8-5E42-B621-DB70-E2778E5AA7EB}"/>
              </a:ext>
            </a:extLst>
          </p:cNvPr>
          <p:cNvSpPr/>
          <p:nvPr/>
        </p:nvSpPr>
        <p:spPr>
          <a:xfrm>
            <a:off x="3076006" y="4732306"/>
            <a:ext cx="6303770" cy="1500708"/>
          </a:xfrm>
          <a:custGeom>
            <a:avLst/>
            <a:gdLst>
              <a:gd name="connsiteX0" fmla="*/ 5568601 w 5568600"/>
              <a:gd name="connsiteY0" fmla="*/ 647795 h 1325689"/>
              <a:gd name="connsiteX1" fmla="*/ 2806065 w 5568600"/>
              <a:gd name="connsiteY1" fmla="*/ 1325690 h 1325689"/>
              <a:gd name="connsiteX2" fmla="*/ 0 w 5568600"/>
              <a:gd name="connsiteY2" fmla="*/ 677894 h 1325689"/>
              <a:gd name="connsiteX3" fmla="*/ 2762536 w 5568600"/>
              <a:gd name="connsiteY3" fmla="*/ 0 h 1325689"/>
            </a:gdLst>
            <a:ahLst/>
            <a:cxnLst>
              <a:cxn ang="0">
                <a:pos x="connsiteX0" y="connsiteY0"/>
              </a:cxn>
              <a:cxn ang="0">
                <a:pos x="connsiteX1" y="connsiteY1"/>
              </a:cxn>
              <a:cxn ang="0">
                <a:pos x="connsiteX2" y="connsiteY2"/>
              </a:cxn>
              <a:cxn ang="0">
                <a:pos x="connsiteX3" y="connsiteY3"/>
              </a:cxn>
            </a:cxnLst>
            <a:rect l="l" t="t" r="r" b="b"/>
            <a:pathLst>
              <a:path w="5568600" h="1325689">
                <a:moveTo>
                  <a:pt x="5568601" y="647795"/>
                </a:moveTo>
                <a:lnTo>
                  <a:pt x="2806065" y="1325690"/>
                </a:lnTo>
                <a:lnTo>
                  <a:pt x="0" y="677894"/>
                </a:lnTo>
                <a:lnTo>
                  <a:pt x="2762536" y="0"/>
                </a:lnTo>
                <a:close/>
              </a:path>
            </a:pathLst>
          </a:custGeom>
          <a:solidFill>
            <a:schemeClr val="accent1">
              <a:lumMod val="40000"/>
              <a:lumOff val="60000"/>
            </a:schemeClr>
          </a:solidFill>
          <a:ln w="9525" cap="flat">
            <a:noFill/>
            <a:prstDash val="solid"/>
            <a:miter/>
          </a:ln>
        </p:spPr>
        <p:txBody>
          <a:bodyPr rtlCol="0" anchor="ctr"/>
          <a:lstStyle/>
          <a:p>
            <a:endParaRPr lang="es-PE" sz="3600"/>
          </a:p>
        </p:txBody>
      </p:sp>
      <p:sp>
        <p:nvSpPr>
          <p:cNvPr id="12" name="CuadroTexto 5">
            <a:extLst>
              <a:ext uri="{FF2B5EF4-FFF2-40B4-BE49-F238E27FC236}">
                <a16:creationId xmlns:a16="http://schemas.microsoft.com/office/drawing/2014/main" id="{1A695796-FD9E-2FEC-25E2-D2520FABECCE}"/>
              </a:ext>
            </a:extLst>
          </p:cNvPr>
          <p:cNvSpPr txBox="1"/>
          <p:nvPr/>
        </p:nvSpPr>
        <p:spPr>
          <a:xfrm rot="20940478">
            <a:off x="8571444" y="5696911"/>
            <a:ext cx="774571" cy="708014"/>
          </a:xfrm>
          <a:prstGeom prst="rect">
            <a:avLst/>
          </a:prstGeom>
          <a:noFill/>
        </p:spPr>
        <p:txBody>
          <a:bodyPr wrap="none" rtlCol="0">
            <a:spAutoFit/>
          </a:bodyPr>
          <a:lstStyle/>
          <a:p>
            <a:r>
              <a:rPr lang="en-US" sz="4001" b="1" i="1">
                <a:solidFill>
                  <a:schemeClr val="bg1"/>
                </a:solidFill>
                <a:latin typeface="Segoe UI" panose="020B0502040204020203" pitchFamily="34" charset="0"/>
                <a:cs typeface="Segoe UI" panose="020B0502040204020203" pitchFamily="34" charset="0"/>
              </a:rPr>
              <a:t>03</a:t>
            </a:r>
          </a:p>
        </p:txBody>
      </p:sp>
      <p:sp>
        <p:nvSpPr>
          <p:cNvPr id="13" name="Forma libre: forma 26">
            <a:extLst>
              <a:ext uri="{FF2B5EF4-FFF2-40B4-BE49-F238E27FC236}">
                <a16:creationId xmlns:a16="http://schemas.microsoft.com/office/drawing/2014/main" id="{1203BEC9-24B8-4BE6-ED06-8B7743EC8ADD}"/>
              </a:ext>
            </a:extLst>
          </p:cNvPr>
          <p:cNvSpPr/>
          <p:nvPr/>
        </p:nvSpPr>
        <p:spPr>
          <a:xfrm>
            <a:off x="6215594" y="4478307"/>
            <a:ext cx="2427810" cy="1402616"/>
          </a:xfrm>
          <a:custGeom>
            <a:avLst/>
            <a:gdLst>
              <a:gd name="connsiteX0" fmla="*/ 2762536 w 2765297"/>
              <a:gd name="connsiteY0" fmla="*/ 0 h 1412176"/>
              <a:gd name="connsiteX1" fmla="*/ 2765298 w 2765297"/>
              <a:gd name="connsiteY1" fmla="*/ 734282 h 1412176"/>
              <a:gd name="connsiteX2" fmla="*/ 2762 w 2765297"/>
              <a:gd name="connsiteY2" fmla="*/ 1412177 h 1412176"/>
              <a:gd name="connsiteX3" fmla="*/ 0 w 2765297"/>
              <a:gd name="connsiteY3" fmla="*/ 677894 h 1412176"/>
              <a:gd name="connsiteX0" fmla="*/ 2770589 w 2773350"/>
              <a:gd name="connsiteY0" fmla="*/ 0 h 1412178"/>
              <a:gd name="connsiteX1" fmla="*/ 2773351 w 2773350"/>
              <a:gd name="connsiteY1" fmla="*/ 734282 h 1412178"/>
              <a:gd name="connsiteX2" fmla="*/ 10815 w 2773350"/>
              <a:gd name="connsiteY2" fmla="*/ 1412177 h 1412178"/>
              <a:gd name="connsiteX3" fmla="*/ 0 w 2773350"/>
              <a:gd name="connsiteY3" fmla="*/ 495211 h 1412178"/>
              <a:gd name="connsiteX4" fmla="*/ 2770589 w 2773350"/>
              <a:gd name="connsiteY4" fmla="*/ 0 h 1412178"/>
              <a:gd name="connsiteX0" fmla="*/ 2770589 w 2773350"/>
              <a:gd name="connsiteY0" fmla="*/ 0 h 1412176"/>
              <a:gd name="connsiteX1" fmla="*/ 2773351 w 2773350"/>
              <a:gd name="connsiteY1" fmla="*/ 734282 h 1412176"/>
              <a:gd name="connsiteX2" fmla="*/ 10815 w 2773350"/>
              <a:gd name="connsiteY2" fmla="*/ 1412177 h 1412176"/>
              <a:gd name="connsiteX3" fmla="*/ 0 w 2773350"/>
              <a:gd name="connsiteY3" fmla="*/ 495211 h 1412176"/>
              <a:gd name="connsiteX4" fmla="*/ 2770589 w 2773350"/>
              <a:gd name="connsiteY4" fmla="*/ 0 h 1412176"/>
              <a:gd name="connsiteX0" fmla="*/ 2770589 w 2773350"/>
              <a:gd name="connsiteY0" fmla="*/ 0 h 1412178"/>
              <a:gd name="connsiteX1" fmla="*/ 2773351 w 2773350"/>
              <a:gd name="connsiteY1" fmla="*/ 734282 h 1412178"/>
              <a:gd name="connsiteX2" fmla="*/ 10815 w 2773350"/>
              <a:gd name="connsiteY2" fmla="*/ 1412177 h 1412178"/>
              <a:gd name="connsiteX3" fmla="*/ 0 w 2773350"/>
              <a:gd name="connsiteY3" fmla="*/ 495211 h 1412178"/>
              <a:gd name="connsiteX4" fmla="*/ 2770589 w 2773350"/>
              <a:gd name="connsiteY4" fmla="*/ 0 h 1412178"/>
              <a:gd name="connsiteX0" fmla="*/ 2770589 w 2773350"/>
              <a:gd name="connsiteY0" fmla="*/ 0 h 1412176"/>
              <a:gd name="connsiteX1" fmla="*/ 2773351 w 2773350"/>
              <a:gd name="connsiteY1" fmla="*/ 734282 h 1412176"/>
              <a:gd name="connsiteX2" fmla="*/ 10815 w 2773350"/>
              <a:gd name="connsiteY2" fmla="*/ 1412177 h 1412176"/>
              <a:gd name="connsiteX3" fmla="*/ 0 w 2773350"/>
              <a:gd name="connsiteY3" fmla="*/ 495211 h 1412176"/>
              <a:gd name="connsiteX4" fmla="*/ 2770589 w 2773350"/>
              <a:gd name="connsiteY4" fmla="*/ 0 h 1412176"/>
              <a:gd name="connsiteX0" fmla="*/ 2770589 w 2773350"/>
              <a:gd name="connsiteY0" fmla="*/ 0 h 1090908"/>
              <a:gd name="connsiteX1" fmla="*/ 2773351 w 2773350"/>
              <a:gd name="connsiteY1" fmla="*/ 734282 h 1090908"/>
              <a:gd name="connsiteX2" fmla="*/ 26919 w 2773350"/>
              <a:gd name="connsiteY2" fmla="*/ 1090908 h 1090908"/>
              <a:gd name="connsiteX3" fmla="*/ 0 w 2773350"/>
              <a:gd name="connsiteY3" fmla="*/ 495211 h 1090908"/>
              <a:gd name="connsiteX4" fmla="*/ 2770589 w 2773350"/>
              <a:gd name="connsiteY4" fmla="*/ 0 h 1090908"/>
              <a:gd name="connsiteX0" fmla="*/ 2775877 w 2778638"/>
              <a:gd name="connsiteY0" fmla="*/ 0 h 1254693"/>
              <a:gd name="connsiteX1" fmla="*/ 2778639 w 2778638"/>
              <a:gd name="connsiteY1" fmla="*/ 734282 h 1254693"/>
              <a:gd name="connsiteX2" fmla="*/ 0 w 2778638"/>
              <a:gd name="connsiteY2" fmla="*/ 1254693 h 1254693"/>
              <a:gd name="connsiteX3" fmla="*/ 5288 w 2778638"/>
              <a:gd name="connsiteY3" fmla="*/ 495211 h 1254693"/>
              <a:gd name="connsiteX4" fmla="*/ 2775877 w 2778638"/>
              <a:gd name="connsiteY4" fmla="*/ 0 h 1254693"/>
              <a:gd name="connsiteX0" fmla="*/ 2770630 w 2773391"/>
              <a:gd name="connsiteY0" fmla="*/ 0 h 1248394"/>
              <a:gd name="connsiteX1" fmla="*/ 2773392 w 2773391"/>
              <a:gd name="connsiteY1" fmla="*/ 734282 h 1248394"/>
              <a:gd name="connsiteX2" fmla="*/ 51113 w 2773391"/>
              <a:gd name="connsiteY2" fmla="*/ 1248394 h 1248394"/>
              <a:gd name="connsiteX3" fmla="*/ 41 w 2773391"/>
              <a:gd name="connsiteY3" fmla="*/ 495211 h 1248394"/>
              <a:gd name="connsiteX4" fmla="*/ 2770630 w 2773391"/>
              <a:gd name="connsiteY4" fmla="*/ 0 h 1248394"/>
              <a:gd name="connsiteX0" fmla="*/ 2775877 w 2778638"/>
              <a:gd name="connsiteY0" fmla="*/ 0 h 1223196"/>
              <a:gd name="connsiteX1" fmla="*/ 2778639 w 2778638"/>
              <a:gd name="connsiteY1" fmla="*/ 734282 h 1223196"/>
              <a:gd name="connsiteX2" fmla="*/ 0 w 2778638"/>
              <a:gd name="connsiteY2" fmla="*/ 1223196 h 1223196"/>
              <a:gd name="connsiteX3" fmla="*/ 5288 w 2778638"/>
              <a:gd name="connsiteY3" fmla="*/ 495211 h 1223196"/>
              <a:gd name="connsiteX4" fmla="*/ 2775877 w 2778638"/>
              <a:gd name="connsiteY4" fmla="*/ 0 h 1223196"/>
              <a:gd name="connsiteX0" fmla="*/ 2783930 w 2786691"/>
              <a:gd name="connsiteY0" fmla="*/ 0 h 1260993"/>
              <a:gd name="connsiteX1" fmla="*/ 2786692 w 2786691"/>
              <a:gd name="connsiteY1" fmla="*/ 734282 h 1260993"/>
              <a:gd name="connsiteX2" fmla="*/ 0 w 2786691"/>
              <a:gd name="connsiteY2" fmla="*/ 1260993 h 1260993"/>
              <a:gd name="connsiteX3" fmla="*/ 13341 w 2786691"/>
              <a:gd name="connsiteY3" fmla="*/ 495211 h 1260993"/>
              <a:gd name="connsiteX4" fmla="*/ 2783930 w 2786691"/>
              <a:gd name="connsiteY4" fmla="*/ 0 h 1260993"/>
              <a:gd name="connsiteX0" fmla="*/ 2787007 w 2789768"/>
              <a:gd name="connsiteY0" fmla="*/ 0 h 1260993"/>
              <a:gd name="connsiteX1" fmla="*/ 2789769 w 2789768"/>
              <a:gd name="connsiteY1" fmla="*/ 734282 h 1260993"/>
              <a:gd name="connsiteX2" fmla="*/ 3077 w 2789768"/>
              <a:gd name="connsiteY2" fmla="*/ 1260993 h 1260993"/>
              <a:gd name="connsiteX3" fmla="*/ 315 w 2789768"/>
              <a:gd name="connsiteY3" fmla="*/ 507810 h 1260993"/>
              <a:gd name="connsiteX4" fmla="*/ 2787007 w 2789768"/>
              <a:gd name="connsiteY4" fmla="*/ 0 h 1260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768" h="1260993">
                <a:moveTo>
                  <a:pt x="2787007" y="0"/>
                </a:moveTo>
                <a:cubicBezTo>
                  <a:pt x="2787928" y="244761"/>
                  <a:pt x="2788848" y="489521"/>
                  <a:pt x="2789769" y="734282"/>
                </a:cubicBezTo>
                <a:lnTo>
                  <a:pt x="3077" y="1260993"/>
                </a:lnTo>
                <a:cubicBezTo>
                  <a:pt x="4840" y="1007832"/>
                  <a:pt x="-1448" y="760971"/>
                  <a:pt x="315" y="507810"/>
                </a:cubicBezTo>
                <a:cubicBezTo>
                  <a:pt x="993624" y="351139"/>
                  <a:pt x="1882266" y="169271"/>
                  <a:pt x="2787007" y="0"/>
                </a:cubicBezTo>
                <a:close/>
              </a:path>
            </a:pathLst>
          </a:custGeom>
          <a:solidFill>
            <a:schemeClr val="accent3">
              <a:lumMod val="75000"/>
            </a:schemeClr>
          </a:solidFill>
          <a:ln w="9525" cap="flat">
            <a:noFill/>
            <a:prstDash val="solid"/>
            <a:miter/>
          </a:ln>
        </p:spPr>
        <p:txBody>
          <a:bodyPr rtlCol="0" anchor="ctr"/>
          <a:lstStyle/>
          <a:p>
            <a:endParaRPr lang="es-PE" sz="3600"/>
          </a:p>
        </p:txBody>
      </p:sp>
      <p:sp>
        <p:nvSpPr>
          <p:cNvPr id="14" name="Forma libre: forma 27">
            <a:extLst>
              <a:ext uri="{FF2B5EF4-FFF2-40B4-BE49-F238E27FC236}">
                <a16:creationId xmlns:a16="http://schemas.microsoft.com/office/drawing/2014/main" id="{8E9F49F1-7BE2-11B8-66D3-39C7F0A559C0}"/>
              </a:ext>
            </a:extLst>
          </p:cNvPr>
          <p:cNvSpPr/>
          <p:nvPr/>
        </p:nvSpPr>
        <p:spPr>
          <a:xfrm>
            <a:off x="3782453" y="4492323"/>
            <a:ext cx="2444394" cy="1398953"/>
          </a:xfrm>
          <a:custGeom>
            <a:avLst/>
            <a:gdLst>
              <a:gd name="connsiteX0" fmla="*/ 2806065 w 2808827"/>
              <a:gd name="connsiteY0" fmla="*/ 647795 h 1382077"/>
              <a:gd name="connsiteX1" fmla="*/ 2808827 w 2808827"/>
              <a:gd name="connsiteY1" fmla="*/ 1382078 h 1382077"/>
              <a:gd name="connsiteX2" fmla="*/ 2762 w 2808827"/>
              <a:gd name="connsiteY2" fmla="*/ 734282 h 1382077"/>
              <a:gd name="connsiteX3" fmla="*/ 0 w 2808827"/>
              <a:gd name="connsiteY3" fmla="*/ 0 h 1382077"/>
              <a:gd name="connsiteX0" fmla="*/ 2806065 w 2808827"/>
              <a:gd name="connsiteY0" fmla="*/ 647795 h 1607522"/>
              <a:gd name="connsiteX1" fmla="*/ 2808827 w 2808827"/>
              <a:gd name="connsiteY1" fmla="*/ 1607522 h 1607522"/>
              <a:gd name="connsiteX2" fmla="*/ 2762 w 2808827"/>
              <a:gd name="connsiteY2" fmla="*/ 734282 h 1607522"/>
              <a:gd name="connsiteX3" fmla="*/ 0 w 2808827"/>
              <a:gd name="connsiteY3" fmla="*/ 0 h 1607522"/>
              <a:gd name="connsiteX4" fmla="*/ 2806065 w 2808827"/>
              <a:gd name="connsiteY4" fmla="*/ 647795 h 1607522"/>
              <a:gd name="connsiteX0" fmla="*/ 2806065 w 2808827"/>
              <a:gd name="connsiteY0" fmla="*/ 647795 h 1607522"/>
              <a:gd name="connsiteX1" fmla="*/ 2808827 w 2808827"/>
              <a:gd name="connsiteY1" fmla="*/ 1607522 h 1607522"/>
              <a:gd name="connsiteX2" fmla="*/ 2762 w 2808827"/>
              <a:gd name="connsiteY2" fmla="*/ 967778 h 1607522"/>
              <a:gd name="connsiteX3" fmla="*/ 0 w 2808827"/>
              <a:gd name="connsiteY3" fmla="*/ 0 h 1607522"/>
              <a:gd name="connsiteX4" fmla="*/ 2806065 w 2808827"/>
              <a:gd name="connsiteY4" fmla="*/ 647795 h 160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8827" h="1607522">
                <a:moveTo>
                  <a:pt x="2806065" y="647795"/>
                </a:moveTo>
                <a:cubicBezTo>
                  <a:pt x="2806986" y="967704"/>
                  <a:pt x="2807906" y="1287613"/>
                  <a:pt x="2808827" y="1607522"/>
                </a:cubicBezTo>
                <a:lnTo>
                  <a:pt x="2762" y="967778"/>
                </a:lnTo>
                <a:cubicBezTo>
                  <a:pt x="1841" y="723017"/>
                  <a:pt x="921" y="244761"/>
                  <a:pt x="0" y="0"/>
                </a:cubicBezTo>
                <a:lnTo>
                  <a:pt x="2806065" y="647795"/>
                </a:lnTo>
                <a:close/>
              </a:path>
            </a:pathLst>
          </a:custGeom>
          <a:solidFill>
            <a:schemeClr val="accent3">
              <a:lumMod val="50000"/>
            </a:schemeClr>
          </a:solidFill>
          <a:ln w="9525" cap="flat">
            <a:noFill/>
            <a:prstDash val="solid"/>
            <a:miter/>
          </a:ln>
        </p:spPr>
        <p:txBody>
          <a:bodyPr rtlCol="0" anchor="ctr"/>
          <a:lstStyle/>
          <a:p>
            <a:endParaRPr lang="es-PE" sz="3600"/>
          </a:p>
        </p:txBody>
      </p:sp>
      <p:sp>
        <p:nvSpPr>
          <p:cNvPr id="15" name="Forma libre: forma 28">
            <a:extLst>
              <a:ext uri="{FF2B5EF4-FFF2-40B4-BE49-F238E27FC236}">
                <a16:creationId xmlns:a16="http://schemas.microsoft.com/office/drawing/2014/main" id="{651338E5-8C5D-482C-D21E-32F905E20FFB}"/>
              </a:ext>
            </a:extLst>
          </p:cNvPr>
          <p:cNvSpPr/>
          <p:nvPr/>
        </p:nvSpPr>
        <p:spPr>
          <a:xfrm>
            <a:off x="3775442" y="3923399"/>
            <a:ext cx="4846098" cy="1153688"/>
          </a:xfrm>
          <a:custGeom>
            <a:avLst/>
            <a:gdLst>
              <a:gd name="connsiteX0" fmla="*/ 5568601 w 5568600"/>
              <a:gd name="connsiteY0" fmla="*/ 647795 h 1325689"/>
              <a:gd name="connsiteX1" fmla="*/ 2806065 w 5568600"/>
              <a:gd name="connsiteY1" fmla="*/ 1325690 h 1325689"/>
              <a:gd name="connsiteX2" fmla="*/ 0 w 5568600"/>
              <a:gd name="connsiteY2" fmla="*/ 677894 h 1325689"/>
              <a:gd name="connsiteX3" fmla="*/ 2762536 w 5568600"/>
              <a:gd name="connsiteY3" fmla="*/ 0 h 1325689"/>
            </a:gdLst>
            <a:ahLst/>
            <a:cxnLst>
              <a:cxn ang="0">
                <a:pos x="connsiteX0" y="connsiteY0"/>
              </a:cxn>
              <a:cxn ang="0">
                <a:pos x="connsiteX1" y="connsiteY1"/>
              </a:cxn>
              <a:cxn ang="0">
                <a:pos x="connsiteX2" y="connsiteY2"/>
              </a:cxn>
              <a:cxn ang="0">
                <a:pos x="connsiteX3" y="connsiteY3"/>
              </a:cxn>
            </a:cxnLst>
            <a:rect l="l" t="t" r="r" b="b"/>
            <a:pathLst>
              <a:path w="5568600" h="1325689">
                <a:moveTo>
                  <a:pt x="5568601" y="647795"/>
                </a:moveTo>
                <a:lnTo>
                  <a:pt x="2806065" y="1325690"/>
                </a:lnTo>
                <a:lnTo>
                  <a:pt x="0" y="677894"/>
                </a:lnTo>
                <a:lnTo>
                  <a:pt x="2762536" y="0"/>
                </a:lnTo>
                <a:close/>
              </a:path>
            </a:pathLst>
          </a:custGeom>
          <a:solidFill>
            <a:schemeClr val="accent3"/>
          </a:solidFill>
          <a:ln w="9525" cap="flat">
            <a:noFill/>
            <a:prstDash val="solid"/>
            <a:miter/>
          </a:ln>
        </p:spPr>
        <p:txBody>
          <a:bodyPr rtlCol="0" anchor="ctr"/>
          <a:lstStyle/>
          <a:p>
            <a:endParaRPr lang="es-PE" sz="3600"/>
          </a:p>
        </p:txBody>
      </p:sp>
      <p:sp>
        <p:nvSpPr>
          <p:cNvPr id="16" name="CuadroTexto 4">
            <a:extLst>
              <a:ext uri="{FF2B5EF4-FFF2-40B4-BE49-F238E27FC236}">
                <a16:creationId xmlns:a16="http://schemas.microsoft.com/office/drawing/2014/main" id="{F4A7CF73-022B-3990-3523-5C744AFB7648}"/>
              </a:ext>
            </a:extLst>
          </p:cNvPr>
          <p:cNvSpPr txBox="1"/>
          <p:nvPr/>
        </p:nvSpPr>
        <p:spPr>
          <a:xfrm rot="20854138">
            <a:off x="7835859" y="4701964"/>
            <a:ext cx="774571" cy="708014"/>
          </a:xfrm>
          <a:prstGeom prst="rect">
            <a:avLst/>
          </a:prstGeom>
          <a:noFill/>
        </p:spPr>
        <p:txBody>
          <a:bodyPr wrap="none" rtlCol="0">
            <a:spAutoFit/>
          </a:bodyPr>
          <a:lstStyle/>
          <a:p>
            <a:r>
              <a:rPr lang="en-US" sz="4001" b="1" i="1">
                <a:solidFill>
                  <a:schemeClr val="bg1"/>
                </a:solidFill>
                <a:latin typeface="Segoe UI" panose="020B0502040204020203" pitchFamily="34" charset="0"/>
                <a:cs typeface="Segoe UI" panose="020B0502040204020203" pitchFamily="34" charset="0"/>
              </a:rPr>
              <a:t>02</a:t>
            </a:r>
          </a:p>
        </p:txBody>
      </p:sp>
      <p:sp>
        <p:nvSpPr>
          <p:cNvPr id="17" name="Forma libre: forma 30">
            <a:extLst>
              <a:ext uri="{FF2B5EF4-FFF2-40B4-BE49-F238E27FC236}">
                <a16:creationId xmlns:a16="http://schemas.microsoft.com/office/drawing/2014/main" id="{2CDAB12B-1EBB-C3B0-E922-249BBCA431B9}"/>
              </a:ext>
            </a:extLst>
          </p:cNvPr>
          <p:cNvSpPr/>
          <p:nvPr/>
        </p:nvSpPr>
        <p:spPr>
          <a:xfrm>
            <a:off x="6240263" y="3556059"/>
            <a:ext cx="1875744" cy="1272600"/>
          </a:xfrm>
          <a:custGeom>
            <a:avLst/>
            <a:gdLst>
              <a:gd name="connsiteX0" fmla="*/ 2762536 w 2765297"/>
              <a:gd name="connsiteY0" fmla="*/ 0 h 1412176"/>
              <a:gd name="connsiteX1" fmla="*/ 2765298 w 2765297"/>
              <a:gd name="connsiteY1" fmla="*/ 734282 h 1412176"/>
              <a:gd name="connsiteX2" fmla="*/ 2762 w 2765297"/>
              <a:gd name="connsiteY2" fmla="*/ 1412177 h 1412176"/>
              <a:gd name="connsiteX3" fmla="*/ 0 w 2765297"/>
              <a:gd name="connsiteY3" fmla="*/ 677894 h 1412176"/>
              <a:gd name="connsiteX0" fmla="*/ 2759773 w 2762534"/>
              <a:gd name="connsiteY0" fmla="*/ 0 h 1412178"/>
              <a:gd name="connsiteX1" fmla="*/ 2762535 w 2762534"/>
              <a:gd name="connsiteY1" fmla="*/ 734282 h 1412178"/>
              <a:gd name="connsiteX2" fmla="*/ -1 w 2762534"/>
              <a:gd name="connsiteY2" fmla="*/ 1412177 h 1412178"/>
              <a:gd name="connsiteX3" fmla="*/ 7638 w 2762534"/>
              <a:gd name="connsiteY3" fmla="*/ 420232 h 1412178"/>
              <a:gd name="connsiteX4" fmla="*/ 2759773 w 2762534"/>
              <a:gd name="connsiteY4" fmla="*/ 0 h 1412178"/>
              <a:gd name="connsiteX0" fmla="*/ 2759773 w 2762534"/>
              <a:gd name="connsiteY0" fmla="*/ 0 h 1412176"/>
              <a:gd name="connsiteX1" fmla="*/ 2762535 w 2762534"/>
              <a:gd name="connsiteY1" fmla="*/ 734282 h 1412176"/>
              <a:gd name="connsiteX2" fmla="*/ -1 w 2762534"/>
              <a:gd name="connsiteY2" fmla="*/ 1412177 h 1412176"/>
              <a:gd name="connsiteX3" fmla="*/ 7638 w 2762534"/>
              <a:gd name="connsiteY3" fmla="*/ 420232 h 1412176"/>
              <a:gd name="connsiteX4" fmla="*/ 2759773 w 2762534"/>
              <a:gd name="connsiteY4" fmla="*/ 0 h 1412176"/>
              <a:gd name="connsiteX0" fmla="*/ 2759773 w 2762534"/>
              <a:gd name="connsiteY0" fmla="*/ 0 h 1412178"/>
              <a:gd name="connsiteX1" fmla="*/ 2762535 w 2762534"/>
              <a:gd name="connsiteY1" fmla="*/ 734282 h 1412178"/>
              <a:gd name="connsiteX2" fmla="*/ -1 w 2762534"/>
              <a:gd name="connsiteY2" fmla="*/ 1412177 h 1412178"/>
              <a:gd name="connsiteX3" fmla="*/ 7638 w 2762534"/>
              <a:gd name="connsiteY3" fmla="*/ 420232 h 1412178"/>
              <a:gd name="connsiteX4" fmla="*/ 2759773 w 2762534"/>
              <a:gd name="connsiteY4" fmla="*/ 0 h 1412178"/>
              <a:gd name="connsiteX0" fmla="*/ 2759773 w 2762534"/>
              <a:gd name="connsiteY0" fmla="*/ 0 h 1412176"/>
              <a:gd name="connsiteX1" fmla="*/ 2762535 w 2762534"/>
              <a:gd name="connsiteY1" fmla="*/ 734282 h 1412176"/>
              <a:gd name="connsiteX2" fmla="*/ -1 w 2762534"/>
              <a:gd name="connsiteY2" fmla="*/ 1412177 h 1412176"/>
              <a:gd name="connsiteX3" fmla="*/ 7638 w 2762534"/>
              <a:gd name="connsiteY3" fmla="*/ 420232 h 1412176"/>
              <a:gd name="connsiteX4" fmla="*/ 2759773 w 2762534"/>
              <a:gd name="connsiteY4" fmla="*/ 0 h 1412176"/>
              <a:gd name="connsiteX0" fmla="*/ 2752297 w 2755058"/>
              <a:gd name="connsiteY0" fmla="*/ 0 h 1006359"/>
              <a:gd name="connsiteX1" fmla="*/ 2755059 w 2755058"/>
              <a:gd name="connsiteY1" fmla="*/ 734282 h 1006359"/>
              <a:gd name="connsiteX2" fmla="*/ 23723 w 2755058"/>
              <a:gd name="connsiteY2" fmla="*/ 1006359 h 1006359"/>
              <a:gd name="connsiteX3" fmla="*/ 162 w 2755058"/>
              <a:gd name="connsiteY3" fmla="*/ 420232 h 1006359"/>
              <a:gd name="connsiteX4" fmla="*/ 2752297 w 2755058"/>
              <a:gd name="connsiteY4" fmla="*/ 0 h 1006359"/>
              <a:gd name="connsiteX0" fmla="*/ 2752297 w 2755058"/>
              <a:gd name="connsiteY0" fmla="*/ 0 h 1160956"/>
              <a:gd name="connsiteX1" fmla="*/ 2755059 w 2755058"/>
              <a:gd name="connsiteY1" fmla="*/ 734282 h 1160956"/>
              <a:gd name="connsiteX2" fmla="*/ 23723 w 2755058"/>
              <a:gd name="connsiteY2" fmla="*/ 1160956 h 1160956"/>
              <a:gd name="connsiteX3" fmla="*/ 162 w 2755058"/>
              <a:gd name="connsiteY3" fmla="*/ 420232 h 1160956"/>
              <a:gd name="connsiteX4" fmla="*/ 2752297 w 2755058"/>
              <a:gd name="connsiteY4" fmla="*/ 0 h 1160956"/>
              <a:gd name="connsiteX0" fmla="*/ 2759770 w 2762531"/>
              <a:gd name="connsiteY0" fmla="*/ 0 h 1160956"/>
              <a:gd name="connsiteX1" fmla="*/ 2762532 w 2762531"/>
              <a:gd name="connsiteY1" fmla="*/ 734282 h 1160956"/>
              <a:gd name="connsiteX2" fmla="*/ 0 w 2762531"/>
              <a:gd name="connsiteY2" fmla="*/ 1160956 h 1160956"/>
              <a:gd name="connsiteX3" fmla="*/ 7635 w 2762531"/>
              <a:gd name="connsiteY3" fmla="*/ 420232 h 1160956"/>
              <a:gd name="connsiteX4" fmla="*/ 2759770 w 2762531"/>
              <a:gd name="connsiteY4" fmla="*/ 0 h 1160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531" h="1160956">
                <a:moveTo>
                  <a:pt x="2759770" y="0"/>
                </a:moveTo>
                <a:cubicBezTo>
                  <a:pt x="2760691" y="244761"/>
                  <a:pt x="2761611" y="489521"/>
                  <a:pt x="2762532" y="734282"/>
                </a:cubicBezTo>
                <a:lnTo>
                  <a:pt x="0" y="1160956"/>
                </a:lnTo>
                <a:cubicBezTo>
                  <a:pt x="2546" y="830308"/>
                  <a:pt x="5089" y="750880"/>
                  <a:pt x="7635" y="420232"/>
                </a:cubicBezTo>
                <a:lnTo>
                  <a:pt x="2759770" y="0"/>
                </a:lnTo>
                <a:close/>
              </a:path>
            </a:pathLst>
          </a:custGeom>
          <a:solidFill>
            <a:schemeClr val="accent5">
              <a:lumMod val="75000"/>
            </a:schemeClr>
          </a:solidFill>
          <a:ln w="9525" cap="flat">
            <a:noFill/>
            <a:prstDash val="solid"/>
            <a:miter/>
          </a:ln>
        </p:spPr>
        <p:txBody>
          <a:bodyPr rtlCol="0" anchor="ctr"/>
          <a:lstStyle/>
          <a:p>
            <a:endParaRPr lang="es-PE" sz="3600"/>
          </a:p>
        </p:txBody>
      </p:sp>
      <p:sp>
        <p:nvSpPr>
          <p:cNvPr id="18" name="Forma libre: forma 31">
            <a:extLst>
              <a:ext uri="{FF2B5EF4-FFF2-40B4-BE49-F238E27FC236}">
                <a16:creationId xmlns:a16="http://schemas.microsoft.com/office/drawing/2014/main" id="{AF3AB77E-A966-FDF1-6CCB-0FDAB813C8FD}"/>
              </a:ext>
            </a:extLst>
          </p:cNvPr>
          <p:cNvSpPr/>
          <p:nvPr/>
        </p:nvSpPr>
        <p:spPr>
          <a:xfrm>
            <a:off x="4345722" y="3577389"/>
            <a:ext cx="1905302" cy="1258337"/>
          </a:xfrm>
          <a:custGeom>
            <a:avLst/>
            <a:gdLst>
              <a:gd name="connsiteX0" fmla="*/ 2806065 w 2808827"/>
              <a:gd name="connsiteY0" fmla="*/ 647795 h 1382077"/>
              <a:gd name="connsiteX1" fmla="*/ 2808827 w 2808827"/>
              <a:gd name="connsiteY1" fmla="*/ 1382078 h 1382077"/>
              <a:gd name="connsiteX2" fmla="*/ 2762 w 2808827"/>
              <a:gd name="connsiteY2" fmla="*/ 734282 h 1382077"/>
              <a:gd name="connsiteX3" fmla="*/ 0 w 2808827"/>
              <a:gd name="connsiteY3" fmla="*/ 0 h 1382077"/>
              <a:gd name="connsiteX0" fmla="*/ 2806064 w 2808827"/>
              <a:gd name="connsiteY0" fmla="*/ 380553 h 1382079"/>
              <a:gd name="connsiteX1" fmla="*/ 2808827 w 2808827"/>
              <a:gd name="connsiteY1" fmla="*/ 1382078 h 1382079"/>
              <a:gd name="connsiteX2" fmla="*/ 2762 w 2808827"/>
              <a:gd name="connsiteY2" fmla="*/ 734282 h 1382079"/>
              <a:gd name="connsiteX3" fmla="*/ 0 w 2808827"/>
              <a:gd name="connsiteY3" fmla="*/ 0 h 1382079"/>
              <a:gd name="connsiteX4" fmla="*/ 2806064 w 2808827"/>
              <a:gd name="connsiteY4" fmla="*/ 380553 h 1382079"/>
              <a:gd name="connsiteX0" fmla="*/ 2806064 w 2808827"/>
              <a:gd name="connsiteY0" fmla="*/ 380553 h 1382077"/>
              <a:gd name="connsiteX1" fmla="*/ 2808827 w 2808827"/>
              <a:gd name="connsiteY1" fmla="*/ 1382078 h 1382077"/>
              <a:gd name="connsiteX2" fmla="*/ 2762 w 2808827"/>
              <a:gd name="connsiteY2" fmla="*/ 734282 h 1382077"/>
              <a:gd name="connsiteX3" fmla="*/ 0 w 2808827"/>
              <a:gd name="connsiteY3" fmla="*/ 0 h 1382077"/>
              <a:gd name="connsiteX4" fmla="*/ 2806064 w 2808827"/>
              <a:gd name="connsiteY4" fmla="*/ 380553 h 1382077"/>
              <a:gd name="connsiteX0" fmla="*/ 2806064 w 2808827"/>
              <a:gd name="connsiteY0" fmla="*/ 380553 h 1382079"/>
              <a:gd name="connsiteX1" fmla="*/ 2808827 w 2808827"/>
              <a:gd name="connsiteY1" fmla="*/ 1382078 h 1382079"/>
              <a:gd name="connsiteX2" fmla="*/ 2762 w 2808827"/>
              <a:gd name="connsiteY2" fmla="*/ 734282 h 1382079"/>
              <a:gd name="connsiteX3" fmla="*/ 0 w 2808827"/>
              <a:gd name="connsiteY3" fmla="*/ 0 h 1382079"/>
              <a:gd name="connsiteX4" fmla="*/ 2806064 w 2808827"/>
              <a:gd name="connsiteY4" fmla="*/ 380553 h 1382079"/>
              <a:gd name="connsiteX0" fmla="*/ 2806064 w 2808827"/>
              <a:gd name="connsiteY0" fmla="*/ 380553 h 1382077"/>
              <a:gd name="connsiteX1" fmla="*/ 2808827 w 2808827"/>
              <a:gd name="connsiteY1" fmla="*/ 1382078 h 1382077"/>
              <a:gd name="connsiteX2" fmla="*/ 2762 w 2808827"/>
              <a:gd name="connsiteY2" fmla="*/ 734282 h 1382077"/>
              <a:gd name="connsiteX3" fmla="*/ 0 w 2808827"/>
              <a:gd name="connsiteY3" fmla="*/ 0 h 1382077"/>
              <a:gd name="connsiteX4" fmla="*/ 2806064 w 2808827"/>
              <a:gd name="connsiteY4" fmla="*/ 380553 h 1382077"/>
              <a:gd name="connsiteX0" fmla="*/ 2806064 w 2806064"/>
              <a:gd name="connsiteY0" fmla="*/ 380553 h 1025757"/>
              <a:gd name="connsiteX1" fmla="*/ 2788029 w 2806064"/>
              <a:gd name="connsiteY1" fmla="*/ 1025757 h 1025757"/>
              <a:gd name="connsiteX2" fmla="*/ 2762 w 2806064"/>
              <a:gd name="connsiteY2" fmla="*/ 734282 h 1025757"/>
              <a:gd name="connsiteX3" fmla="*/ 0 w 2806064"/>
              <a:gd name="connsiteY3" fmla="*/ 0 h 1025757"/>
              <a:gd name="connsiteX4" fmla="*/ 2806064 w 2806064"/>
              <a:gd name="connsiteY4" fmla="*/ 380553 h 1025757"/>
              <a:gd name="connsiteX0" fmla="*/ 2806064 w 2806064"/>
              <a:gd name="connsiteY0" fmla="*/ 380553 h 1133927"/>
              <a:gd name="connsiteX1" fmla="*/ 2788029 w 2806064"/>
              <a:gd name="connsiteY1" fmla="*/ 1133927 h 1133927"/>
              <a:gd name="connsiteX2" fmla="*/ 2762 w 2806064"/>
              <a:gd name="connsiteY2" fmla="*/ 734282 h 1133927"/>
              <a:gd name="connsiteX3" fmla="*/ 0 w 2806064"/>
              <a:gd name="connsiteY3" fmla="*/ 0 h 1133927"/>
              <a:gd name="connsiteX4" fmla="*/ 2806064 w 2806064"/>
              <a:gd name="connsiteY4" fmla="*/ 380553 h 1133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064" h="1133927">
                <a:moveTo>
                  <a:pt x="2806064" y="380553"/>
                </a:moveTo>
                <a:lnTo>
                  <a:pt x="2788029" y="1133927"/>
                </a:lnTo>
                <a:lnTo>
                  <a:pt x="2762" y="734282"/>
                </a:lnTo>
                <a:cubicBezTo>
                  <a:pt x="1841" y="489521"/>
                  <a:pt x="921" y="244761"/>
                  <a:pt x="0" y="0"/>
                </a:cubicBezTo>
                <a:lnTo>
                  <a:pt x="2806064" y="380553"/>
                </a:lnTo>
                <a:close/>
              </a:path>
            </a:pathLst>
          </a:custGeom>
          <a:solidFill>
            <a:schemeClr val="accent5">
              <a:lumMod val="50000"/>
            </a:schemeClr>
          </a:solidFill>
          <a:ln w="9525" cap="flat">
            <a:noFill/>
            <a:prstDash val="solid"/>
            <a:miter/>
          </a:ln>
        </p:spPr>
        <p:txBody>
          <a:bodyPr rtlCol="0" anchor="ctr"/>
          <a:lstStyle/>
          <a:p>
            <a:endParaRPr lang="es-PE" sz="3600"/>
          </a:p>
        </p:txBody>
      </p:sp>
      <p:sp>
        <p:nvSpPr>
          <p:cNvPr id="19" name="Forma libre: forma 32">
            <a:extLst>
              <a:ext uri="{FF2B5EF4-FFF2-40B4-BE49-F238E27FC236}">
                <a16:creationId xmlns:a16="http://schemas.microsoft.com/office/drawing/2014/main" id="{4F3FE0D7-4005-34D1-D818-B0F67A6812A2}"/>
              </a:ext>
            </a:extLst>
          </p:cNvPr>
          <p:cNvSpPr/>
          <p:nvPr/>
        </p:nvSpPr>
        <p:spPr>
          <a:xfrm>
            <a:off x="4338658" y="3117102"/>
            <a:ext cx="3781049" cy="900137"/>
          </a:xfrm>
          <a:custGeom>
            <a:avLst/>
            <a:gdLst>
              <a:gd name="connsiteX0" fmla="*/ 5568601 w 5568600"/>
              <a:gd name="connsiteY0" fmla="*/ 647795 h 1325689"/>
              <a:gd name="connsiteX1" fmla="*/ 2806065 w 5568600"/>
              <a:gd name="connsiteY1" fmla="*/ 1325690 h 1325689"/>
              <a:gd name="connsiteX2" fmla="*/ 0 w 5568600"/>
              <a:gd name="connsiteY2" fmla="*/ 677894 h 1325689"/>
              <a:gd name="connsiteX3" fmla="*/ 2762536 w 5568600"/>
              <a:gd name="connsiteY3" fmla="*/ 0 h 1325689"/>
            </a:gdLst>
            <a:ahLst/>
            <a:cxnLst>
              <a:cxn ang="0">
                <a:pos x="connsiteX0" y="connsiteY0"/>
              </a:cxn>
              <a:cxn ang="0">
                <a:pos x="connsiteX1" y="connsiteY1"/>
              </a:cxn>
              <a:cxn ang="0">
                <a:pos x="connsiteX2" y="connsiteY2"/>
              </a:cxn>
              <a:cxn ang="0">
                <a:pos x="connsiteX3" y="connsiteY3"/>
              </a:cxn>
            </a:cxnLst>
            <a:rect l="l" t="t" r="r" b="b"/>
            <a:pathLst>
              <a:path w="5568600" h="1325689">
                <a:moveTo>
                  <a:pt x="5568601" y="647795"/>
                </a:moveTo>
                <a:lnTo>
                  <a:pt x="2806065" y="1325690"/>
                </a:lnTo>
                <a:lnTo>
                  <a:pt x="0" y="677894"/>
                </a:lnTo>
                <a:lnTo>
                  <a:pt x="2762536" y="0"/>
                </a:lnTo>
                <a:close/>
              </a:path>
            </a:pathLst>
          </a:custGeom>
          <a:solidFill>
            <a:schemeClr val="accent5"/>
          </a:solidFill>
          <a:ln w="9525" cap="flat">
            <a:noFill/>
            <a:prstDash val="solid"/>
            <a:miter/>
          </a:ln>
        </p:spPr>
        <p:txBody>
          <a:bodyPr rtlCol="0" anchor="ctr"/>
          <a:lstStyle/>
          <a:p>
            <a:endParaRPr lang="es-PE" sz="3600"/>
          </a:p>
        </p:txBody>
      </p:sp>
      <p:sp>
        <p:nvSpPr>
          <p:cNvPr id="20" name="CuadroTexto 1">
            <a:extLst>
              <a:ext uri="{FF2B5EF4-FFF2-40B4-BE49-F238E27FC236}">
                <a16:creationId xmlns:a16="http://schemas.microsoft.com/office/drawing/2014/main" id="{58F2046E-3CA9-A24C-391B-AC5B07046EEA}"/>
              </a:ext>
            </a:extLst>
          </p:cNvPr>
          <p:cNvSpPr txBox="1"/>
          <p:nvPr/>
        </p:nvSpPr>
        <p:spPr>
          <a:xfrm rot="21029624">
            <a:off x="7268300" y="3639190"/>
            <a:ext cx="774571" cy="708014"/>
          </a:xfrm>
          <a:prstGeom prst="rect">
            <a:avLst/>
          </a:prstGeom>
          <a:noFill/>
        </p:spPr>
        <p:txBody>
          <a:bodyPr wrap="none" rtlCol="0">
            <a:spAutoFit/>
          </a:bodyPr>
          <a:lstStyle/>
          <a:p>
            <a:r>
              <a:rPr lang="en-US" sz="4001" b="1" i="1">
                <a:solidFill>
                  <a:schemeClr val="bg1"/>
                </a:solidFill>
                <a:latin typeface="Segoe UI" panose="020B0502040204020203" pitchFamily="34" charset="0"/>
                <a:cs typeface="Segoe UI" panose="020B0502040204020203" pitchFamily="34" charset="0"/>
              </a:rPr>
              <a:t>01</a:t>
            </a:r>
          </a:p>
        </p:txBody>
      </p:sp>
      <p:sp>
        <p:nvSpPr>
          <p:cNvPr id="22" name="TextBox 21">
            <a:extLst>
              <a:ext uri="{FF2B5EF4-FFF2-40B4-BE49-F238E27FC236}">
                <a16:creationId xmlns:a16="http://schemas.microsoft.com/office/drawing/2014/main" id="{EAB7B866-F04F-C852-71F1-9A7B1E719591}"/>
              </a:ext>
            </a:extLst>
          </p:cNvPr>
          <p:cNvSpPr txBox="1"/>
          <p:nvPr/>
        </p:nvSpPr>
        <p:spPr>
          <a:xfrm>
            <a:off x="8798334" y="4594840"/>
            <a:ext cx="5059998" cy="584775"/>
          </a:xfrm>
          <a:prstGeom prst="rect">
            <a:avLst/>
          </a:prstGeom>
          <a:solidFill>
            <a:srgbClr val="13501B"/>
          </a:solidFill>
        </p:spPr>
        <p:txBody>
          <a:bodyPr wrap="square">
            <a:spAutoFit/>
          </a:bodyPr>
          <a:lstStyle/>
          <a:p>
            <a:r>
              <a:rPr lang="en-US" sz="3200">
                <a:solidFill>
                  <a:schemeClr val="bg1"/>
                </a:solidFill>
              </a:rPr>
              <a:t>Water National Strategy</a:t>
            </a:r>
          </a:p>
        </p:txBody>
      </p:sp>
      <p:sp>
        <p:nvSpPr>
          <p:cNvPr id="23" name="TextBox 22">
            <a:extLst>
              <a:ext uri="{FF2B5EF4-FFF2-40B4-BE49-F238E27FC236}">
                <a16:creationId xmlns:a16="http://schemas.microsoft.com/office/drawing/2014/main" id="{A5212606-0FFC-EB35-703C-427AE1C2D50B}"/>
              </a:ext>
            </a:extLst>
          </p:cNvPr>
          <p:cNvSpPr txBox="1"/>
          <p:nvPr/>
        </p:nvSpPr>
        <p:spPr>
          <a:xfrm>
            <a:off x="9595398" y="5575952"/>
            <a:ext cx="4971695" cy="584775"/>
          </a:xfrm>
          <a:prstGeom prst="rect">
            <a:avLst/>
          </a:prstGeom>
          <a:solidFill>
            <a:srgbClr val="46B1E1"/>
          </a:solidFill>
        </p:spPr>
        <p:txBody>
          <a:bodyPr wrap="square">
            <a:spAutoFit/>
          </a:bodyPr>
          <a:lstStyle/>
          <a:p>
            <a:r>
              <a:rPr lang="en-US" sz="3200">
                <a:solidFill>
                  <a:schemeClr val="bg1"/>
                </a:solidFill>
              </a:rPr>
              <a:t>NWS Strategy</a:t>
            </a:r>
          </a:p>
        </p:txBody>
      </p:sp>
      <p:sp>
        <p:nvSpPr>
          <p:cNvPr id="24" name="TextBox 23">
            <a:extLst>
              <a:ext uri="{FF2B5EF4-FFF2-40B4-BE49-F238E27FC236}">
                <a16:creationId xmlns:a16="http://schemas.microsoft.com/office/drawing/2014/main" id="{ED821DD2-AA31-7714-F7EA-E94476D81B3B}"/>
              </a:ext>
            </a:extLst>
          </p:cNvPr>
          <p:cNvSpPr txBox="1"/>
          <p:nvPr/>
        </p:nvSpPr>
        <p:spPr>
          <a:xfrm>
            <a:off x="10134600" y="6667500"/>
            <a:ext cx="4944617" cy="584775"/>
          </a:xfrm>
          <a:prstGeom prst="rect">
            <a:avLst/>
          </a:prstGeom>
          <a:solidFill>
            <a:srgbClr val="0E2841"/>
          </a:solidFill>
        </p:spPr>
        <p:txBody>
          <a:bodyPr wrap="square">
            <a:spAutoFit/>
          </a:bodyPr>
          <a:lstStyle/>
          <a:p>
            <a:r>
              <a:rPr lang="en-US" sz="3200">
                <a:solidFill>
                  <a:schemeClr val="bg1"/>
                </a:solidFill>
              </a:rPr>
              <a:t>IMP</a:t>
            </a:r>
          </a:p>
        </p:txBody>
      </p:sp>
      <p:sp>
        <p:nvSpPr>
          <p:cNvPr id="25" name="Title 1">
            <a:extLst>
              <a:ext uri="{FF2B5EF4-FFF2-40B4-BE49-F238E27FC236}">
                <a16:creationId xmlns:a16="http://schemas.microsoft.com/office/drawing/2014/main" id="{921EDE6D-9FBC-1670-9AB5-14DF50588ED1}"/>
              </a:ext>
            </a:extLst>
          </p:cNvPr>
          <p:cNvSpPr txBox="1">
            <a:spLocks/>
          </p:cNvSpPr>
          <p:nvPr/>
        </p:nvSpPr>
        <p:spPr>
          <a:xfrm>
            <a:off x="1149210" y="438091"/>
            <a:ext cx="13893618" cy="1066622"/>
          </a:xfrm>
          <a:prstGeom prst="rect">
            <a:avLst/>
          </a:prstGeom>
        </p:spPr>
        <p:txBody>
          <a:bodyPr/>
          <a:lstStyle>
            <a:defPPr marR="0" lvl="0" algn="l" rtl="0">
              <a:lnSpc>
                <a:spcPct val="100000"/>
              </a:lnSpc>
              <a:spcBef>
                <a:spcPts val="0"/>
              </a:spcBef>
              <a:spcAft>
                <a:spcPts val="0"/>
              </a:spcAft>
              <a:defRPr lang="en-US"/>
            </a:defPPr>
            <a:lvl1pPr marR="0" lvl="0">
              <a:lnSpc>
                <a:spcPct val="100000"/>
              </a:lnSpc>
              <a:spcBef>
                <a:spcPts val="0"/>
              </a:spcBef>
              <a:spcAft>
                <a:spcPts val="0"/>
              </a:spcAft>
              <a:buClr>
                <a:srgbClr val="000000"/>
              </a:buClr>
              <a:buFont typeface="Arial"/>
              <a:defRPr sz="7499" b="1" i="0" u="none" strike="noStrike" cap="none" spc="-113">
                <a:solidFill>
                  <a:srgbClr val="01474D"/>
                </a:solidFill>
                <a:latin typeface="Avenir Next" panose="020B0503020202020204" pitchFamily="34" charset="0"/>
                <a:ea typeface="Arial"/>
                <a:cs typeface="Arial"/>
              </a:defRPr>
            </a:lvl1pPr>
            <a:lvl2pPr marR="0" lvl="1">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9pPr>
          </a:lstStyle>
          <a:p>
            <a:r>
              <a:rPr lang="en-US" dirty="0"/>
              <a:t>NWS Integrated Master Plan with other Strategies</a:t>
            </a:r>
            <a:endParaRPr lang="en-IN" dirty="0"/>
          </a:p>
        </p:txBody>
      </p:sp>
    </p:spTree>
    <p:extLst>
      <p:ext uri="{BB962C8B-B14F-4D97-AF65-F5344CB8AC3E}">
        <p14:creationId xmlns:p14="http://schemas.microsoft.com/office/powerpoint/2010/main" val="118424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EF808-FC6F-73D0-F667-651EFA9275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55FD3C-1F05-2CC6-D6F8-EC98BB0131F4}"/>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7D249A2B-3ADA-5CB5-C2E8-A1A44E5F3862}"/>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Google Shape;1090;g2dbe80f9b4a_0_78">
            <a:extLst>
              <a:ext uri="{FF2B5EF4-FFF2-40B4-BE49-F238E27FC236}">
                <a16:creationId xmlns:a16="http://schemas.microsoft.com/office/drawing/2014/main" id="{41A3D8FF-E0C7-A9B2-0A46-91CCDDA2F302}"/>
              </a:ext>
            </a:extLst>
          </p:cNvPr>
          <p:cNvSpPr txBox="1">
            <a:spLocks/>
          </p:cNvSpPr>
          <p:nvPr/>
        </p:nvSpPr>
        <p:spPr>
          <a:xfrm>
            <a:off x="4495800" y="618129"/>
            <a:ext cx="14817000" cy="1278000"/>
          </a:xfrm>
          <a:prstGeom prst="rect">
            <a:avLst/>
          </a:prstGeom>
        </p:spPr>
        <p:txBody>
          <a:bodyPr/>
          <a:lstStyle>
            <a:defPPr marR="0" lvl="0" algn="l" rtl="0">
              <a:lnSpc>
                <a:spcPct val="100000"/>
              </a:lnSpc>
              <a:spcBef>
                <a:spcPts val="0"/>
              </a:spcBef>
              <a:spcAft>
                <a:spcPts val="0"/>
              </a:spcAft>
              <a:defRPr lang="en-US"/>
            </a:defPPr>
            <a:lvl1pPr marR="0" lvl="0">
              <a:lnSpc>
                <a:spcPct val="100000"/>
              </a:lnSpc>
              <a:spcBef>
                <a:spcPts val="0"/>
              </a:spcBef>
              <a:spcAft>
                <a:spcPts val="0"/>
              </a:spcAft>
              <a:buClr>
                <a:srgbClr val="000000"/>
              </a:buClr>
              <a:buFont typeface="Arial"/>
              <a:defRPr sz="7499" b="1" i="0" u="none" strike="noStrike" cap="none" spc="-113">
                <a:solidFill>
                  <a:srgbClr val="01474D"/>
                </a:solidFill>
                <a:latin typeface="Avenir Next" panose="020B0503020202020204" pitchFamily="34" charset="0"/>
                <a:ea typeface="Arial"/>
                <a:cs typeface="Arial"/>
              </a:defRPr>
            </a:lvl1pPr>
            <a:lvl2pPr marR="0" lvl="1">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3700" b="0" i="0" u="none" strike="noStrike" cap="none">
                <a:solidFill>
                  <a:srgbClr val="000000"/>
                </a:solidFill>
                <a:latin typeface="Arial"/>
                <a:ea typeface="Arial"/>
                <a:cs typeface="Arial"/>
              </a:defRPr>
            </a:lvl9pPr>
          </a:lstStyle>
          <a:p>
            <a:r>
              <a:rPr lang="en-US" dirty="0"/>
              <a:t>Oman Vision 2040 KPIs</a:t>
            </a:r>
          </a:p>
        </p:txBody>
      </p:sp>
      <p:pic>
        <p:nvPicPr>
          <p:cNvPr id="6" name="Google Shape;1094;g2dbe80f9b4a_0_78">
            <a:extLst>
              <a:ext uri="{FF2B5EF4-FFF2-40B4-BE49-F238E27FC236}">
                <a16:creationId xmlns:a16="http://schemas.microsoft.com/office/drawing/2014/main" id="{9E89F274-B55A-4C3F-9AAE-E390C6A2998A}"/>
              </a:ext>
            </a:extLst>
          </p:cNvPr>
          <p:cNvPicPr preferRelativeResize="0"/>
          <p:nvPr/>
        </p:nvPicPr>
        <p:blipFill>
          <a:blip r:embed="rId4">
            <a:alphaModFix/>
          </a:blip>
          <a:stretch>
            <a:fillRect/>
          </a:stretch>
        </p:blipFill>
        <p:spPr>
          <a:xfrm>
            <a:off x="959152" y="5298"/>
            <a:ext cx="2721350" cy="1950300"/>
          </a:xfrm>
          <a:prstGeom prst="rect">
            <a:avLst/>
          </a:prstGeom>
          <a:noFill/>
          <a:ln>
            <a:noFill/>
          </a:ln>
        </p:spPr>
      </p:pic>
      <p:pic>
        <p:nvPicPr>
          <p:cNvPr id="7" name="Picture 6">
            <a:extLst>
              <a:ext uri="{FF2B5EF4-FFF2-40B4-BE49-F238E27FC236}">
                <a16:creationId xmlns:a16="http://schemas.microsoft.com/office/drawing/2014/main" id="{01C69794-D1EA-F0BC-0DE5-707514EAD9FA}"/>
              </a:ext>
            </a:extLst>
          </p:cNvPr>
          <p:cNvPicPr>
            <a:picLocks noChangeAspect="1"/>
          </p:cNvPicPr>
          <p:nvPr/>
        </p:nvPicPr>
        <p:blipFill>
          <a:blip r:embed="rId5"/>
          <a:stretch>
            <a:fillRect/>
          </a:stretch>
        </p:blipFill>
        <p:spPr>
          <a:xfrm>
            <a:off x="611280" y="2420534"/>
            <a:ext cx="17065440" cy="6213635"/>
          </a:xfrm>
          <a:prstGeom prst="rect">
            <a:avLst/>
          </a:prstGeom>
        </p:spPr>
      </p:pic>
    </p:spTree>
    <p:extLst>
      <p:ext uri="{BB962C8B-B14F-4D97-AF65-F5344CB8AC3E}">
        <p14:creationId xmlns:p14="http://schemas.microsoft.com/office/powerpoint/2010/main" val="3471620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6D1B1-FFAE-90F6-A5A6-2A5F8609DCD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0E05EFA-E94D-9850-22C6-D9D707C06145}"/>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6A29125B-0828-803B-37F9-50E1C5A50C12}"/>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Rectangle 3">
            <a:extLst>
              <a:ext uri="{FF2B5EF4-FFF2-40B4-BE49-F238E27FC236}">
                <a16:creationId xmlns:a16="http://schemas.microsoft.com/office/drawing/2014/main" id="{E84B35B4-A1EA-0858-A3FA-CC9A8717AB28}"/>
              </a:ext>
            </a:extLst>
          </p:cNvPr>
          <p:cNvSpPr/>
          <p:nvPr/>
        </p:nvSpPr>
        <p:spPr>
          <a:xfrm>
            <a:off x="333638" y="799308"/>
            <a:ext cx="5981642" cy="1569660"/>
          </a:xfrm>
          <a:prstGeom prst="rect">
            <a:avLst/>
          </a:prstGeom>
        </p:spPr>
        <p:txBody>
          <a:bodyPr/>
          <a:lstStyle/>
          <a:p>
            <a:pPr>
              <a:buClr>
                <a:srgbClr val="000000"/>
              </a:buClr>
              <a:buFont typeface="Arial"/>
            </a:pPr>
            <a:r>
              <a:rPr lang="en-US" sz="7499" b="1" spc="-113" dirty="0">
                <a:solidFill>
                  <a:srgbClr val="01474D"/>
                </a:solidFill>
                <a:latin typeface="Avenir Next" panose="020B0503020202020204" pitchFamily="34" charset="0"/>
                <a:cs typeface="Arial"/>
              </a:rPr>
              <a:t>Types of Water Projects </a:t>
            </a:r>
          </a:p>
        </p:txBody>
      </p:sp>
      <p:graphicFrame>
        <p:nvGraphicFramePr>
          <p:cNvPr id="5" name="Diagram 4">
            <a:extLst>
              <a:ext uri="{FF2B5EF4-FFF2-40B4-BE49-F238E27FC236}">
                <a16:creationId xmlns:a16="http://schemas.microsoft.com/office/drawing/2014/main" id="{43D7EFB1-39A5-B1F9-D2D8-E7EF8F45493F}"/>
              </a:ext>
            </a:extLst>
          </p:cNvPr>
          <p:cNvGraphicFramePr/>
          <p:nvPr>
            <p:extLst>
              <p:ext uri="{D42A27DB-BD31-4B8C-83A1-F6EECF244321}">
                <p14:modId xmlns:p14="http://schemas.microsoft.com/office/powerpoint/2010/main" val="1606652484"/>
              </p:ext>
            </p:extLst>
          </p:nvPr>
        </p:nvGraphicFramePr>
        <p:xfrm>
          <a:off x="3276600" y="773790"/>
          <a:ext cx="14249400" cy="92631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59424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A87B-B5D7-B9C0-5CC9-BBBC68E1319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32108F-DEE4-849E-E5C9-953521529AEE}"/>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41E63512-6B81-C66F-9743-A1885C46B32C}"/>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Rectangle 3">
            <a:extLst>
              <a:ext uri="{FF2B5EF4-FFF2-40B4-BE49-F238E27FC236}">
                <a16:creationId xmlns:a16="http://schemas.microsoft.com/office/drawing/2014/main" id="{DB024EC6-DCE3-A47E-5488-9599375ADB4B}"/>
              </a:ext>
            </a:extLst>
          </p:cNvPr>
          <p:cNvSpPr/>
          <p:nvPr/>
        </p:nvSpPr>
        <p:spPr>
          <a:xfrm>
            <a:off x="498905" y="759780"/>
            <a:ext cx="5063695" cy="4708468"/>
          </a:xfrm>
          <a:prstGeom prst="rect">
            <a:avLst/>
          </a:prstGeom>
        </p:spPr>
        <p:txBody>
          <a:bodyPr/>
          <a:lstStyle/>
          <a:p>
            <a:pPr>
              <a:buClr>
                <a:srgbClr val="000000"/>
              </a:buClr>
              <a:buFont typeface="Arial"/>
            </a:pPr>
            <a:r>
              <a:rPr lang="en-US" sz="7499" b="1" spc="-113" dirty="0">
                <a:solidFill>
                  <a:srgbClr val="01474D"/>
                </a:solidFill>
                <a:latin typeface="Avenir Next" panose="020B0503020202020204" pitchFamily="34" charset="0"/>
                <a:cs typeface="Arial"/>
              </a:rPr>
              <a:t>Types of WW capex Projects </a:t>
            </a:r>
          </a:p>
        </p:txBody>
      </p:sp>
      <p:graphicFrame>
        <p:nvGraphicFramePr>
          <p:cNvPr id="5" name="Diagram 4">
            <a:extLst>
              <a:ext uri="{FF2B5EF4-FFF2-40B4-BE49-F238E27FC236}">
                <a16:creationId xmlns:a16="http://schemas.microsoft.com/office/drawing/2014/main" id="{087C7CAA-03D1-837C-9D01-6F248878BC9E}"/>
              </a:ext>
            </a:extLst>
          </p:cNvPr>
          <p:cNvGraphicFramePr/>
          <p:nvPr/>
        </p:nvGraphicFramePr>
        <p:xfrm>
          <a:off x="6646537" y="-325632"/>
          <a:ext cx="8302919" cy="107951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59270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CA413-A789-5768-8FF8-747CEE287BF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C79320-BAC5-9C36-838E-29D1A0BD5937}"/>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408E1CF5-476E-DC59-A077-552E779DAE64}"/>
              </a:ext>
            </a:extLst>
          </p:cNvPr>
          <p:cNvPicPr>
            <a:picLocks noChangeAspect="1"/>
          </p:cNvPicPr>
          <p:nvPr/>
        </p:nvPicPr>
        <p:blipFill>
          <a:blip r:embed="rId3"/>
          <a:stretch>
            <a:fillRect/>
          </a:stretch>
        </p:blipFill>
        <p:spPr>
          <a:xfrm>
            <a:off x="371630" y="8668586"/>
            <a:ext cx="2160683" cy="1368344"/>
          </a:xfrm>
          <a:prstGeom prst="rect">
            <a:avLst/>
          </a:prstGeom>
        </p:spPr>
      </p:pic>
      <p:cxnSp>
        <p:nvCxnSpPr>
          <p:cNvPr id="4" name="Straight Connector 3">
            <a:extLst>
              <a:ext uri="{FF2B5EF4-FFF2-40B4-BE49-F238E27FC236}">
                <a16:creationId xmlns:a16="http://schemas.microsoft.com/office/drawing/2014/main" id="{3F63CD9E-1D67-BE53-84F5-11EE7A2298A0}"/>
              </a:ext>
            </a:extLst>
          </p:cNvPr>
          <p:cNvCxnSpPr>
            <a:cxnSpLocks/>
          </p:cNvCxnSpPr>
          <p:nvPr/>
        </p:nvCxnSpPr>
        <p:spPr>
          <a:xfrm>
            <a:off x="7829164" y="6981169"/>
            <a:ext cx="6729383" cy="0"/>
          </a:xfrm>
          <a:prstGeom prst="line">
            <a:avLst/>
          </a:prstGeom>
          <a:ln>
            <a:solidFill>
              <a:srgbClr val="A6C925"/>
            </a:solidFill>
          </a:ln>
        </p:spPr>
        <p:style>
          <a:lnRef idx="1">
            <a:schemeClr val="accent3"/>
          </a:lnRef>
          <a:fillRef idx="0">
            <a:schemeClr val="accent3"/>
          </a:fillRef>
          <a:effectRef idx="0">
            <a:schemeClr val="accent3"/>
          </a:effectRef>
          <a:fontRef idx="minor">
            <a:schemeClr val="tx1"/>
          </a:fontRef>
        </p:style>
      </p:cxnSp>
      <p:cxnSp>
        <p:nvCxnSpPr>
          <p:cNvPr id="5" name="Straight Connector 4">
            <a:extLst>
              <a:ext uri="{FF2B5EF4-FFF2-40B4-BE49-F238E27FC236}">
                <a16:creationId xmlns:a16="http://schemas.microsoft.com/office/drawing/2014/main" id="{18EB1CDC-0325-BE7E-07C8-A0057BAF6B94}"/>
              </a:ext>
            </a:extLst>
          </p:cNvPr>
          <p:cNvCxnSpPr>
            <a:cxnSpLocks/>
          </p:cNvCxnSpPr>
          <p:nvPr/>
        </p:nvCxnSpPr>
        <p:spPr>
          <a:xfrm>
            <a:off x="8590350" y="5625628"/>
            <a:ext cx="6056445" cy="0"/>
          </a:xfrm>
          <a:prstGeom prst="line">
            <a:avLst/>
          </a:prstGeom>
          <a:ln>
            <a:solidFill>
              <a:srgbClr val="A6C925"/>
            </a:solidFill>
          </a:ln>
        </p:spPr>
        <p:style>
          <a:lnRef idx="1">
            <a:schemeClr val="accent3"/>
          </a:lnRef>
          <a:fillRef idx="0">
            <a:schemeClr val="accent3"/>
          </a:fillRef>
          <a:effectRef idx="0">
            <a:schemeClr val="accent3"/>
          </a:effectRef>
          <a:fontRef idx="minor">
            <a:schemeClr val="tx1"/>
          </a:fontRef>
        </p:style>
      </p:cxnSp>
      <p:cxnSp>
        <p:nvCxnSpPr>
          <p:cNvPr id="6" name="Straight Connector 5">
            <a:extLst>
              <a:ext uri="{FF2B5EF4-FFF2-40B4-BE49-F238E27FC236}">
                <a16:creationId xmlns:a16="http://schemas.microsoft.com/office/drawing/2014/main" id="{9AB40337-1C60-5E82-CD0E-01C315BECFBB}"/>
              </a:ext>
            </a:extLst>
          </p:cNvPr>
          <p:cNvCxnSpPr>
            <a:cxnSpLocks/>
          </p:cNvCxnSpPr>
          <p:nvPr/>
        </p:nvCxnSpPr>
        <p:spPr>
          <a:xfrm>
            <a:off x="8485841" y="4196643"/>
            <a:ext cx="6168600" cy="0"/>
          </a:xfrm>
          <a:prstGeom prst="line">
            <a:avLst/>
          </a:prstGeom>
          <a:ln>
            <a:solidFill>
              <a:srgbClr val="A6C925"/>
            </a:solidFill>
          </a:ln>
        </p:spPr>
        <p:style>
          <a:lnRef idx="1">
            <a:schemeClr val="accent3"/>
          </a:lnRef>
          <a:fillRef idx="0">
            <a:schemeClr val="accent3"/>
          </a:fillRef>
          <a:effectRef idx="0">
            <a:schemeClr val="accent3"/>
          </a:effectRef>
          <a:fontRef idx="minor">
            <a:schemeClr val="tx1"/>
          </a:fontRef>
        </p:style>
      </p:cxnSp>
      <p:grpSp>
        <p:nvGrpSpPr>
          <p:cNvPr id="7" name="Group 6">
            <a:extLst>
              <a:ext uri="{FF2B5EF4-FFF2-40B4-BE49-F238E27FC236}">
                <a16:creationId xmlns:a16="http://schemas.microsoft.com/office/drawing/2014/main" id="{13566B11-39FB-2297-6687-A62CF6EA5B3E}"/>
              </a:ext>
            </a:extLst>
          </p:cNvPr>
          <p:cNvGrpSpPr/>
          <p:nvPr/>
        </p:nvGrpSpPr>
        <p:grpSpPr>
          <a:xfrm>
            <a:off x="1157983" y="2570301"/>
            <a:ext cx="4584159" cy="5228930"/>
            <a:chOff x="-6004" y="1797928"/>
            <a:chExt cx="2491734" cy="3031817"/>
          </a:xfrm>
        </p:grpSpPr>
        <p:pic>
          <p:nvPicPr>
            <p:cNvPr id="8" name="Picture 7">
              <a:extLst>
                <a:ext uri="{FF2B5EF4-FFF2-40B4-BE49-F238E27FC236}">
                  <a16:creationId xmlns:a16="http://schemas.microsoft.com/office/drawing/2014/main" id="{E925C2A7-83C8-384C-807E-F2ABA99603FB}"/>
                </a:ext>
              </a:extLst>
            </p:cNvPr>
            <p:cNvPicPr>
              <a:picLocks noChangeAspect="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6004" y="1797928"/>
              <a:ext cx="2491734" cy="3031817"/>
            </a:xfrm>
            <a:prstGeom prst="ellipse">
              <a:avLst/>
            </a:prstGeom>
            <a:ln>
              <a:noFill/>
            </a:ln>
            <a:effectLst>
              <a:softEdge rad="112500"/>
            </a:effectLst>
          </p:spPr>
        </p:pic>
        <p:sp>
          <p:nvSpPr>
            <p:cNvPr id="9" name="Freeform 50">
              <a:extLst>
                <a:ext uri="{FF2B5EF4-FFF2-40B4-BE49-F238E27FC236}">
                  <a16:creationId xmlns:a16="http://schemas.microsoft.com/office/drawing/2014/main" id="{63ED641C-F34F-B351-8EFC-3AA0DCCF03D8}"/>
                </a:ext>
              </a:extLst>
            </p:cNvPr>
            <p:cNvSpPr/>
            <p:nvPr/>
          </p:nvSpPr>
          <p:spPr>
            <a:xfrm>
              <a:off x="1040809" y="2245228"/>
              <a:ext cx="1421211" cy="2162037"/>
            </a:xfrm>
            <a:custGeom>
              <a:avLst/>
              <a:gdLst>
                <a:gd name="connsiteX0" fmla="*/ 0 w 2343583"/>
                <a:gd name="connsiteY0" fmla="*/ 2677472 h 3771167"/>
                <a:gd name="connsiteX1" fmla="*/ 11953 w 2343583"/>
                <a:gd name="connsiteY1" fmla="*/ 2647590 h 3771167"/>
                <a:gd name="connsiteX2" fmla="*/ 23906 w 2343583"/>
                <a:gd name="connsiteY2" fmla="*/ 2629661 h 3771167"/>
                <a:gd name="connsiteX3" fmla="*/ 29882 w 2343583"/>
                <a:gd name="connsiteY3" fmla="*/ 2581849 h 3771167"/>
                <a:gd name="connsiteX4" fmla="*/ 47812 w 2343583"/>
                <a:gd name="connsiteY4" fmla="*/ 2528061 h 3771167"/>
                <a:gd name="connsiteX5" fmla="*/ 71718 w 2343583"/>
                <a:gd name="connsiteY5" fmla="*/ 2462320 h 3771167"/>
                <a:gd name="connsiteX6" fmla="*/ 83670 w 2343583"/>
                <a:gd name="connsiteY6" fmla="*/ 2396578 h 3771167"/>
                <a:gd name="connsiteX7" fmla="*/ 95623 w 2343583"/>
                <a:gd name="connsiteY7" fmla="*/ 2354743 h 3771167"/>
                <a:gd name="connsiteX8" fmla="*/ 101600 w 2343583"/>
                <a:gd name="connsiteY8" fmla="*/ 2318884 h 3771167"/>
                <a:gd name="connsiteX9" fmla="*/ 113553 w 2343583"/>
                <a:gd name="connsiteY9" fmla="*/ 2283025 h 3771167"/>
                <a:gd name="connsiteX10" fmla="*/ 119529 w 2343583"/>
                <a:gd name="connsiteY10" fmla="*/ 2265096 h 3771167"/>
                <a:gd name="connsiteX11" fmla="*/ 131482 w 2343583"/>
                <a:gd name="connsiteY11" fmla="*/ 2247167 h 3771167"/>
                <a:gd name="connsiteX12" fmla="*/ 149412 w 2343583"/>
                <a:gd name="connsiteY12" fmla="*/ 2157520 h 3771167"/>
                <a:gd name="connsiteX13" fmla="*/ 161365 w 2343583"/>
                <a:gd name="connsiteY13" fmla="*/ 2121661 h 3771167"/>
                <a:gd name="connsiteX14" fmla="*/ 179294 w 2343583"/>
                <a:gd name="connsiteY14" fmla="*/ 2073849 h 3771167"/>
                <a:gd name="connsiteX15" fmla="*/ 197223 w 2343583"/>
                <a:gd name="connsiteY15" fmla="*/ 2037990 h 3771167"/>
                <a:gd name="connsiteX16" fmla="*/ 203200 w 2343583"/>
                <a:gd name="connsiteY16" fmla="*/ 2008108 h 3771167"/>
                <a:gd name="connsiteX17" fmla="*/ 215153 w 2343583"/>
                <a:gd name="connsiteY17" fmla="*/ 1972249 h 3771167"/>
                <a:gd name="connsiteX18" fmla="*/ 233082 w 2343583"/>
                <a:gd name="connsiteY18" fmla="*/ 1924437 h 3771167"/>
                <a:gd name="connsiteX19" fmla="*/ 239059 w 2343583"/>
                <a:gd name="connsiteY19" fmla="*/ 1882602 h 3771167"/>
                <a:gd name="connsiteX20" fmla="*/ 245035 w 2343583"/>
                <a:gd name="connsiteY20" fmla="*/ 1858696 h 3771167"/>
                <a:gd name="connsiteX21" fmla="*/ 262965 w 2343583"/>
                <a:gd name="connsiteY21" fmla="*/ 1781002 h 3771167"/>
                <a:gd name="connsiteX22" fmla="*/ 286870 w 2343583"/>
                <a:gd name="connsiteY22" fmla="*/ 1697331 h 3771167"/>
                <a:gd name="connsiteX23" fmla="*/ 292847 w 2343583"/>
                <a:gd name="connsiteY23" fmla="*/ 1679402 h 3771167"/>
                <a:gd name="connsiteX24" fmla="*/ 304800 w 2343583"/>
                <a:gd name="connsiteY24" fmla="*/ 1661472 h 3771167"/>
                <a:gd name="connsiteX25" fmla="*/ 310776 w 2343583"/>
                <a:gd name="connsiteY25" fmla="*/ 1631590 h 3771167"/>
                <a:gd name="connsiteX26" fmla="*/ 316753 w 2343583"/>
                <a:gd name="connsiteY26" fmla="*/ 1613661 h 3771167"/>
                <a:gd name="connsiteX27" fmla="*/ 304800 w 2343583"/>
                <a:gd name="connsiteY27" fmla="*/ 1565849 h 3771167"/>
                <a:gd name="connsiteX28" fmla="*/ 280894 w 2343583"/>
                <a:gd name="connsiteY28" fmla="*/ 1529990 h 3771167"/>
                <a:gd name="connsiteX29" fmla="*/ 268941 w 2343583"/>
                <a:gd name="connsiteY29" fmla="*/ 1494131 h 3771167"/>
                <a:gd name="connsiteX30" fmla="*/ 245035 w 2343583"/>
                <a:gd name="connsiteY30" fmla="*/ 1452296 h 3771167"/>
                <a:gd name="connsiteX31" fmla="*/ 239059 w 2343583"/>
                <a:gd name="connsiteY31" fmla="*/ 1434367 h 3771167"/>
                <a:gd name="connsiteX32" fmla="*/ 215153 w 2343583"/>
                <a:gd name="connsiteY32" fmla="*/ 1398508 h 3771167"/>
                <a:gd name="connsiteX33" fmla="*/ 191247 w 2343583"/>
                <a:gd name="connsiteY33" fmla="*/ 1362649 h 3771167"/>
                <a:gd name="connsiteX34" fmla="*/ 173318 w 2343583"/>
                <a:gd name="connsiteY34" fmla="*/ 1314837 h 3771167"/>
                <a:gd name="connsiteX35" fmla="*/ 161365 w 2343583"/>
                <a:gd name="connsiteY35" fmla="*/ 1296908 h 3771167"/>
                <a:gd name="connsiteX36" fmla="*/ 143435 w 2343583"/>
                <a:gd name="connsiteY36" fmla="*/ 1284955 h 3771167"/>
                <a:gd name="connsiteX37" fmla="*/ 131482 w 2343583"/>
                <a:gd name="connsiteY37" fmla="*/ 1249096 h 3771167"/>
                <a:gd name="connsiteX38" fmla="*/ 125506 w 2343583"/>
                <a:gd name="connsiteY38" fmla="*/ 1231167 h 3771167"/>
                <a:gd name="connsiteX39" fmla="*/ 113553 w 2343583"/>
                <a:gd name="connsiteY39" fmla="*/ 1213237 h 3771167"/>
                <a:gd name="connsiteX40" fmla="*/ 119529 w 2343583"/>
                <a:gd name="connsiteY40" fmla="*/ 1183355 h 3771167"/>
                <a:gd name="connsiteX41" fmla="*/ 137459 w 2343583"/>
                <a:gd name="connsiteY41" fmla="*/ 1117614 h 3771167"/>
                <a:gd name="connsiteX42" fmla="*/ 131482 w 2343583"/>
                <a:gd name="connsiteY42" fmla="*/ 1087731 h 3771167"/>
                <a:gd name="connsiteX43" fmla="*/ 119529 w 2343583"/>
                <a:gd name="connsiteY43" fmla="*/ 1069802 h 3771167"/>
                <a:gd name="connsiteX44" fmla="*/ 125506 w 2343583"/>
                <a:gd name="connsiteY44" fmla="*/ 1033943 h 3771167"/>
                <a:gd name="connsiteX45" fmla="*/ 149412 w 2343583"/>
                <a:gd name="connsiteY45" fmla="*/ 992108 h 3771167"/>
                <a:gd name="connsiteX46" fmla="*/ 167341 w 2343583"/>
                <a:gd name="connsiteY46" fmla="*/ 938320 h 3771167"/>
                <a:gd name="connsiteX47" fmla="*/ 173318 w 2343583"/>
                <a:gd name="connsiteY47" fmla="*/ 920390 h 3771167"/>
                <a:gd name="connsiteX48" fmla="*/ 215153 w 2343583"/>
                <a:gd name="connsiteY48" fmla="*/ 866602 h 3771167"/>
                <a:gd name="connsiteX49" fmla="*/ 233082 w 2343583"/>
                <a:gd name="connsiteY49" fmla="*/ 830743 h 3771167"/>
                <a:gd name="connsiteX50" fmla="*/ 245035 w 2343583"/>
                <a:gd name="connsiteY50" fmla="*/ 794884 h 3771167"/>
                <a:gd name="connsiteX51" fmla="*/ 256988 w 2343583"/>
                <a:gd name="connsiteY51" fmla="*/ 776955 h 3771167"/>
                <a:gd name="connsiteX52" fmla="*/ 268941 w 2343583"/>
                <a:gd name="connsiteY52" fmla="*/ 741096 h 3771167"/>
                <a:gd name="connsiteX53" fmla="*/ 274918 w 2343583"/>
                <a:gd name="connsiteY53" fmla="*/ 723167 h 3771167"/>
                <a:gd name="connsiteX54" fmla="*/ 268941 w 2343583"/>
                <a:gd name="connsiteY54" fmla="*/ 633520 h 3771167"/>
                <a:gd name="connsiteX55" fmla="*/ 256988 w 2343583"/>
                <a:gd name="connsiteY55" fmla="*/ 597661 h 3771167"/>
                <a:gd name="connsiteX56" fmla="*/ 251012 w 2343583"/>
                <a:gd name="connsiteY56" fmla="*/ 573755 h 3771167"/>
                <a:gd name="connsiteX57" fmla="*/ 268941 w 2343583"/>
                <a:gd name="connsiteY57" fmla="*/ 561802 h 3771167"/>
                <a:gd name="connsiteX58" fmla="*/ 316753 w 2343583"/>
                <a:gd name="connsiteY58" fmla="*/ 549849 h 3771167"/>
                <a:gd name="connsiteX59" fmla="*/ 334682 w 2343583"/>
                <a:gd name="connsiteY59" fmla="*/ 531920 h 3771167"/>
                <a:gd name="connsiteX60" fmla="*/ 358588 w 2343583"/>
                <a:gd name="connsiteY60" fmla="*/ 525943 h 3771167"/>
                <a:gd name="connsiteX61" fmla="*/ 370541 w 2343583"/>
                <a:gd name="connsiteY61" fmla="*/ 508014 h 3771167"/>
                <a:gd name="connsiteX62" fmla="*/ 406400 w 2343583"/>
                <a:gd name="connsiteY62" fmla="*/ 496061 h 3771167"/>
                <a:gd name="connsiteX63" fmla="*/ 460188 w 2343583"/>
                <a:gd name="connsiteY63" fmla="*/ 519967 h 3771167"/>
                <a:gd name="connsiteX64" fmla="*/ 513976 w 2343583"/>
                <a:gd name="connsiteY64" fmla="*/ 513990 h 3771167"/>
                <a:gd name="connsiteX65" fmla="*/ 519953 w 2343583"/>
                <a:gd name="connsiteY65" fmla="*/ 490084 h 3771167"/>
                <a:gd name="connsiteX66" fmla="*/ 496047 w 2343583"/>
                <a:gd name="connsiteY66" fmla="*/ 436296 h 3771167"/>
                <a:gd name="connsiteX67" fmla="*/ 352612 w 2343583"/>
                <a:gd name="connsiteY67" fmla="*/ 418367 h 3771167"/>
                <a:gd name="connsiteX68" fmla="*/ 382494 w 2343583"/>
                <a:gd name="connsiteY68" fmla="*/ 364578 h 3771167"/>
                <a:gd name="connsiteX69" fmla="*/ 388470 w 2343583"/>
                <a:gd name="connsiteY69" fmla="*/ 286884 h 3771167"/>
                <a:gd name="connsiteX70" fmla="*/ 376518 w 2343583"/>
                <a:gd name="connsiteY70" fmla="*/ 268955 h 3771167"/>
                <a:gd name="connsiteX71" fmla="*/ 370541 w 2343583"/>
                <a:gd name="connsiteY71" fmla="*/ 251025 h 3771167"/>
                <a:gd name="connsiteX72" fmla="*/ 382494 w 2343583"/>
                <a:gd name="connsiteY72" fmla="*/ 215167 h 3771167"/>
                <a:gd name="connsiteX73" fmla="*/ 388470 w 2343583"/>
                <a:gd name="connsiteY73" fmla="*/ 185284 h 3771167"/>
                <a:gd name="connsiteX74" fmla="*/ 400423 w 2343583"/>
                <a:gd name="connsiteY74" fmla="*/ 149425 h 3771167"/>
                <a:gd name="connsiteX75" fmla="*/ 436282 w 2343583"/>
                <a:gd name="connsiteY75" fmla="*/ 29896 h 3771167"/>
                <a:gd name="connsiteX76" fmla="*/ 454212 w 2343583"/>
                <a:gd name="connsiteY76" fmla="*/ 23920 h 3771167"/>
                <a:gd name="connsiteX77" fmla="*/ 513976 w 2343583"/>
                <a:gd name="connsiteY77" fmla="*/ 5990 h 3771167"/>
                <a:gd name="connsiteX78" fmla="*/ 531906 w 2343583"/>
                <a:gd name="connsiteY78" fmla="*/ 41849 h 3771167"/>
                <a:gd name="connsiteX79" fmla="*/ 525929 w 2343583"/>
                <a:gd name="connsiteY79" fmla="*/ 77708 h 3771167"/>
                <a:gd name="connsiteX80" fmla="*/ 484094 w 2343583"/>
                <a:gd name="connsiteY80" fmla="*/ 83684 h 3771167"/>
                <a:gd name="connsiteX81" fmla="*/ 472141 w 2343583"/>
                <a:gd name="connsiteY81" fmla="*/ 101614 h 3771167"/>
                <a:gd name="connsiteX82" fmla="*/ 490070 w 2343583"/>
                <a:gd name="connsiteY82" fmla="*/ 113567 h 3771167"/>
                <a:gd name="connsiteX83" fmla="*/ 531906 w 2343583"/>
                <a:gd name="connsiteY83" fmla="*/ 119543 h 3771167"/>
                <a:gd name="connsiteX84" fmla="*/ 603623 w 2343583"/>
                <a:gd name="connsiteY84" fmla="*/ 131496 h 3771167"/>
                <a:gd name="connsiteX85" fmla="*/ 609600 w 2343583"/>
                <a:gd name="connsiteY85" fmla="*/ 101614 h 3771167"/>
                <a:gd name="connsiteX86" fmla="*/ 627529 w 2343583"/>
                <a:gd name="connsiteY86" fmla="*/ 89661 h 3771167"/>
                <a:gd name="connsiteX87" fmla="*/ 651435 w 2343583"/>
                <a:gd name="connsiteY87" fmla="*/ 53802 h 3771167"/>
                <a:gd name="connsiteX88" fmla="*/ 675341 w 2343583"/>
                <a:gd name="connsiteY88" fmla="*/ 23920 h 3771167"/>
                <a:gd name="connsiteX89" fmla="*/ 687294 w 2343583"/>
                <a:gd name="connsiteY89" fmla="*/ 89661 h 3771167"/>
                <a:gd name="connsiteX90" fmla="*/ 711200 w 2343583"/>
                <a:gd name="connsiteY90" fmla="*/ 143449 h 3771167"/>
                <a:gd name="connsiteX91" fmla="*/ 723153 w 2343583"/>
                <a:gd name="connsiteY91" fmla="*/ 179308 h 3771167"/>
                <a:gd name="connsiteX92" fmla="*/ 741082 w 2343583"/>
                <a:gd name="connsiteY92" fmla="*/ 197237 h 3771167"/>
                <a:gd name="connsiteX93" fmla="*/ 753035 w 2343583"/>
                <a:gd name="connsiteY93" fmla="*/ 215167 h 3771167"/>
                <a:gd name="connsiteX94" fmla="*/ 770965 w 2343583"/>
                <a:gd name="connsiteY94" fmla="*/ 239072 h 3771167"/>
                <a:gd name="connsiteX95" fmla="*/ 794870 w 2343583"/>
                <a:gd name="connsiteY95" fmla="*/ 274931 h 3771167"/>
                <a:gd name="connsiteX96" fmla="*/ 800847 w 2343583"/>
                <a:gd name="connsiteY96" fmla="*/ 292861 h 3771167"/>
                <a:gd name="connsiteX97" fmla="*/ 836706 w 2343583"/>
                <a:gd name="connsiteY97" fmla="*/ 334696 h 3771167"/>
                <a:gd name="connsiteX98" fmla="*/ 854635 w 2343583"/>
                <a:gd name="connsiteY98" fmla="*/ 346649 h 3771167"/>
                <a:gd name="connsiteX99" fmla="*/ 872565 w 2343583"/>
                <a:gd name="connsiteY99" fmla="*/ 382508 h 3771167"/>
                <a:gd name="connsiteX100" fmla="*/ 884518 w 2343583"/>
                <a:gd name="connsiteY100" fmla="*/ 400437 h 3771167"/>
                <a:gd name="connsiteX101" fmla="*/ 908423 w 2343583"/>
                <a:gd name="connsiteY101" fmla="*/ 430320 h 3771167"/>
                <a:gd name="connsiteX102" fmla="*/ 920376 w 2343583"/>
                <a:gd name="connsiteY102" fmla="*/ 448249 h 3771167"/>
                <a:gd name="connsiteX103" fmla="*/ 938306 w 2343583"/>
                <a:gd name="connsiteY103" fmla="*/ 472155 h 3771167"/>
                <a:gd name="connsiteX104" fmla="*/ 974165 w 2343583"/>
                <a:gd name="connsiteY104" fmla="*/ 508014 h 3771167"/>
                <a:gd name="connsiteX105" fmla="*/ 1010023 w 2343583"/>
                <a:gd name="connsiteY105" fmla="*/ 531920 h 3771167"/>
                <a:gd name="connsiteX106" fmla="*/ 1033929 w 2343583"/>
                <a:gd name="connsiteY106" fmla="*/ 549849 h 3771167"/>
                <a:gd name="connsiteX107" fmla="*/ 1069788 w 2343583"/>
                <a:gd name="connsiteY107" fmla="*/ 573755 h 3771167"/>
                <a:gd name="connsiteX108" fmla="*/ 1129553 w 2343583"/>
                <a:gd name="connsiteY108" fmla="*/ 585708 h 3771167"/>
                <a:gd name="connsiteX109" fmla="*/ 1165412 w 2343583"/>
                <a:gd name="connsiteY109" fmla="*/ 615590 h 3771167"/>
                <a:gd name="connsiteX110" fmla="*/ 1183341 w 2343583"/>
                <a:gd name="connsiteY110" fmla="*/ 621567 h 3771167"/>
                <a:gd name="connsiteX111" fmla="*/ 1219200 w 2343583"/>
                <a:gd name="connsiteY111" fmla="*/ 645472 h 3771167"/>
                <a:gd name="connsiteX112" fmla="*/ 1261035 w 2343583"/>
                <a:gd name="connsiteY112" fmla="*/ 663402 h 3771167"/>
                <a:gd name="connsiteX113" fmla="*/ 1284941 w 2343583"/>
                <a:gd name="connsiteY113" fmla="*/ 669378 h 3771167"/>
                <a:gd name="connsiteX114" fmla="*/ 1374588 w 2343583"/>
                <a:gd name="connsiteY114" fmla="*/ 675355 h 3771167"/>
                <a:gd name="connsiteX115" fmla="*/ 1410447 w 2343583"/>
                <a:gd name="connsiteY115" fmla="*/ 687308 h 3771167"/>
                <a:gd name="connsiteX116" fmla="*/ 1518023 w 2343583"/>
                <a:gd name="connsiteY116" fmla="*/ 699261 h 3771167"/>
                <a:gd name="connsiteX117" fmla="*/ 1571812 w 2343583"/>
                <a:gd name="connsiteY117" fmla="*/ 741096 h 3771167"/>
                <a:gd name="connsiteX118" fmla="*/ 1589741 w 2343583"/>
                <a:gd name="connsiteY118" fmla="*/ 753049 h 3771167"/>
                <a:gd name="connsiteX119" fmla="*/ 1679388 w 2343583"/>
                <a:gd name="connsiteY119" fmla="*/ 753049 h 3771167"/>
                <a:gd name="connsiteX120" fmla="*/ 1715247 w 2343583"/>
                <a:gd name="connsiteY120" fmla="*/ 735120 h 3771167"/>
                <a:gd name="connsiteX121" fmla="*/ 1733176 w 2343583"/>
                <a:gd name="connsiteY121" fmla="*/ 753049 h 3771167"/>
                <a:gd name="connsiteX122" fmla="*/ 1739153 w 2343583"/>
                <a:gd name="connsiteY122" fmla="*/ 770978 h 3771167"/>
                <a:gd name="connsiteX123" fmla="*/ 1757082 w 2343583"/>
                <a:gd name="connsiteY123" fmla="*/ 776955 h 3771167"/>
                <a:gd name="connsiteX124" fmla="*/ 1775012 w 2343583"/>
                <a:gd name="connsiteY124" fmla="*/ 788908 h 3771167"/>
                <a:gd name="connsiteX125" fmla="*/ 1798918 w 2343583"/>
                <a:gd name="connsiteY125" fmla="*/ 824767 h 3771167"/>
                <a:gd name="connsiteX126" fmla="*/ 1828800 w 2343583"/>
                <a:gd name="connsiteY126" fmla="*/ 860625 h 3771167"/>
                <a:gd name="connsiteX127" fmla="*/ 1846729 w 2343583"/>
                <a:gd name="connsiteY127" fmla="*/ 872578 h 3771167"/>
                <a:gd name="connsiteX128" fmla="*/ 1852706 w 2343583"/>
                <a:gd name="connsiteY128" fmla="*/ 890508 h 3771167"/>
                <a:gd name="connsiteX129" fmla="*/ 1870635 w 2343583"/>
                <a:gd name="connsiteY129" fmla="*/ 944296 h 3771167"/>
                <a:gd name="connsiteX130" fmla="*/ 1888565 w 2343583"/>
                <a:gd name="connsiteY130" fmla="*/ 956249 h 3771167"/>
                <a:gd name="connsiteX131" fmla="*/ 1912470 w 2343583"/>
                <a:gd name="connsiteY131" fmla="*/ 1010037 h 3771167"/>
                <a:gd name="connsiteX132" fmla="*/ 1954306 w 2343583"/>
                <a:gd name="connsiteY132" fmla="*/ 1039920 h 3771167"/>
                <a:gd name="connsiteX133" fmla="*/ 1978212 w 2343583"/>
                <a:gd name="connsiteY133" fmla="*/ 1075778 h 3771167"/>
                <a:gd name="connsiteX134" fmla="*/ 1990165 w 2343583"/>
                <a:gd name="connsiteY134" fmla="*/ 1093708 h 3771167"/>
                <a:gd name="connsiteX135" fmla="*/ 2008094 w 2343583"/>
                <a:gd name="connsiteY135" fmla="*/ 1099684 h 3771167"/>
                <a:gd name="connsiteX136" fmla="*/ 2026023 w 2343583"/>
                <a:gd name="connsiteY136" fmla="*/ 1117614 h 3771167"/>
                <a:gd name="connsiteX137" fmla="*/ 2037976 w 2343583"/>
                <a:gd name="connsiteY137" fmla="*/ 1153472 h 3771167"/>
                <a:gd name="connsiteX138" fmla="*/ 2043953 w 2343583"/>
                <a:gd name="connsiteY138" fmla="*/ 1171402 h 3771167"/>
                <a:gd name="connsiteX139" fmla="*/ 2061882 w 2343583"/>
                <a:gd name="connsiteY139" fmla="*/ 1183355 h 3771167"/>
                <a:gd name="connsiteX140" fmla="*/ 2073835 w 2343583"/>
                <a:gd name="connsiteY140" fmla="*/ 1201284 h 3771167"/>
                <a:gd name="connsiteX141" fmla="*/ 2091765 w 2343583"/>
                <a:gd name="connsiteY141" fmla="*/ 1207261 h 3771167"/>
                <a:gd name="connsiteX142" fmla="*/ 2097741 w 2343583"/>
                <a:gd name="connsiteY142" fmla="*/ 1225190 h 3771167"/>
                <a:gd name="connsiteX143" fmla="*/ 2127623 w 2343583"/>
                <a:gd name="connsiteY143" fmla="*/ 1249096 h 3771167"/>
                <a:gd name="connsiteX144" fmla="*/ 2133600 w 2343583"/>
                <a:gd name="connsiteY144" fmla="*/ 1267025 h 3771167"/>
                <a:gd name="connsiteX145" fmla="*/ 2151529 w 2343583"/>
                <a:gd name="connsiteY145" fmla="*/ 1278978 h 3771167"/>
                <a:gd name="connsiteX146" fmla="*/ 2235200 w 2343583"/>
                <a:gd name="connsiteY146" fmla="*/ 1296908 h 3771167"/>
                <a:gd name="connsiteX147" fmla="*/ 2265082 w 2343583"/>
                <a:gd name="connsiteY147" fmla="*/ 1308861 h 3771167"/>
                <a:gd name="connsiteX148" fmla="*/ 2283012 w 2343583"/>
                <a:gd name="connsiteY148" fmla="*/ 1320814 h 3771167"/>
                <a:gd name="connsiteX149" fmla="*/ 2330823 w 2343583"/>
                <a:gd name="connsiteY149" fmla="*/ 1326790 h 3771167"/>
                <a:gd name="connsiteX150" fmla="*/ 2336800 w 2343583"/>
                <a:gd name="connsiteY150" fmla="*/ 1368625 h 3771167"/>
                <a:gd name="connsiteX151" fmla="*/ 2312894 w 2343583"/>
                <a:gd name="connsiteY151" fmla="*/ 1404484 h 3771167"/>
                <a:gd name="connsiteX152" fmla="*/ 2300941 w 2343583"/>
                <a:gd name="connsiteY152" fmla="*/ 1440343 h 3771167"/>
                <a:gd name="connsiteX153" fmla="*/ 2283012 w 2343583"/>
                <a:gd name="connsiteY153" fmla="*/ 1512061 h 3771167"/>
                <a:gd name="connsiteX154" fmla="*/ 2277035 w 2343583"/>
                <a:gd name="connsiteY154" fmla="*/ 1535967 h 3771167"/>
                <a:gd name="connsiteX155" fmla="*/ 2247153 w 2343583"/>
                <a:gd name="connsiteY155" fmla="*/ 1571825 h 3771167"/>
                <a:gd name="connsiteX156" fmla="*/ 2235200 w 2343583"/>
                <a:gd name="connsiteY156" fmla="*/ 1589755 h 3771167"/>
                <a:gd name="connsiteX157" fmla="*/ 2211294 w 2343583"/>
                <a:gd name="connsiteY157" fmla="*/ 1667449 h 3771167"/>
                <a:gd name="connsiteX158" fmla="*/ 2193365 w 2343583"/>
                <a:gd name="connsiteY158" fmla="*/ 1673425 h 3771167"/>
                <a:gd name="connsiteX159" fmla="*/ 2151529 w 2343583"/>
                <a:gd name="connsiteY159" fmla="*/ 1703308 h 3771167"/>
                <a:gd name="connsiteX160" fmla="*/ 2121647 w 2343583"/>
                <a:gd name="connsiteY160" fmla="*/ 1757096 h 3771167"/>
                <a:gd name="connsiteX161" fmla="*/ 2109694 w 2343583"/>
                <a:gd name="connsiteY161" fmla="*/ 1804908 h 3771167"/>
                <a:gd name="connsiteX162" fmla="*/ 2067859 w 2343583"/>
                <a:gd name="connsiteY162" fmla="*/ 1900531 h 3771167"/>
                <a:gd name="connsiteX163" fmla="*/ 2049929 w 2343583"/>
                <a:gd name="connsiteY163" fmla="*/ 1918461 h 3771167"/>
                <a:gd name="connsiteX164" fmla="*/ 2014070 w 2343583"/>
                <a:gd name="connsiteY164" fmla="*/ 1930414 h 3771167"/>
                <a:gd name="connsiteX165" fmla="*/ 1996141 w 2343583"/>
                <a:gd name="connsiteY165" fmla="*/ 1942367 h 3771167"/>
                <a:gd name="connsiteX166" fmla="*/ 1984188 w 2343583"/>
                <a:gd name="connsiteY166" fmla="*/ 1960296 h 3771167"/>
                <a:gd name="connsiteX167" fmla="*/ 1930400 w 2343583"/>
                <a:gd name="connsiteY167" fmla="*/ 2002131 h 3771167"/>
                <a:gd name="connsiteX168" fmla="*/ 1894541 w 2343583"/>
                <a:gd name="connsiteY168" fmla="*/ 2014084 h 3771167"/>
                <a:gd name="connsiteX169" fmla="*/ 1876612 w 2343583"/>
                <a:gd name="connsiteY169" fmla="*/ 2055920 h 3771167"/>
                <a:gd name="connsiteX170" fmla="*/ 1864659 w 2343583"/>
                <a:gd name="connsiteY170" fmla="*/ 2073849 h 3771167"/>
                <a:gd name="connsiteX171" fmla="*/ 1858682 w 2343583"/>
                <a:gd name="connsiteY171" fmla="*/ 2091778 h 3771167"/>
                <a:gd name="connsiteX172" fmla="*/ 1840753 w 2343583"/>
                <a:gd name="connsiteY172" fmla="*/ 2115684 h 3771167"/>
                <a:gd name="connsiteX173" fmla="*/ 1810870 w 2343583"/>
                <a:gd name="connsiteY173" fmla="*/ 2151543 h 3771167"/>
                <a:gd name="connsiteX174" fmla="*/ 1792941 w 2343583"/>
                <a:gd name="connsiteY174" fmla="*/ 2217284 h 3771167"/>
                <a:gd name="connsiteX175" fmla="*/ 1780988 w 2343583"/>
                <a:gd name="connsiteY175" fmla="*/ 2283025 h 3771167"/>
                <a:gd name="connsiteX176" fmla="*/ 1745129 w 2343583"/>
                <a:gd name="connsiteY176" fmla="*/ 2306931 h 3771167"/>
                <a:gd name="connsiteX177" fmla="*/ 1727200 w 2343583"/>
                <a:gd name="connsiteY177" fmla="*/ 2324861 h 3771167"/>
                <a:gd name="connsiteX178" fmla="*/ 1721223 w 2343583"/>
                <a:gd name="connsiteY178" fmla="*/ 2342790 h 3771167"/>
                <a:gd name="connsiteX179" fmla="*/ 1715247 w 2343583"/>
                <a:gd name="connsiteY179" fmla="*/ 2372672 h 3771167"/>
                <a:gd name="connsiteX180" fmla="*/ 1703294 w 2343583"/>
                <a:gd name="connsiteY180" fmla="*/ 2390602 h 3771167"/>
                <a:gd name="connsiteX181" fmla="*/ 1697318 w 2343583"/>
                <a:gd name="connsiteY181" fmla="*/ 2408531 h 3771167"/>
                <a:gd name="connsiteX182" fmla="*/ 1685365 w 2343583"/>
                <a:gd name="connsiteY182" fmla="*/ 2426461 h 3771167"/>
                <a:gd name="connsiteX183" fmla="*/ 1667435 w 2343583"/>
                <a:gd name="connsiteY183" fmla="*/ 2486225 h 3771167"/>
                <a:gd name="connsiteX184" fmla="*/ 1583765 w 2343583"/>
                <a:gd name="connsiteY184" fmla="*/ 2456343 h 3771167"/>
                <a:gd name="connsiteX185" fmla="*/ 1565835 w 2343583"/>
                <a:gd name="connsiteY185" fmla="*/ 2444390 h 3771167"/>
                <a:gd name="connsiteX186" fmla="*/ 1547906 w 2343583"/>
                <a:gd name="connsiteY186" fmla="*/ 2432437 h 3771167"/>
                <a:gd name="connsiteX187" fmla="*/ 1535953 w 2343583"/>
                <a:gd name="connsiteY187" fmla="*/ 2366696 h 3771167"/>
                <a:gd name="connsiteX188" fmla="*/ 1476188 w 2343583"/>
                <a:gd name="connsiteY188" fmla="*/ 2372672 h 3771167"/>
                <a:gd name="connsiteX189" fmla="*/ 1452282 w 2343583"/>
                <a:gd name="connsiteY189" fmla="*/ 2408531 h 3771167"/>
                <a:gd name="connsiteX190" fmla="*/ 1440329 w 2343583"/>
                <a:gd name="connsiteY190" fmla="*/ 2456343 h 3771167"/>
                <a:gd name="connsiteX191" fmla="*/ 1428376 w 2343583"/>
                <a:gd name="connsiteY191" fmla="*/ 2474272 h 3771167"/>
                <a:gd name="connsiteX192" fmla="*/ 1404470 w 2343583"/>
                <a:gd name="connsiteY192" fmla="*/ 2504155 h 3771167"/>
                <a:gd name="connsiteX193" fmla="*/ 1392518 w 2343583"/>
                <a:gd name="connsiteY193" fmla="*/ 2528061 h 3771167"/>
                <a:gd name="connsiteX194" fmla="*/ 1368612 w 2343583"/>
                <a:gd name="connsiteY194" fmla="*/ 2563920 h 3771167"/>
                <a:gd name="connsiteX195" fmla="*/ 1350682 w 2343583"/>
                <a:gd name="connsiteY195" fmla="*/ 2635637 h 3771167"/>
                <a:gd name="connsiteX196" fmla="*/ 1338729 w 2343583"/>
                <a:gd name="connsiteY196" fmla="*/ 2653567 h 3771167"/>
                <a:gd name="connsiteX197" fmla="*/ 1326776 w 2343583"/>
                <a:gd name="connsiteY197" fmla="*/ 2701378 h 3771167"/>
                <a:gd name="connsiteX198" fmla="*/ 1314823 w 2343583"/>
                <a:gd name="connsiteY198" fmla="*/ 2737237 h 3771167"/>
                <a:gd name="connsiteX199" fmla="*/ 1308847 w 2343583"/>
                <a:gd name="connsiteY199" fmla="*/ 2761143 h 3771167"/>
                <a:gd name="connsiteX200" fmla="*/ 1284941 w 2343583"/>
                <a:gd name="connsiteY200" fmla="*/ 2797002 h 3771167"/>
                <a:gd name="connsiteX201" fmla="*/ 1290918 w 2343583"/>
                <a:gd name="connsiteY201" fmla="*/ 2874696 h 3771167"/>
                <a:gd name="connsiteX202" fmla="*/ 1308847 w 2343583"/>
                <a:gd name="connsiteY202" fmla="*/ 3018131 h 3771167"/>
                <a:gd name="connsiteX203" fmla="*/ 1314823 w 2343583"/>
                <a:gd name="connsiteY203" fmla="*/ 3036061 h 3771167"/>
                <a:gd name="connsiteX204" fmla="*/ 1326776 w 2343583"/>
                <a:gd name="connsiteY204" fmla="*/ 3053990 h 3771167"/>
                <a:gd name="connsiteX205" fmla="*/ 1338729 w 2343583"/>
                <a:gd name="connsiteY205" fmla="*/ 3089849 h 3771167"/>
                <a:gd name="connsiteX206" fmla="*/ 1350682 w 2343583"/>
                <a:gd name="connsiteY206" fmla="*/ 3185472 h 3771167"/>
                <a:gd name="connsiteX207" fmla="*/ 1356659 w 2343583"/>
                <a:gd name="connsiteY207" fmla="*/ 3209378 h 3771167"/>
                <a:gd name="connsiteX208" fmla="*/ 1350682 w 2343583"/>
                <a:gd name="connsiteY208" fmla="*/ 3227308 h 3771167"/>
                <a:gd name="connsiteX209" fmla="*/ 1278965 w 2343583"/>
                <a:gd name="connsiteY209" fmla="*/ 3245237 h 3771167"/>
                <a:gd name="connsiteX210" fmla="*/ 998070 w 2343583"/>
                <a:gd name="connsiteY210" fmla="*/ 3251214 h 3771167"/>
                <a:gd name="connsiteX211" fmla="*/ 956235 w 2343583"/>
                <a:gd name="connsiteY211" fmla="*/ 3263167 h 3771167"/>
                <a:gd name="connsiteX212" fmla="*/ 920376 w 2343583"/>
                <a:gd name="connsiteY212" fmla="*/ 3275120 h 3771167"/>
                <a:gd name="connsiteX213" fmla="*/ 884518 w 2343583"/>
                <a:gd name="connsiteY213" fmla="*/ 3293049 h 3771167"/>
                <a:gd name="connsiteX214" fmla="*/ 848659 w 2343583"/>
                <a:gd name="connsiteY214" fmla="*/ 3322931 h 3771167"/>
                <a:gd name="connsiteX215" fmla="*/ 842682 w 2343583"/>
                <a:gd name="connsiteY215" fmla="*/ 3340861 h 3771167"/>
                <a:gd name="connsiteX216" fmla="*/ 812800 w 2343583"/>
                <a:gd name="connsiteY216" fmla="*/ 3376720 h 3771167"/>
                <a:gd name="connsiteX217" fmla="*/ 800847 w 2343583"/>
                <a:gd name="connsiteY217" fmla="*/ 3436484 h 3771167"/>
                <a:gd name="connsiteX218" fmla="*/ 788894 w 2343583"/>
                <a:gd name="connsiteY218" fmla="*/ 3454414 h 3771167"/>
                <a:gd name="connsiteX219" fmla="*/ 776941 w 2343583"/>
                <a:gd name="connsiteY219" fmla="*/ 3514178 h 3771167"/>
                <a:gd name="connsiteX220" fmla="*/ 770965 w 2343583"/>
                <a:gd name="connsiteY220" fmla="*/ 3544061 h 3771167"/>
                <a:gd name="connsiteX221" fmla="*/ 759012 w 2343583"/>
                <a:gd name="connsiteY221" fmla="*/ 3561990 h 3771167"/>
                <a:gd name="connsiteX222" fmla="*/ 753035 w 2343583"/>
                <a:gd name="connsiteY222" fmla="*/ 3579920 h 3771167"/>
                <a:gd name="connsiteX223" fmla="*/ 723153 w 2343583"/>
                <a:gd name="connsiteY223" fmla="*/ 3621755 h 3771167"/>
                <a:gd name="connsiteX224" fmla="*/ 699247 w 2343583"/>
                <a:gd name="connsiteY224" fmla="*/ 3657614 h 3771167"/>
                <a:gd name="connsiteX225" fmla="*/ 693270 w 2343583"/>
                <a:gd name="connsiteY225" fmla="*/ 3675543 h 3771167"/>
                <a:gd name="connsiteX226" fmla="*/ 687294 w 2343583"/>
                <a:gd name="connsiteY226" fmla="*/ 3705425 h 3771167"/>
                <a:gd name="connsiteX227" fmla="*/ 669365 w 2343583"/>
                <a:gd name="connsiteY227" fmla="*/ 3729331 h 3771167"/>
                <a:gd name="connsiteX228" fmla="*/ 645459 w 2343583"/>
                <a:gd name="connsiteY228" fmla="*/ 3771167 h 3771167"/>
                <a:gd name="connsiteX229" fmla="*/ 621553 w 2343583"/>
                <a:gd name="connsiteY229" fmla="*/ 3765190 h 3771167"/>
                <a:gd name="connsiteX230" fmla="*/ 639482 w 2343583"/>
                <a:gd name="connsiteY230" fmla="*/ 3747261 h 3771167"/>
                <a:gd name="connsiteX0" fmla="*/ 8234 w 2351817"/>
                <a:gd name="connsiteY0" fmla="*/ 2677472 h 3847459"/>
                <a:gd name="connsiteX1" fmla="*/ 20187 w 2351817"/>
                <a:gd name="connsiteY1" fmla="*/ 2647590 h 3847459"/>
                <a:gd name="connsiteX2" fmla="*/ 32140 w 2351817"/>
                <a:gd name="connsiteY2" fmla="*/ 2629661 h 3847459"/>
                <a:gd name="connsiteX3" fmla="*/ 38116 w 2351817"/>
                <a:gd name="connsiteY3" fmla="*/ 2581849 h 3847459"/>
                <a:gd name="connsiteX4" fmla="*/ 56046 w 2351817"/>
                <a:gd name="connsiteY4" fmla="*/ 2528061 h 3847459"/>
                <a:gd name="connsiteX5" fmla="*/ 79952 w 2351817"/>
                <a:gd name="connsiteY5" fmla="*/ 2462320 h 3847459"/>
                <a:gd name="connsiteX6" fmla="*/ 91904 w 2351817"/>
                <a:gd name="connsiteY6" fmla="*/ 2396578 h 3847459"/>
                <a:gd name="connsiteX7" fmla="*/ 103857 w 2351817"/>
                <a:gd name="connsiteY7" fmla="*/ 2354743 h 3847459"/>
                <a:gd name="connsiteX8" fmla="*/ 109834 w 2351817"/>
                <a:gd name="connsiteY8" fmla="*/ 2318884 h 3847459"/>
                <a:gd name="connsiteX9" fmla="*/ 121787 w 2351817"/>
                <a:gd name="connsiteY9" fmla="*/ 2283025 h 3847459"/>
                <a:gd name="connsiteX10" fmla="*/ 127763 w 2351817"/>
                <a:gd name="connsiteY10" fmla="*/ 2265096 h 3847459"/>
                <a:gd name="connsiteX11" fmla="*/ 139716 w 2351817"/>
                <a:gd name="connsiteY11" fmla="*/ 2247167 h 3847459"/>
                <a:gd name="connsiteX12" fmla="*/ 157646 w 2351817"/>
                <a:gd name="connsiteY12" fmla="*/ 2157520 h 3847459"/>
                <a:gd name="connsiteX13" fmla="*/ 169599 w 2351817"/>
                <a:gd name="connsiteY13" fmla="*/ 2121661 h 3847459"/>
                <a:gd name="connsiteX14" fmla="*/ 187528 w 2351817"/>
                <a:gd name="connsiteY14" fmla="*/ 2073849 h 3847459"/>
                <a:gd name="connsiteX15" fmla="*/ 205457 w 2351817"/>
                <a:gd name="connsiteY15" fmla="*/ 2037990 h 3847459"/>
                <a:gd name="connsiteX16" fmla="*/ 211434 w 2351817"/>
                <a:gd name="connsiteY16" fmla="*/ 2008108 h 3847459"/>
                <a:gd name="connsiteX17" fmla="*/ 223387 w 2351817"/>
                <a:gd name="connsiteY17" fmla="*/ 1972249 h 3847459"/>
                <a:gd name="connsiteX18" fmla="*/ 241316 w 2351817"/>
                <a:gd name="connsiteY18" fmla="*/ 1924437 h 3847459"/>
                <a:gd name="connsiteX19" fmla="*/ 247293 w 2351817"/>
                <a:gd name="connsiteY19" fmla="*/ 1882602 h 3847459"/>
                <a:gd name="connsiteX20" fmla="*/ 253269 w 2351817"/>
                <a:gd name="connsiteY20" fmla="*/ 1858696 h 3847459"/>
                <a:gd name="connsiteX21" fmla="*/ 271199 w 2351817"/>
                <a:gd name="connsiteY21" fmla="*/ 1781002 h 3847459"/>
                <a:gd name="connsiteX22" fmla="*/ 295104 w 2351817"/>
                <a:gd name="connsiteY22" fmla="*/ 1697331 h 3847459"/>
                <a:gd name="connsiteX23" fmla="*/ 301081 w 2351817"/>
                <a:gd name="connsiteY23" fmla="*/ 1679402 h 3847459"/>
                <a:gd name="connsiteX24" fmla="*/ 313034 w 2351817"/>
                <a:gd name="connsiteY24" fmla="*/ 1661472 h 3847459"/>
                <a:gd name="connsiteX25" fmla="*/ 319010 w 2351817"/>
                <a:gd name="connsiteY25" fmla="*/ 1631590 h 3847459"/>
                <a:gd name="connsiteX26" fmla="*/ 324987 w 2351817"/>
                <a:gd name="connsiteY26" fmla="*/ 1613661 h 3847459"/>
                <a:gd name="connsiteX27" fmla="*/ 313034 w 2351817"/>
                <a:gd name="connsiteY27" fmla="*/ 1565849 h 3847459"/>
                <a:gd name="connsiteX28" fmla="*/ 289128 w 2351817"/>
                <a:gd name="connsiteY28" fmla="*/ 1529990 h 3847459"/>
                <a:gd name="connsiteX29" fmla="*/ 277175 w 2351817"/>
                <a:gd name="connsiteY29" fmla="*/ 1494131 h 3847459"/>
                <a:gd name="connsiteX30" fmla="*/ 253269 w 2351817"/>
                <a:gd name="connsiteY30" fmla="*/ 1452296 h 3847459"/>
                <a:gd name="connsiteX31" fmla="*/ 247293 w 2351817"/>
                <a:gd name="connsiteY31" fmla="*/ 1434367 h 3847459"/>
                <a:gd name="connsiteX32" fmla="*/ 223387 w 2351817"/>
                <a:gd name="connsiteY32" fmla="*/ 1398508 h 3847459"/>
                <a:gd name="connsiteX33" fmla="*/ 199481 w 2351817"/>
                <a:gd name="connsiteY33" fmla="*/ 1362649 h 3847459"/>
                <a:gd name="connsiteX34" fmla="*/ 181552 w 2351817"/>
                <a:gd name="connsiteY34" fmla="*/ 1314837 h 3847459"/>
                <a:gd name="connsiteX35" fmla="*/ 169599 w 2351817"/>
                <a:gd name="connsiteY35" fmla="*/ 1296908 h 3847459"/>
                <a:gd name="connsiteX36" fmla="*/ 151669 w 2351817"/>
                <a:gd name="connsiteY36" fmla="*/ 1284955 h 3847459"/>
                <a:gd name="connsiteX37" fmla="*/ 139716 w 2351817"/>
                <a:gd name="connsiteY37" fmla="*/ 1249096 h 3847459"/>
                <a:gd name="connsiteX38" fmla="*/ 133740 w 2351817"/>
                <a:gd name="connsiteY38" fmla="*/ 1231167 h 3847459"/>
                <a:gd name="connsiteX39" fmla="*/ 121787 w 2351817"/>
                <a:gd name="connsiteY39" fmla="*/ 1213237 h 3847459"/>
                <a:gd name="connsiteX40" fmla="*/ 127763 w 2351817"/>
                <a:gd name="connsiteY40" fmla="*/ 1183355 h 3847459"/>
                <a:gd name="connsiteX41" fmla="*/ 145693 w 2351817"/>
                <a:gd name="connsiteY41" fmla="*/ 1117614 h 3847459"/>
                <a:gd name="connsiteX42" fmla="*/ 139716 w 2351817"/>
                <a:gd name="connsiteY42" fmla="*/ 1087731 h 3847459"/>
                <a:gd name="connsiteX43" fmla="*/ 127763 w 2351817"/>
                <a:gd name="connsiteY43" fmla="*/ 1069802 h 3847459"/>
                <a:gd name="connsiteX44" fmla="*/ 133740 w 2351817"/>
                <a:gd name="connsiteY44" fmla="*/ 1033943 h 3847459"/>
                <a:gd name="connsiteX45" fmla="*/ 157646 w 2351817"/>
                <a:gd name="connsiteY45" fmla="*/ 992108 h 3847459"/>
                <a:gd name="connsiteX46" fmla="*/ 175575 w 2351817"/>
                <a:gd name="connsiteY46" fmla="*/ 938320 h 3847459"/>
                <a:gd name="connsiteX47" fmla="*/ 181552 w 2351817"/>
                <a:gd name="connsiteY47" fmla="*/ 920390 h 3847459"/>
                <a:gd name="connsiteX48" fmla="*/ 223387 w 2351817"/>
                <a:gd name="connsiteY48" fmla="*/ 866602 h 3847459"/>
                <a:gd name="connsiteX49" fmla="*/ 241316 w 2351817"/>
                <a:gd name="connsiteY49" fmla="*/ 830743 h 3847459"/>
                <a:gd name="connsiteX50" fmla="*/ 253269 w 2351817"/>
                <a:gd name="connsiteY50" fmla="*/ 794884 h 3847459"/>
                <a:gd name="connsiteX51" fmla="*/ 265222 w 2351817"/>
                <a:gd name="connsiteY51" fmla="*/ 776955 h 3847459"/>
                <a:gd name="connsiteX52" fmla="*/ 277175 w 2351817"/>
                <a:gd name="connsiteY52" fmla="*/ 741096 h 3847459"/>
                <a:gd name="connsiteX53" fmla="*/ 283152 w 2351817"/>
                <a:gd name="connsiteY53" fmla="*/ 723167 h 3847459"/>
                <a:gd name="connsiteX54" fmla="*/ 277175 w 2351817"/>
                <a:gd name="connsiteY54" fmla="*/ 633520 h 3847459"/>
                <a:gd name="connsiteX55" fmla="*/ 265222 w 2351817"/>
                <a:gd name="connsiteY55" fmla="*/ 597661 h 3847459"/>
                <a:gd name="connsiteX56" fmla="*/ 259246 w 2351817"/>
                <a:gd name="connsiteY56" fmla="*/ 573755 h 3847459"/>
                <a:gd name="connsiteX57" fmla="*/ 277175 w 2351817"/>
                <a:gd name="connsiteY57" fmla="*/ 561802 h 3847459"/>
                <a:gd name="connsiteX58" fmla="*/ 324987 w 2351817"/>
                <a:gd name="connsiteY58" fmla="*/ 549849 h 3847459"/>
                <a:gd name="connsiteX59" fmla="*/ 342916 w 2351817"/>
                <a:gd name="connsiteY59" fmla="*/ 531920 h 3847459"/>
                <a:gd name="connsiteX60" fmla="*/ 366822 w 2351817"/>
                <a:gd name="connsiteY60" fmla="*/ 525943 h 3847459"/>
                <a:gd name="connsiteX61" fmla="*/ 378775 w 2351817"/>
                <a:gd name="connsiteY61" fmla="*/ 508014 h 3847459"/>
                <a:gd name="connsiteX62" fmla="*/ 414634 w 2351817"/>
                <a:gd name="connsiteY62" fmla="*/ 496061 h 3847459"/>
                <a:gd name="connsiteX63" fmla="*/ 468422 w 2351817"/>
                <a:gd name="connsiteY63" fmla="*/ 519967 h 3847459"/>
                <a:gd name="connsiteX64" fmla="*/ 522210 w 2351817"/>
                <a:gd name="connsiteY64" fmla="*/ 513990 h 3847459"/>
                <a:gd name="connsiteX65" fmla="*/ 528187 w 2351817"/>
                <a:gd name="connsiteY65" fmla="*/ 490084 h 3847459"/>
                <a:gd name="connsiteX66" fmla="*/ 504281 w 2351817"/>
                <a:gd name="connsiteY66" fmla="*/ 436296 h 3847459"/>
                <a:gd name="connsiteX67" fmla="*/ 360846 w 2351817"/>
                <a:gd name="connsiteY67" fmla="*/ 418367 h 3847459"/>
                <a:gd name="connsiteX68" fmla="*/ 390728 w 2351817"/>
                <a:gd name="connsiteY68" fmla="*/ 364578 h 3847459"/>
                <a:gd name="connsiteX69" fmla="*/ 396704 w 2351817"/>
                <a:gd name="connsiteY69" fmla="*/ 286884 h 3847459"/>
                <a:gd name="connsiteX70" fmla="*/ 384752 w 2351817"/>
                <a:gd name="connsiteY70" fmla="*/ 268955 h 3847459"/>
                <a:gd name="connsiteX71" fmla="*/ 378775 w 2351817"/>
                <a:gd name="connsiteY71" fmla="*/ 251025 h 3847459"/>
                <a:gd name="connsiteX72" fmla="*/ 390728 w 2351817"/>
                <a:gd name="connsiteY72" fmla="*/ 215167 h 3847459"/>
                <a:gd name="connsiteX73" fmla="*/ 396704 w 2351817"/>
                <a:gd name="connsiteY73" fmla="*/ 185284 h 3847459"/>
                <a:gd name="connsiteX74" fmla="*/ 408657 w 2351817"/>
                <a:gd name="connsiteY74" fmla="*/ 149425 h 3847459"/>
                <a:gd name="connsiteX75" fmla="*/ 444516 w 2351817"/>
                <a:gd name="connsiteY75" fmla="*/ 29896 h 3847459"/>
                <a:gd name="connsiteX76" fmla="*/ 462446 w 2351817"/>
                <a:gd name="connsiteY76" fmla="*/ 23920 h 3847459"/>
                <a:gd name="connsiteX77" fmla="*/ 522210 w 2351817"/>
                <a:gd name="connsiteY77" fmla="*/ 5990 h 3847459"/>
                <a:gd name="connsiteX78" fmla="*/ 540140 w 2351817"/>
                <a:gd name="connsiteY78" fmla="*/ 41849 h 3847459"/>
                <a:gd name="connsiteX79" fmla="*/ 534163 w 2351817"/>
                <a:gd name="connsiteY79" fmla="*/ 77708 h 3847459"/>
                <a:gd name="connsiteX80" fmla="*/ 492328 w 2351817"/>
                <a:gd name="connsiteY80" fmla="*/ 83684 h 3847459"/>
                <a:gd name="connsiteX81" fmla="*/ 480375 w 2351817"/>
                <a:gd name="connsiteY81" fmla="*/ 101614 h 3847459"/>
                <a:gd name="connsiteX82" fmla="*/ 498304 w 2351817"/>
                <a:gd name="connsiteY82" fmla="*/ 113567 h 3847459"/>
                <a:gd name="connsiteX83" fmla="*/ 540140 w 2351817"/>
                <a:gd name="connsiteY83" fmla="*/ 119543 h 3847459"/>
                <a:gd name="connsiteX84" fmla="*/ 611857 w 2351817"/>
                <a:gd name="connsiteY84" fmla="*/ 131496 h 3847459"/>
                <a:gd name="connsiteX85" fmla="*/ 617834 w 2351817"/>
                <a:gd name="connsiteY85" fmla="*/ 101614 h 3847459"/>
                <a:gd name="connsiteX86" fmla="*/ 635763 w 2351817"/>
                <a:gd name="connsiteY86" fmla="*/ 89661 h 3847459"/>
                <a:gd name="connsiteX87" fmla="*/ 659669 w 2351817"/>
                <a:gd name="connsiteY87" fmla="*/ 53802 h 3847459"/>
                <a:gd name="connsiteX88" fmla="*/ 683575 w 2351817"/>
                <a:gd name="connsiteY88" fmla="*/ 23920 h 3847459"/>
                <a:gd name="connsiteX89" fmla="*/ 695528 w 2351817"/>
                <a:gd name="connsiteY89" fmla="*/ 89661 h 3847459"/>
                <a:gd name="connsiteX90" fmla="*/ 719434 w 2351817"/>
                <a:gd name="connsiteY90" fmla="*/ 143449 h 3847459"/>
                <a:gd name="connsiteX91" fmla="*/ 731387 w 2351817"/>
                <a:gd name="connsiteY91" fmla="*/ 179308 h 3847459"/>
                <a:gd name="connsiteX92" fmla="*/ 749316 w 2351817"/>
                <a:gd name="connsiteY92" fmla="*/ 197237 h 3847459"/>
                <a:gd name="connsiteX93" fmla="*/ 761269 w 2351817"/>
                <a:gd name="connsiteY93" fmla="*/ 215167 h 3847459"/>
                <a:gd name="connsiteX94" fmla="*/ 779199 w 2351817"/>
                <a:gd name="connsiteY94" fmla="*/ 239072 h 3847459"/>
                <a:gd name="connsiteX95" fmla="*/ 803104 w 2351817"/>
                <a:gd name="connsiteY95" fmla="*/ 274931 h 3847459"/>
                <a:gd name="connsiteX96" fmla="*/ 809081 w 2351817"/>
                <a:gd name="connsiteY96" fmla="*/ 292861 h 3847459"/>
                <a:gd name="connsiteX97" fmla="*/ 844940 w 2351817"/>
                <a:gd name="connsiteY97" fmla="*/ 334696 h 3847459"/>
                <a:gd name="connsiteX98" fmla="*/ 862869 w 2351817"/>
                <a:gd name="connsiteY98" fmla="*/ 346649 h 3847459"/>
                <a:gd name="connsiteX99" fmla="*/ 880799 w 2351817"/>
                <a:gd name="connsiteY99" fmla="*/ 382508 h 3847459"/>
                <a:gd name="connsiteX100" fmla="*/ 892752 w 2351817"/>
                <a:gd name="connsiteY100" fmla="*/ 400437 h 3847459"/>
                <a:gd name="connsiteX101" fmla="*/ 916657 w 2351817"/>
                <a:gd name="connsiteY101" fmla="*/ 430320 h 3847459"/>
                <a:gd name="connsiteX102" fmla="*/ 928610 w 2351817"/>
                <a:gd name="connsiteY102" fmla="*/ 448249 h 3847459"/>
                <a:gd name="connsiteX103" fmla="*/ 946540 w 2351817"/>
                <a:gd name="connsiteY103" fmla="*/ 472155 h 3847459"/>
                <a:gd name="connsiteX104" fmla="*/ 982399 w 2351817"/>
                <a:gd name="connsiteY104" fmla="*/ 508014 h 3847459"/>
                <a:gd name="connsiteX105" fmla="*/ 1018257 w 2351817"/>
                <a:gd name="connsiteY105" fmla="*/ 531920 h 3847459"/>
                <a:gd name="connsiteX106" fmla="*/ 1042163 w 2351817"/>
                <a:gd name="connsiteY106" fmla="*/ 549849 h 3847459"/>
                <a:gd name="connsiteX107" fmla="*/ 1078022 w 2351817"/>
                <a:gd name="connsiteY107" fmla="*/ 573755 h 3847459"/>
                <a:gd name="connsiteX108" fmla="*/ 1137787 w 2351817"/>
                <a:gd name="connsiteY108" fmla="*/ 585708 h 3847459"/>
                <a:gd name="connsiteX109" fmla="*/ 1173646 w 2351817"/>
                <a:gd name="connsiteY109" fmla="*/ 615590 h 3847459"/>
                <a:gd name="connsiteX110" fmla="*/ 1191575 w 2351817"/>
                <a:gd name="connsiteY110" fmla="*/ 621567 h 3847459"/>
                <a:gd name="connsiteX111" fmla="*/ 1227434 w 2351817"/>
                <a:gd name="connsiteY111" fmla="*/ 645472 h 3847459"/>
                <a:gd name="connsiteX112" fmla="*/ 1269269 w 2351817"/>
                <a:gd name="connsiteY112" fmla="*/ 663402 h 3847459"/>
                <a:gd name="connsiteX113" fmla="*/ 1293175 w 2351817"/>
                <a:gd name="connsiteY113" fmla="*/ 669378 h 3847459"/>
                <a:gd name="connsiteX114" fmla="*/ 1382822 w 2351817"/>
                <a:gd name="connsiteY114" fmla="*/ 675355 h 3847459"/>
                <a:gd name="connsiteX115" fmla="*/ 1418681 w 2351817"/>
                <a:gd name="connsiteY115" fmla="*/ 687308 h 3847459"/>
                <a:gd name="connsiteX116" fmla="*/ 1526257 w 2351817"/>
                <a:gd name="connsiteY116" fmla="*/ 699261 h 3847459"/>
                <a:gd name="connsiteX117" fmla="*/ 1580046 w 2351817"/>
                <a:gd name="connsiteY117" fmla="*/ 741096 h 3847459"/>
                <a:gd name="connsiteX118" fmla="*/ 1597975 w 2351817"/>
                <a:gd name="connsiteY118" fmla="*/ 753049 h 3847459"/>
                <a:gd name="connsiteX119" fmla="*/ 1687622 w 2351817"/>
                <a:gd name="connsiteY119" fmla="*/ 753049 h 3847459"/>
                <a:gd name="connsiteX120" fmla="*/ 1723481 w 2351817"/>
                <a:gd name="connsiteY120" fmla="*/ 735120 h 3847459"/>
                <a:gd name="connsiteX121" fmla="*/ 1741410 w 2351817"/>
                <a:gd name="connsiteY121" fmla="*/ 753049 h 3847459"/>
                <a:gd name="connsiteX122" fmla="*/ 1747387 w 2351817"/>
                <a:gd name="connsiteY122" fmla="*/ 770978 h 3847459"/>
                <a:gd name="connsiteX123" fmla="*/ 1765316 w 2351817"/>
                <a:gd name="connsiteY123" fmla="*/ 776955 h 3847459"/>
                <a:gd name="connsiteX124" fmla="*/ 1783246 w 2351817"/>
                <a:gd name="connsiteY124" fmla="*/ 788908 h 3847459"/>
                <a:gd name="connsiteX125" fmla="*/ 1807152 w 2351817"/>
                <a:gd name="connsiteY125" fmla="*/ 824767 h 3847459"/>
                <a:gd name="connsiteX126" fmla="*/ 1837034 w 2351817"/>
                <a:gd name="connsiteY126" fmla="*/ 860625 h 3847459"/>
                <a:gd name="connsiteX127" fmla="*/ 1854963 w 2351817"/>
                <a:gd name="connsiteY127" fmla="*/ 872578 h 3847459"/>
                <a:gd name="connsiteX128" fmla="*/ 1860940 w 2351817"/>
                <a:gd name="connsiteY128" fmla="*/ 890508 h 3847459"/>
                <a:gd name="connsiteX129" fmla="*/ 1878869 w 2351817"/>
                <a:gd name="connsiteY129" fmla="*/ 944296 h 3847459"/>
                <a:gd name="connsiteX130" fmla="*/ 1896799 w 2351817"/>
                <a:gd name="connsiteY130" fmla="*/ 956249 h 3847459"/>
                <a:gd name="connsiteX131" fmla="*/ 1920704 w 2351817"/>
                <a:gd name="connsiteY131" fmla="*/ 1010037 h 3847459"/>
                <a:gd name="connsiteX132" fmla="*/ 1962540 w 2351817"/>
                <a:gd name="connsiteY132" fmla="*/ 1039920 h 3847459"/>
                <a:gd name="connsiteX133" fmla="*/ 1986446 w 2351817"/>
                <a:gd name="connsiteY133" fmla="*/ 1075778 h 3847459"/>
                <a:gd name="connsiteX134" fmla="*/ 1998399 w 2351817"/>
                <a:gd name="connsiteY134" fmla="*/ 1093708 h 3847459"/>
                <a:gd name="connsiteX135" fmla="*/ 2016328 w 2351817"/>
                <a:gd name="connsiteY135" fmla="*/ 1099684 h 3847459"/>
                <a:gd name="connsiteX136" fmla="*/ 2034257 w 2351817"/>
                <a:gd name="connsiteY136" fmla="*/ 1117614 h 3847459"/>
                <a:gd name="connsiteX137" fmla="*/ 2046210 w 2351817"/>
                <a:gd name="connsiteY137" fmla="*/ 1153472 h 3847459"/>
                <a:gd name="connsiteX138" fmla="*/ 2052187 w 2351817"/>
                <a:gd name="connsiteY138" fmla="*/ 1171402 h 3847459"/>
                <a:gd name="connsiteX139" fmla="*/ 2070116 w 2351817"/>
                <a:gd name="connsiteY139" fmla="*/ 1183355 h 3847459"/>
                <a:gd name="connsiteX140" fmla="*/ 2082069 w 2351817"/>
                <a:gd name="connsiteY140" fmla="*/ 1201284 h 3847459"/>
                <a:gd name="connsiteX141" fmla="*/ 2099999 w 2351817"/>
                <a:gd name="connsiteY141" fmla="*/ 1207261 h 3847459"/>
                <a:gd name="connsiteX142" fmla="*/ 2105975 w 2351817"/>
                <a:gd name="connsiteY142" fmla="*/ 1225190 h 3847459"/>
                <a:gd name="connsiteX143" fmla="*/ 2135857 w 2351817"/>
                <a:gd name="connsiteY143" fmla="*/ 1249096 h 3847459"/>
                <a:gd name="connsiteX144" fmla="*/ 2141834 w 2351817"/>
                <a:gd name="connsiteY144" fmla="*/ 1267025 h 3847459"/>
                <a:gd name="connsiteX145" fmla="*/ 2159763 w 2351817"/>
                <a:gd name="connsiteY145" fmla="*/ 1278978 h 3847459"/>
                <a:gd name="connsiteX146" fmla="*/ 2243434 w 2351817"/>
                <a:gd name="connsiteY146" fmla="*/ 1296908 h 3847459"/>
                <a:gd name="connsiteX147" fmla="*/ 2273316 w 2351817"/>
                <a:gd name="connsiteY147" fmla="*/ 1308861 h 3847459"/>
                <a:gd name="connsiteX148" fmla="*/ 2291246 w 2351817"/>
                <a:gd name="connsiteY148" fmla="*/ 1320814 h 3847459"/>
                <a:gd name="connsiteX149" fmla="*/ 2339057 w 2351817"/>
                <a:gd name="connsiteY149" fmla="*/ 1326790 h 3847459"/>
                <a:gd name="connsiteX150" fmla="*/ 2345034 w 2351817"/>
                <a:gd name="connsiteY150" fmla="*/ 1368625 h 3847459"/>
                <a:gd name="connsiteX151" fmla="*/ 2321128 w 2351817"/>
                <a:gd name="connsiteY151" fmla="*/ 1404484 h 3847459"/>
                <a:gd name="connsiteX152" fmla="*/ 2309175 w 2351817"/>
                <a:gd name="connsiteY152" fmla="*/ 1440343 h 3847459"/>
                <a:gd name="connsiteX153" fmla="*/ 2291246 w 2351817"/>
                <a:gd name="connsiteY153" fmla="*/ 1512061 h 3847459"/>
                <a:gd name="connsiteX154" fmla="*/ 2285269 w 2351817"/>
                <a:gd name="connsiteY154" fmla="*/ 1535967 h 3847459"/>
                <a:gd name="connsiteX155" fmla="*/ 2255387 w 2351817"/>
                <a:gd name="connsiteY155" fmla="*/ 1571825 h 3847459"/>
                <a:gd name="connsiteX156" fmla="*/ 2243434 w 2351817"/>
                <a:gd name="connsiteY156" fmla="*/ 1589755 h 3847459"/>
                <a:gd name="connsiteX157" fmla="*/ 2219528 w 2351817"/>
                <a:gd name="connsiteY157" fmla="*/ 1667449 h 3847459"/>
                <a:gd name="connsiteX158" fmla="*/ 2201599 w 2351817"/>
                <a:gd name="connsiteY158" fmla="*/ 1673425 h 3847459"/>
                <a:gd name="connsiteX159" fmla="*/ 2159763 w 2351817"/>
                <a:gd name="connsiteY159" fmla="*/ 1703308 h 3847459"/>
                <a:gd name="connsiteX160" fmla="*/ 2129881 w 2351817"/>
                <a:gd name="connsiteY160" fmla="*/ 1757096 h 3847459"/>
                <a:gd name="connsiteX161" fmla="*/ 2117928 w 2351817"/>
                <a:gd name="connsiteY161" fmla="*/ 1804908 h 3847459"/>
                <a:gd name="connsiteX162" fmla="*/ 2076093 w 2351817"/>
                <a:gd name="connsiteY162" fmla="*/ 1900531 h 3847459"/>
                <a:gd name="connsiteX163" fmla="*/ 2058163 w 2351817"/>
                <a:gd name="connsiteY163" fmla="*/ 1918461 h 3847459"/>
                <a:gd name="connsiteX164" fmla="*/ 2022304 w 2351817"/>
                <a:gd name="connsiteY164" fmla="*/ 1930414 h 3847459"/>
                <a:gd name="connsiteX165" fmla="*/ 2004375 w 2351817"/>
                <a:gd name="connsiteY165" fmla="*/ 1942367 h 3847459"/>
                <a:gd name="connsiteX166" fmla="*/ 1992422 w 2351817"/>
                <a:gd name="connsiteY166" fmla="*/ 1960296 h 3847459"/>
                <a:gd name="connsiteX167" fmla="*/ 1938634 w 2351817"/>
                <a:gd name="connsiteY167" fmla="*/ 2002131 h 3847459"/>
                <a:gd name="connsiteX168" fmla="*/ 1902775 w 2351817"/>
                <a:gd name="connsiteY168" fmla="*/ 2014084 h 3847459"/>
                <a:gd name="connsiteX169" fmla="*/ 1884846 w 2351817"/>
                <a:gd name="connsiteY169" fmla="*/ 2055920 h 3847459"/>
                <a:gd name="connsiteX170" fmla="*/ 1872893 w 2351817"/>
                <a:gd name="connsiteY170" fmla="*/ 2073849 h 3847459"/>
                <a:gd name="connsiteX171" fmla="*/ 1866916 w 2351817"/>
                <a:gd name="connsiteY171" fmla="*/ 2091778 h 3847459"/>
                <a:gd name="connsiteX172" fmla="*/ 1848987 w 2351817"/>
                <a:gd name="connsiteY172" fmla="*/ 2115684 h 3847459"/>
                <a:gd name="connsiteX173" fmla="*/ 1819104 w 2351817"/>
                <a:gd name="connsiteY173" fmla="*/ 2151543 h 3847459"/>
                <a:gd name="connsiteX174" fmla="*/ 1801175 w 2351817"/>
                <a:gd name="connsiteY174" fmla="*/ 2217284 h 3847459"/>
                <a:gd name="connsiteX175" fmla="*/ 1789222 w 2351817"/>
                <a:gd name="connsiteY175" fmla="*/ 2283025 h 3847459"/>
                <a:gd name="connsiteX176" fmla="*/ 1753363 w 2351817"/>
                <a:gd name="connsiteY176" fmla="*/ 2306931 h 3847459"/>
                <a:gd name="connsiteX177" fmla="*/ 1735434 w 2351817"/>
                <a:gd name="connsiteY177" fmla="*/ 2324861 h 3847459"/>
                <a:gd name="connsiteX178" fmla="*/ 1729457 w 2351817"/>
                <a:gd name="connsiteY178" fmla="*/ 2342790 h 3847459"/>
                <a:gd name="connsiteX179" fmla="*/ 1723481 w 2351817"/>
                <a:gd name="connsiteY179" fmla="*/ 2372672 h 3847459"/>
                <a:gd name="connsiteX180" fmla="*/ 1711528 w 2351817"/>
                <a:gd name="connsiteY180" fmla="*/ 2390602 h 3847459"/>
                <a:gd name="connsiteX181" fmla="*/ 1705552 w 2351817"/>
                <a:gd name="connsiteY181" fmla="*/ 2408531 h 3847459"/>
                <a:gd name="connsiteX182" fmla="*/ 1693599 w 2351817"/>
                <a:gd name="connsiteY182" fmla="*/ 2426461 h 3847459"/>
                <a:gd name="connsiteX183" fmla="*/ 1675669 w 2351817"/>
                <a:gd name="connsiteY183" fmla="*/ 2486225 h 3847459"/>
                <a:gd name="connsiteX184" fmla="*/ 1591999 w 2351817"/>
                <a:gd name="connsiteY184" fmla="*/ 2456343 h 3847459"/>
                <a:gd name="connsiteX185" fmla="*/ 1574069 w 2351817"/>
                <a:gd name="connsiteY185" fmla="*/ 2444390 h 3847459"/>
                <a:gd name="connsiteX186" fmla="*/ 1556140 w 2351817"/>
                <a:gd name="connsiteY186" fmla="*/ 2432437 h 3847459"/>
                <a:gd name="connsiteX187" fmla="*/ 1544187 w 2351817"/>
                <a:gd name="connsiteY187" fmla="*/ 2366696 h 3847459"/>
                <a:gd name="connsiteX188" fmla="*/ 1484422 w 2351817"/>
                <a:gd name="connsiteY188" fmla="*/ 2372672 h 3847459"/>
                <a:gd name="connsiteX189" fmla="*/ 1460516 w 2351817"/>
                <a:gd name="connsiteY189" fmla="*/ 2408531 h 3847459"/>
                <a:gd name="connsiteX190" fmla="*/ 1448563 w 2351817"/>
                <a:gd name="connsiteY190" fmla="*/ 2456343 h 3847459"/>
                <a:gd name="connsiteX191" fmla="*/ 1436610 w 2351817"/>
                <a:gd name="connsiteY191" fmla="*/ 2474272 h 3847459"/>
                <a:gd name="connsiteX192" fmla="*/ 1412704 w 2351817"/>
                <a:gd name="connsiteY192" fmla="*/ 2504155 h 3847459"/>
                <a:gd name="connsiteX193" fmla="*/ 1400752 w 2351817"/>
                <a:gd name="connsiteY193" fmla="*/ 2528061 h 3847459"/>
                <a:gd name="connsiteX194" fmla="*/ 1376846 w 2351817"/>
                <a:gd name="connsiteY194" fmla="*/ 2563920 h 3847459"/>
                <a:gd name="connsiteX195" fmla="*/ 1358916 w 2351817"/>
                <a:gd name="connsiteY195" fmla="*/ 2635637 h 3847459"/>
                <a:gd name="connsiteX196" fmla="*/ 1346963 w 2351817"/>
                <a:gd name="connsiteY196" fmla="*/ 2653567 h 3847459"/>
                <a:gd name="connsiteX197" fmla="*/ 1335010 w 2351817"/>
                <a:gd name="connsiteY197" fmla="*/ 2701378 h 3847459"/>
                <a:gd name="connsiteX198" fmla="*/ 1323057 w 2351817"/>
                <a:gd name="connsiteY198" fmla="*/ 2737237 h 3847459"/>
                <a:gd name="connsiteX199" fmla="*/ 1317081 w 2351817"/>
                <a:gd name="connsiteY199" fmla="*/ 2761143 h 3847459"/>
                <a:gd name="connsiteX200" fmla="*/ 1293175 w 2351817"/>
                <a:gd name="connsiteY200" fmla="*/ 2797002 h 3847459"/>
                <a:gd name="connsiteX201" fmla="*/ 1299152 w 2351817"/>
                <a:gd name="connsiteY201" fmla="*/ 2874696 h 3847459"/>
                <a:gd name="connsiteX202" fmla="*/ 1317081 w 2351817"/>
                <a:gd name="connsiteY202" fmla="*/ 3018131 h 3847459"/>
                <a:gd name="connsiteX203" fmla="*/ 1323057 w 2351817"/>
                <a:gd name="connsiteY203" fmla="*/ 3036061 h 3847459"/>
                <a:gd name="connsiteX204" fmla="*/ 1335010 w 2351817"/>
                <a:gd name="connsiteY204" fmla="*/ 3053990 h 3847459"/>
                <a:gd name="connsiteX205" fmla="*/ 1346963 w 2351817"/>
                <a:gd name="connsiteY205" fmla="*/ 3089849 h 3847459"/>
                <a:gd name="connsiteX206" fmla="*/ 1358916 w 2351817"/>
                <a:gd name="connsiteY206" fmla="*/ 3185472 h 3847459"/>
                <a:gd name="connsiteX207" fmla="*/ 1364893 w 2351817"/>
                <a:gd name="connsiteY207" fmla="*/ 3209378 h 3847459"/>
                <a:gd name="connsiteX208" fmla="*/ 1358916 w 2351817"/>
                <a:gd name="connsiteY208" fmla="*/ 3227308 h 3847459"/>
                <a:gd name="connsiteX209" fmla="*/ 1287199 w 2351817"/>
                <a:gd name="connsiteY209" fmla="*/ 3245237 h 3847459"/>
                <a:gd name="connsiteX210" fmla="*/ 1006304 w 2351817"/>
                <a:gd name="connsiteY210" fmla="*/ 3251214 h 3847459"/>
                <a:gd name="connsiteX211" fmla="*/ 964469 w 2351817"/>
                <a:gd name="connsiteY211" fmla="*/ 3263167 h 3847459"/>
                <a:gd name="connsiteX212" fmla="*/ 928610 w 2351817"/>
                <a:gd name="connsiteY212" fmla="*/ 3275120 h 3847459"/>
                <a:gd name="connsiteX213" fmla="*/ 892752 w 2351817"/>
                <a:gd name="connsiteY213" fmla="*/ 3293049 h 3847459"/>
                <a:gd name="connsiteX214" fmla="*/ 856893 w 2351817"/>
                <a:gd name="connsiteY214" fmla="*/ 3322931 h 3847459"/>
                <a:gd name="connsiteX215" fmla="*/ 850916 w 2351817"/>
                <a:gd name="connsiteY215" fmla="*/ 3340861 h 3847459"/>
                <a:gd name="connsiteX216" fmla="*/ 821034 w 2351817"/>
                <a:gd name="connsiteY216" fmla="*/ 3376720 h 3847459"/>
                <a:gd name="connsiteX217" fmla="*/ 809081 w 2351817"/>
                <a:gd name="connsiteY217" fmla="*/ 3436484 h 3847459"/>
                <a:gd name="connsiteX218" fmla="*/ 797128 w 2351817"/>
                <a:gd name="connsiteY218" fmla="*/ 3454414 h 3847459"/>
                <a:gd name="connsiteX219" fmla="*/ 785175 w 2351817"/>
                <a:gd name="connsiteY219" fmla="*/ 3514178 h 3847459"/>
                <a:gd name="connsiteX220" fmla="*/ 779199 w 2351817"/>
                <a:gd name="connsiteY220" fmla="*/ 3544061 h 3847459"/>
                <a:gd name="connsiteX221" fmla="*/ 767246 w 2351817"/>
                <a:gd name="connsiteY221" fmla="*/ 3561990 h 3847459"/>
                <a:gd name="connsiteX222" fmla="*/ 761269 w 2351817"/>
                <a:gd name="connsiteY222" fmla="*/ 3579920 h 3847459"/>
                <a:gd name="connsiteX223" fmla="*/ 731387 w 2351817"/>
                <a:gd name="connsiteY223" fmla="*/ 3621755 h 3847459"/>
                <a:gd name="connsiteX224" fmla="*/ 707481 w 2351817"/>
                <a:gd name="connsiteY224" fmla="*/ 3657614 h 3847459"/>
                <a:gd name="connsiteX225" fmla="*/ 701504 w 2351817"/>
                <a:gd name="connsiteY225" fmla="*/ 3675543 h 3847459"/>
                <a:gd name="connsiteX226" fmla="*/ 695528 w 2351817"/>
                <a:gd name="connsiteY226" fmla="*/ 3705425 h 3847459"/>
                <a:gd name="connsiteX227" fmla="*/ 677599 w 2351817"/>
                <a:gd name="connsiteY227" fmla="*/ 3729331 h 3847459"/>
                <a:gd name="connsiteX228" fmla="*/ 653693 w 2351817"/>
                <a:gd name="connsiteY228" fmla="*/ 3771167 h 3847459"/>
                <a:gd name="connsiteX229" fmla="*/ 629787 w 2351817"/>
                <a:gd name="connsiteY229" fmla="*/ 3765190 h 3847459"/>
                <a:gd name="connsiteX230" fmla="*/ 16 w 2351817"/>
                <a:gd name="connsiteY230" fmla="*/ 2675699 h 3847459"/>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4638 w 2351821"/>
                <a:gd name="connsiteY62" fmla="*/ 496061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504285 w 2351821"/>
                <a:gd name="connsiteY66" fmla="*/ 43629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504285 w 2351821"/>
                <a:gd name="connsiteY66" fmla="*/ 43629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494760 w 2351821"/>
                <a:gd name="connsiteY66" fmla="*/ 45534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494760 w 2351821"/>
                <a:gd name="connsiteY66" fmla="*/ 45534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73339 w 2351821"/>
                <a:gd name="connsiteY119" fmla="*/ 73399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45230"/>
                <a:gd name="connsiteY0" fmla="*/ 2677472 h 3771167"/>
                <a:gd name="connsiteX1" fmla="*/ 20191 w 2345230"/>
                <a:gd name="connsiteY1" fmla="*/ 2647590 h 3771167"/>
                <a:gd name="connsiteX2" fmla="*/ 32144 w 2345230"/>
                <a:gd name="connsiteY2" fmla="*/ 2629661 h 3771167"/>
                <a:gd name="connsiteX3" fmla="*/ 38120 w 2345230"/>
                <a:gd name="connsiteY3" fmla="*/ 2581849 h 3771167"/>
                <a:gd name="connsiteX4" fmla="*/ 56050 w 2345230"/>
                <a:gd name="connsiteY4" fmla="*/ 2528061 h 3771167"/>
                <a:gd name="connsiteX5" fmla="*/ 79956 w 2345230"/>
                <a:gd name="connsiteY5" fmla="*/ 2462320 h 3771167"/>
                <a:gd name="connsiteX6" fmla="*/ 91908 w 2345230"/>
                <a:gd name="connsiteY6" fmla="*/ 2396578 h 3771167"/>
                <a:gd name="connsiteX7" fmla="*/ 103861 w 2345230"/>
                <a:gd name="connsiteY7" fmla="*/ 2354743 h 3771167"/>
                <a:gd name="connsiteX8" fmla="*/ 109838 w 2345230"/>
                <a:gd name="connsiteY8" fmla="*/ 2318884 h 3771167"/>
                <a:gd name="connsiteX9" fmla="*/ 121791 w 2345230"/>
                <a:gd name="connsiteY9" fmla="*/ 2283025 h 3771167"/>
                <a:gd name="connsiteX10" fmla="*/ 127767 w 2345230"/>
                <a:gd name="connsiteY10" fmla="*/ 2265096 h 3771167"/>
                <a:gd name="connsiteX11" fmla="*/ 139720 w 2345230"/>
                <a:gd name="connsiteY11" fmla="*/ 2247167 h 3771167"/>
                <a:gd name="connsiteX12" fmla="*/ 157650 w 2345230"/>
                <a:gd name="connsiteY12" fmla="*/ 2157520 h 3771167"/>
                <a:gd name="connsiteX13" fmla="*/ 169603 w 2345230"/>
                <a:gd name="connsiteY13" fmla="*/ 2121661 h 3771167"/>
                <a:gd name="connsiteX14" fmla="*/ 187532 w 2345230"/>
                <a:gd name="connsiteY14" fmla="*/ 2073849 h 3771167"/>
                <a:gd name="connsiteX15" fmla="*/ 205461 w 2345230"/>
                <a:gd name="connsiteY15" fmla="*/ 2037990 h 3771167"/>
                <a:gd name="connsiteX16" fmla="*/ 211438 w 2345230"/>
                <a:gd name="connsiteY16" fmla="*/ 2008108 h 3771167"/>
                <a:gd name="connsiteX17" fmla="*/ 223391 w 2345230"/>
                <a:gd name="connsiteY17" fmla="*/ 1972249 h 3771167"/>
                <a:gd name="connsiteX18" fmla="*/ 241320 w 2345230"/>
                <a:gd name="connsiteY18" fmla="*/ 1924437 h 3771167"/>
                <a:gd name="connsiteX19" fmla="*/ 247297 w 2345230"/>
                <a:gd name="connsiteY19" fmla="*/ 1882602 h 3771167"/>
                <a:gd name="connsiteX20" fmla="*/ 253273 w 2345230"/>
                <a:gd name="connsiteY20" fmla="*/ 1858696 h 3771167"/>
                <a:gd name="connsiteX21" fmla="*/ 271203 w 2345230"/>
                <a:gd name="connsiteY21" fmla="*/ 1781002 h 3771167"/>
                <a:gd name="connsiteX22" fmla="*/ 295108 w 2345230"/>
                <a:gd name="connsiteY22" fmla="*/ 1697331 h 3771167"/>
                <a:gd name="connsiteX23" fmla="*/ 301085 w 2345230"/>
                <a:gd name="connsiteY23" fmla="*/ 1679402 h 3771167"/>
                <a:gd name="connsiteX24" fmla="*/ 313038 w 2345230"/>
                <a:gd name="connsiteY24" fmla="*/ 1661472 h 3771167"/>
                <a:gd name="connsiteX25" fmla="*/ 319014 w 2345230"/>
                <a:gd name="connsiteY25" fmla="*/ 1631590 h 3771167"/>
                <a:gd name="connsiteX26" fmla="*/ 324991 w 2345230"/>
                <a:gd name="connsiteY26" fmla="*/ 1613661 h 3771167"/>
                <a:gd name="connsiteX27" fmla="*/ 313038 w 2345230"/>
                <a:gd name="connsiteY27" fmla="*/ 1565849 h 3771167"/>
                <a:gd name="connsiteX28" fmla="*/ 289132 w 2345230"/>
                <a:gd name="connsiteY28" fmla="*/ 1529990 h 3771167"/>
                <a:gd name="connsiteX29" fmla="*/ 277179 w 2345230"/>
                <a:gd name="connsiteY29" fmla="*/ 1494131 h 3771167"/>
                <a:gd name="connsiteX30" fmla="*/ 253273 w 2345230"/>
                <a:gd name="connsiteY30" fmla="*/ 1452296 h 3771167"/>
                <a:gd name="connsiteX31" fmla="*/ 247297 w 2345230"/>
                <a:gd name="connsiteY31" fmla="*/ 1434367 h 3771167"/>
                <a:gd name="connsiteX32" fmla="*/ 223391 w 2345230"/>
                <a:gd name="connsiteY32" fmla="*/ 1398508 h 3771167"/>
                <a:gd name="connsiteX33" fmla="*/ 199485 w 2345230"/>
                <a:gd name="connsiteY33" fmla="*/ 1362649 h 3771167"/>
                <a:gd name="connsiteX34" fmla="*/ 181556 w 2345230"/>
                <a:gd name="connsiteY34" fmla="*/ 1314837 h 3771167"/>
                <a:gd name="connsiteX35" fmla="*/ 169603 w 2345230"/>
                <a:gd name="connsiteY35" fmla="*/ 1296908 h 3771167"/>
                <a:gd name="connsiteX36" fmla="*/ 151673 w 2345230"/>
                <a:gd name="connsiteY36" fmla="*/ 1284955 h 3771167"/>
                <a:gd name="connsiteX37" fmla="*/ 139720 w 2345230"/>
                <a:gd name="connsiteY37" fmla="*/ 1249096 h 3771167"/>
                <a:gd name="connsiteX38" fmla="*/ 133744 w 2345230"/>
                <a:gd name="connsiteY38" fmla="*/ 1231167 h 3771167"/>
                <a:gd name="connsiteX39" fmla="*/ 121791 w 2345230"/>
                <a:gd name="connsiteY39" fmla="*/ 1213237 h 3771167"/>
                <a:gd name="connsiteX40" fmla="*/ 127767 w 2345230"/>
                <a:gd name="connsiteY40" fmla="*/ 1183355 h 3771167"/>
                <a:gd name="connsiteX41" fmla="*/ 145697 w 2345230"/>
                <a:gd name="connsiteY41" fmla="*/ 1117614 h 3771167"/>
                <a:gd name="connsiteX42" fmla="*/ 139720 w 2345230"/>
                <a:gd name="connsiteY42" fmla="*/ 1087731 h 3771167"/>
                <a:gd name="connsiteX43" fmla="*/ 127767 w 2345230"/>
                <a:gd name="connsiteY43" fmla="*/ 1069802 h 3771167"/>
                <a:gd name="connsiteX44" fmla="*/ 133744 w 2345230"/>
                <a:gd name="connsiteY44" fmla="*/ 1033943 h 3771167"/>
                <a:gd name="connsiteX45" fmla="*/ 157650 w 2345230"/>
                <a:gd name="connsiteY45" fmla="*/ 992108 h 3771167"/>
                <a:gd name="connsiteX46" fmla="*/ 175579 w 2345230"/>
                <a:gd name="connsiteY46" fmla="*/ 938320 h 3771167"/>
                <a:gd name="connsiteX47" fmla="*/ 181556 w 2345230"/>
                <a:gd name="connsiteY47" fmla="*/ 920390 h 3771167"/>
                <a:gd name="connsiteX48" fmla="*/ 223391 w 2345230"/>
                <a:gd name="connsiteY48" fmla="*/ 866602 h 3771167"/>
                <a:gd name="connsiteX49" fmla="*/ 241320 w 2345230"/>
                <a:gd name="connsiteY49" fmla="*/ 830743 h 3771167"/>
                <a:gd name="connsiteX50" fmla="*/ 253273 w 2345230"/>
                <a:gd name="connsiteY50" fmla="*/ 794884 h 3771167"/>
                <a:gd name="connsiteX51" fmla="*/ 265226 w 2345230"/>
                <a:gd name="connsiteY51" fmla="*/ 776955 h 3771167"/>
                <a:gd name="connsiteX52" fmla="*/ 277179 w 2345230"/>
                <a:gd name="connsiteY52" fmla="*/ 741096 h 3771167"/>
                <a:gd name="connsiteX53" fmla="*/ 283156 w 2345230"/>
                <a:gd name="connsiteY53" fmla="*/ 723167 h 3771167"/>
                <a:gd name="connsiteX54" fmla="*/ 277179 w 2345230"/>
                <a:gd name="connsiteY54" fmla="*/ 633520 h 3771167"/>
                <a:gd name="connsiteX55" fmla="*/ 265226 w 2345230"/>
                <a:gd name="connsiteY55" fmla="*/ 597661 h 3771167"/>
                <a:gd name="connsiteX56" fmla="*/ 259250 w 2345230"/>
                <a:gd name="connsiteY56" fmla="*/ 573755 h 3771167"/>
                <a:gd name="connsiteX57" fmla="*/ 277179 w 2345230"/>
                <a:gd name="connsiteY57" fmla="*/ 561802 h 3771167"/>
                <a:gd name="connsiteX58" fmla="*/ 324991 w 2345230"/>
                <a:gd name="connsiteY58" fmla="*/ 549849 h 3771167"/>
                <a:gd name="connsiteX59" fmla="*/ 342920 w 2345230"/>
                <a:gd name="connsiteY59" fmla="*/ 531920 h 3771167"/>
                <a:gd name="connsiteX60" fmla="*/ 366826 w 2345230"/>
                <a:gd name="connsiteY60" fmla="*/ 525943 h 3771167"/>
                <a:gd name="connsiteX61" fmla="*/ 378779 w 2345230"/>
                <a:gd name="connsiteY61" fmla="*/ 508014 h 3771167"/>
                <a:gd name="connsiteX62" fmla="*/ 419400 w 2345230"/>
                <a:gd name="connsiteY62" fmla="*/ 529398 h 3771167"/>
                <a:gd name="connsiteX63" fmla="*/ 468426 w 2345230"/>
                <a:gd name="connsiteY63" fmla="*/ 519967 h 3771167"/>
                <a:gd name="connsiteX64" fmla="*/ 522214 w 2345230"/>
                <a:gd name="connsiteY64" fmla="*/ 513990 h 3771167"/>
                <a:gd name="connsiteX65" fmla="*/ 528191 w 2345230"/>
                <a:gd name="connsiteY65" fmla="*/ 490084 h 3771167"/>
                <a:gd name="connsiteX66" fmla="*/ 494760 w 2345230"/>
                <a:gd name="connsiteY66" fmla="*/ 455346 h 3771167"/>
                <a:gd name="connsiteX67" fmla="*/ 360850 w 2345230"/>
                <a:gd name="connsiteY67" fmla="*/ 418367 h 3771167"/>
                <a:gd name="connsiteX68" fmla="*/ 390732 w 2345230"/>
                <a:gd name="connsiteY68" fmla="*/ 364578 h 3771167"/>
                <a:gd name="connsiteX69" fmla="*/ 396708 w 2345230"/>
                <a:gd name="connsiteY69" fmla="*/ 286884 h 3771167"/>
                <a:gd name="connsiteX70" fmla="*/ 384756 w 2345230"/>
                <a:gd name="connsiteY70" fmla="*/ 268955 h 3771167"/>
                <a:gd name="connsiteX71" fmla="*/ 378779 w 2345230"/>
                <a:gd name="connsiteY71" fmla="*/ 251025 h 3771167"/>
                <a:gd name="connsiteX72" fmla="*/ 390732 w 2345230"/>
                <a:gd name="connsiteY72" fmla="*/ 215167 h 3771167"/>
                <a:gd name="connsiteX73" fmla="*/ 396708 w 2345230"/>
                <a:gd name="connsiteY73" fmla="*/ 185284 h 3771167"/>
                <a:gd name="connsiteX74" fmla="*/ 408661 w 2345230"/>
                <a:gd name="connsiteY74" fmla="*/ 149425 h 3771167"/>
                <a:gd name="connsiteX75" fmla="*/ 444520 w 2345230"/>
                <a:gd name="connsiteY75" fmla="*/ 29896 h 3771167"/>
                <a:gd name="connsiteX76" fmla="*/ 462450 w 2345230"/>
                <a:gd name="connsiteY76" fmla="*/ 23920 h 3771167"/>
                <a:gd name="connsiteX77" fmla="*/ 522214 w 2345230"/>
                <a:gd name="connsiteY77" fmla="*/ 5990 h 3771167"/>
                <a:gd name="connsiteX78" fmla="*/ 540144 w 2345230"/>
                <a:gd name="connsiteY78" fmla="*/ 41849 h 3771167"/>
                <a:gd name="connsiteX79" fmla="*/ 534167 w 2345230"/>
                <a:gd name="connsiteY79" fmla="*/ 77708 h 3771167"/>
                <a:gd name="connsiteX80" fmla="*/ 492332 w 2345230"/>
                <a:gd name="connsiteY80" fmla="*/ 83684 h 3771167"/>
                <a:gd name="connsiteX81" fmla="*/ 480379 w 2345230"/>
                <a:gd name="connsiteY81" fmla="*/ 101614 h 3771167"/>
                <a:gd name="connsiteX82" fmla="*/ 498308 w 2345230"/>
                <a:gd name="connsiteY82" fmla="*/ 113567 h 3771167"/>
                <a:gd name="connsiteX83" fmla="*/ 540144 w 2345230"/>
                <a:gd name="connsiteY83" fmla="*/ 119543 h 3771167"/>
                <a:gd name="connsiteX84" fmla="*/ 611861 w 2345230"/>
                <a:gd name="connsiteY84" fmla="*/ 131496 h 3771167"/>
                <a:gd name="connsiteX85" fmla="*/ 617838 w 2345230"/>
                <a:gd name="connsiteY85" fmla="*/ 101614 h 3771167"/>
                <a:gd name="connsiteX86" fmla="*/ 635767 w 2345230"/>
                <a:gd name="connsiteY86" fmla="*/ 89661 h 3771167"/>
                <a:gd name="connsiteX87" fmla="*/ 659673 w 2345230"/>
                <a:gd name="connsiteY87" fmla="*/ 53802 h 3771167"/>
                <a:gd name="connsiteX88" fmla="*/ 683579 w 2345230"/>
                <a:gd name="connsiteY88" fmla="*/ 23920 h 3771167"/>
                <a:gd name="connsiteX89" fmla="*/ 695532 w 2345230"/>
                <a:gd name="connsiteY89" fmla="*/ 89661 h 3771167"/>
                <a:gd name="connsiteX90" fmla="*/ 719438 w 2345230"/>
                <a:gd name="connsiteY90" fmla="*/ 143449 h 3771167"/>
                <a:gd name="connsiteX91" fmla="*/ 731391 w 2345230"/>
                <a:gd name="connsiteY91" fmla="*/ 179308 h 3771167"/>
                <a:gd name="connsiteX92" fmla="*/ 749320 w 2345230"/>
                <a:gd name="connsiteY92" fmla="*/ 197237 h 3771167"/>
                <a:gd name="connsiteX93" fmla="*/ 761273 w 2345230"/>
                <a:gd name="connsiteY93" fmla="*/ 215167 h 3771167"/>
                <a:gd name="connsiteX94" fmla="*/ 779203 w 2345230"/>
                <a:gd name="connsiteY94" fmla="*/ 239072 h 3771167"/>
                <a:gd name="connsiteX95" fmla="*/ 803108 w 2345230"/>
                <a:gd name="connsiteY95" fmla="*/ 274931 h 3771167"/>
                <a:gd name="connsiteX96" fmla="*/ 809085 w 2345230"/>
                <a:gd name="connsiteY96" fmla="*/ 292861 h 3771167"/>
                <a:gd name="connsiteX97" fmla="*/ 844944 w 2345230"/>
                <a:gd name="connsiteY97" fmla="*/ 334696 h 3771167"/>
                <a:gd name="connsiteX98" fmla="*/ 862873 w 2345230"/>
                <a:gd name="connsiteY98" fmla="*/ 346649 h 3771167"/>
                <a:gd name="connsiteX99" fmla="*/ 880803 w 2345230"/>
                <a:gd name="connsiteY99" fmla="*/ 382508 h 3771167"/>
                <a:gd name="connsiteX100" fmla="*/ 892756 w 2345230"/>
                <a:gd name="connsiteY100" fmla="*/ 400437 h 3771167"/>
                <a:gd name="connsiteX101" fmla="*/ 916661 w 2345230"/>
                <a:gd name="connsiteY101" fmla="*/ 430320 h 3771167"/>
                <a:gd name="connsiteX102" fmla="*/ 928614 w 2345230"/>
                <a:gd name="connsiteY102" fmla="*/ 448249 h 3771167"/>
                <a:gd name="connsiteX103" fmla="*/ 946544 w 2345230"/>
                <a:gd name="connsiteY103" fmla="*/ 472155 h 3771167"/>
                <a:gd name="connsiteX104" fmla="*/ 982403 w 2345230"/>
                <a:gd name="connsiteY104" fmla="*/ 508014 h 3771167"/>
                <a:gd name="connsiteX105" fmla="*/ 1018261 w 2345230"/>
                <a:gd name="connsiteY105" fmla="*/ 531920 h 3771167"/>
                <a:gd name="connsiteX106" fmla="*/ 1042167 w 2345230"/>
                <a:gd name="connsiteY106" fmla="*/ 549849 h 3771167"/>
                <a:gd name="connsiteX107" fmla="*/ 1078026 w 2345230"/>
                <a:gd name="connsiteY107" fmla="*/ 573755 h 3771167"/>
                <a:gd name="connsiteX108" fmla="*/ 1137791 w 2345230"/>
                <a:gd name="connsiteY108" fmla="*/ 585708 h 3771167"/>
                <a:gd name="connsiteX109" fmla="*/ 1173650 w 2345230"/>
                <a:gd name="connsiteY109" fmla="*/ 615590 h 3771167"/>
                <a:gd name="connsiteX110" fmla="*/ 1191579 w 2345230"/>
                <a:gd name="connsiteY110" fmla="*/ 621567 h 3771167"/>
                <a:gd name="connsiteX111" fmla="*/ 1227438 w 2345230"/>
                <a:gd name="connsiteY111" fmla="*/ 645472 h 3771167"/>
                <a:gd name="connsiteX112" fmla="*/ 1269273 w 2345230"/>
                <a:gd name="connsiteY112" fmla="*/ 663402 h 3771167"/>
                <a:gd name="connsiteX113" fmla="*/ 1293179 w 2345230"/>
                <a:gd name="connsiteY113" fmla="*/ 669378 h 3771167"/>
                <a:gd name="connsiteX114" fmla="*/ 1382826 w 2345230"/>
                <a:gd name="connsiteY114" fmla="*/ 675355 h 3771167"/>
                <a:gd name="connsiteX115" fmla="*/ 1418685 w 2345230"/>
                <a:gd name="connsiteY115" fmla="*/ 687308 h 3771167"/>
                <a:gd name="connsiteX116" fmla="*/ 1526261 w 2345230"/>
                <a:gd name="connsiteY116" fmla="*/ 699261 h 3771167"/>
                <a:gd name="connsiteX117" fmla="*/ 1580050 w 2345230"/>
                <a:gd name="connsiteY117" fmla="*/ 741096 h 3771167"/>
                <a:gd name="connsiteX118" fmla="*/ 1597979 w 2345230"/>
                <a:gd name="connsiteY118" fmla="*/ 753049 h 3771167"/>
                <a:gd name="connsiteX119" fmla="*/ 1673339 w 2345230"/>
                <a:gd name="connsiteY119" fmla="*/ 733999 h 3771167"/>
                <a:gd name="connsiteX120" fmla="*/ 1723485 w 2345230"/>
                <a:gd name="connsiteY120" fmla="*/ 735120 h 3771167"/>
                <a:gd name="connsiteX121" fmla="*/ 1741414 w 2345230"/>
                <a:gd name="connsiteY121" fmla="*/ 753049 h 3771167"/>
                <a:gd name="connsiteX122" fmla="*/ 1747391 w 2345230"/>
                <a:gd name="connsiteY122" fmla="*/ 770978 h 3771167"/>
                <a:gd name="connsiteX123" fmla="*/ 1765320 w 2345230"/>
                <a:gd name="connsiteY123" fmla="*/ 776955 h 3771167"/>
                <a:gd name="connsiteX124" fmla="*/ 1783250 w 2345230"/>
                <a:gd name="connsiteY124" fmla="*/ 788908 h 3771167"/>
                <a:gd name="connsiteX125" fmla="*/ 1807156 w 2345230"/>
                <a:gd name="connsiteY125" fmla="*/ 824767 h 3771167"/>
                <a:gd name="connsiteX126" fmla="*/ 1837038 w 2345230"/>
                <a:gd name="connsiteY126" fmla="*/ 860625 h 3771167"/>
                <a:gd name="connsiteX127" fmla="*/ 1854967 w 2345230"/>
                <a:gd name="connsiteY127" fmla="*/ 872578 h 3771167"/>
                <a:gd name="connsiteX128" fmla="*/ 1860944 w 2345230"/>
                <a:gd name="connsiteY128" fmla="*/ 890508 h 3771167"/>
                <a:gd name="connsiteX129" fmla="*/ 1878873 w 2345230"/>
                <a:gd name="connsiteY129" fmla="*/ 944296 h 3771167"/>
                <a:gd name="connsiteX130" fmla="*/ 1896803 w 2345230"/>
                <a:gd name="connsiteY130" fmla="*/ 956249 h 3771167"/>
                <a:gd name="connsiteX131" fmla="*/ 1920708 w 2345230"/>
                <a:gd name="connsiteY131" fmla="*/ 1010037 h 3771167"/>
                <a:gd name="connsiteX132" fmla="*/ 1962544 w 2345230"/>
                <a:gd name="connsiteY132" fmla="*/ 1039920 h 3771167"/>
                <a:gd name="connsiteX133" fmla="*/ 1986450 w 2345230"/>
                <a:gd name="connsiteY133" fmla="*/ 1075778 h 3771167"/>
                <a:gd name="connsiteX134" fmla="*/ 1998403 w 2345230"/>
                <a:gd name="connsiteY134" fmla="*/ 1093708 h 3771167"/>
                <a:gd name="connsiteX135" fmla="*/ 2016332 w 2345230"/>
                <a:gd name="connsiteY135" fmla="*/ 1099684 h 3771167"/>
                <a:gd name="connsiteX136" fmla="*/ 2034261 w 2345230"/>
                <a:gd name="connsiteY136" fmla="*/ 1117614 h 3771167"/>
                <a:gd name="connsiteX137" fmla="*/ 2046214 w 2345230"/>
                <a:gd name="connsiteY137" fmla="*/ 1153472 h 3771167"/>
                <a:gd name="connsiteX138" fmla="*/ 2052191 w 2345230"/>
                <a:gd name="connsiteY138" fmla="*/ 1171402 h 3771167"/>
                <a:gd name="connsiteX139" fmla="*/ 2070120 w 2345230"/>
                <a:gd name="connsiteY139" fmla="*/ 1183355 h 3771167"/>
                <a:gd name="connsiteX140" fmla="*/ 2082073 w 2345230"/>
                <a:gd name="connsiteY140" fmla="*/ 1201284 h 3771167"/>
                <a:gd name="connsiteX141" fmla="*/ 2100003 w 2345230"/>
                <a:gd name="connsiteY141" fmla="*/ 1207261 h 3771167"/>
                <a:gd name="connsiteX142" fmla="*/ 2105979 w 2345230"/>
                <a:gd name="connsiteY142" fmla="*/ 1225190 h 3771167"/>
                <a:gd name="connsiteX143" fmla="*/ 2135861 w 2345230"/>
                <a:gd name="connsiteY143" fmla="*/ 1249096 h 3771167"/>
                <a:gd name="connsiteX144" fmla="*/ 2141838 w 2345230"/>
                <a:gd name="connsiteY144" fmla="*/ 1267025 h 3771167"/>
                <a:gd name="connsiteX145" fmla="*/ 2159767 w 2345230"/>
                <a:gd name="connsiteY145" fmla="*/ 1278978 h 3771167"/>
                <a:gd name="connsiteX146" fmla="*/ 2243438 w 2345230"/>
                <a:gd name="connsiteY146" fmla="*/ 1296908 h 3771167"/>
                <a:gd name="connsiteX147" fmla="*/ 2273320 w 2345230"/>
                <a:gd name="connsiteY147" fmla="*/ 1308861 h 3771167"/>
                <a:gd name="connsiteX148" fmla="*/ 2291250 w 2345230"/>
                <a:gd name="connsiteY148" fmla="*/ 1320814 h 3771167"/>
                <a:gd name="connsiteX149" fmla="*/ 2339061 w 2345230"/>
                <a:gd name="connsiteY149" fmla="*/ 1326790 h 3771167"/>
                <a:gd name="connsiteX150" fmla="*/ 2330751 w 2345230"/>
                <a:gd name="connsiteY150" fmla="*/ 1340050 h 3771167"/>
                <a:gd name="connsiteX151" fmla="*/ 2321132 w 2345230"/>
                <a:gd name="connsiteY151" fmla="*/ 1404484 h 3771167"/>
                <a:gd name="connsiteX152" fmla="*/ 2309179 w 2345230"/>
                <a:gd name="connsiteY152" fmla="*/ 1440343 h 3771167"/>
                <a:gd name="connsiteX153" fmla="*/ 2291250 w 2345230"/>
                <a:gd name="connsiteY153" fmla="*/ 1512061 h 3771167"/>
                <a:gd name="connsiteX154" fmla="*/ 2285273 w 2345230"/>
                <a:gd name="connsiteY154" fmla="*/ 1535967 h 3771167"/>
                <a:gd name="connsiteX155" fmla="*/ 2255391 w 2345230"/>
                <a:gd name="connsiteY155" fmla="*/ 1571825 h 3771167"/>
                <a:gd name="connsiteX156" fmla="*/ 2243438 w 2345230"/>
                <a:gd name="connsiteY156" fmla="*/ 1589755 h 3771167"/>
                <a:gd name="connsiteX157" fmla="*/ 2219532 w 2345230"/>
                <a:gd name="connsiteY157" fmla="*/ 1667449 h 3771167"/>
                <a:gd name="connsiteX158" fmla="*/ 2201603 w 2345230"/>
                <a:gd name="connsiteY158" fmla="*/ 1673425 h 3771167"/>
                <a:gd name="connsiteX159" fmla="*/ 2159767 w 2345230"/>
                <a:gd name="connsiteY159" fmla="*/ 1703308 h 3771167"/>
                <a:gd name="connsiteX160" fmla="*/ 2129885 w 2345230"/>
                <a:gd name="connsiteY160" fmla="*/ 1757096 h 3771167"/>
                <a:gd name="connsiteX161" fmla="*/ 2117932 w 2345230"/>
                <a:gd name="connsiteY161" fmla="*/ 1804908 h 3771167"/>
                <a:gd name="connsiteX162" fmla="*/ 2076097 w 2345230"/>
                <a:gd name="connsiteY162" fmla="*/ 1900531 h 3771167"/>
                <a:gd name="connsiteX163" fmla="*/ 2058167 w 2345230"/>
                <a:gd name="connsiteY163" fmla="*/ 1918461 h 3771167"/>
                <a:gd name="connsiteX164" fmla="*/ 2022308 w 2345230"/>
                <a:gd name="connsiteY164" fmla="*/ 1930414 h 3771167"/>
                <a:gd name="connsiteX165" fmla="*/ 2004379 w 2345230"/>
                <a:gd name="connsiteY165" fmla="*/ 1942367 h 3771167"/>
                <a:gd name="connsiteX166" fmla="*/ 1992426 w 2345230"/>
                <a:gd name="connsiteY166" fmla="*/ 1960296 h 3771167"/>
                <a:gd name="connsiteX167" fmla="*/ 1938638 w 2345230"/>
                <a:gd name="connsiteY167" fmla="*/ 2002131 h 3771167"/>
                <a:gd name="connsiteX168" fmla="*/ 1902779 w 2345230"/>
                <a:gd name="connsiteY168" fmla="*/ 2014084 h 3771167"/>
                <a:gd name="connsiteX169" fmla="*/ 1884850 w 2345230"/>
                <a:gd name="connsiteY169" fmla="*/ 2055920 h 3771167"/>
                <a:gd name="connsiteX170" fmla="*/ 1872897 w 2345230"/>
                <a:gd name="connsiteY170" fmla="*/ 2073849 h 3771167"/>
                <a:gd name="connsiteX171" fmla="*/ 1866920 w 2345230"/>
                <a:gd name="connsiteY171" fmla="*/ 2091778 h 3771167"/>
                <a:gd name="connsiteX172" fmla="*/ 1848991 w 2345230"/>
                <a:gd name="connsiteY172" fmla="*/ 2115684 h 3771167"/>
                <a:gd name="connsiteX173" fmla="*/ 1819108 w 2345230"/>
                <a:gd name="connsiteY173" fmla="*/ 2151543 h 3771167"/>
                <a:gd name="connsiteX174" fmla="*/ 1801179 w 2345230"/>
                <a:gd name="connsiteY174" fmla="*/ 2217284 h 3771167"/>
                <a:gd name="connsiteX175" fmla="*/ 1789226 w 2345230"/>
                <a:gd name="connsiteY175" fmla="*/ 2283025 h 3771167"/>
                <a:gd name="connsiteX176" fmla="*/ 1753367 w 2345230"/>
                <a:gd name="connsiteY176" fmla="*/ 2306931 h 3771167"/>
                <a:gd name="connsiteX177" fmla="*/ 1735438 w 2345230"/>
                <a:gd name="connsiteY177" fmla="*/ 2324861 h 3771167"/>
                <a:gd name="connsiteX178" fmla="*/ 1729461 w 2345230"/>
                <a:gd name="connsiteY178" fmla="*/ 2342790 h 3771167"/>
                <a:gd name="connsiteX179" fmla="*/ 1723485 w 2345230"/>
                <a:gd name="connsiteY179" fmla="*/ 2372672 h 3771167"/>
                <a:gd name="connsiteX180" fmla="*/ 1711532 w 2345230"/>
                <a:gd name="connsiteY180" fmla="*/ 2390602 h 3771167"/>
                <a:gd name="connsiteX181" fmla="*/ 1705556 w 2345230"/>
                <a:gd name="connsiteY181" fmla="*/ 2408531 h 3771167"/>
                <a:gd name="connsiteX182" fmla="*/ 1693603 w 2345230"/>
                <a:gd name="connsiteY182" fmla="*/ 2426461 h 3771167"/>
                <a:gd name="connsiteX183" fmla="*/ 1675673 w 2345230"/>
                <a:gd name="connsiteY183" fmla="*/ 2486225 h 3771167"/>
                <a:gd name="connsiteX184" fmla="*/ 1592003 w 2345230"/>
                <a:gd name="connsiteY184" fmla="*/ 2456343 h 3771167"/>
                <a:gd name="connsiteX185" fmla="*/ 1574073 w 2345230"/>
                <a:gd name="connsiteY185" fmla="*/ 2444390 h 3771167"/>
                <a:gd name="connsiteX186" fmla="*/ 1556144 w 2345230"/>
                <a:gd name="connsiteY186" fmla="*/ 2432437 h 3771167"/>
                <a:gd name="connsiteX187" fmla="*/ 1544191 w 2345230"/>
                <a:gd name="connsiteY187" fmla="*/ 2366696 h 3771167"/>
                <a:gd name="connsiteX188" fmla="*/ 1484426 w 2345230"/>
                <a:gd name="connsiteY188" fmla="*/ 2372672 h 3771167"/>
                <a:gd name="connsiteX189" fmla="*/ 1460520 w 2345230"/>
                <a:gd name="connsiteY189" fmla="*/ 2408531 h 3771167"/>
                <a:gd name="connsiteX190" fmla="*/ 1448567 w 2345230"/>
                <a:gd name="connsiteY190" fmla="*/ 2456343 h 3771167"/>
                <a:gd name="connsiteX191" fmla="*/ 1436614 w 2345230"/>
                <a:gd name="connsiteY191" fmla="*/ 2474272 h 3771167"/>
                <a:gd name="connsiteX192" fmla="*/ 1412708 w 2345230"/>
                <a:gd name="connsiteY192" fmla="*/ 2504155 h 3771167"/>
                <a:gd name="connsiteX193" fmla="*/ 1400756 w 2345230"/>
                <a:gd name="connsiteY193" fmla="*/ 2528061 h 3771167"/>
                <a:gd name="connsiteX194" fmla="*/ 1376850 w 2345230"/>
                <a:gd name="connsiteY194" fmla="*/ 2563920 h 3771167"/>
                <a:gd name="connsiteX195" fmla="*/ 1358920 w 2345230"/>
                <a:gd name="connsiteY195" fmla="*/ 2635637 h 3771167"/>
                <a:gd name="connsiteX196" fmla="*/ 1346967 w 2345230"/>
                <a:gd name="connsiteY196" fmla="*/ 2653567 h 3771167"/>
                <a:gd name="connsiteX197" fmla="*/ 1335014 w 2345230"/>
                <a:gd name="connsiteY197" fmla="*/ 2701378 h 3771167"/>
                <a:gd name="connsiteX198" fmla="*/ 1323061 w 2345230"/>
                <a:gd name="connsiteY198" fmla="*/ 2737237 h 3771167"/>
                <a:gd name="connsiteX199" fmla="*/ 1317085 w 2345230"/>
                <a:gd name="connsiteY199" fmla="*/ 2761143 h 3771167"/>
                <a:gd name="connsiteX200" fmla="*/ 1293179 w 2345230"/>
                <a:gd name="connsiteY200" fmla="*/ 2797002 h 3771167"/>
                <a:gd name="connsiteX201" fmla="*/ 1299156 w 2345230"/>
                <a:gd name="connsiteY201" fmla="*/ 2874696 h 3771167"/>
                <a:gd name="connsiteX202" fmla="*/ 1317085 w 2345230"/>
                <a:gd name="connsiteY202" fmla="*/ 3018131 h 3771167"/>
                <a:gd name="connsiteX203" fmla="*/ 1323061 w 2345230"/>
                <a:gd name="connsiteY203" fmla="*/ 3036061 h 3771167"/>
                <a:gd name="connsiteX204" fmla="*/ 1335014 w 2345230"/>
                <a:gd name="connsiteY204" fmla="*/ 3053990 h 3771167"/>
                <a:gd name="connsiteX205" fmla="*/ 1346967 w 2345230"/>
                <a:gd name="connsiteY205" fmla="*/ 3089849 h 3771167"/>
                <a:gd name="connsiteX206" fmla="*/ 1358920 w 2345230"/>
                <a:gd name="connsiteY206" fmla="*/ 3185472 h 3771167"/>
                <a:gd name="connsiteX207" fmla="*/ 1364897 w 2345230"/>
                <a:gd name="connsiteY207" fmla="*/ 3209378 h 3771167"/>
                <a:gd name="connsiteX208" fmla="*/ 1358920 w 2345230"/>
                <a:gd name="connsiteY208" fmla="*/ 3227308 h 3771167"/>
                <a:gd name="connsiteX209" fmla="*/ 1287203 w 2345230"/>
                <a:gd name="connsiteY209" fmla="*/ 3245237 h 3771167"/>
                <a:gd name="connsiteX210" fmla="*/ 1006308 w 2345230"/>
                <a:gd name="connsiteY210" fmla="*/ 3251214 h 3771167"/>
                <a:gd name="connsiteX211" fmla="*/ 964473 w 2345230"/>
                <a:gd name="connsiteY211" fmla="*/ 3263167 h 3771167"/>
                <a:gd name="connsiteX212" fmla="*/ 928614 w 2345230"/>
                <a:gd name="connsiteY212" fmla="*/ 3275120 h 3771167"/>
                <a:gd name="connsiteX213" fmla="*/ 892756 w 2345230"/>
                <a:gd name="connsiteY213" fmla="*/ 3293049 h 3771167"/>
                <a:gd name="connsiteX214" fmla="*/ 856897 w 2345230"/>
                <a:gd name="connsiteY214" fmla="*/ 3322931 h 3771167"/>
                <a:gd name="connsiteX215" fmla="*/ 850920 w 2345230"/>
                <a:gd name="connsiteY215" fmla="*/ 3340861 h 3771167"/>
                <a:gd name="connsiteX216" fmla="*/ 821038 w 2345230"/>
                <a:gd name="connsiteY216" fmla="*/ 3376720 h 3771167"/>
                <a:gd name="connsiteX217" fmla="*/ 809085 w 2345230"/>
                <a:gd name="connsiteY217" fmla="*/ 3436484 h 3771167"/>
                <a:gd name="connsiteX218" fmla="*/ 797132 w 2345230"/>
                <a:gd name="connsiteY218" fmla="*/ 3454414 h 3771167"/>
                <a:gd name="connsiteX219" fmla="*/ 785179 w 2345230"/>
                <a:gd name="connsiteY219" fmla="*/ 3514178 h 3771167"/>
                <a:gd name="connsiteX220" fmla="*/ 779203 w 2345230"/>
                <a:gd name="connsiteY220" fmla="*/ 3544061 h 3771167"/>
                <a:gd name="connsiteX221" fmla="*/ 767250 w 2345230"/>
                <a:gd name="connsiteY221" fmla="*/ 3561990 h 3771167"/>
                <a:gd name="connsiteX222" fmla="*/ 761273 w 2345230"/>
                <a:gd name="connsiteY222" fmla="*/ 3579920 h 3771167"/>
                <a:gd name="connsiteX223" fmla="*/ 731391 w 2345230"/>
                <a:gd name="connsiteY223" fmla="*/ 3621755 h 3771167"/>
                <a:gd name="connsiteX224" fmla="*/ 707485 w 2345230"/>
                <a:gd name="connsiteY224" fmla="*/ 3657614 h 3771167"/>
                <a:gd name="connsiteX225" fmla="*/ 701508 w 2345230"/>
                <a:gd name="connsiteY225" fmla="*/ 3675543 h 3771167"/>
                <a:gd name="connsiteX226" fmla="*/ 695532 w 2345230"/>
                <a:gd name="connsiteY226" fmla="*/ 3705425 h 3771167"/>
                <a:gd name="connsiteX227" fmla="*/ 677603 w 2345230"/>
                <a:gd name="connsiteY227" fmla="*/ 3729331 h 3771167"/>
                <a:gd name="connsiteX228" fmla="*/ 653697 w 2345230"/>
                <a:gd name="connsiteY228" fmla="*/ 3771167 h 3771167"/>
                <a:gd name="connsiteX229" fmla="*/ 529778 w 2345230"/>
                <a:gd name="connsiteY229" fmla="*/ 3588977 h 3771167"/>
                <a:gd name="connsiteX230" fmla="*/ 20 w 2345230"/>
                <a:gd name="connsiteY230" fmla="*/ 2675699 h 377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345230" h="3771167">
                  <a:moveTo>
                    <a:pt x="8238" y="2677472"/>
                  </a:moveTo>
                  <a:cubicBezTo>
                    <a:pt x="12222" y="2667511"/>
                    <a:pt x="15393" y="2657185"/>
                    <a:pt x="20191" y="2647590"/>
                  </a:cubicBezTo>
                  <a:cubicBezTo>
                    <a:pt x="23403" y="2641166"/>
                    <a:pt x="30254" y="2636591"/>
                    <a:pt x="32144" y="2629661"/>
                  </a:cubicBezTo>
                  <a:cubicBezTo>
                    <a:pt x="36370" y="2614166"/>
                    <a:pt x="34755" y="2597554"/>
                    <a:pt x="38120" y="2581849"/>
                  </a:cubicBezTo>
                  <a:cubicBezTo>
                    <a:pt x="47096" y="2539959"/>
                    <a:pt x="48573" y="2557970"/>
                    <a:pt x="56050" y="2528061"/>
                  </a:cubicBezTo>
                  <a:cubicBezTo>
                    <a:pt x="69745" y="2473281"/>
                    <a:pt x="58890" y="2493918"/>
                    <a:pt x="79956" y="2462320"/>
                  </a:cubicBezTo>
                  <a:cubicBezTo>
                    <a:pt x="92778" y="2423849"/>
                    <a:pt x="80644" y="2464163"/>
                    <a:pt x="91908" y="2396578"/>
                  </a:cubicBezTo>
                  <a:cubicBezTo>
                    <a:pt x="100582" y="2344535"/>
                    <a:pt x="94391" y="2397356"/>
                    <a:pt x="103861" y="2354743"/>
                  </a:cubicBezTo>
                  <a:cubicBezTo>
                    <a:pt x="106490" y="2342914"/>
                    <a:pt x="106899" y="2330640"/>
                    <a:pt x="109838" y="2318884"/>
                  </a:cubicBezTo>
                  <a:cubicBezTo>
                    <a:pt x="112894" y="2306661"/>
                    <a:pt x="117807" y="2294978"/>
                    <a:pt x="121791" y="2283025"/>
                  </a:cubicBezTo>
                  <a:cubicBezTo>
                    <a:pt x="123783" y="2277049"/>
                    <a:pt x="124273" y="2270338"/>
                    <a:pt x="127767" y="2265096"/>
                  </a:cubicBezTo>
                  <a:lnTo>
                    <a:pt x="139720" y="2247167"/>
                  </a:lnTo>
                  <a:cubicBezTo>
                    <a:pt x="144725" y="2212133"/>
                    <a:pt x="146123" y="2192101"/>
                    <a:pt x="157650" y="2157520"/>
                  </a:cubicBezTo>
                  <a:cubicBezTo>
                    <a:pt x="161634" y="2145567"/>
                    <a:pt x="166547" y="2133884"/>
                    <a:pt x="169603" y="2121661"/>
                  </a:cubicBezTo>
                  <a:cubicBezTo>
                    <a:pt x="180621" y="2077586"/>
                    <a:pt x="168781" y="2117603"/>
                    <a:pt x="187532" y="2073849"/>
                  </a:cubicBezTo>
                  <a:cubicBezTo>
                    <a:pt x="202379" y="2039206"/>
                    <a:pt x="182489" y="2072449"/>
                    <a:pt x="205461" y="2037990"/>
                  </a:cubicBezTo>
                  <a:cubicBezTo>
                    <a:pt x="207453" y="2028029"/>
                    <a:pt x="208765" y="2017908"/>
                    <a:pt x="211438" y="2008108"/>
                  </a:cubicBezTo>
                  <a:cubicBezTo>
                    <a:pt x="214753" y="1995952"/>
                    <a:pt x="220920" y="1984604"/>
                    <a:pt x="223391" y="1972249"/>
                  </a:cubicBezTo>
                  <a:cubicBezTo>
                    <a:pt x="230776" y="1935323"/>
                    <a:pt x="223733" y="1950819"/>
                    <a:pt x="241320" y="1924437"/>
                  </a:cubicBezTo>
                  <a:cubicBezTo>
                    <a:pt x="243312" y="1910492"/>
                    <a:pt x="244777" y="1896461"/>
                    <a:pt x="247297" y="1882602"/>
                  </a:cubicBezTo>
                  <a:cubicBezTo>
                    <a:pt x="248766" y="1874521"/>
                    <a:pt x="252111" y="1866827"/>
                    <a:pt x="253273" y="1858696"/>
                  </a:cubicBezTo>
                  <a:cubicBezTo>
                    <a:pt x="263614" y="1786311"/>
                    <a:pt x="246835" y="1817553"/>
                    <a:pt x="271203" y="1781002"/>
                  </a:cubicBezTo>
                  <a:cubicBezTo>
                    <a:pt x="286207" y="1720984"/>
                    <a:pt x="277965" y="1748762"/>
                    <a:pt x="295108" y="1697331"/>
                  </a:cubicBezTo>
                  <a:cubicBezTo>
                    <a:pt x="297100" y="1691355"/>
                    <a:pt x="297591" y="1684644"/>
                    <a:pt x="301085" y="1679402"/>
                  </a:cubicBezTo>
                  <a:lnTo>
                    <a:pt x="313038" y="1661472"/>
                  </a:lnTo>
                  <a:cubicBezTo>
                    <a:pt x="315030" y="1651511"/>
                    <a:pt x="316550" y="1641445"/>
                    <a:pt x="319014" y="1631590"/>
                  </a:cubicBezTo>
                  <a:cubicBezTo>
                    <a:pt x="320542" y="1625478"/>
                    <a:pt x="324991" y="1619961"/>
                    <a:pt x="324991" y="1613661"/>
                  </a:cubicBezTo>
                  <a:cubicBezTo>
                    <a:pt x="324991" y="1608365"/>
                    <a:pt x="317753" y="1574337"/>
                    <a:pt x="313038" y="1565849"/>
                  </a:cubicBezTo>
                  <a:cubicBezTo>
                    <a:pt x="306061" y="1553291"/>
                    <a:pt x="289132" y="1529990"/>
                    <a:pt x="289132" y="1529990"/>
                  </a:cubicBezTo>
                  <a:cubicBezTo>
                    <a:pt x="285148" y="1518037"/>
                    <a:pt x="284168" y="1504614"/>
                    <a:pt x="277179" y="1494131"/>
                  </a:cubicBezTo>
                  <a:cubicBezTo>
                    <a:pt x="265175" y="1476125"/>
                    <a:pt x="262372" y="1473527"/>
                    <a:pt x="253273" y="1452296"/>
                  </a:cubicBezTo>
                  <a:cubicBezTo>
                    <a:pt x="250792" y="1446506"/>
                    <a:pt x="250356" y="1439874"/>
                    <a:pt x="247297" y="1434367"/>
                  </a:cubicBezTo>
                  <a:cubicBezTo>
                    <a:pt x="240320" y="1421809"/>
                    <a:pt x="227934" y="1412136"/>
                    <a:pt x="223391" y="1398508"/>
                  </a:cubicBezTo>
                  <a:cubicBezTo>
                    <a:pt x="214741" y="1372560"/>
                    <a:pt x="221869" y="1385033"/>
                    <a:pt x="199485" y="1362649"/>
                  </a:cubicBezTo>
                  <a:cubicBezTo>
                    <a:pt x="192949" y="1336506"/>
                    <a:pt x="195444" y="1339142"/>
                    <a:pt x="181556" y="1314837"/>
                  </a:cubicBezTo>
                  <a:cubicBezTo>
                    <a:pt x="177992" y="1308601"/>
                    <a:pt x="174682" y="1301987"/>
                    <a:pt x="169603" y="1296908"/>
                  </a:cubicBezTo>
                  <a:cubicBezTo>
                    <a:pt x="164524" y="1291829"/>
                    <a:pt x="157650" y="1288939"/>
                    <a:pt x="151673" y="1284955"/>
                  </a:cubicBezTo>
                  <a:lnTo>
                    <a:pt x="139720" y="1249096"/>
                  </a:lnTo>
                  <a:cubicBezTo>
                    <a:pt x="137728" y="1243120"/>
                    <a:pt x="137238" y="1236409"/>
                    <a:pt x="133744" y="1231167"/>
                  </a:cubicBezTo>
                  <a:lnTo>
                    <a:pt x="121791" y="1213237"/>
                  </a:lnTo>
                  <a:cubicBezTo>
                    <a:pt x="123783" y="1203276"/>
                    <a:pt x="125094" y="1193155"/>
                    <a:pt x="127767" y="1183355"/>
                  </a:cubicBezTo>
                  <a:cubicBezTo>
                    <a:pt x="150519" y="1099929"/>
                    <a:pt x="131132" y="1190431"/>
                    <a:pt x="145697" y="1117614"/>
                  </a:cubicBezTo>
                  <a:cubicBezTo>
                    <a:pt x="143705" y="1107653"/>
                    <a:pt x="143287" y="1097242"/>
                    <a:pt x="139720" y="1087731"/>
                  </a:cubicBezTo>
                  <a:cubicBezTo>
                    <a:pt x="137198" y="1081006"/>
                    <a:pt x="128560" y="1076941"/>
                    <a:pt x="127767" y="1069802"/>
                  </a:cubicBezTo>
                  <a:cubicBezTo>
                    <a:pt x="126429" y="1057758"/>
                    <a:pt x="130262" y="1045550"/>
                    <a:pt x="133744" y="1033943"/>
                  </a:cubicBezTo>
                  <a:cubicBezTo>
                    <a:pt x="137880" y="1020155"/>
                    <a:pt x="149646" y="1004113"/>
                    <a:pt x="157650" y="992108"/>
                  </a:cubicBezTo>
                  <a:lnTo>
                    <a:pt x="175579" y="938320"/>
                  </a:lnTo>
                  <a:cubicBezTo>
                    <a:pt x="177571" y="932343"/>
                    <a:pt x="178061" y="925632"/>
                    <a:pt x="181556" y="920390"/>
                  </a:cubicBezTo>
                  <a:cubicBezTo>
                    <a:pt x="210149" y="877498"/>
                    <a:pt x="195303" y="894689"/>
                    <a:pt x="223391" y="866602"/>
                  </a:cubicBezTo>
                  <a:cubicBezTo>
                    <a:pt x="245181" y="801225"/>
                    <a:pt x="210432" y="900241"/>
                    <a:pt x="241320" y="830743"/>
                  </a:cubicBezTo>
                  <a:cubicBezTo>
                    <a:pt x="246437" y="819229"/>
                    <a:pt x="246284" y="805367"/>
                    <a:pt x="253273" y="794884"/>
                  </a:cubicBezTo>
                  <a:cubicBezTo>
                    <a:pt x="257257" y="788908"/>
                    <a:pt x="262309" y="783519"/>
                    <a:pt x="265226" y="776955"/>
                  </a:cubicBezTo>
                  <a:cubicBezTo>
                    <a:pt x="270343" y="765441"/>
                    <a:pt x="273195" y="753049"/>
                    <a:pt x="277179" y="741096"/>
                  </a:cubicBezTo>
                  <a:lnTo>
                    <a:pt x="283156" y="723167"/>
                  </a:lnTo>
                  <a:cubicBezTo>
                    <a:pt x="281164" y="693285"/>
                    <a:pt x="281415" y="663168"/>
                    <a:pt x="277179" y="633520"/>
                  </a:cubicBezTo>
                  <a:cubicBezTo>
                    <a:pt x="275397" y="621047"/>
                    <a:pt x="268282" y="609884"/>
                    <a:pt x="265226" y="597661"/>
                  </a:cubicBezTo>
                  <a:lnTo>
                    <a:pt x="259250" y="573755"/>
                  </a:lnTo>
                  <a:cubicBezTo>
                    <a:pt x="265226" y="569771"/>
                    <a:pt x="270755" y="565014"/>
                    <a:pt x="277179" y="561802"/>
                  </a:cubicBezTo>
                  <a:cubicBezTo>
                    <a:pt x="289434" y="555674"/>
                    <a:pt x="313620" y="552123"/>
                    <a:pt x="324991" y="549849"/>
                  </a:cubicBezTo>
                  <a:cubicBezTo>
                    <a:pt x="330967" y="543873"/>
                    <a:pt x="335582" y="536113"/>
                    <a:pt x="342920" y="531920"/>
                  </a:cubicBezTo>
                  <a:cubicBezTo>
                    <a:pt x="350052" y="527845"/>
                    <a:pt x="359992" y="530499"/>
                    <a:pt x="366826" y="525943"/>
                  </a:cubicBezTo>
                  <a:cubicBezTo>
                    <a:pt x="372802" y="521959"/>
                    <a:pt x="370017" y="507438"/>
                    <a:pt x="378779" y="508014"/>
                  </a:cubicBezTo>
                  <a:cubicBezTo>
                    <a:pt x="387541" y="508590"/>
                    <a:pt x="419400" y="529398"/>
                    <a:pt x="419400" y="529398"/>
                  </a:cubicBezTo>
                  <a:cubicBezTo>
                    <a:pt x="462073" y="543622"/>
                    <a:pt x="440014" y="501025"/>
                    <a:pt x="468426" y="519967"/>
                  </a:cubicBezTo>
                  <a:cubicBezTo>
                    <a:pt x="486355" y="517975"/>
                    <a:pt x="506079" y="522058"/>
                    <a:pt x="522214" y="513990"/>
                  </a:cubicBezTo>
                  <a:cubicBezTo>
                    <a:pt x="529561" y="510317"/>
                    <a:pt x="532767" y="499858"/>
                    <a:pt x="528191" y="490084"/>
                  </a:cubicBezTo>
                  <a:cubicBezTo>
                    <a:pt x="523615" y="480310"/>
                    <a:pt x="516120" y="467212"/>
                    <a:pt x="494760" y="455346"/>
                  </a:cubicBezTo>
                  <a:cubicBezTo>
                    <a:pt x="455909" y="433763"/>
                    <a:pt x="392417" y="420121"/>
                    <a:pt x="360850" y="418367"/>
                  </a:cubicBezTo>
                  <a:cubicBezTo>
                    <a:pt x="375476" y="374490"/>
                    <a:pt x="363894" y="391417"/>
                    <a:pt x="390732" y="364578"/>
                  </a:cubicBezTo>
                  <a:cubicBezTo>
                    <a:pt x="403123" y="327407"/>
                    <a:pt x="408958" y="327719"/>
                    <a:pt x="396708" y="286884"/>
                  </a:cubicBezTo>
                  <a:cubicBezTo>
                    <a:pt x="394644" y="280004"/>
                    <a:pt x="387968" y="275379"/>
                    <a:pt x="384756" y="268955"/>
                  </a:cubicBezTo>
                  <a:cubicBezTo>
                    <a:pt x="381939" y="263320"/>
                    <a:pt x="380771" y="257002"/>
                    <a:pt x="378779" y="251025"/>
                  </a:cubicBezTo>
                  <a:cubicBezTo>
                    <a:pt x="382763" y="239072"/>
                    <a:pt x="388261" y="227522"/>
                    <a:pt x="390732" y="215167"/>
                  </a:cubicBezTo>
                  <a:cubicBezTo>
                    <a:pt x="392724" y="205206"/>
                    <a:pt x="394035" y="195084"/>
                    <a:pt x="396708" y="185284"/>
                  </a:cubicBezTo>
                  <a:cubicBezTo>
                    <a:pt x="400023" y="173128"/>
                    <a:pt x="408661" y="149425"/>
                    <a:pt x="408661" y="149425"/>
                  </a:cubicBezTo>
                  <a:cubicBezTo>
                    <a:pt x="422566" y="17326"/>
                    <a:pt x="383454" y="47342"/>
                    <a:pt x="444520" y="29896"/>
                  </a:cubicBezTo>
                  <a:cubicBezTo>
                    <a:pt x="450578" y="28165"/>
                    <a:pt x="456473" y="25912"/>
                    <a:pt x="462450" y="23920"/>
                  </a:cubicBezTo>
                  <a:cubicBezTo>
                    <a:pt x="505142" y="-4542"/>
                    <a:pt x="484371" y="-3470"/>
                    <a:pt x="522214" y="5990"/>
                  </a:cubicBezTo>
                  <a:cubicBezTo>
                    <a:pt x="528256" y="15053"/>
                    <a:pt x="540144" y="29479"/>
                    <a:pt x="540144" y="41849"/>
                  </a:cubicBezTo>
                  <a:cubicBezTo>
                    <a:pt x="540144" y="53967"/>
                    <a:pt x="543287" y="69728"/>
                    <a:pt x="534167" y="77708"/>
                  </a:cubicBezTo>
                  <a:cubicBezTo>
                    <a:pt x="523566" y="86984"/>
                    <a:pt x="506277" y="81692"/>
                    <a:pt x="492332" y="83684"/>
                  </a:cubicBezTo>
                  <a:cubicBezTo>
                    <a:pt x="488348" y="89661"/>
                    <a:pt x="478970" y="94570"/>
                    <a:pt x="480379" y="101614"/>
                  </a:cubicBezTo>
                  <a:cubicBezTo>
                    <a:pt x="481788" y="108657"/>
                    <a:pt x="491428" y="111503"/>
                    <a:pt x="498308" y="113567"/>
                  </a:cubicBezTo>
                  <a:cubicBezTo>
                    <a:pt x="511801" y="117615"/>
                    <a:pt x="526199" y="117551"/>
                    <a:pt x="540144" y="119543"/>
                  </a:cubicBezTo>
                  <a:cubicBezTo>
                    <a:pt x="561926" y="141325"/>
                    <a:pt x="568675" y="157407"/>
                    <a:pt x="611861" y="131496"/>
                  </a:cubicBezTo>
                  <a:cubicBezTo>
                    <a:pt x="620571" y="126270"/>
                    <a:pt x="612798" y="110434"/>
                    <a:pt x="617838" y="101614"/>
                  </a:cubicBezTo>
                  <a:cubicBezTo>
                    <a:pt x="621402" y="95378"/>
                    <a:pt x="629791" y="93645"/>
                    <a:pt x="635767" y="89661"/>
                  </a:cubicBezTo>
                  <a:cubicBezTo>
                    <a:pt x="649979" y="47027"/>
                    <a:pt x="629827" y="98571"/>
                    <a:pt x="659673" y="53802"/>
                  </a:cubicBezTo>
                  <a:cubicBezTo>
                    <a:pt x="682766" y="19162"/>
                    <a:pt x="643484" y="50649"/>
                    <a:pt x="683579" y="23920"/>
                  </a:cubicBezTo>
                  <a:cubicBezTo>
                    <a:pt x="699936" y="72985"/>
                    <a:pt x="675262" y="-4937"/>
                    <a:pt x="695532" y="89661"/>
                  </a:cubicBezTo>
                  <a:cubicBezTo>
                    <a:pt x="702270" y="121104"/>
                    <a:pt x="704764" y="121438"/>
                    <a:pt x="719438" y="143449"/>
                  </a:cubicBezTo>
                  <a:cubicBezTo>
                    <a:pt x="723422" y="155402"/>
                    <a:pt x="722482" y="170399"/>
                    <a:pt x="731391" y="179308"/>
                  </a:cubicBezTo>
                  <a:cubicBezTo>
                    <a:pt x="737367" y="185284"/>
                    <a:pt x="743909" y="190744"/>
                    <a:pt x="749320" y="197237"/>
                  </a:cubicBezTo>
                  <a:cubicBezTo>
                    <a:pt x="753918" y="202755"/>
                    <a:pt x="757098" y="209322"/>
                    <a:pt x="761273" y="215167"/>
                  </a:cubicBezTo>
                  <a:cubicBezTo>
                    <a:pt x="767063" y="223272"/>
                    <a:pt x="773226" y="231104"/>
                    <a:pt x="779203" y="239072"/>
                  </a:cubicBezTo>
                  <a:cubicBezTo>
                    <a:pt x="793412" y="281703"/>
                    <a:pt x="773265" y="230166"/>
                    <a:pt x="803108" y="274931"/>
                  </a:cubicBezTo>
                  <a:cubicBezTo>
                    <a:pt x="806603" y="280173"/>
                    <a:pt x="805959" y="287391"/>
                    <a:pt x="809085" y="292861"/>
                  </a:cubicBezTo>
                  <a:cubicBezTo>
                    <a:pt x="816282" y="305455"/>
                    <a:pt x="833380" y="325060"/>
                    <a:pt x="844944" y="334696"/>
                  </a:cubicBezTo>
                  <a:cubicBezTo>
                    <a:pt x="850462" y="339294"/>
                    <a:pt x="856897" y="342665"/>
                    <a:pt x="862873" y="346649"/>
                  </a:cubicBezTo>
                  <a:cubicBezTo>
                    <a:pt x="897128" y="398029"/>
                    <a:pt x="856059" y="333021"/>
                    <a:pt x="880803" y="382508"/>
                  </a:cubicBezTo>
                  <a:cubicBezTo>
                    <a:pt x="884015" y="388932"/>
                    <a:pt x="888772" y="394461"/>
                    <a:pt x="892756" y="400437"/>
                  </a:cubicBezTo>
                  <a:cubicBezTo>
                    <a:pt x="904390" y="435341"/>
                    <a:pt x="889629" y="403288"/>
                    <a:pt x="916661" y="430320"/>
                  </a:cubicBezTo>
                  <a:cubicBezTo>
                    <a:pt x="921740" y="435399"/>
                    <a:pt x="924439" y="442404"/>
                    <a:pt x="928614" y="448249"/>
                  </a:cubicBezTo>
                  <a:cubicBezTo>
                    <a:pt x="934404" y="456354"/>
                    <a:pt x="939880" y="464751"/>
                    <a:pt x="946544" y="472155"/>
                  </a:cubicBezTo>
                  <a:cubicBezTo>
                    <a:pt x="957852" y="484720"/>
                    <a:pt x="968338" y="498637"/>
                    <a:pt x="982403" y="508014"/>
                  </a:cubicBezTo>
                  <a:cubicBezTo>
                    <a:pt x="994356" y="515983"/>
                    <a:pt x="1006769" y="523301"/>
                    <a:pt x="1018261" y="531920"/>
                  </a:cubicBezTo>
                  <a:cubicBezTo>
                    <a:pt x="1026230" y="537896"/>
                    <a:pt x="1034007" y="544137"/>
                    <a:pt x="1042167" y="549849"/>
                  </a:cubicBezTo>
                  <a:cubicBezTo>
                    <a:pt x="1053936" y="558087"/>
                    <a:pt x="1063856" y="571393"/>
                    <a:pt x="1078026" y="573755"/>
                  </a:cubicBezTo>
                  <a:cubicBezTo>
                    <a:pt x="1121987" y="581081"/>
                    <a:pt x="1102129" y="576792"/>
                    <a:pt x="1137791" y="585708"/>
                  </a:cubicBezTo>
                  <a:cubicBezTo>
                    <a:pt x="1151010" y="598927"/>
                    <a:pt x="1157007" y="607268"/>
                    <a:pt x="1173650" y="615590"/>
                  </a:cubicBezTo>
                  <a:cubicBezTo>
                    <a:pt x="1179285" y="618407"/>
                    <a:pt x="1186072" y="618508"/>
                    <a:pt x="1191579" y="621567"/>
                  </a:cubicBezTo>
                  <a:cubicBezTo>
                    <a:pt x="1204137" y="628543"/>
                    <a:pt x="1214589" y="639048"/>
                    <a:pt x="1227438" y="645472"/>
                  </a:cubicBezTo>
                  <a:cubicBezTo>
                    <a:pt x="1248682" y="656094"/>
                    <a:pt x="1248759" y="657541"/>
                    <a:pt x="1269273" y="663402"/>
                  </a:cubicBezTo>
                  <a:cubicBezTo>
                    <a:pt x="1277171" y="665659"/>
                    <a:pt x="1285010" y="668518"/>
                    <a:pt x="1293179" y="669378"/>
                  </a:cubicBezTo>
                  <a:cubicBezTo>
                    <a:pt x="1322963" y="672513"/>
                    <a:pt x="1352944" y="673363"/>
                    <a:pt x="1382826" y="675355"/>
                  </a:cubicBezTo>
                  <a:cubicBezTo>
                    <a:pt x="1394779" y="679339"/>
                    <a:pt x="1406257" y="685237"/>
                    <a:pt x="1418685" y="687308"/>
                  </a:cubicBezTo>
                  <a:cubicBezTo>
                    <a:pt x="1478206" y="697227"/>
                    <a:pt x="1442468" y="692278"/>
                    <a:pt x="1526261" y="699261"/>
                  </a:cubicBezTo>
                  <a:cubicBezTo>
                    <a:pt x="1566575" y="739575"/>
                    <a:pt x="1546083" y="729775"/>
                    <a:pt x="1580050" y="741096"/>
                  </a:cubicBezTo>
                  <a:cubicBezTo>
                    <a:pt x="1586026" y="745080"/>
                    <a:pt x="1582431" y="754232"/>
                    <a:pt x="1597979" y="753049"/>
                  </a:cubicBezTo>
                  <a:cubicBezTo>
                    <a:pt x="1613527" y="751866"/>
                    <a:pt x="1639616" y="736809"/>
                    <a:pt x="1673339" y="733999"/>
                  </a:cubicBezTo>
                  <a:cubicBezTo>
                    <a:pt x="1677702" y="731091"/>
                    <a:pt x="1712139" y="731945"/>
                    <a:pt x="1723485" y="735120"/>
                  </a:cubicBezTo>
                  <a:cubicBezTo>
                    <a:pt x="1734831" y="738295"/>
                    <a:pt x="1735438" y="747073"/>
                    <a:pt x="1741414" y="753049"/>
                  </a:cubicBezTo>
                  <a:cubicBezTo>
                    <a:pt x="1743406" y="759025"/>
                    <a:pt x="1742936" y="766523"/>
                    <a:pt x="1747391" y="770978"/>
                  </a:cubicBezTo>
                  <a:cubicBezTo>
                    <a:pt x="1751846" y="775433"/>
                    <a:pt x="1759685" y="774138"/>
                    <a:pt x="1765320" y="776955"/>
                  </a:cubicBezTo>
                  <a:cubicBezTo>
                    <a:pt x="1771745" y="780167"/>
                    <a:pt x="1777273" y="784924"/>
                    <a:pt x="1783250" y="788908"/>
                  </a:cubicBezTo>
                  <a:lnTo>
                    <a:pt x="1807156" y="824767"/>
                  </a:lnTo>
                  <a:cubicBezTo>
                    <a:pt x="1818911" y="842400"/>
                    <a:pt x="1819778" y="846242"/>
                    <a:pt x="1837038" y="860625"/>
                  </a:cubicBezTo>
                  <a:cubicBezTo>
                    <a:pt x="1842556" y="865223"/>
                    <a:pt x="1848991" y="868594"/>
                    <a:pt x="1854967" y="872578"/>
                  </a:cubicBezTo>
                  <a:cubicBezTo>
                    <a:pt x="1856959" y="878555"/>
                    <a:pt x="1859577" y="884358"/>
                    <a:pt x="1860944" y="890508"/>
                  </a:cubicBezTo>
                  <a:cubicBezTo>
                    <a:pt x="1866668" y="916267"/>
                    <a:pt x="1861047" y="926471"/>
                    <a:pt x="1878873" y="944296"/>
                  </a:cubicBezTo>
                  <a:cubicBezTo>
                    <a:pt x="1883952" y="949375"/>
                    <a:pt x="1890826" y="952265"/>
                    <a:pt x="1896803" y="956249"/>
                  </a:cubicBezTo>
                  <a:cubicBezTo>
                    <a:pt x="1902720" y="974000"/>
                    <a:pt x="1906503" y="995832"/>
                    <a:pt x="1920708" y="1010037"/>
                  </a:cubicBezTo>
                  <a:cubicBezTo>
                    <a:pt x="1928124" y="1017453"/>
                    <a:pt x="1952361" y="1033132"/>
                    <a:pt x="1962544" y="1039920"/>
                  </a:cubicBezTo>
                  <a:lnTo>
                    <a:pt x="1986450" y="1075778"/>
                  </a:lnTo>
                  <a:cubicBezTo>
                    <a:pt x="1990434" y="1081755"/>
                    <a:pt x="1991589" y="1091437"/>
                    <a:pt x="1998403" y="1093708"/>
                  </a:cubicBezTo>
                  <a:lnTo>
                    <a:pt x="2016332" y="1099684"/>
                  </a:lnTo>
                  <a:cubicBezTo>
                    <a:pt x="2022308" y="1105661"/>
                    <a:pt x="2030156" y="1110226"/>
                    <a:pt x="2034261" y="1117614"/>
                  </a:cubicBezTo>
                  <a:cubicBezTo>
                    <a:pt x="2040380" y="1128628"/>
                    <a:pt x="2042230" y="1141519"/>
                    <a:pt x="2046214" y="1153472"/>
                  </a:cubicBezTo>
                  <a:cubicBezTo>
                    <a:pt x="2048206" y="1159449"/>
                    <a:pt x="2046949" y="1167907"/>
                    <a:pt x="2052191" y="1171402"/>
                  </a:cubicBezTo>
                  <a:lnTo>
                    <a:pt x="2070120" y="1183355"/>
                  </a:lnTo>
                  <a:cubicBezTo>
                    <a:pt x="2074104" y="1189331"/>
                    <a:pt x="2076464" y="1196797"/>
                    <a:pt x="2082073" y="1201284"/>
                  </a:cubicBezTo>
                  <a:cubicBezTo>
                    <a:pt x="2086993" y="1205220"/>
                    <a:pt x="2095548" y="1202806"/>
                    <a:pt x="2100003" y="1207261"/>
                  </a:cubicBezTo>
                  <a:cubicBezTo>
                    <a:pt x="2104457" y="1211715"/>
                    <a:pt x="2103162" y="1219555"/>
                    <a:pt x="2105979" y="1225190"/>
                  </a:cubicBezTo>
                  <a:cubicBezTo>
                    <a:pt x="2116792" y="1246817"/>
                    <a:pt x="2115182" y="1242203"/>
                    <a:pt x="2135861" y="1249096"/>
                  </a:cubicBezTo>
                  <a:cubicBezTo>
                    <a:pt x="2137853" y="1255072"/>
                    <a:pt x="2137903" y="1262106"/>
                    <a:pt x="2141838" y="1267025"/>
                  </a:cubicBezTo>
                  <a:cubicBezTo>
                    <a:pt x="2146325" y="1272634"/>
                    <a:pt x="2153531" y="1275414"/>
                    <a:pt x="2159767" y="1278978"/>
                  </a:cubicBezTo>
                  <a:cubicBezTo>
                    <a:pt x="2195244" y="1299251"/>
                    <a:pt x="2189046" y="1291468"/>
                    <a:pt x="2243438" y="1296908"/>
                  </a:cubicBezTo>
                  <a:cubicBezTo>
                    <a:pt x="2253399" y="1300892"/>
                    <a:pt x="2263725" y="1304063"/>
                    <a:pt x="2273320" y="1308861"/>
                  </a:cubicBezTo>
                  <a:cubicBezTo>
                    <a:pt x="2279745" y="1312073"/>
                    <a:pt x="2284320" y="1318924"/>
                    <a:pt x="2291250" y="1320814"/>
                  </a:cubicBezTo>
                  <a:cubicBezTo>
                    <a:pt x="2306745" y="1325040"/>
                    <a:pt x="2323124" y="1324798"/>
                    <a:pt x="2339061" y="1326790"/>
                  </a:cubicBezTo>
                  <a:cubicBezTo>
                    <a:pt x="2351713" y="1345768"/>
                    <a:pt x="2342880" y="1315793"/>
                    <a:pt x="2330751" y="1340050"/>
                  </a:cubicBezTo>
                  <a:cubicBezTo>
                    <a:pt x="2324326" y="1352899"/>
                    <a:pt x="2324727" y="1387769"/>
                    <a:pt x="2321132" y="1404484"/>
                  </a:cubicBezTo>
                  <a:cubicBezTo>
                    <a:pt x="2317537" y="1421199"/>
                    <a:pt x="2310570" y="1427820"/>
                    <a:pt x="2309179" y="1440343"/>
                  </a:cubicBezTo>
                  <a:cubicBezTo>
                    <a:pt x="2302410" y="1501270"/>
                    <a:pt x="2313209" y="1479121"/>
                    <a:pt x="2291250" y="1512061"/>
                  </a:cubicBezTo>
                  <a:cubicBezTo>
                    <a:pt x="2289258" y="1520030"/>
                    <a:pt x="2288509" y="1528417"/>
                    <a:pt x="2285273" y="1535967"/>
                  </a:cubicBezTo>
                  <a:cubicBezTo>
                    <a:pt x="2277417" y="1554297"/>
                    <a:pt x="2268061" y="1556621"/>
                    <a:pt x="2255391" y="1571825"/>
                  </a:cubicBezTo>
                  <a:cubicBezTo>
                    <a:pt x="2250793" y="1577343"/>
                    <a:pt x="2247422" y="1583778"/>
                    <a:pt x="2243438" y="1589755"/>
                  </a:cubicBezTo>
                  <a:cubicBezTo>
                    <a:pt x="2238573" y="1643264"/>
                    <a:pt x="2255194" y="1649618"/>
                    <a:pt x="2219532" y="1667449"/>
                  </a:cubicBezTo>
                  <a:cubicBezTo>
                    <a:pt x="2213897" y="1670266"/>
                    <a:pt x="2207579" y="1671433"/>
                    <a:pt x="2201603" y="1673425"/>
                  </a:cubicBezTo>
                  <a:cubicBezTo>
                    <a:pt x="2194629" y="1678075"/>
                    <a:pt x="2162734" y="1698858"/>
                    <a:pt x="2159767" y="1703308"/>
                  </a:cubicBezTo>
                  <a:cubicBezTo>
                    <a:pt x="2101266" y="1791061"/>
                    <a:pt x="2186155" y="1700826"/>
                    <a:pt x="2129885" y="1757096"/>
                  </a:cubicBezTo>
                  <a:lnTo>
                    <a:pt x="2117932" y="1804908"/>
                  </a:lnTo>
                  <a:cubicBezTo>
                    <a:pt x="2109438" y="1838887"/>
                    <a:pt x="2102107" y="1874521"/>
                    <a:pt x="2076097" y="1900531"/>
                  </a:cubicBezTo>
                  <a:cubicBezTo>
                    <a:pt x="2070120" y="1906508"/>
                    <a:pt x="2065556" y="1914356"/>
                    <a:pt x="2058167" y="1918461"/>
                  </a:cubicBezTo>
                  <a:cubicBezTo>
                    <a:pt x="2047153" y="1924580"/>
                    <a:pt x="2032791" y="1923425"/>
                    <a:pt x="2022308" y="1930414"/>
                  </a:cubicBezTo>
                  <a:lnTo>
                    <a:pt x="2004379" y="1942367"/>
                  </a:lnTo>
                  <a:cubicBezTo>
                    <a:pt x="2000395" y="1948343"/>
                    <a:pt x="1997024" y="1954778"/>
                    <a:pt x="1992426" y="1960296"/>
                  </a:cubicBezTo>
                  <a:cubicBezTo>
                    <a:pt x="1980526" y="1974576"/>
                    <a:pt x="1954016" y="1997005"/>
                    <a:pt x="1938638" y="2002131"/>
                  </a:cubicBezTo>
                  <a:lnTo>
                    <a:pt x="1902779" y="2014084"/>
                  </a:lnTo>
                  <a:cubicBezTo>
                    <a:pt x="1872769" y="2059101"/>
                    <a:pt x="1908007" y="2001887"/>
                    <a:pt x="1884850" y="2055920"/>
                  </a:cubicBezTo>
                  <a:cubicBezTo>
                    <a:pt x="1882021" y="2062522"/>
                    <a:pt x="1876109" y="2067425"/>
                    <a:pt x="1872897" y="2073849"/>
                  </a:cubicBezTo>
                  <a:cubicBezTo>
                    <a:pt x="1870080" y="2079484"/>
                    <a:pt x="1870046" y="2086308"/>
                    <a:pt x="1866920" y="2091778"/>
                  </a:cubicBezTo>
                  <a:cubicBezTo>
                    <a:pt x="1861978" y="2100426"/>
                    <a:pt x="1854780" y="2107579"/>
                    <a:pt x="1848991" y="2115684"/>
                  </a:cubicBezTo>
                  <a:cubicBezTo>
                    <a:pt x="1828190" y="2144806"/>
                    <a:pt x="1847012" y="2123641"/>
                    <a:pt x="1819108" y="2151543"/>
                  </a:cubicBezTo>
                  <a:cubicBezTo>
                    <a:pt x="1805443" y="2192543"/>
                    <a:pt x="1808419" y="2178672"/>
                    <a:pt x="1801179" y="2217284"/>
                  </a:cubicBezTo>
                  <a:cubicBezTo>
                    <a:pt x="1797074" y="2239175"/>
                    <a:pt x="1799707" y="2263372"/>
                    <a:pt x="1789226" y="2283025"/>
                  </a:cubicBezTo>
                  <a:cubicBezTo>
                    <a:pt x="1782466" y="2295701"/>
                    <a:pt x="1763525" y="2296773"/>
                    <a:pt x="1753367" y="2306931"/>
                  </a:cubicBezTo>
                  <a:lnTo>
                    <a:pt x="1735438" y="2324861"/>
                  </a:lnTo>
                  <a:cubicBezTo>
                    <a:pt x="1733446" y="2330837"/>
                    <a:pt x="1730989" y="2336678"/>
                    <a:pt x="1729461" y="2342790"/>
                  </a:cubicBezTo>
                  <a:cubicBezTo>
                    <a:pt x="1726997" y="2352645"/>
                    <a:pt x="1727052" y="2363161"/>
                    <a:pt x="1723485" y="2372672"/>
                  </a:cubicBezTo>
                  <a:cubicBezTo>
                    <a:pt x="1720963" y="2379398"/>
                    <a:pt x="1715516" y="2384625"/>
                    <a:pt x="1711532" y="2390602"/>
                  </a:cubicBezTo>
                  <a:cubicBezTo>
                    <a:pt x="1709540" y="2396578"/>
                    <a:pt x="1708373" y="2402896"/>
                    <a:pt x="1705556" y="2408531"/>
                  </a:cubicBezTo>
                  <a:cubicBezTo>
                    <a:pt x="1702344" y="2414956"/>
                    <a:pt x="1695667" y="2419581"/>
                    <a:pt x="1693603" y="2426461"/>
                  </a:cubicBezTo>
                  <a:cubicBezTo>
                    <a:pt x="1672626" y="2496382"/>
                    <a:pt x="1702570" y="2445880"/>
                    <a:pt x="1675673" y="2486225"/>
                  </a:cubicBezTo>
                  <a:cubicBezTo>
                    <a:pt x="1613605" y="2478467"/>
                    <a:pt x="1641226" y="2489159"/>
                    <a:pt x="1592003" y="2456343"/>
                  </a:cubicBezTo>
                  <a:lnTo>
                    <a:pt x="1574073" y="2444390"/>
                  </a:lnTo>
                  <a:lnTo>
                    <a:pt x="1556144" y="2432437"/>
                  </a:lnTo>
                  <a:cubicBezTo>
                    <a:pt x="1552160" y="2410523"/>
                    <a:pt x="1561302" y="2380955"/>
                    <a:pt x="1544191" y="2366696"/>
                  </a:cubicBezTo>
                  <a:cubicBezTo>
                    <a:pt x="1528810" y="2353879"/>
                    <a:pt x="1502333" y="2363718"/>
                    <a:pt x="1484426" y="2372672"/>
                  </a:cubicBezTo>
                  <a:cubicBezTo>
                    <a:pt x="1471577" y="2379096"/>
                    <a:pt x="1460520" y="2408531"/>
                    <a:pt x="1460520" y="2408531"/>
                  </a:cubicBezTo>
                  <a:cubicBezTo>
                    <a:pt x="1458246" y="2419902"/>
                    <a:pt x="1454695" y="2444088"/>
                    <a:pt x="1448567" y="2456343"/>
                  </a:cubicBezTo>
                  <a:cubicBezTo>
                    <a:pt x="1445355" y="2462767"/>
                    <a:pt x="1440598" y="2468296"/>
                    <a:pt x="1436614" y="2474272"/>
                  </a:cubicBezTo>
                  <a:cubicBezTo>
                    <a:pt x="1422346" y="2517082"/>
                    <a:pt x="1442745" y="2468110"/>
                    <a:pt x="1412708" y="2504155"/>
                  </a:cubicBezTo>
                  <a:cubicBezTo>
                    <a:pt x="1407005" y="2510999"/>
                    <a:pt x="1405340" y="2520421"/>
                    <a:pt x="1400756" y="2528061"/>
                  </a:cubicBezTo>
                  <a:cubicBezTo>
                    <a:pt x="1393365" y="2540380"/>
                    <a:pt x="1376850" y="2563920"/>
                    <a:pt x="1376850" y="2563920"/>
                  </a:cubicBezTo>
                  <a:cubicBezTo>
                    <a:pt x="1373862" y="2581843"/>
                    <a:pt x="1369443" y="2619853"/>
                    <a:pt x="1358920" y="2635637"/>
                  </a:cubicBezTo>
                  <a:lnTo>
                    <a:pt x="1346967" y="2653567"/>
                  </a:lnTo>
                  <a:cubicBezTo>
                    <a:pt x="1328832" y="2707976"/>
                    <a:pt x="1356654" y="2622034"/>
                    <a:pt x="1335014" y="2701378"/>
                  </a:cubicBezTo>
                  <a:cubicBezTo>
                    <a:pt x="1331699" y="2713534"/>
                    <a:pt x="1326117" y="2725014"/>
                    <a:pt x="1323061" y="2737237"/>
                  </a:cubicBezTo>
                  <a:cubicBezTo>
                    <a:pt x="1321069" y="2745206"/>
                    <a:pt x="1320758" y="2753796"/>
                    <a:pt x="1317085" y="2761143"/>
                  </a:cubicBezTo>
                  <a:cubicBezTo>
                    <a:pt x="1310661" y="2773992"/>
                    <a:pt x="1293179" y="2797002"/>
                    <a:pt x="1293179" y="2797002"/>
                  </a:cubicBezTo>
                  <a:cubicBezTo>
                    <a:pt x="1295171" y="2822900"/>
                    <a:pt x="1297631" y="2848766"/>
                    <a:pt x="1299156" y="2874696"/>
                  </a:cubicBezTo>
                  <a:cubicBezTo>
                    <a:pt x="1307105" y="3009823"/>
                    <a:pt x="1281619" y="2964934"/>
                    <a:pt x="1317085" y="3018131"/>
                  </a:cubicBezTo>
                  <a:cubicBezTo>
                    <a:pt x="1319077" y="3024108"/>
                    <a:pt x="1320244" y="3030426"/>
                    <a:pt x="1323061" y="3036061"/>
                  </a:cubicBezTo>
                  <a:cubicBezTo>
                    <a:pt x="1326273" y="3042485"/>
                    <a:pt x="1332097" y="3047426"/>
                    <a:pt x="1335014" y="3053990"/>
                  </a:cubicBezTo>
                  <a:cubicBezTo>
                    <a:pt x="1340131" y="3065504"/>
                    <a:pt x="1346967" y="3089849"/>
                    <a:pt x="1346967" y="3089849"/>
                  </a:cubicBezTo>
                  <a:cubicBezTo>
                    <a:pt x="1349817" y="3115497"/>
                    <a:pt x="1354050" y="3158685"/>
                    <a:pt x="1358920" y="3185472"/>
                  </a:cubicBezTo>
                  <a:cubicBezTo>
                    <a:pt x="1360389" y="3193553"/>
                    <a:pt x="1362905" y="3201409"/>
                    <a:pt x="1364897" y="3209378"/>
                  </a:cubicBezTo>
                  <a:cubicBezTo>
                    <a:pt x="1362905" y="3215355"/>
                    <a:pt x="1362856" y="3222388"/>
                    <a:pt x="1358920" y="3227308"/>
                  </a:cubicBezTo>
                  <a:cubicBezTo>
                    <a:pt x="1343311" y="3246820"/>
                    <a:pt x="1304606" y="3244615"/>
                    <a:pt x="1287203" y="3245237"/>
                  </a:cubicBezTo>
                  <a:cubicBezTo>
                    <a:pt x="1193610" y="3248580"/>
                    <a:pt x="1099940" y="3249222"/>
                    <a:pt x="1006308" y="3251214"/>
                  </a:cubicBezTo>
                  <a:cubicBezTo>
                    <a:pt x="946035" y="3271304"/>
                    <a:pt x="1039542" y="3240646"/>
                    <a:pt x="964473" y="3263167"/>
                  </a:cubicBezTo>
                  <a:cubicBezTo>
                    <a:pt x="952405" y="3266788"/>
                    <a:pt x="939098" y="3268131"/>
                    <a:pt x="928614" y="3275120"/>
                  </a:cubicBezTo>
                  <a:cubicBezTo>
                    <a:pt x="877228" y="3309375"/>
                    <a:pt x="942246" y="3268303"/>
                    <a:pt x="892756" y="3293049"/>
                  </a:cubicBezTo>
                  <a:cubicBezTo>
                    <a:pt x="876113" y="3301371"/>
                    <a:pt x="870116" y="3309712"/>
                    <a:pt x="856897" y="3322931"/>
                  </a:cubicBezTo>
                  <a:cubicBezTo>
                    <a:pt x="854905" y="3328908"/>
                    <a:pt x="853738" y="3335226"/>
                    <a:pt x="850920" y="3340861"/>
                  </a:cubicBezTo>
                  <a:cubicBezTo>
                    <a:pt x="842600" y="3357501"/>
                    <a:pt x="834254" y="3363503"/>
                    <a:pt x="821038" y="3376720"/>
                  </a:cubicBezTo>
                  <a:cubicBezTo>
                    <a:pt x="819691" y="3384804"/>
                    <a:pt x="813946" y="3425141"/>
                    <a:pt x="809085" y="3436484"/>
                  </a:cubicBezTo>
                  <a:cubicBezTo>
                    <a:pt x="806256" y="3443086"/>
                    <a:pt x="801116" y="3448437"/>
                    <a:pt x="797132" y="3454414"/>
                  </a:cubicBezTo>
                  <a:cubicBezTo>
                    <a:pt x="782488" y="3556927"/>
                    <a:pt x="799089" y="3458538"/>
                    <a:pt x="785179" y="3514178"/>
                  </a:cubicBezTo>
                  <a:cubicBezTo>
                    <a:pt x="782715" y="3524033"/>
                    <a:pt x="782770" y="3534550"/>
                    <a:pt x="779203" y="3544061"/>
                  </a:cubicBezTo>
                  <a:cubicBezTo>
                    <a:pt x="776681" y="3550786"/>
                    <a:pt x="770462" y="3555566"/>
                    <a:pt x="767250" y="3561990"/>
                  </a:cubicBezTo>
                  <a:cubicBezTo>
                    <a:pt x="764432" y="3567625"/>
                    <a:pt x="764091" y="3574285"/>
                    <a:pt x="761273" y="3579920"/>
                  </a:cubicBezTo>
                  <a:cubicBezTo>
                    <a:pt x="756417" y="3589631"/>
                    <a:pt x="736125" y="3614992"/>
                    <a:pt x="731391" y="3621755"/>
                  </a:cubicBezTo>
                  <a:cubicBezTo>
                    <a:pt x="723153" y="3633524"/>
                    <a:pt x="712028" y="3643986"/>
                    <a:pt x="707485" y="3657614"/>
                  </a:cubicBezTo>
                  <a:cubicBezTo>
                    <a:pt x="705493" y="3663590"/>
                    <a:pt x="703036" y="3669431"/>
                    <a:pt x="701508" y="3675543"/>
                  </a:cubicBezTo>
                  <a:cubicBezTo>
                    <a:pt x="699044" y="3685398"/>
                    <a:pt x="699657" y="3696143"/>
                    <a:pt x="695532" y="3705425"/>
                  </a:cubicBezTo>
                  <a:cubicBezTo>
                    <a:pt x="691487" y="3714527"/>
                    <a:pt x="683392" y="3721226"/>
                    <a:pt x="677603" y="3729331"/>
                  </a:cubicBezTo>
                  <a:cubicBezTo>
                    <a:pt x="663524" y="3749042"/>
                    <a:pt x="665370" y="3747822"/>
                    <a:pt x="653697" y="3771167"/>
                  </a:cubicBezTo>
                  <a:cubicBezTo>
                    <a:pt x="645728" y="3769175"/>
                    <a:pt x="638724" y="3771555"/>
                    <a:pt x="529778" y="3588977"/>
                  </a:cubicBezTo>
                  <a:cubicBezTo>
                    <a:pt x="420832" y="3406399"/>
                    <a:pt x="-3358" y="2675699"/>
                    <a:pt x="20" y="2675699"/>
                  </a:cubicBezTo>
                </a:path>
              </a:pathLst>
            </a:custGeom>
            <a:noFill/>
            <a:ln w="19050">
              <a:solidFill>
                <a:srgbClr val="E15B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000" b="1">
                <a:ln w="22225">
                  <a:solidFill>
                    <a:srgbClr val="315258"/>
                  </a:solidFill>
                  <a:prstDash val="solid"/>
                </a:ln>
                <a:solidFill>
                  <a:srgbClr val="315258">
                    <a:lumMod val="40000"/>
                    <a:lumOff val="60000"/>
                  </a:srgbClr>
                </a:solidFill>
                <a:latin typeface="Calibri (Body)"/>
              </a:endParaRPr>
            </a:p>
          </p:txBody>
        </p:sp>
        <p:sp>
          <p:nvSpPr>
            <p:cNvPr id="10" name="Freeform 51">
              <a:extLst>
                <a:ext uri="{FF2B5EF4-FFF2-40B4-BE49-F238E27FC236}">
                  <a16:creationId xmlns:a16="http://schemas.microsoft.com/office/drawing/2014/main" id="{895ECDDF-9CED-9E00-C895-187A9285E7D1}"/>
                </a:ext>
              </a:extLst>
            </p:cNvPr>
            <p:cNvSpPr/>
            <p:nvPr/>
          </p:nvSpPr>
          <p:spPr>
            <a:xfrm>
              <a:off x="2087432" y="3557895"/>
              <a:ext cx="113343" cy="175468"/>
            </a:xfrm>
            <a:custGeom>
              <a:avLst/>
              <a:gdLst>
                <a:gd name="connsiteX0" fmla="*/ 52450 w 177024"/>
                <a:gd name="connsiteY0" fmla="*/ 152400 h 295275"/>
                <a:gd name="connsiteX1" fmla="*/ 90550 w 177024"/>
                <a:gd name="connsiteY1" fmla="*/ 133350 h 295275"/>
                <a:gd name="connsiteX2" fmla="*/ 85787 w 177024"/>
                <a:gd name="connsiteY2" fmla="*/ 109537 h 295275"/>
                <a:gd name="connsiteX3" fmla="*/ 90550 w 177024"/>
                <a:gd name="connsiteY3" fmla="*/ 90487 h 295275"/>
                <a:gd name="connsiteX4" fmla="*/ 104837 w 177024"/>
                <a:gd name="connsiteY4" fmla="*/ 85725 h 295275"/>
                <a:gd name="connsiteX5" fmla="*/ 114362 w 177024"/>
                <a:gd name="connsiteY5" fmla="*/ 71437 h 295275"/>
                <a:gd name="connsiteX6" fmla="*/ 114362 w 177024"/>
                <a:gd name="connsiteY6" fmla="*/ 33337 h 295275"/>
                <a:gd name="connsiteX7" fmla="*/ 123887 w 177024"/>
                <a:gd name="connsiteY7" fmla="*/ 19050 h 295275"/>
                <a:gd name="connsiteX8" fmla="*/ 128650 w 177024"/>
                <a:gd name="connsiteY8" fmla="*/ 4762 h 295275"/>
                <a:gd name="connsiteX9" fmla="*/ 142937 w 177024"/>
                <a:gd name="connsiteY9" fmla="*/ 0 h 295275"/>
                <a:gd name="connsiteX10" fmla="*/ 138175 w 177024"/>
                <a:gd name="connsiteY10" fmla="*/ 14287 h 295275"/>
                <a:gd name="connsiteX11" fmla="*/ 152462 w 177024"/>
                <a:gd name="connsiteY11" fmla="*/ 61912 h 295275"/>
                <a:gd name="connsiteX12" fmla="*/ 166750 w 177024"/>
                <a:gd name="connsiteY12" fmla="*/ 71437 h 295275"/>
                <a:gd name="connsiteX13" fmla="*/ 171512 w 177024"/>
                <a:gd name="connsiteY13" fmla="*/ 95250 h 295275"/>
                <a:gd name="connsiteX14" fmla="*/ 176275 w 177024"/>
                <a:gd name="connsiteY14" fmla="*/ 109537 h 295275"/>
                <a:gd name="connsiteX15" fmla="*/ 123887 w 177024"/>
                <a:gd name="connsiteY15" fmla="*/ 133350 h 295275"/>
                <a:gd name="connsiteX16" fmla="*/ 114362 w 177024"/>
                <a:gd name="connsiteY16" fmla="*/ 161925 h 295275"/>
                <a:gd name="connsiteX17" fmla="*/ 109600 w 177024"/>
                <a:gd name="connsiteY17" fmla="*/ 176212 h 295275"/>
                <a:gd name="connsiteX18" fmla="*/ 100075 w 177024"/>
                <a:gd name="connsiteY18" fmla="*/ 209550 h 295275"/>
                <a:gd name="connsiteX19" fmla="*/ 90550 w 177024"/>
                <a:gd name="connsiteY19" fmla="*/ 223837 h 295275"/>
                <a:gd name="connsiteX20" fmla="*/ 71500 w 177024"/>
                <a:gd name="connsiteY20" fmla="*/ 257175 h 295275"/>
                <a:gd name="connsiteX21" fmla="*/ 42925 w 177024"/>
                <a:gd name="connsiteY21" fmla="*/ 290512 h 295275"/>
                <a:gd name="connsiteX22" fmla="*/ 28637 w 177024"/>
                <a:gd name="connsiteY22" fmla="*/ 295275 h 295275"/>
                <a:gd name="connsiteX23" fmla="*/ 4825 w 177024"/>
                <a:gd name="connsiteY23" fmla="*/ 290512 h 295275"/>
                <a:gd name="connsiteX24" fmla="*/ 62 w 177024"/>
                <a:gd name="connsiteY24" fmla="*/ 276225 h 295275"/>
                <a:gd name="connsiteX25" fmla="*/ 9587 w 177024"/>
                <a:gd name="connsiteY25" fmla="*/ 219075 h 295275"/>
                <a:gd name="connsiteX26" fmla="*/ 14350 w 177024"/>
                <a:gd name="connsiteY26" fmla="*/ 200025 h 295275"/>
                <a:gd name="connsiteX27" fmla="*/ 28637 w 177024"/>
                <a:gd name="connsiteY27" fmla="*/ 190500 h 295275"/>
                <a:gd name="connsiteX28" fmla="*/ 33400 w 177024"/>
                <a:gd name="connsiteY28" fmla="*/ 176212 h 295275"/>
                <a:gd name="connsiteX29" fmla="*/ 52450 w 177024"/>
                <a:gd name="connsiteY29" fmla="*/ 1524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7024" h="295275">
                  <a:moveTo>
                    <a:pt x="52450" y="152400"/>
                  </a:moveTo>
                  <a:cubicBezTo>
                    <a:pt x="61975" y="145256"/>
                    <a:pt x="88017" y="153613"/>
                    <a:pt x="90550" y="133350"/>
                  </a:cubicBezTo>
                  <a:cubicBezTo>
                    <a:pt x="91554" y="125318"/>
                    <a:pt x="87375" y="117475"/>
                    <a:pt x="85787" y="109537"/>
                  </a:cubicBezTo>
                  <a:cubicBezTo>
                    <a:pt x="87375" y="103187"/>
                    <a:pt x="86461" y="95598"/>
                    <a:pt x="90550" y="90487"/>
                  </a:cubicBezTo>
                  <a:cubicBezTo>
                    <a:pt x="93686" y="86567"/>
                    <a:pt x="100917" y="88861"/>
                    <a:pt x="104837" y="85725"/>
                  </a:cubicBezTo>
                  <a:cubicBezTo>
                    <a:pt x="109307" y="82149"/>
                    <a:pt x="111187" y="76200"/>
                    <a:pt x="114362" y="71437"/>
                  </a:cubicBezTo>
                  <a:cubicBezTo>
                    <a:pt x="108508" y="53874"/>
                    <a:pt x="106249" y="54972"/>
                    <a:pt x="114362" y="33337"/>
                  </a:cubicBezTo>
                  <a:cubicBezTo>
                    <a:pt x="116372" y="27978"/>
                    <a:pt x="121327" y="24169"/>
                    <a:pt x="123887" y="19050"/>
                  </a:cubicBezTo>
                  <a:cubicBezTo>
                    <a:pt x="126132" y="14560"/>
                    <a:pt x="125100" y="8312"/>
                    <a:pt x="128650" y="4762"/>
                  </a:cubicBezTo>
                  <a:cubicBezTo>
                    <a:pt x="132200" y="1212"/>
                    <a:pt x="138175" y="1587"/>
                    <a:pt x="142937" y="0"/>
                  </a:cubicBezTo>
                  <a:cubicBezTo>
                    <a:pt x="141350" y="4762"/>
                    <a:pt x="138175" y="9267"/>
                    <a:pt x="138175" y="14287"/>
                  </a:cubicBezTo>
                  <a:cubicBezTo>
                    <a:pt x="138175" y="32274"/>
                    <a:pt x="139551" y="49001"/>
                    <a:pt x="152462" y="61912"/>
                  </a:cubicBezTo>
                  <a:cubicBezTo>
                    <a:pt x="156510" y="65959"/>
                    <a:pt x="161987" y="68262"/>
                    <a:pt x="166750" y="71437"/>
                  </a:cubicBezTo>
                  <a:cubicBezTo>
                    <a:pt x="168337" y="79375"/>
                    <a:pt x="169549" y="87397"/>
                    <a:pt x="171512" y="95250"/>
                  </a:cubicBezTo>
                  <a:cubicBezTo>
                    <a:pt x="172730" y="100120"/>
                    <a:pt x="179193" y="105452"/>
                    <a:pt x="176275" y="109537"/>
                  </a:cubicBezTo>
                  <a:cubicBezTo>
                    <a:pt x="162544" y="128761"/>
                    <a:pt x="143666" y="129394"/>
                    <a:pt x="123887" y="133350"/>
                  </a:cubicBezTo>
                  <a:lnTo>
                    <a:pt x="114362" y="161925"/>
                  </a:lnTo>
                  <a:cubicBezTo>
                    <a:pt x="112775" y="166687"/>
                    <a:pt x="110818" y="171342"/>
                    <a:pt x="109600" y="176212"/>
                  </a:cubicBezTo>
                  <a:cubicBezTo>
                    <a:pt x="108076" y="182309"/>
                    <a:pt x="103489" y="202722"/>
                    <a:pt x="100075" y="209550"/>
                  </a:cubicBezTo>
                  <a:cubicBezTo>
                    <a:pt x="97515" y="214669"/>
                    <a:pt x="93725" y="219075"/>
                    <a:pt x="90550" y="223837"/>
                  </a:cubicBezTo>
                  <a:cubicBezTo>
                    <a:pt x="83072" y="253745"/>
                    <a:pt x="91528" y="233809"/>
                    <a:pt x="71500" y="257175"/>
                  </a:cubicBezTo>
                  <a:cubicBezTo>
                    <a:pt x="62699" y="267443"/>
                    <a:pt x="54741" y="282635"/>
                    <a:pt x="42925" y="290512"/>
                  </a:cubicBezTo>
                  <a:cubicBezTo>
                    <a:pt x="38748" y="293297"/>
                    <a:pt x="33400" y="293687"/>
                    <a:pt x="28637" y="295275"/>
                  </a:cubicBezTo>
                  <a:cubicBezTo>
                    <a:pt x="20700" y="293687"/>
                    <a:pt x="11560" y="295002"/>
                    <a:pt x="4825" y="290512"/>
                  </a:cubicBezTo>
                  <a:cubicBezTo>
                    <a:pt x="648" y="287727"/>
                    <a:pt x="-272" y="281234"/>
                    <a:pt x="62" y="276225"/>
                  </a:cubicBezTo>
                  <a:cubicBezTo>
                    <a:pt x="1347" y="256955"/>
                    <a:pt x="4903" y="237811"/>
                    <a:pt x="9587" y="219075"/>
                  </a:cubicBezTo>
                  <a:cubicBezTo>
                    <a:pt x="11175" y="212725"/>
                    <a:pt x="10719" y="205471"/>
                    <a:pt x="14350" y="200025"/>
                  </a:cubicBezTo>
                  <a:cubicBezTo>
                    <a:pt x="17525" y="195263"/>
                    <a:pt x="23875" y="193675"/>
                    <a:pt x="28637" y="190500"/>
                  </a:cubicBezTo>
                  <a:cubicBezTo>
                    <a:pt x="30225" y="185737"/>
                    <a:pt x="28910" y="178457"/>
                    <a:pt x="33400" y="176212"/>
                  </a:cubicBezTo>
                  <a:cubicBezTo>
                    <a:pt x="37890" y="173967"/>
                    <a:pt x="42925" y="159544"/>
                    <a:pt x="52450" y="152400"/>
                  </a:cubicBezTo>
                  <a:close/>
                </a:path>
              </a:pathLst>
            </a:custGeom>
            <a:noFill/>
            <a:ln w="19050">
              <a:solidFill>
                <a:srgbClr val="E15B0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000" b="1">
                <a:ln w="22225">
                  <a:solidFill>
                    <a:srgbClr val="315258"/>
                  </a:solidFill>
                  <a:prstDash val="solid"/>
                </a:ln>
                <a:solidFill>
                  <a:srgbClr val="315258">
                    <a:lumMod val="40000"/>
                    <a:lumOff val="60000"/>
                  </a:srgbClr>
                </a:solidFill>
                <a:latin typeface="Calibri (Body)"/>
              </a:endParaRPr>
            </a:p>
          </p:txBody>
        </p:sp>
        <p:sp>
          <p:nvSpPr>
            <p:cNvPr id="11" name="Freeform 52">
              <a:extLst>
                <a:ext uri="{FF2B5EF4-FFF2-40B4-BE49-F238E27FC236}">
                  <a16:creationId xmlns:a16="http://schemas.microsoft.com/office/drawing/2014/main" id="{2550B469-FF29-EDB1-7A80-C6CA09E57ABB}"/>
                </a:ext>
              </a:extLst>
            </p:cNvPr>
            <p:cNvSpPr/>
            <p:nvPr/>
          </p:nvSpPr>
          <p:spPr>
            <a:xfrm>
              <a:off x="1361187" y="1821058"/>
              <a:ext cx="134259" cy="246567"/>
            </a:xfrm>
            <a:custGeom>
              <a:avLst/>
              <a:gdLst>
                <a:gd name="connsiteX0" fmla="*/ 61912 w 209691"/>
                <a:gd name="connsiteY0" fmla="*/ 409575 h 414920"/>
                <a:gd name="connsiteX1" fmla="*/ 80962 w 209691"/>
                <a:gd name="connsiteY1" fmla="*/ 361950 h 414920"/>
                <a:gd name="connsiteX2" fmla="*/ 95250 w 209691"/>
                <a:gd name="connsiteY2" fmla="*/ 333375 h 414920"/>
                <a:gd name="connsiteX3" fmla="*/ 109537 w 209691"/>
                <a:gd name="connsiteY3" fmla="*/ 328612 h 414920"/>
                <a:gd name="connsiteX4" fmla="*/ 123825 w 209691"/>
                <a:gd name="connsiteY4" fmla="*/ 300037 h 414920"/>
                <a:gd name="connsiteX5" fmla="*/ 138112 w 209691"/>
                <a:gd name="connsiteY5" fmla="*/ 238125 h 414920"/>
                <a:gd name="connsiteX6" fmla="*/ 142875 w 209691"/>
                <a:gd name="connsiteY6" fmla="*/ 214312 h 414920"/>
                <a:gd name="connsiteX7" fmla="*/ 152400 w 209691"/>
                <a:gd name="connsiteY7" fmla="*/ 200025 h 414920"/>
                <a:gd name="connsiteX8" fmla="*/ 133350 w 209691"/>
                <a:gd name="connsiteY8" fmla="*/ 176212 h 414920"/>
                <a:gd name="connsiteX9" fmla="*/ 104775 w 209691"/>
                <a:gd name="connsiteY9" fmla="*/ 152400 h 414920"/>
                <a:gd name="connsiteX10" fmla="*/ 109537 w 209691"/>
                <a:gd name="connsiteY10" fmla="*/ 133350 h 414920"/>
                <a:gd name="connsiteX11" fmla="*/ 157162 w 209691"/>
                <a:gd name="connsiteY11" fmla="*/ 147637 h 414920"/>
                <a:gd name="connsiteX12" fmla="*/ 180975 w 209691"/>
                <a:gd name="connsiteY12" fmla="*/ 142875 h 414920"/>
                <a:gd name="connsiteX13" fmla="*/ 152400 w 209691"/>
                <a:gd name="connsiteY13" fmla="*/ 123825 h 414920"/>
                <a:gd name="connsiteX14" fmla="*/ 166687 w 209691"/>
                <a:gd name="connsiteY14" fmla="*/ 114300 h 414920"/>
                <a:gd name="connsiteX15" fmla="*/ 157162 w 209691"/>
                <a:gd name="connsiteY15" fmla="*/ 95250 h 414920"/>
                <a:gd name="connsiteX16" fmla="*/ 133350 w 209691"/>
                <a:gd name="connsiteY16" fmla="*/ 85725 h 414920"/>
                <a:gd name="connsiteX17" fmla="*/ 128587 w 209691"/>
                <a:gd name="connsiteY17" fmla="*/ 71437 h 414920"/>
                <a:gd name="connsiteX18" fmla="*/ 142875 w 209691"/>
                <a:gd name="connsiteY18" fmla="*/ 66675 h 414920"/>
                <a:gd name="connsiteX19" fmla="*/ 157162 w 209691"/>
                <a:gd name="connsiteY19" fmla="*/ 57150 h 414920"/>
                <a:gd name="connsiteX20" fmla="*/ 176212 w 209691"/>
                <a:gd name="connsiteY20" fmla="*/ 52387 h 414920"/>
                <a:gd name="connsiteX21" fmla="*/ 190500 w 209691"/>
                <a:gd name="connsiteY21" fmla="*/ 47625 h 414920"/>
                <a:gd name="connsiteX22" fmla="*/ 195262 w 209691"/>
                <a:gd name="connsiteY22" fmla="*/ 23812 h 414920"/>
                <a:gd name="connsiteX23" fmla="*/ 195262 w 209691"/>
                <a:gd name="connsiteY23" fmla="*/ 0 h 414920"/>
                <a:gd name="connsiteX24" fmla="*/ 180975 w 209691"/>
                <a:gd name="connsiteY24" fmla="*/ 4762 h 414920"/>
                <a:gd name="connsiteX25" fmla="*/ 166687 w 209691"/>
                <a:gd name="connsiteY25" fmla="*/ 14287 h 414920"/>
                <a:gd name="connsiteX26" fmla="*/ 138112 w 209691"/>
                <a:gd name="connsiteY26" fmla="*/ 9525 h 414920"/>
                <a:gd name="connsiteX27" fmla="*/ 119062 w 209691"/>
                <a:gd name="connsiteY27" fmla="*/ 28575 h 414920"/>
                <a:gd name="connsiteX28" fmla="*/ 109537 w 209691"/>
                <a:gd name="connsiteY28" fmla="*/ 42862 h 414920"/>
                <a:gd name="connsiteX29" fmla="*/ 104775 w 209691"/>
                <a:gd name="connsiteY29" fmla="*/ 71437 h 414920"/>
                <a:gd name="connsiteX30" fmla="*/ 90487 w 209691"/>
                <a:gd name="connsiteY30" fmla="*/ 85725 h 414920"/>
                <a:gd name="connsiteX31" fmla="*/ 28575 w 209691"/>
                <a:gd name="connsiteY31" fmla="*/ 100012 h 414920"/>
                <a:gd name="connsiteX32" fmla="*/ 4762 w 209691"/>
                <a:gd name="connsiteY32" fmla="*/ 123825 h 414920"/>
                <a:gd name="connsiteX33" fmla="*/ 14287 w 209691"/>
                <a:gd name="connsiteY33" fmla="*/ 138112 h 414920"/>
                <a:gd name="connsiteX34" fmla="*/ 9525 w 209691"/>
                <a:gd name="connsiteY34" fmla="*/ 152400 h 414920"/>
                <a:gd name="connsiteX35" fmla="*/ 0 w 209691"/>
                <a:gd name="connsiteY35" fmla="*/ 166687 h 414920"/>
                <a:gd name="connsiteX36" fmla="*/ 9525 w 209691"/>
                <a:gd name="connsiteY36" fmla="*/ 195262 h 414920"/>
                <a:gd name="connsiteX37" fmla="*/ 14287 w 209691"/>
                <a:gd name="connsiteY37" fmla="*/ 238125 h 414920"/>
                <a:gd name="connsiteX38" fmla="*/ 28575 w 209691"/>
                <a:gd name="connsiteY38" fmla="*/ 247650 h 414920"/>
                <a:gd name="connsiteX39" fmla="*/ 9525 w 209691"/>
                <a:gd name="connsiteY39" fmla="*/ 309562 h 414920"/>
                <a:gd name="connsiteX40" fmla="*/ 19050 w 209691"/>
                <a:gd name="connsiteY40" fmla="*/ 338137 h 414920"/>
                <a:gd name="connsiteX41" fmla="*/ 23812 w 209691"/>
                <a:gd name="connsiteY41" fmla="*/ 404812 h 414920"/>
                <a:gd name="connsiteX42" fmla="*/ 42862 w 209691"/>
                <a:gd name="connsiteY42" fmla="*/ 409575 h 414920"/>
                <a:gd name="connsiteX43" fmla="*/ 61912 w 209691"/>
                <a:gd name="connsiteY43" fmla="*/ 409575 h 41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09691" h="414920">
                  <a:moveTo>
                    <a:pt x="61912" y="409575"/>
                  </a:moveTo>
                  <a:cubicBezTo>
                    <a:pt x="68262" y="401638"/>
                    <a:pt x="56717" y="398318"/>
                    <a:pt x="80962" y="361950"/>
                  </a:cubicBezTo>
                  <a:cubicBezTo>
                    <a:pt x="90822" y="347160"/>
                    <a:pt x="79192" y="346221"/>
                    <a:pt x="95250" y="333375"/>
                  </a:cubicBezTo>
                  <a:cubicBezTo>
                    <a:pt x="99170" y="330239"/>
                    <a:pt x="104775" y="330200"/>
                    <a:pt x="109537" y="328612"/>
                  </a:cubicBezTo>
                  <a:cubicBezTo>
                    <a:pt x="116601" y="318017"/>
                    <a:pt x="121853" y="312853"/>
                    <a:pt x="123825" y="300037"/>
                  </a:cubicBezTo>
                  <a:cubicBezTo>
                    <a:pt x="132889" y="241117"/>
                    <a:pt x="118398" y="267695"/>
                    <a:pt x="138112" y="238125"/>
                  </a:cubicBezTo>
                  <a:cubicBezTo>
                    <a:pt x="139700" y="230187"/>
                    <a:pt x="140033" y="221891"/>
                    <a:pt x="142875" y="214312"/>
                  </a:cubicBezTo>
                  <a:cubicBezTo>
                    <a:pt x="144885" y="208953"/>
                    <a:pt x="151591" y="205691"/>
                    <a:pt x="152400" y="200025"/>
                  </a:cubicBezTo>
                  <a:cubicBezTo>
                    <a:pt x="155784" y="176334"/>
                    <a:pt x="146664" y="182869"/>
                    <a:pt x="133350" y="176212"/>
                  </a:cubicBezTo>
                  <a:cubicBezTo>
                    <a:pt x="120087" y="169580"/>
                    <a:pt x="115309" y="162934"/>
                    <a:pt x="104775" y="152400"/>
                  </a:cubicBezTo>
                  <a:cubicBezTo>
                    <a:pt x="106362" y="146050"/>
                    <a:pt x="103408" y="135648"/>
                    <a:pt x="109537" y="133350"/>
                  </a:cubicBezTo>
                  <a:cubicBezTo>
                    <a:pt x="129151" y="125994"/>
                    <a:pt x="143421" y="138476"/>
                    <a:pt x="157162" y="147637"/>
                  </a:cubicBezTo>
                  <a:cubicBezTo>
                    <a:pt x="165100" y="146050"/>
                    <a:pt x="182562" y="150813"/>
                    <a:pt x="180975" y="142875"/>
                  </a:cubicBezTo>
                  <a:cubicBezTo>
                    <a:pt x="178730" y="131650"/>
                    <a:pt x="152400" y="123825"/>
                    <a:pt x="152400" y="123825"/>
                  </a:cubicBezTo>
                  <a:cubicBezTo>
                    <a:pt x="157162" y="120650"/>
                    <a:pt x="163111" y="118769"/>
                    <a:pt x="166687" y="114300"/>
                  </a:cubicBezTo>
                  <a:cubicBezTo>
                    <a:pt x="180365" y="97203"/>
                    <a:pt x="168886" y="99646"/>
                    <a:pt x="157162" y="95250"/>
                  </a:cubicBezTo>
                  <a:cubicBezTo>
                    <a:pt x="149157" y="92248"/>
                    <a:pt x="141287" y="88900"/>
                    <a:pt x="133350" y="85725"/>
                  </a:cubicBezTo>
                  <a:cubicBezTo>
                    <a:pt x="131762" y="80962"/>
                    <a:pt x="126342" y="75927"/>
                    <a:pt x="128587" y="71437"/>
                  </a:cubicBezTo>
                  <a:cubicBezTo>
                    <a:pt x="130832" y="66947"/>
                    <a:pt x="138385" y="68920"/>
                    <a:pt x="142875" y="66675"/>
                  </a:cubicBezTo>
                  <a:cubicBezTo>
                    <a:pt x="147994" y="64115"/>
                    <a:pt x="151901" y="59405"/>
                    <a:pt x="157162" y="57150"/>
                  </a:cubicBezTo>
                  <a:cubicBezTo>
                    <a:pt x="163178" y="54572"/>
                    <a:pt x="169918" y="54185"/>
                    <a:pt x="176212" y="52387"/>
                  </a:cubicBezTo>
                  <a:cubicBezTo>
                    <a:pt x="181039" y="51008"/>
                    <a:pt x="185737" y="49212"/>
                    <a:pt x="190500" y="47625"/>
                  </a:cubicBezTo>
                  <a:cubicBezTo>
                    <a:pt x="192087" y="39687"/>
                    <a:pt x="191642" y="31052"/>
                    <a:pt x="195262" y="23812"/>
                  </a:cubicBezTo>
                  <a:cubicBezTo>
                    <a:pt x="206721" y="894"/>
                    <a:pt x="220998" y="17157"/>
                    <a:pt x="195262" y="0"/>
                  </a:cubicBezTo>
                  <a:cubicBezTo>
                    <a:pt x="190500" y="1587"/>
                    <a:pt x="185465" y="2517"/>
                    <a:pt x="180975" y="4762"/>
                  </a:cubicBezTo>
                  <a:cubicBezTo>
                    <a:pt x="175855" y="7322"/>
                    <a:pt x="172376" y="13655"/>
                    <a:pt x="166687" y="14287"/>
                  </a:cubicBezTo>
                  <a:cubicBezTo>
                    <a:pt x="157090" y="15353"/>
                    <a:pt x="147637" y="11112"/>
                    <a:pt x="138112" y="9525"/>
                  </a:cubicBezTo>
                  <a:cubicBezTo>
                    <a:pt x="113025" y="-7201"/>
                    <a:pt x="129432" y="-2535"/>
                    <a:pt x="119062" y="28575"/>
                  </a:cubicBezTo>
                  <a:cubicBezTo>
                    <a:pt x="117252" y="34005"/>
                    <a:pt x="112712" y="38100"/>
                    <a:pt x="109537" y="42862"/>
                  </a:cubicBezTo>
                  <a:cubicBezTo>
                    <a:pt x="107950" y="52387"/>
                    <a:pt x="108697" y="62613"/>
                    <a:pt x="104775" y="71437"/>
                  </a:cubicBezTo>
                  <a:cubicBezTo>
                    <a:pt x="102040" y="77592"/>
                    <a:pt x="96375" y="82454"/>
                    <a:pt x="90487" y="85725"/>
                  </a:cubicBezTo>
                  <a:cubicBezTo>
                    <a:pt x="72383" y="95783"/>
                    <a:pt x="48239" y="97203"/>
                    <a:pt x="28575" y="100012"/>
                  </a:cubicBezTo>
                  <a:cubicBezTo>
                    <a:pt x="22224" y="104246"/>
                    <a:pt x="4762" y="113241"/>
                    <a:pt x="4762" y="123825"/>
                  </a:cubicBezTo>
                  <a:cubicBezTo>
                    <a:pt x="4762" y="129549"/>
                    <a:pt x="11112" y="133350"/>
                    <a:pt x="14287" y="138112"/>
                  </a:cubicBezTo>
                  <a:cubicBezTo>
                    <a:pt x="12700" y="142875"/>
                    <a:pt x="11770" y="147910"/>
                    <a:pt x="9525" y="152400"/>
                  </a:cubicBezTo>
                  <a:cubicBezTo>
                    <a:pt x="6965" y="157519"/>
                    <a:pt x="0" y="160963"/>
                    <a:pt x="0" y="166687"/>
                  </a:cubicBezTo>
                  <a:cubicBezTo>
                    <a:pt x="0" y="176727"/>
                    <a:pt x="6350" y="185737"/>
                    <a:pt x="9525" y="195262"/>
                  </a:cubicBezTo>
                  <a:cubicBezTo>
                    <a:pt x="11112" y="209550"/>
                    <a:pt x="9374" y="224615"/>
                    <a:pt x="14287" y="238125"/>
                  </a:cubicBezTo>
                  <a:cubicBezTo>
                    <a:pt x="16243" y="243504"/>
                    <a:pt x="27705" y="241993"/>
                    <a:pt x="28575" y="247650"/>
                  </a:cubicBezTo>
                  <a:cubicBezTo>
                    <a:pt x="36189" y="297140"/>
                    <a:pt x="34192" y="293117"/>
                    <a:pt x="9525" y="309562"/>
                  </a:cubicBezTo>
                  <a:cubicBezTo>
                    <a:pt x="12700" y="319087"/>
                    <a:pt x="18335" y="328122"/>
                    <a:pt x="19050" y="338137"/>
                  </a:cubicBezTo>
                  <a:cubicBezTo>
                    <a:pt x="20637" y="360362"/>
                    <a:pt x="16766" y="383674"/>
                    <a:pt x="23812" y="404812"/>
                  </a:cubicBezTo>
                  <a:cubicBezTo>
                    <a:pt x="25882" y="411022"/>
                    <a:pt x="36568" y="407777"/>
                    <a:pt x="42862" y="409575"/>
                  </a:cubicBezTo>
                  <a:cubicBezTo>
                    <a:pt x="64800" y="415843"/>
                    <a:pt x="55562" y="417512"/>
                    <a:pt x="61912" y="409575"/>
                  </a:cubicBezTo>
                  <a:close/>
                </a:path>
              </a:pathLst>
            </a:custGeom>
            <a:noFill/>
            <a:ln w="19050">
              <a:solidFill>
                <a:srgbClr val="E15B0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000" b="1">
                <a:ln w="22225">
                  <a:solidFill>
                    <a:srgbClr val="315258"/>
                  </a:solidFill>
                  <a:prstDash val="solid"/>
                </a:ln>
                <a:solidFill>
                  <a:srgbClr val="315258">
                    <a:lumMod val="40000"/>
                    <a:lumOff val="60000"/>
                  </a:srgbClr>
                </a:solidFill>
                <a:latin typeface="Calibri (Body)"/>
              </a:endParaRPr>
            </a:p>
          </p:txBody>
        </p:sp>
        <p:sp>
          <p:nvSpPr>
            <p:cNvPr id="12" name="Freeform 15">
              <a:extLst>
                <a:ext uri="{FF2B5EF4-FFF2-40B4-BE49-F238E27FC236}">
                  <a16:creationId xmlns:a16="http://schemas.microsoft.com/office/drawing/2014/main" id="{8F5A4DE7-35CA-D7A8-EBE1-2D9EC07FF710}"/>
                </a:ext>
              </a:extLst>
            </p:cNvPr>
            <p:cNvSpPr/>
            <p:nvPr/>
          </p:nvSpPr>
          <p:spPr>
            <a:xfrm>
              <a:off x="1403430" y="2149179"/>
              <a:ext cx="50040" cy="45719"/>
            </a:xfrm>
            <a:custGeom>
              <a:avLst/>
              <a:gdLst>
                <a:gd name="connsiteX0" fmla="*/ 15871 w 51442"/>
                <a:gd name="connsiteY0" fmla="*/ 817 h 32754"/>
                <a:gd name="connsiteX1" fmla="*/ 1402 w 51442"/>
                <a:gd name="connsiteY1" fmla="*/ 3711 h 32754"/>
                <a:gd name="connsiteX2" fmla="*/ 4296 w 51442"/>
                <a:gd name="connsiteY2" fmla="*/ 18179 h 32754"/>
                <a:gd name="connsiteX3" fmla="*/ 30339 w 51442"/>
                <a:gd name="connsiteY3" fmla="*/ 21073 h 32754"/>
                <a:gd name="connsiteX4" fmla="*/ 50595 w 51442"/>
                <a:gd name="connsiteY4" fmla="*/ 26861 h 32754"/>
                <a:gd name="connsiteX5" fmla="*/ 47701 w 51442"/>
                <a:gd name="connsiteY5" fmla="*/ 15286 h 32754"/>
                <a:gd name="connsiteX6" fmla="*/ 33233 w 51442"/>
                <a:gd name="connsiteY6" fmla="*/ 6605 h 32754"/>
                <a:gd name="connsiteX7" fmla="*/ 27445 w 51442"/>
                <a:gd name="connsiteY7" fmla="*/ 817 h 32754"/>
                <a:gd name="connsiteX8" fmla="*/ 15871 w 51442"/>
                <a:gd name="connsiteY8" fmla="*/ 817 h 3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42" h="32754">
                  <a:moveTo>
                    <a:pt x="15871" y="817"/>
                  </a:moveTo>
                  <a:cubicBezTo>
                    <a:pt x="11530" y="1299"/>
                    <a:pt x="4130" y="-381"/>
                    <a:pt x="1402" y="3711"/>
                  </a:cubicBezTo>
                  <a:cubicBezTo>
                    <a:pt x="-1326" y="7803"/>
                    <a:pt x="79" y="15649"/>
                    <a:pt x="4296" y="18179"/>
                  </a:cubicBezTo>
                  <a:cubicBezTo>
                    <a:pt x="11786" y="22673"/>
                    <a:pt x="21658" y="20108"/>
                    <a:pt x="30339" y="21073"/>
                  </a:cubicBezTo>
                  <a:cubicBezTo>
                    <a:pt x="34027" y="26606"/>
                    <a:pt x="39542" y="40676"/>
                    <a:pt x="50595" y="26861"/>
                  </a:cubicBezTo>
                  <a:cubicBezTo>
                    <a:pt x="53080" y="23755"/>
                    <a:pt x="49480" y="18843"/>
                    <a:pt x="47701" y="15286"/>
                  </a:cubicBezTo>
                  <a:cubicBezTo>
                    <a:pt x="44523" y="8929"/>
                    <a:pt x="39175" y="8585"/>
                    <a:pt x="33233" y="6605"/>
                  </a:cubicBezTo>
                  <a:cubicBezTo>
                    <a:pt x="31304" y="4676"/>
                    <a:pt x="29785" y="2221"/>
                    <a:pt x="27445" y="817"/>
                  </a:cubicBezTo>
                  <a:cubicBezTo>
                    <a:pt x="24830" y="-752"/>
                    <a:pt x="20212" y="335"/>
                    <a:pt x="15871" y="817"/>
                  </a:cubicBezTo>
                  <a:close/>
                </a:path>
              </a:pathLst>
            </a:custGeom>
            <a:noFill/>
            <a:ln w="19050">
              <a:solidFill>
                <a:srgbClr val="E15B0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000" b="1">
                <a:ln w="22225">
                  <a:solidFill>
                    <a:srgbClr val="315258"/>
                  </a:solidFill>
                  <a:prstDash val="solid"/>
                </a:ln>
                <a:solidFill>
                  <a:srgbClr val="315258">
                    <a:lumMod val="40000"/>
                    <a:lumOff val="60000"/>
                  </a:srgbClr>
                </a:solidFill>
                <a:latin typeface="Calibri (Body)"/>
              </a:endParaRPr>
            </a:p>
          </p:txBody>
        </p:sp>
      </p:grpSp>
      <p:sp>
        <p:nvSpPr>
          <p:cNvPr id="13" name="TextBox 12">
            <a:extLst>
              <a:ext uri="{FF2B5EF4-FFF2-40B4-BE49-F238E27FC236}">
                <a16:creationId xmlns:a16="http://schemas.microsoft.com/office/drawing/2014/main" id="{4CF5F876-3A3C-6E79-E7A9-A5C73DDE9057}"/>
              </a:ext>
            </a:extLst>
          </p:cNvPr>
          <p:cNvSpPr txBox="1"/>
          <p:nvPr/>
        </p:nvSpPr>
        <p:spPr>
          <a:xfrm>
            <a:off x="2104317" y="7716699"/>
            <a:ext cx="2484206" cy="707886"/>
          </a:xfrm>
          <a:prstGeom prst="rect">
            <a:avLst/>
          </a:prstGeom>
          <a:noFill/>
          <a:ln>
            <a:noFill/>
          </a:ln>
        </p:spPr>
        <p:txBody>
          <a:bodyPr wrap="none" rtlCol="0" anchor="b">
            <a:spAutoFit/>
          </a:bodyPr>
          <a:lstStyle/>
          <a:p>
            <a:pPr algn="ctr" defTabSz="1371600">
              <a:defRPr/>
            </a:pPr>
            <a:r>
              <a:rPr lang="en-US" sz="2000" b="1" spc="75" dirty="0">
                <a:solidFill>
                  <a:srgbClr val="FFFFFF">
                    <a:lumMod val="65000"/>
                  </a:srgbClr>
                </a:solidFill>
                <a:latin typeface="Calibri (Body)"/>
                <a:ea typeface="Source Sans Pro" panose="020B0503030403020204" pitchFamily="34" charset="0"/>
                <a:cs typeface="Lato Heavy" panose="020F0502020204030203" pitchFamily="34" charset="0"/>
              </a:rPr>
              <a:t>Map is not for </a:t>
            </a:r>
          </a:p>
          <a:p>
            <a:pPr algn="ctr" defTabSz="1371600">
              <a:defRPr/>
            </a:pPr>
            <a:r>
              <a:rPr lang="en-US" sz="2000" b="1" spc="75" dirty="0">
                <a:solidFill>
                  <a:srgbClr val="FFFFFF">
                    <a:lumMod val="65000"/>
                  </a:srgbClr>
                </a:solidFill>
                <a:latin typeface="Calibri (Body)"/>
                <a:ea typeface="Source Sans Pro" panose="020B0503030403020204" pitchFamily="34" charset="0"/>
                <a:cs typeface="Lato Heavy" panose="020F0502020204030203" pitchFamily="34" charset="0"/>
              </a:rPr>
              <a:t>Political Boundaries</a:t>
            </a:r>
          </a:p>
        </p:txBody>
      </p:sp>
      <p:sp>
        <p:nvSpPr>
          <p:cNvPr id="14" name="Text Box 540">
            <a:extLst>
              <a:ext uri="{FF2B5EF4-FFF2-40B4-BE49-F238E27FC236}">
                <a16:creationId xmlns:a16="http://schemas.microsoft.com/office/drawing/2014/main" id="{EDE0DED2-C920-7538-891C-EDAE47B65BFC}"/>
              </a:ext>
            </a:extLst>
          </p:cNvPr>
          <p:cNvSpPr txBox="1">
            <a:spLocks noChangeArrowheads="1"/>
          </p:cNvSpPr>
          <p:nvPr/>
        </p:nvSpPr>
        <p:spPr bwMode="auto">
          <a:xfrm>
            <a:off x="6550629" y="2862694"/>
            <a:ext cx="4722309" cy="162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2000" b="1" dirty="0">
                <a:solidFill>
                  <a:srgbClr val="EEECE1">
                    <a:lumMod val="50000"/>
                  </a:srgbClr>
                </a:solidFill>
                <a:latin typeface="Calibri (Body)"/>
                <a:ea typeface="Arial" panose="020B0604020202020204" pitchFamily="34" charset="0"/>
              </a:rPr>
              <a:t>Total Network </a:t>
            </a:r>
            <a:r>
              <a:rPr lang="en-US" sz="2000" b="1" dirty="0">
                <a:solidFill>
                  <a:srgbClr val="EEECE1">
                    <a:lumMod val="50000"/>
                  </a:srgbClr>
                </a:solidFill>
                <a:latin typeface="Calibri (Body)"/>
              </a:rPr>
              <a:t>Length (Km) </a:t>
            </a:r>
          </a:p>
          <a:p>
            <a:pPr algn="ctr" defTabSz="1371600">
              <a:spcBef>
                <a:spcPts val="24"/>
              </a:spcBef>
              <a:defRPr/>
            </a:pPr>
            <a:endParaRPr lang="en-US" sz="2000" b="1" dirty="0">
              <a:solidFill>
                <a:srgbClr val="EEECE1">
                  <a:lumMod val="50000"/>
                </a:srgbClr>
              </a:solidFill>
              <a:latin typeface="Calibri (Body)"/>
            </a:endParaRPr>
          </a:p>
          <a:p>
            <a:pPr algn="ctr" defTabSz="1371600">
              <a:spcBef>
                <a:spcPts val="141"/>
              </a:spcBef>
              <a:tabLst>
                <a:tab pos="669804" algn="l"/>
                <a:tab pos="915918" algn="l"/>
                <a:tab pos="1592732" algn="l"/>
              </a:tabLst>
              <a:defRPr/>
            </a:pPr>
            <a:r>
              <a:rPr lang="en-US" sz="2000" b="1" u="sng" dirty="0">
                <a:solidFill>
                  <a:srgbClr val="315258">
                    <a:lumMod val="60000"/>
                    <a:lumOff val="40000"/>
                  </a:srgbClr>
                </a:solidFill>
                <a:uFill>
                  <a:solidFill>
                    <a:srgbClr val="000000"/>
                  </a:solidFill>
                </a:uFill>
                <a:latin typeface="Calibri (Body)"/>
                <a:ea typeface="Arial" panose="020B0604020202020204" pitchFamily="34" charset="0"/>
              </a:rPr>
              <a:t>2023</a:t>
            </a:r>
            <a:r>
              <a:rPr lang="en-US" sz="2000" b="1" dirty="0">
                <a:solidFill>
                  <a:srgbClr val="F04F27"/>
                </a:solidFill>
                <a:latin typeface="Calibri (Body)"/>
                <a:ea typeface="Arial" panose="020B0604020202020204" pitchFamily="34" charset="0"/>
              </a:rPr>
              <a:t>	    </a:t>
            </a:r>
            <a:r>
              <a:rPr lang="en-US" sz="2000" b="1" u="sng" dirty="0">
                <a:solidFill>
                  <a:srgbClr val="315258">
                    <a:lumMod val="60000"/>
                    <a:lumOff val="40000"/>
                  </a:srgbClr>
                </a:solidFill>
                <a:uFill>
                  <a:solidFill>
                    <a:srgbClr val="000000"/>
                  </a:solidFill>
                </a:uFill>
                <a:latin typeface="Calibri (Body)"/>
              </a:rPr>
              <a:t>2024</a:t>
            </a:r>
          </a:p>
          <a:p>
            <a:pPr algn="ctr" defTabSz="1371600">
              <a:spcBef>
                <a:spcPts val="215"/>
              </a:spcBef>
              <a:tabLst>
                <a:tab pos="915918" algn="l"/>
              </a:tabLst>
              <a:defRPr/>
            </a:pPr>
            <a:r>
              <a:rPr lang="en-US" sz="2000" dirty="0">
                <a:solidFill>
                  <a:srgbClr val="000000"/>
                </a:solidFill>
                <a:latin typeface="Calibri (Body)"/>
              </a:rPr>
              <a:t>21,491     24,198 </a:t>
            </a:r>
            <a:r>
              <a:rPr lang="en-US" sz="2000" b="1" dirty="0">
                <a:solidFill>
                  <a:srgbClr val="FFFF00"/>
                </a:solidFill>
                <a:latin typeface="Calibri (Body)"/>
                <a:ea typeface="Arial" panose="020B0604020202020204" pitchFamily="34" charset="0"/>
              </a:rPr>
              <a:t>	</a:t>
            </a:r>
            <a:endParaRPr lang="en-US" sz="2000" dirty="0">
              <a:solidFill>
                <a:srgbClr val="FFFF00"/>
              </a:solidFill>
              <a:latin typeface="Calibri (Body)"/>
              <a:ea typeface="Arial" panose="020B0604020202020204" pitchFamily="34" charset="0"/>
            </a:endParaRPr>
          </a:p>
          <a:p>
            <a:pPr marL="13241" marR="683823" algn="ctr" defTabSz="1371600">
              <a:lnSpc>
                <a:spcPct val="110000"/>
              </a:lnSpc>
              <a:spcBef>
                <a:spcPts val="117"/>
              </a:spcBef>
              <a:defRPr/>
            </a:pPr>
            <a:r>
              <a:rPr lang="en-US" sz="2000" dirty="0">
                <a:solidFill>
                  <a:srgbClr val="000000"/>
                </a:solidFill>
                <a:latin typeface="Arial"/>
              </a:rPr>
              <a:t>                13 % increase</a:t>
            </a:r>
            <a:endParaRPr lang="en-US" sz="2000" dirty="0">
              <a:solidFill>
                <a:srgbClr val="FFFFFF">
                  <a:lumMod val="50000"/>
                </a:srgbClr>
              </a:solidFill>
              <a:latin typeface="Calibri (Body)"/>
            </a:endParaRPr>
          </a:p>
        </p:txBody>
      </p:sp>
      <p:sp>
        <p:nvSpPr>
          <p:cNvPr id="15" name="Text Box 540">
            <a:extLst>
              <a:ext uri="{FF2B5EF4-FFF2-40B4-BE49-F238E27FC236}">
                <a16:creationId xmlns:a16="http://schemas.microsoft.com/office/drawing/2014/main" id="{AF5FA49F-C023-8C0E-295D-D2289EB800E8}"/>
              </a:ext>
            </a:extLst>
          </p:cNvPr>
          <p:cNvSpPr txBox="1">
            <a:spLocks noChangeArrowheads="1"/>
          </p:cNvSpPr>
          <p:nvPr/>
        </p:nvSpPr>
        <p:spPr bwMode="auto">
          <a:xfrm>
            <a:off x="11076638" y="2810287"/>
            <a:ext cx="4518608" cy="162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2000" b="1" dirty="0">
                <a:solidFill>
                  <a:srgbClr val="EEECE1">
                    <a:lumMod val="50000"/>
                  </a:srgbClr>
                </a:solidFill>
                <a:latin typeface="Calibri (Body)"/>
                <a:ea typeface="Arial" panose="020B0604020202020204" pitchFamily="34" charset="0"/>
              </a:rPr>
              <a:t>Network </a:t>
            </a:r>
            <a:r>
              <a:rPr lang="en-US" sz="2000" b="1" dirty="0">
                <a:solidFill>
                  <a:srgbClr val="EEECE1">
                    <a:lumMod val="50000"/>
                  </a:srgbClr>
                </a:solidFill>
                <a:latin typeface="Calibri (Body)"/>
              </a:rPr>
              <a:t>Length (Km) in 2024</a:t>
            </a:r>
          </a:p>
          <a:p>
            <a:pPr algn="ctr" defTabSz="1371600">
              <a:spcBef>
                <a:spcPts val="24"/>
              </a:spcBef>
              <a:defRPr/>
            </a:pPr>
            <a:endParaRPr lang="en-US" sz="2000" b="1" u="sng" dirty="0">
              <a:solidFill>
                <a:srgbClr val="F04F27"/>
              </a:solidFill>
              <a:uFill>
                <a:solidFill>
                  <a:srgbClr val="000000"/>
                </a:solidFill>
              </a:uFill>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2000" b="1" dirty="0">
                <a:solidFill>
                  <a:srgbClr val="315258">
                    <a:lumMod val="60000"/>
                    <a:lumOff val="40000"/>
                  </a:srgbClr>
                </a:solidFill>
                <a:uFill>
                  <a:solidFill>
                    <a:srgbClr val="000000"/>
                  </a:solidFill>
                </a:uFill>
                <a:latin typeface="Calibri (Body)"/>
              </a:rPr>
              <a:t>         </a:t>
            </a:r>
            <a:r>
              <a:rPr lang="en-US" sz="2000" b="1" u="sng" dirty="0">
                <a:solidFill>
                  <a:srgbClr val="315258">
                    <a:lumMod val="60000"/>
                    <a:lumOff val="40000"/>
                  </a:srgbClr>
                </a:solidFill>
                <a:uFill>
                  <a:solidFill>
                    <a:srgbClr val="000000"/>
                  </a:solidFill>
                </a:uFill>
                <a:latin typeface="Calibri (Body)"/>
              </a:rPr>
              <a:t>Transmission</a:t>
            </a:r>
            <a:r>
              <a:rPr lang="en-US" sz="2000" b="1" dirty="0">
                <a:solidFill>
                  <a:srgbClr val="F04F27"/>
                </a:solidFill>
                <a:latin typeface="Calibri (Body)"/>
                <a:ea typeface="Arial" panose="020B0604020202020204" pitchFamily="34" charset="0"/>
              </a:rPr>
              <a:t>	    </a:t>
            </a:r>
            <a:r>
              <a:rPr lang="en-US" sz="2000" b="1" u="sng" dirty="0">
                <a:solidFill>
                  <a:srgbClr val="315258">
                    <a:lumMod val="60000"/>
                    <a:lumOff val="40000"/>
                  </a:srgbClr>
                </a:solidFill>
                <a:uFill>
                  <a:solidFill>
                    <a:srgbClr val="000000"/>
                  </a:solidFill>
                </a:uFill>
                <a:latin typeface="Calibri (Body)"/>
              </a:rPr>
              <a:t>Distribution</a:t>
            </a:r>
          </a:p>
          <a:p>
            <a:pPr algn="ctr" defTabSz="1371600">
              <a:spcBef>
                <a:spcPts val="215"/>
              </a:spcBef>
              <a:tabLst>
                <a:tab pos="915918" algn="l"/>
              </a:tabLst>
              <a:defRPr/>
            </a:pPr>
            <a:r>
              <a:rPr lang="en-US" sz="2000" dirty="0">
                <a:solidFill>
                  <a:srgbClr val="000000"/>
                </a:solidFill>
                <a:latin typeface="Calibri (Body)"/>
              </a:rPr>
              <a:t>      4,636  </a:t>
            </a:r>
            <a:r>
              <a:rPr lang="en-US" sz="2000" b="1" dirty="0">
                <a:solidFill>
                  <a:srgbClr val="FFFF00"/>
                </a:solidFill>
                <a:latin typeface="Calibri (Body)"/>
                <a:ea typeface="Arial" panose="020B0604020202020204" pitchFamily="34" charset="0"/>
              </a:rPr>
              <a:t>	              </a:t>
            </a:r>
            <a:r>
              <a:rPr lang="en-US" sz="2000" dirty="0">
                <a:solidFill>
                  <a:srgbClr val="414042"/>
                </a:solidFill>
                <a:latin typeface="Calibri (Body)"/>
                <a:ea typeface="Arial" panose="020B0604020202020204" pitchFamily="34" charset="0"/>
              </a:rPr>
              <a:t> </a:t>
            </a:r>
            <a:r>
              <a:rPr lang="en-US" sz="2000" dirty="0">
                <a:solidFill>
                  <a:srgbClr val="000000"/>
                </a:solidFill>
                <a:latin typeface="Calibri (Body)"/>
              </a:rPr>
              <a:t> 19,561 </a:t>
            </a:r>
          </a:p>
          <a:p>
            <a:pPr algn="ctr" defTabSz="1371600">
              <a:spcBef>
                <a:spcPts val="215"/>
              </a:spcBef>
              <a:tabLst>
                <a:tab pos="915918" algn="l"/>
              </a:tabLst>
              <a:defRPr/>
            </a:pPr>
            <a:endParaRPr lang="en-US" sz="2000" dirty="0">
              <a:solidFill>
                <a:srgbClr val="000000"/>
              </a:solidFill>
              <a:latin typeface="Calibri (Body)"/>
            </a:endParaRPr>
          </a:p>
        </p:txBody>
      </p:sp>
      <p:grpSp>
        <p:nvGrpSpPr>
          <p:cNvPr id="16" name="Group 15">
            <a:extLst>
              <a:ext uri="{FF2B5EF4-FFF2-40B4-BE49-F238E27FC236}">
                <a16:creationId xmlns:a16="http://schemas.microsoft.com/office/drawing/2014/main" id="{C354B98B-9CA4-853F-AFC7-F90CE929D9C1}"/>
              </a:ext>
            </a:extLst>
          </p:cNvPr>
          <p:cNvGrpSpPr/>
          <p:nvPr/>
        </p:nvGrpSpPr>
        <p:grpSpPr>
          <a:xfrm>
            <a:off x="11047599" y="4409459"/>
            <a:ext cx="4884624" cy="1136921"/>
            <a:chOff x="6252433" y="3347112"/>
            <a:chExt cx="3982386" cy="926920"/>
          </a:xfrm>
        </p:grpSpPr>
        <p:sp>
          <p:nvSpPr>
            <p:cNvPr id="17" name="Text Box 540">
              <a:extLst>
                <a:ext uri="{FF2B5EF4-FFF2-40B4-BE49-F238E27FC236}">
                  <a16:creationId xmlns:a16="http://schemas.microsoft.com/office/drawing/2014/main" id="{82C741EE-50F4-1E26-5F9C-23B13E8FB699}"/>
                </a:ext>
              </a:extLst>
            </p:cNvPr>
            <p:cNvSpPr txBox="1">
              <a:spLocks noChangeArrowheads="1"/>
            </p:cNvSpPr>
            <p:nvPr/>
          </p:nvSpPr>
          <p:spPr bwMode="auto">
            <a:xfrm>
              <a:off x="6550842" y="3347112"/>
              <a:ext cx="3683977" cy="926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2000" b="1">
                  <a:solidFill>
                    <a:srgbClr val="EEECE1">
                      <a:lumMod val="50000"/>
                    </a:srgbClr>
                  </a:solidFill>
                  <a:latin typeface="Calibri (Body)"/>
                  <a:ea typeface="Arial" panose="020B0604020202020204" pitchFamily="34" charset="0"/>
                </a:rPr>
                <a:t>Number of Nonlinear Assets</a:t>
              </a:r>
            </a:p>
            <a:p>
              <a:pPr algn="ctr" defTabSz="1371600">
                <a:spcBef>
                  <a:spcPts val="24"/>
                </a:spcBef>
                <a:defRPr/>
              </a:pPr>
              <a:endParaRPr lang="en-US" sz="2000" b="1">
                <a:solidFill>
                  <a:srgbClr val="007AC1"/>
                </a:solidFill>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2000" b="1" u="sng">
                  <a:solidFill>
                    <a:srgbClr val="315258">
                      <a:lumMod val="60000"/>
                      <a:lumOff val="40000"/>
                    </a:srgbClr>
                  </a:solidFill>
                  <a:uFill>
                    <a:solidFill>
                      <a:srgbClr val="000000"/>
                    </a:solidFill>
                  </a:uFill>
                  <a:latin typeface="Calibri (Body)"/>
                  <a:ea typeface="Arial" panose="020B0604020202020204" pitchFamily="34" charset="0"/>
                </a:rPr>
                <a:t>             Reservoirs        </a:t>
              </a:r>
              <a:r>
                <a:rPr lang="en-US" sz="2000" b="1" u="sng">
                  <a:solidFill>
                    <a:srgbClr val="315258">
                      <a:lumMod val="60000"/>
                      <a:lumOff val="40000"/>
                    </a:srgbClr>
                  </a:solidFill>
                  <a:uFill>
                    <a:solidFill>
                      <a:srgbClr val="000000"/>
                    </a:solidFill>
                  </a:uFill>
                  <a:latin typeface="Calibri (Body)"/>
                </a:rPr>
                <a:t>Desalination Plants</a:t>
              </a:r>
            </a:p>
            <a:p>
              <a:pPr defTabSz="1371600">
                <a:spcBef>
                  <a:spcPts val="141"/>
                </a:spcBef>
                <a:tabLst>
                  <a:tab pos="669804" algn="l"/>
                  <a:tab pos="915918" algn="l"/>
                  <a:tab pos="1592732" algn="l"/>
                </a:tabLst>
                <a:defRPr/>
              </a:pPr>
              <a:r>
                <a:rPr lang="en-US" sz="2000" b="1">
                  <a:solidFill>
                    <a:srgbClr val="007AC1"/>
                  </a:solidFill>
                  <a:uFill>
                    <a:solidFill>
                      <a:srgbClr val="000000"/>
                    </a:solidFill>
                  </a:uFill>
                  <a:latin typeface="Calibri (Body)"/>
                </a:rPr>
                <a:t>                                       </a:t>
              </a:r>
              <a:r>
                <a:rPr lang="en-US" sz="2000">
                  <a:solidFill>
                    <a:srgbClr val="000000"/>
                  </a:solidFill>
                  <a:latin typeface="Calibri (Body)"/>
                </a:rPr>
                <a:t>390</a:t>
              </a:r>
              <a:r>
                <a:rPr lang="en-US" sz="2000" b="1">
                  <a:solidFill>
                    <a:srgbClr val="58595B"/>
                  </a:solidFill>
                  <a:latin typeface="Calibri (Body)"/>
                  <a:ea typeface="Arial" panose="020B0604020202020204" pitchFamily="34" charset="0"/>
                </a:rPr>
                <a:t>                        </a:t>
              </a:r>
              <a:r>
                <a:rPr lang="en-US" sz="2000">
                  <a:solidFill>
                    <a:srgbClr val="000000"/>
                  </a:solidFill>
                  <a:latin typeface="Calibri (Body)"/>
                </a:rPr>
                <a:t>55</a:t>
              </a:r>
            </a:p>
          </p:txBody>
        </p:sp>
        <p:pic>
          <p:nvPicPr>
            <p:cNvPr id="18" name="Picture 17" descr="Icon&#10;&#10;Description automatically generated">
              <a:extLst>
                <a:ext uri="{FF2B5EF4-FFF2-40B4-BE49-F238E27FC236}">
                  <a16:creationId xmlns:a16="http://schemas.microsoft.com/office/drawing/2014/main" id="{A78D4D5E-E187-7A1B-E824-BAE09CE24359}"/>
                </a:ext>
              </a:extLst>
            </p:cNvPr>
            <p:cNvPicPr>
              <a:picLocks noChangeAspect="1"/>
            </p:cNvPicPr>
            <p:nvPr/>
          </p:nvPicPr>
          <p:blipFill>
            <a:blip r:embed="rId6" cstate="print">
              <a:clrChange>
                <a:clrFrom>
                  <a:srgbClr val="B3B0A7"/>
                </a:clrFrom>
                <a:clrTo>
                  <a:srgbClr val="B3B0A7">
                    <a:alpha val="0"/>
                  </a:srgbClr>
                </a:clrTo>
              </a:clrChange>
              <a:duotone>
                <a:prstClr val="black"/>
                <a:srgbClr val="00E7E2">
                  <a:tint val="45000"/>
                  <a:satMod val="400000"/>
                </a:srgbClr>
              </a:duotone>
              <a:extLst>
                <a:ext uri="{28A0092B-C50C-407E-A947-70E740481C1C}">
                  <a14:useLocalDpi xmlns:a14="http://schemas.microsoft.com/office/drawing/2010/main" val="0"/>
                </a:ext>
              </a:extLst>
            </a:blip>
            <a:stretch>
              <a:fillRect/>
            </a:stretch>
          </p:blipFill>
          <p:spPr>
            <a:xfrm>
              <a:off x="6252433" y="3521228"/>
              <a:ext cx="1070034" cy="617945"/>
            </a:xfrm>
            <a:prstGeom prst="rect">
              <a:avLst/>
            </a:prstGeom>
          </p:spPr>
        </p:pic>
      </p:grpSp>
      <p:grpSp>
        <p:nvGrpSpPr>
          <p:cNvPr id="19" name="Group 18">
            <a:extLst>
              <a:ext uri="{FF2B5EF4-FFF2-40B4-BE49-F238E27FC236}">
                <a16:creationId xmlns:a16="http://schemas.microsoft.com/office/drawing/2014/main" id="{9F8EA823-FD2A-AEF4-ACE1-041B103B952E}"/>
              </a:ext>
            </a:extLst>
          </p:cNvPr>
          <p:cNvGrpSpPr/>
          <p:nvPr/>
        </p:nvGrpSpPr>
        <p:grpSpPr>
          <a:xfrm>
            <a:off x="6713572" y="4285533"/>
            <a:ext cx="4518608" cy="1366103"/>
            <a:chOff x="9954310" y="3308074"/>
            <a:chExt cx="3683977" cy="1393152"/>
          </a:xfrm>
        </p:grpSpPr>
        <p:sp>
          <p:nvSpPr>
            <p:cNvPr id="20" name="Text Box 540">
              <a:extLst>
                <a:ext uri="{FF2B5EF4-FFF2-40B4-BE49-F238E27FC236}">
                  <a16:creationId xmlns:a16="http://schemas.microsoft.com/office/drawing/2014/main" id="{94B5D632-4DDD-D860-8F35-A92AF2739112}"/>
                </a:ext>
              </a:extLst>
            </p:cNvPr>
            <p:cNvSpPr txBox="1">
              <a:spLocks noChangeArrowheads="1"/>
            </p:cNvSpPr>
            <p:nvPr/>
          </p:nvSpPr>
          <p:spPr bwMode="auto">
            <a:xfrm>
              <a:off x="9954310" y="3308074"/>
              <a:ext cx="3683977" cy="139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2000" b="1" dirty="0">
                  <a:solidFill>
                    <a:srgbClr val="EEECE1">
                      <a:lumMod val="50000"/>
                    </a:srgbClr>
                  </a:solidFill>
                  <a:latin typeface="Calibri (Body)"/>
                  <a:ea typeface="Arial" panose="020B0604020202020204" pitchFamily="34" charset="0"/>
                </a:rPr>
                <a:t>    Water Active accounts (Thousands) </a:t>
              </a:r>
              <a:endParaRPr lang="en-US" sz="2000" b="1" dirty="0">
                <a:solidFill>
                  <a:srgbClr val="414042"/>
                </a:solidFill>
                <a:latin typeface="Calibri (Body)"/>
                <a:ea typeface="Arial" panose="020B0604020202020204" pitchFamily="34" charset="0"/>
              </a:endParaRPr>
            </a:p>
            <a:p>
              <a:pPr algn="ctr" defTabSz="1371600">
                <a:spcBef>
                  <a:spcPts val="24"/>
                </a:spcBef>
                <a:defRPr/>
              </a:pPr>
              <a:endParaRPr lang="en-US" sz="2000" b="1" dirty="0">
                <a:solidFill>
                  <a:srgbClr val="888686"/>
                </a:solidFill>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2000" b="1" u="sng" dirty="0">
                  <a:solidFill>
                    <a:srgbClr val="315258">
                      <a:lumMod val="60000"/>
                      <a:lumOff val="40000"/>
                    </a:srgbClr>
                  </a:solidFill>
                  <a:uFill>
                    <a:solidFill>
                      <a:srgbClr val="000000"/>
                    </a:solidFill>
                  </a:uFill>
                  <a:latin typeface="Calibri (Body)"/>
                </a:rPr>
                <a:t>2023</a:t>
              </a:r>
              <a:r>
                <a:rPr lang="en-US" sz="2000" b="1" dirty="0">
                  <a:solidFill>
                    <a:srgbClr val="F04F27"/>
                  </a:solidFill>
                  <a:latin typeface="Calibri (Body)"/>
                  <a:ea typeface="Arial" panose="020B0604020202020204" pitchFamily="34" charset="0"/>
                </a:rPr>
                <a:t>	      </a:t>
              </a:r>
              <a:r>
                <a:rPr lang="en-US" sz="2000" b="1" u="sng" dirty="0">
                  <a:solidFill>
                    <a:srgbClr val="315258">
                      <a:lumMod val="60000"/>
                      <a:lumOff val="40000"/>
                    </a:srgbClr>
                  </a:solidFill>
                  <a:uFill>
                    <a:solidFill>
                      <a:srgbClr val="000000"/>
                    </a:solidFill>
                  </a:uFill>
                  <a:latin typeface="Calibri (Body)"/>
                </a:rPr>
                <a:t>2024</a:t>
              </a:r>
            </a:p>
            <a:p>
              <a:pPr algn="ctr" defTabSz="1371600">
                <a:spcBef>
                  <a:spcPts val="215"/>
                </a:spcBef>
                <a:tabLst>
                  <a:tab pos="915918" algn="l"/>
                </a:tabLst>
                <a:defRPr/>
              </a:pPr>
              <a:r>
                <a:rPr lang="en-US" sz="2000" dirty="0">
                  <a:solidFill>
                    <a:srgbClr val="000000"/>
                  </a:solidFill>
                  <a:latin typeface="Calibri (Body)"/>
                </a:rPr>
                <a:t> </a:t>
              </a:r>
              <a:r>
                <a:rPr lang="en-US" sz="2000" b="1" dirty="0">
                  <a:solidFill>
                    <a:srgbClr val="58595B"/>
                  </a:solidFill>
                  <a:latin typeface="Calibri (Body)"/>
                  <a:ea typeface="Arial" panose="020B0604020202020204" pitchFamily="34" charset="0"/>
                </a:rPr>
                <a:t>717              736 	</a:t>
              </a:r>
              <a:endParaRPr lang="en-US" sz="2000" dirty="0">
                <a:solidFill>
                  <a:srgbClr val="000000"/>
                </a:solidFill>
                <a:latin typeface="Calibri (Body)"/>
              </a:endParaRPr>
            </a:p>
            <a:p>
              <a:pPr algn="ctr" defTabSz="1371600">
                <a:spcBef>
                  <a:spcPts val="215"/>
                </a:spcBef>
                <a:tabLst>
                  <a:tab pos="915918" algn="l"/>
                </a:tabLst>
                <a:defRPr/>
              </a:pPr>
              <a:r>
                <a:rPr lang="en-US" sz="2000" dirty="0">
                  <a:solidFill>
                    <a:srgbClr val="000000"/>
                  </a:solidFill>
                  <a:latin typeface="Arial"/>
                </a:rPr>
                <a:t>3 % increase</a:t>
              </a:r>
              <a:endParaRPr lang="en-US" sz="2000" dirty="0">
                <a:solidFill>
                  <a:srgbClr val="FFFFFF">
                    <a:lumMod val="50000"/>
                  </a:srgbClr>
                </a:solidFill>
                <a:latin typeface="Calibri (Body)"/>
              </a:endParaRPr>
            </a:p>
          </p:txBody>
        </p:sp>
        <p:pic>
          <p:nvPicPr>
            <p:cNvPr id="21" name="Graphic 20">
              <a:extLst>
                <a:ext uri="{FF2B5EF4-FFF2-40B4-BE49-F238E27FC236}">
                  <a16:creationId xmlns:a16="http://schemas.microsoft.com/office/drawing/2014/main" id="{5AE5F91E-931D-A1AF-9189-78DC925F12D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33018" y="3516334"/>
              <a:ext cx="730824" cy="876714"/>
            </a:xfrm>
            <a:prstGeom prst="rect">
              <a:avLst/>
            </a:prstGeom>
          </p:spPr>
        </p:pic>
      </p:grpSp>
      <p:sp>
        <p:nvSpPr>
          <p:cNvPr id="22" name="Text Box 540">
            <a:extLst>
              <a:ext uri="{FF2B5EF4-FFF2-40B4-BE49-F238E27FC236}">
                <a16:creationId xmlns:a16="http://schemas.microsoft.com/office/drawing/2014/main" id="{AC71CDBF-EDCB-44D9-D0CD-EC554AC2C348}"/>
              </a:ext>
            </a:extLst>
          </p:cNvPr>
          <p:cNvSpPr txBox="1">
            <a:spLocks noChangeArrowheads="1"/>
          </p:cNvSpPr>
          <p:nvPr/>
        </p:nvSpPr>
        <p:spPr bwMode="auto">
          <a:xfrm>
            <a:off x="2389583" y="2279305"/>
            <a:ext cx="4518608" cy="41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defRPr/>
            </a:pPr>
            <a:r>
              <a:rPr lang="en-US" sz="2000" b="1">
                <a:solidFill>
                  <a:srgbClr val="315258">
                    <a:lumMod val="60000"/>
                    <a:lumOff val="40000"/>
                  </a:srgbClr>
                </a:solidFill>
                <a:latin typeface="Nunito Sans ExtraLight" pitchFamily="2" charset="0"/>
                <a:ea typeface="Arial" panose="020B0604020202020204" pitchFamily="34" charset="0"/>
              </a:rPr>
              <a:t>OWWSC Responsible Area</a:t>
            </a:r>
          </a:p>
          <a:p>
            <a:pPr algn="ctr" defTabSz="1371600">
              <a:spcBef>
                <a:spcPts val="24"/>
              </a:spcBef>
              <a:defRPr/>
            </a:pPr>
            <a:endParaRPr lang="en-US" sz="2000">
              <a:solidFill>
                <a:srgbClr val="315258">
                  <a:lumMod val="60000"/>
                  <a:lumOff val="40000"/>
                </a:srgbClr>
              </a:solidFill>
              <a:latin typeface="Arial" panose="020B0604020202020204" pitchFamily="34" charset="0"/>
              <a:ea typeface="Arial" panose="020B0604020202020204" pitchFamily="34" charset="0"/>
            </a:endParaRPr>
          </a:p>
        </p:txBody>
      </p:sp>
      <p:pic>
        <p:nvPicPr>
          <p:cNvPr id="23" name="Picture 22" descr="A black pipe with a white background&#10;&#10;Description automatically generated">
            <a:extLst>
              <a:ext uri="{FF2B5EF4-FFF2-40B4-BE49-F238E27FC236}">
                <a16:creationId xmlns:a16="http://schemas.microsoft.com/office/drawing/2014/main" id="{4C76B904-600A-D25A-46FC-AFB652C6577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94840" y="2816790"/>
            <a:ext cx="1386893" cy="1386893"/>
          </a:xfrm>
          <a:prstGeom prst="rect">
            <a:avLst/>
          </a:prstGeom>
          <a:ln>
            <a:noFill/>
          </a:ln>
          <a:effectLst>
            <a:softEdge rad="112500"/>
          </a:effectLst>
        </p:spPr>
      </p:pic>
      <p:sp>
        <p:nvSpPr>
          <p:cNvPr id="24" name="Text Box 540">
            <a:extLst>
              <a:ext uri="{FF2B5EF4-FFF2-40B4-BE49-F238E27FC236}">
                <a16:creationId xmlns:a16="http://schemas.microsoft.com/office/drawing/2014/main" id="{3AFBE578-8919-4C58-B311-D94AABAB7259}"/>
              </a:ext>
            </a:extLst>
          </p:cNvPr>
          <p:cNvSpPr txBox="1">
            <a:spLocks noChangeArrowheads="1"/>
          </p:cNvSpPr>
          <p:nvPr/>
        </p:nvSpPr>
        <p:spPr bwMode="auto">
          <a:xfrm>
            <a:off x="7492385" y="5792418"/>
            <a:ext cx="4518608" cy="184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2000" b="1" dirty="0">
                <a:solidFill>
                  <a:srgbClr val="EEECE1">
                    <a:lumMod val="50000"/>
                  </a:srgbClr>
                </a:solidFill>
                <a:latin typeface="Calibri (Body)"/>
                <a:ea typeface="Arial" panose="020B0604020202020204" pitchFamily="34" charset="0"/>
              </a:rPr>
              <a:t>Total Water Production</a:t>
            </a:r>
            <a:endParaRPr lang="en-US" sz="2000" b="1" dirty="0">
              <a:solidFill>
                <a:srgbClr val="007AC1"/>
              </a:solidFill>
              <a:latin typeface="Calibri (Body)"/>
              <a:ea typeface="Arial" panose="020B0604020202020204" pitchFamily="34" charset="0"/>
            </a:endParaRPr>
          </a:p>
          <a:p>
            <a:pPr algn="ctr" defTabSz="1371600">
              <a:spcBef>
                <a:spcPts val="24"/>
              </a:spcBef>
              <a:defRPr/>
            </a:pPr>
            <a:r>
              <a:rPr lang="en-US" sz="2000" dirty="0">
                <a:solidFill>
                  <a:srgbClr val="414042"/>
                </a:solidFill>
                <a:latin typeface="Calibri (Body)"/>
                <a:ea typeface="Arial" panose="020B0604020202020204" pitchFamily="34" charset="0"/>
              </a:rPr>
              <a:t>(Million Cubic meters)</a:t>
            </a:r>
            <a:endParaRPr lang="en-US" sz="2000" dirty="0">
              <a:solidFill>
                <a:srgbClr val="000000"/>
              </a:solidFill>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2000" b="1" u="sng" dirty="0">
                <a:solidFill>
                  <a:srgbClr val="315258">
                    <a:lumMod val="60000"/>
                    <a:lumOff val="40000"/>
                  </a:srgbClr>
                </a:solidFill>
                <a:uFill>
                  <a:solidFill>
                    <a:srgbClr val="000000"/>
                  </a:solidFill>
                </a:uFill>
                <a:latin typeface="Calibri (Body)"/>
                <a:ea typeface="Arial" panose="020B0604020202020204" pitchFamily="34" charset="0"/>
              </a:rPr>
              <a:t>2023 </a:t>
            </a:r>
            <a:r>
              <a:rPr lang="en-US" sz="2000" b="1" dirty="0">
                <a:solidFill>
                  <a:srgbClr val="F04F27"/>
                </a:solidFill>
                <a:latin typeface="Calibri (Body)"/>
                <a:ea typeface="Arial" panose="020B0604020202020204" pitchFamily="34" charset="0"/>
              </a:rPr>
              <a:t>	 </a:t>
            </a:r>
            <a:r>
              <a:rPr lang="en-US" sz="2000" b="1" u="sng" dirty="0">
                <a:solidFill>
                  <a:srgbClr val="315258">
                    <a:lumMod val="60000"/>
                    <a:lumOff val="40000"/>
                  </a:srgbClr>
                </a:solidFill>
                <a:uFill>
                  <a:solidFill>
                    <a:srgbClr val="000000"/>
                  </a:solidFill>
                </a:uFill>
                <a:latin typeface="Calibri (Body)"/>
              </a:rPr>
              <a:t>2024 (up to Nov.)</a:t>
            </a:r>
          </a:p>
          <a:p>
            <a:pPr algn="ctr" defTabSz="1371600">
              <a:spcBef>
                <a:spcPts val="215"/>
              </a:spcBef>
              <a:tabLst>
                <a:tab pos="915918" algn="l"/>
              </a:tabLst>
              <a:defRPr/>
            </a:pPr>
            <a:r>
              <a:rPr lang="en-US" sz="2000" dirty="0">
                <a:solidFill>
                  <a:srgbClr val="000000"/>
                </a:solidFill>
                <a:latin typeface="Calibri (Body)"/>
              </a:rPr>
              <a:t>449                               409</a:t>
            </a:r>
          </a:p>
        </p:txBody>
      </p:sp>
      <p:pic>
        <p:nvPicPr>
          <p:cNvPr id="25" name="Picture 24" descr="A line drawing of a factory&#10;&#10;Description automatically generated">
            <a:extLst>
              <a:ext uri="{FF2B5EF4-FFF2-40B4-BE49-F238E27FC236}">
                <a16:creationId xmlns:a16="http://schemas.microsoft.com/office/drawing/2014/main" id="{F762FDB4-467A-390D-46A0-B5C95F9F38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97116" y="5625628"/>
            <a:ext cx="1504164" cy="1504164"/>
          </a:xfrm>
          <a:prstGeom prst="rect">
            <a:avLst/>
          </a:prstGeom>
        </p:spPr>
      </p:pic>
      <p:pic>
        <p:nvPicPr>
          <p:cNvPr id="26" name="Picture 25" descr="A line drawing of a factory&#10;&#10;Description automatically generated">
            <a:extLst>
              <a:ext uri="{FF2B5EF4-FFF2-40B4-BE49-F238E27FC236}">
                <a16:creationId xmlns:a16="http://schemas.microsoft.com/office/drawing/2014/main" id="{BD30E182-D052-9663-D2A8-FEAA278DF0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02097" y="5633971"/>
            <a:ext cx="1332600" cy="1332600"/>
          </a:xfrm>
          <a:prstGeom prst="rect">
            <a:avLst/>
          </a:prstGeom>
        </p:spPr>
      </p:pic>
      <p:sp>
        <p:nvSpPr>
          <p:cNvPr id="27" name="Text Box 540">
            <a:extLst>
              <a:ext uri="{FF2B5EF4-FFF2-40B4-BE49-F238E27FC236}">
                <a16:creationId xmlns:a16="http://schemas.microsoft.com/office/drawing/2014/main" id="{B035D2DA-0874-DF17-0B66-0F955F49BDA7}"/>
              </a:ext>
            </a:extLst>
          </p:cNvPr>
          <p:cNvSpPr txBox="1">
            <a:spLocks noChangeArrowheads="1"/>
          </p:cNvSpPr>
          <p:nvPr/>
        </p:nvSpPr>
        <p:spPr bwMode="auto">
          <a:xfrm>
            <a:off x="11495470" y="5741415"/>
            <a:ext cx="4518608" cy="127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2000" b="1" dirty="0">
                <a:solidFill>
                  <a:srgbClr val="EEECE1">
                    <a:lumMod val="50000"/>
                  </a:srgbClr>
                </a:solidFill>
                <a:latin typeface="Calibri (Body)"/>
                <a:ea typeface="Arial" panose="020B0604020202020204" pitchFamily="34" charset="0"/>
              </a:rPr>
              <a:t>Total Water Sourced </a:t>
            </a:r>
          </a:p>
          <a:p>
            <a:pPr algn="ctr" defTabSz="1371600">
              <a:spcBef>
                <a:spcPts val="24"/>
              </a:spcBef>
              <a:defRPr/>
            </a:pPr>
            <a:r>
              <a:rPr lang="en-US" sz="2000" dirty="0">
                <a:solidFill>
                  <a:srgbClr val="414042"/>
                </a:solidFill>
                <a:latin typeface="Calibri (Body)"/>
                <a:ea typeface="Arial" panose="020B0604020202020204" pitchFamily="34" charset="0"/>
              </a:rPr>
              <a:t>(Million Cubic meters)</a:t>
            </a:r>
            <a:endParaRPr lang="en-US" sz="2000" dirty="0">
              <a:solidFill>
                <a:srgbClr val="000000"/>
              </a:solidFill>
              <a:latin typeface="Calibri (Body)"/>
              <a:ea typeface="Arial" panose="020B0604020202020204" pitchFamily="34" charset="0"/>
            </a:endParaRPr>
          </a:p>
          <a:p>
            <a:pPr algn="ctr">
              <a:spcBef>
                <a:spcPts val="141"/>
              </a:spcBef>
              <a:tabLst>
                <a:tab pos="669804" algn="l"/>
                <a:tab pos="915918" algn="l"/>
                <a:tab pos="1592732" algn="l"/>
              </a:tabLst>
              <a:defRPr/>
            </a:pPr>
            <a:r>
              <a:rPr lang="en-US" sz="2000" b="1" u="sng" dirty="0">
                <a:solidFill>
                  <a:srgbClr val="315258">
                    <a:lumMod val="60000"/>
                    <a:lumOff val="40000"/>
                  </a:srgbClr>
                </a:solidFill>
                <a:uFill>
                  <a:solidFill>
                    <a:srgbClr val="000000"/>
                  </a:solidFill>
                </a:uFill>
                <a:latin typeface="Calibri (Body)"/>
              </a:rPr>
              <a:t>2023</a:t>
            </a:r>
            <a:r>
              <a:rPr lang="en-US" sz="2000" b="1" dirty="0">
                <a:solidFill>
                  <a:srgbClr val="F04F27"/>
                </a:solidFill>
                <a:latin typeface="Calibri (Body)"/>
                <a:ea typeface="Arial" panose="020B0604020202020204" pitchFamily="34" charset="0"/>
              </a:rPr>
              <a:t>	     </a:t>
            </a:r>
            <a:r>
              <a:rPr lang="en-US" sz="2000" b="1" u="sng" dirty="0">
                <a:solidFill>
                  <a:srgbClr val="315258">
                    <a:lumMod val="60000"/>
                    <a:lumOff val="40000"/>
                  </a:srgbClr>
                </a:solidFill>
                <a:uFill>
                  <a:solidFill>
                    <a:srgbClr val="000000"/>
                  </a:solidFill>
                </a:uFill>
                <a:latin typeface="Calibri (Body)"/>
              </a:rPr>
              <a:t>2024 (up to Nov.)</a:t>
            </a:r>
          </a:p>
          <a:p>
            <a:pPr algn="ctr" defTabSz="1371600">
              <a:spcBef>
                <a:spcPts val="215"/>
              </a:spcBef>
              <a:tabLst>
                <a:tab pos="915918" algn="l"/>
              </a:tabLst>
              <a:defRPr/>
            </a:pPr>
            <a:r>
              <a:rPr lang="en-US" sz="2000" dirty="0">
                <a:solidFill>
                  <a:srgbClr val="000000"/>
                </a:solidFill>
                <a:latin typeface="Calibri (Body)"/>
              </a:rPr>
              <a:t>1.26                              </a:t>
            </a:r>
            <a:r>
              <a:rPr lang="en-US" sz="2000" dirty="0">
                <a:latin typeface="Calibri (Body)"/>
              </a:rPr>
              <a:t>1.22</a:t>
            </a:r>
          </a:p>
        </p:txBody>
      </p:sp>
      <p:pic>
        <p:nvPicPr>
          <p:cNvPr id="28" name="Picture 27" descr="A black pipe with a white background&#10;&#10;Description automatically generated">
            <a:extLst>
              <a:ext uri="{FF2B5EF4-FFF2-40B4-BE49-F238E27FC236}">
                <a16:creationId xmlns:a16="http://schemas.microsoft.com/office/drawing/2014/main" id="{74076401-D4BB-03C0-1AA6-A8A97C0E632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50114" y="2829474"/>
            <a:ext cx="1386893" cy="1386893"/>
          </a:xfrm>
          <a:prstGeom prst="rect">
            <a:avLst/>
          </a:prstGeom>
          <a:ln>
            <a:noFill/>
          </a:ln>
          <a:effectLst>
            <a:softEdge rad="112500"/>
          </a:effectLst>
        </p:spPr>
      </p:pic>
      <p:sp>
        <p:nvSpPr>
          <p:cNvPr id="29" name="Text Box 540">
            <a:extLst>
              <a:ext uri="{FF2B5EF4-FFF2-40B4-BE49-F238E27FC236}">
                <a16:creationId xmlns:a16="http://schemas.microsoft.com/office/drawing/2014/main" id="{B92B90B9-E821-C72E-F14C-83882C2A54B7}"/>
              </a:ext>
            </a:extLst>
          </p:cNvPr>
          <p:cNvSpPr txBox="1">
            <a:spLocks noChangeArrowheads="1"/>
          </p:cNvSpPr>
          <p:nvPr/>
        </p:nvSpPr>
        <p:spPr bwMode="auto">
          <a:xfrm>
            <a:off x="8299032" y="7487905"/>
            <a:ext cx="5606130" cy="225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30"/>
              </a:spcBef>
              <a:defRPr/>
            </a:pPr>
            <a:r>
              <a:rPr lang="en-US" sz="2000" b="1" dirty="0">
                <a:solidFill>
                  <a:srgbClr val="315258">
                    <a:lumMod val="60000"/>
                    <a:lumOff val="40000"/>
                  </a:srgbClr>
                </a:solidFill>
                <a:latin typeface="Nunito Sans ExtraLight" pitchFamily="2" charset="0"/>
              </a:rPr>
              <a:t>Capex Projects Expenditures</a:t>
            </a:r>
          </a:p>
          <a:p>
            <a:pPr algn="ctr" defTabSz="1371600">
              <a:spcBef>
                <a:spcPts val="30"/>
              </a:spcBef>
              <a:defRPr/>
            </a:pPr>
            <a:r>
              <a:rPr lang="en-US" sz="2000" b="1" dirty="0">
                <a:solidFill>
                  <a:srgbClr val="007AC1"/>
                </a:solidFill>
                <a:latin typeface="Verdana" panose="020B0604030504040204" pitchFamily="34" charset="0"/>
                <a:ea typeface="Arial" panose="020B0604020202020204" pitchFamily="34" charset="0"/>
              </a:rPr>
              <a:t> </a:t>
            </a:r>
            <a:r>
              <a:rPr lang="en-US" sz="2000" b="1" dirty="0">
                <a:solidFill>
                  <a:srgbClr val="414042"/>
                </a:solidFill>
                <a:latin typeface="Nunito Sans ExtraLight" pitchFamily="2" charset="0"/>
                <a:ea typeface="Arial" panose="020B0604020202020204" pitchFamily="34" charset="0"/>
              </a:rPr>
              <a:t>(Million Omani Rials)</a:t>
            </a:r>
          </a:p>
          <a:p>
            <a:pPr algn="ctr" defTabSz="1371600">
              <a:spcBef>
                <a:spcPts val="173"/>
              </a:spcBef>
              <a:tabLst>
                <a:tab pos="819150" algn="l"/>
                <a:tab pos="1120140" algn="l"/>
                <a:tab pos="1947863" algn="l"/>
              </a:tabLst>
              <a:defRPr/>
            </a:pPr>
            <a:r>
              <a:rPr lang="en-US" sz="2000" b="1" u="sng" dirty="0">
                <a:solidFill>
                  <a:srgbClr val="007AC1"/>
                </a:solidFill>
                <a:uFill>
                  <a:solidFill>
                    <a:srgbClr val="000000"/>
                  </a:solidFill>
                </a:uFill>
                <a:latin typeface="Nunito Sans ExtraLight" pitchFamily="2" charset="0"/>
              </a:rPr>
              <a:t>2023</a:t>
            </a:r>
            <a:r>
              <a:rPr lang="en-US" sz="2000" b="1" u="sng" dirty="0">
                <a:solidFill>
                  <a:srgbClr val="F04F27"/>
                </a:solidFill>
                <a:uFill>
                  <a:solidFill>
                    <a:srgbClr val="000000"/>
                  </a:solidFill>
                </a:uFill>
                <a:latin typeface="Nunito Sans ExtraLight" pitchFamily="2" charset="0"/>
                <a:ea typeface="Arial" panose="020B0604020202020204" pitchFamily="34" charset="0"/>
              </a:rPr>
              <a:t>	</a:t>
            </a:r>
            <a:r>
              <a:rPr lang="en-US" sz="2000" b="1" dirty="0">
                <a:solidFill>
                  <a:srgbClr val="F04F27"/>
                </a:solidFill>
                <a:latin typeface="Nunito Sans ExtraLight" pitchFamily="2" charset="0"/>
                <a:ea typeface="Arial" panose="020B0604020202020204" pitchFamily="34" charset="0"/>
              </a:rPr>
              <a:t>	</a:t>
            </a:r>
            <a:r>
              <a:rPr lang="en-US" sz="2000" b="1" u="sng" dirty="0">
                <a:solidFill>
                  <a:srgbClr val="007AC1"/>
                </a:solidFill>
                <a:uFill>
                  <a:solidFill>
                    <a:srgbClr val="000000"/>
                  </a:solidFill>
                </a:uFill>
                <a:latin typeface="Nunito Sans ExtraLight" pitchFamily="2" charset="0"/>
                <a:ea typeface="Arial" panose="020B0604020202020204" pitchFamily="34" charset="0"/>
              </a:rPr>
              <a:t>2024</a:t>
            </a:r>
            <a:endParaRPr lang="en-US" sz="2000" b="1" dirty="0">
              <a:solidFill>
                <a:srgbClr val="000000"/>
              </a:solidFill>
              <a:latin typeface="Nunito Sans ExtraLight" pitchFamily="2" charset="0"/>
              <a:ea typeface="Arial" panose="020B0604020202020204" pitchFamily="34" charset="0"/>
            </a:endParaRPr>
          </a:p>
          <a:p>
            <a:pPr marL="2057400" lvl="3" defTabSz="1371600">
              <a:spcBef>
                <a:spcPts val="263"/>
              </a:spcBef>
              <a:tabLst>
                <a:tab pos="1120140" algn="l"/>
              </a:tabLst>
              <a:defRPr/>
            </a:pPr>
            <a:r>
              <a:rPr lang="en-US" sz="2000" b="1" dirty="0">
                <a:solidFill>
                  <a:srgbClr val="000000"/>
                </a:solidFill>
                <a:highlight>
                  <a:srgbClr val="FDFEF9"/>
                </a:highlight>
                <a:latin typeface="Nunito Sans ExtraLight" pitchFamily="2" charset="0"/>
              </a:rPr>
              <a:t>   </a:t>
            </a:r>
            <a:r>
              <a:rPr lang="en-US" sz="2000" b="1" dirty="0">
                <a:solidFill>
                  <a:srgbClr val="000000"/>
                </a:solidFill>
                <a:latin typeface="Nunito Sans ExtraLight" pitchFamily="2" charset="0"/>
              </a:rPr>
              <a:t>114         166</a:t>
            </a:r>
          </a:p>
          <a:p>
            <a:pPr marL="2057400" lvl="3" defTabSz="1371600">
              <a:spcBef>
                <a:spcPts val="263"/>
              </a:spcBef>
              <a:tabLst>
                <a:tab pos="1120140" algn="l"/>
              </a:tabLst>
              <a:defRPr/>
            </a:pPr>
            <a:r>
              <a:rPr lang="en-US" sz="2000" b="1" dirty="0">
                <a:solidFill>
                  <a:srgbClr val="000000"/>
                </a:solidFill>
                <a:latin typeface="Nunito Sans ExtraLight" pitchFamily="2" charset="0"/>
              </a:rPr>
              <a:t>    46 % increase</a:t>
            </a:r>
          </a:p>
        </p:txBody>
      </p:sp>
      <p:pic>
        <p:nvPicPr>
          <p:cNvPr id="30" name="Picture 29">
            <a:extLst>
              <a:ext uri="{FF2B5EF4-FFF2-40B4-BE49-F238E27FC236}">
                <a16:creationId xmlns:a16="http://schemas.microsoft.com/office/drawing/2014/main" id="{E7F77C9B-13E7-CB32-9FAD-3D235F45CB3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066997" y="7978287"/>
            <a:ext cx="994382" cy="994382"/>
          </a:xfrm>
          <a:prstGeom prst="rect">
            <a:avLst/>
          </a:prstGeom>
        </p:spPr>
      </p:pic>
      <p:grpSp>
        <p:nvGrpSpPr>
          <p:cNvPr id="31" name="Group 30">
            <a:extLst>
              <a:ext uri="{FF2B5EF4-FFF2-40B4-BE49-F238E27FC236}">
                <a16:creationId xmlns:a16="http://schemas.microsoft.com/office/drawing/2014/main" id="{95113B2E-E92A-5D7A-D5B2-9C52A9B0AF16}"/>
              </a:ext>
            </a:extLst>
          </p:cNvPr>
          <p:cNvGrpSpPr/>
          <p:nvPr/>
        </p:nvGrpSpPr>
        <p:grpSpPr>
          <a:xfrm>
            <a:off x="226356" y="499197"/>
            <a:ext cx="10280898" cy="1259478"/>
            <a:chOff x="-330040" y="436598"/>
            <a:chExt cx="6853932" cy="839652"/>
          </a:xfrm>
        </p:grpSpPr>
        <p:sp>
          <p:nvSpPr>
            <p:cNvPr id="32" name="Freeform 7">
              <a:extLst>
                <a:ext uri="{FF2B5EF4-FFF2-40B4-BE49-F238E27FC236}">
                  <a16:creationId xmlns:a16="http://schemas.microsoft.com/office/drawing/2014/main" id="{2AEC2165-D81D-296A-A92F-C7E37719AFFB}"/>
                </a:ext>
              </a:extLst>
            </p:cNvPr>
            <p:cNvSpPr>
              <a:spLocks/>
            </p:cNvSpPr>
            <p:nvPr/>
          </p:nvSpPr>
          <p:spPr bwMode="auto">
            <a:xfrm>
              <a:off x="0" y="442157"/>
              <a:ext cx="6523892" cy="795607"/>
            </a:xfrm>
            <a:custGeom>
              <a:avLst/>
              <a:gdLst>
                <a:gd name="T0" fmla="*/ 5301 w 5585"/>
                <a:gd name="T1" fmla="+- 0 1020 1020"/>
                <a:gd name="T2" fmla="*/ 1020 h 1985"/>
                <a:gd name="T3" fmla="*/ 0 w 5585"/>
                <a:gd name="T4" fmla="+- 0 1020 1020"/>
                <a:gd name="T5" fmla="*/ 1020 h 1985"/>
                <a:gd name="T6" fmla="*/ 0 w 5585"/>
                <a:gd name="T7" fmla="+- 0 3005 1020"/>
                <a:gd name="T8" fmla="*/ 3005 h 1985"/>
                <a:gd name="T9" fmla="*/ 5344 w 5585"/>
                <a:gd name="T10" fmla="+- 0 3005 1020"/>
                <a:gd name="T11" fmla="*/ 3005 h 1985"/>
                <a:gd name="T12" fmla="*/ 5420 w 5585"/>
                <a:gd name="T13" fmla="+- 0 2993 1020"/>
                <a:gd name="T14" fmla="*/ 2993 h 1985"/>
                <a:gd name="T15" fmla="*/ 5486 w 5585"/>
                <a:gd name="T16" fmla="+- 0 2958 1020"/>
                <a:gd name="T17" fmla="*/ 2958 h 1985"/>
                <a:gd name="T18" fmla="*/ 5538 w 5585"/>
                <a:gd name="T19" fmla="+- 0 2906 1020"/>
                <a:gd name="T20" fmla="*/ 2906 h 1985"/>
                <a:gd name="T21" fmla="*/ 5572 w 5585"/>
                <a:gd name="T22" fmla="+- 0 2841 1020"/>
                <a:gd name="T23" fmla="*/ 2841 h 1985"/>
                <a:gd name="T24" fmla="*/ 5584 w 5585"/>
                <a:gd name="T25" fmla="+- 0 2765 1020"/>
                <a:gd name="T26" fmla="*/ 2765 h 1985"/>
                <a:gd name="T27" fmla="*/ 5584 w 5585"/>
                <a:gd name="T28" fmla="+- 0 1304 1020"/>
                <a:gd name="T29" fmla="*/ 1304 h 1985"/>
                <a:gd name="T30" fmla="*/ 5574 w 5585"/>
                <a:gd name="T31" fmla="+- 0 1229 1020"/>
                <a:gd name="T32" fmla="*/ 1229 h 1985"/>
                <a:gd name="T33" fmla="*/ 5546 w 5585"/>
                <a:gd name="T34" fmla="+- 0 1161 1020"/>
                <a:gd name="T35" fmla="*/ 1161 h 1985"/>
                <a:gd name="T36" fmla="*/ 5501 w 5585"/>
                <a:gd name="T37" fmla="+- 0 1104 1020"/>
                <a:gd name="T38" fmla="*/ 1104 h 1985"/>
                <a:gd name="T39" fmla="*/ 5444 w 5585"/>
                <a:gd name="T40" fmla="+- 0 1059 1020"/>
                <a:gd name="T41" fmla="*/ 1059 h 1985"/>
                <a:gd name="T42" fmla="*/ 5376 w 5585"/>
                <a:gd name="T43" fmla="+- 0 1031 1020"/>
                <a:gd name="T44" fmla="*/ 1031 h 1985"/>
                <a:gd name="T45" fmla="*/ 5301 w 5585"/>
                <a:gd name="T46" fmla="+- 0 1020 1020"/>
                <a:gd name="T47" fmla="*/ 1020 h 1985"/>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 ang="0">
                  <a:pos x="T27" y="T29"/>
                </a:cxn>
                <a:cxn ang="0">
                  <a:pos x="T30" y="T32"/>
                </a:cxn>
                <a:cxn ang="0">
                  <a:pos x="T33" y="T35"/>
                </a:cxn>
                <a:cxn ang="0">
                  <a:pos x="T36" y="T38"/>
                </a:cxn>
                <a:cxn ang="0">
                  <a:pos x="T39" y="T41"/>
                </a:cxn>
                <a:cxn ang="0">
                  <a:pos x="T42" y="T44"/>
                </a:cxn>
                <a:cxn ang="0">
                  <a:pos x="T45" y="T47"/>
                </a:cxn>
              </a:cxnLst>
              <a:rect l="0" t="0" r="r" b="b"/>
              <a:pathLst>
                <a:path w="5585" h="1985">
                  <a:moveTo>
                    <a:pt x="5301" y="0"/>
                  </a:moveTo>
                  <a:lnTo>
                    <a:pt x="0" y="0"/>
                  </a:lnTo>
                  <a:lnTo>
                    <a:pt x="0" y="1985"/>
                  </a:lnTo>
                  <a:lnTo>
                    <a:pt x="5344" y="1985"/>
                  </a:lnTo>
                  <a:lnTo>
                    <a:pt x="5420" y="1973"/>
                  </a:lnTo>
                  <a:lnTo>
                    <a:pt x="5486" y="1938"/>
                  </a:lnTo>
                  <a:lnTo>
                    <a:pt x="5538" y="1886"/>
                  </a:lnTo>
                  <a:lnTo>
                    <a:pt x="5572" y="1821"/>
                  </a:lnTo>
                  <a:lnTo>
                    <a:pt x="5584" y="1745"/>
                  </a:lnTo>
                  <a:lnTo>
                    <a:pt x="5584" y="284"/>
                  </a:lnTo>
                  <a:lnTo>
                    <a:pt x="5574" y="209"/>
                  </a:lnTo>
                  <a:lnTo>
                    <a:pt x="5546" y="141"/>
                  </a:lnTo>
                  <a:lnTo>
                    <a:pt x="5501" y="84"/>
                  </a:lnTo>
                  <a:lnTo>
                    <a:pt x="5444" y="39"/>
                  </a:lnTo>
                  <a:lnTo>
                    <a:pt x="5376" y="11"/>
                  </a:lnTo>
                  <a:lnTo>
                    <a:pt x="5301" y="0"/>
                  </a:lnTo>
                  <a:close/>
                </a:path>
              </a:pathLst>
            </a:custGeom>
            <a:solidFill>
              <a:schemeClr val="accent1">
                <a:lumMod val="20000"/>
                <a:lumOff val="80000"/>
              </a:schemeClr>
            </a:solidFill>
            <a:ln>
              <a:noFill/>
            </a:ln>
          </p:spPr>
          <p:txBody>
            <a:bodyPr rot="0" vert="horz" wrap="square" lIns="137160" tIns="68580" rIns="137160" bIns="68580" anchor="t" anchorCtr="0" upright="1">
              <a:noAutofit/>
            </a:bodyPr>
            <a:lstStyle/>
            <a:p>
              <a:pPr defTabSz="1371600">
                <a:defRPr/>
              </a:pPr>
              <a:endParaRPr lang="en-US" sz="2000">
                <a:solidFill>
                  <a:srgbClr val="000000"/>
                </a:solidFill>
                <a:latin typeface="Calibri (Body)"/>
              </a:endParaRPr>
            </a:p>
          </p:txBody>
        </p:sp>
        <p:grpSp>
          <p:nvGrpSpPr>
            <p:cNvPr id="33" name="Group 32">
              <a:extLst>
                <a:ext uri="{FF2B5EF4-FFF2-40B4-BE49-F238E27FC236}">
                  <a16:creationId xmlns:a16="http://schemas.microsoft.com/office/drawing/2014/main" id="{B4F3E4EA-C2C4-C194-2E3B-EBF28AF1D2DB}"/>
                </a:ext>
              </a:extLst>
            </p:cNvPr>
            <p:cNvGrpSpPr/>
            <p:nvPr/>
          </p:nvGrpSpPr>
          <p:grpSpPr>
            <a:xfrm>
              <a:off x="18658" y="436598"/>
              <a:ext cx="255036" cy="823507"/>
              <a:chOff x="6054691" y="411345"/>
              <a:chExt cx="439740" cy="793390"/>
            </a:xfrm>
          </p:grpSpPr>
          <p:sp>
            <p:nvSpPr>
              <p:cNvPr id="36" name="Freeform 83">
                <a:extLst>
                  <a:ext uri="{FF2B5EF4-FFF2-40B4-BE49-F238E27FC236}">
                    <a16:creationId xmlns:a16="http://schemas.microsoft.com/office/drawing/2014/main" id="{E0A12949-8900-4604-B183-5C21C501C0DD}"/>
                  </a:ext>
                </a:extLst>
              </p:cNvPr>
              <p:cNvSpPr>
                <a:spLocks/>
              </p:cNvSpPr>
              <p:nvPr/>
            </p:nvSpPr>
            <p:spPr bwMode="auto">
              <a:xfrm rot="4798356">
                <a:off x="6115275" y="825579"/>
                <a:ext cx="485517" cy="272795"/>
              </a:xfrm>
              <a:custGeom>
                <a:avLst/>
                <a:gdLst>
                  <a:gd name="T0" fmla="+- 0 1314 712"/>
                  <a:gd name="T1" fmla="*/ T0 w 785"/>
                  <a:gd name="T2" fmla="+- 0 2537 2537"/>
                  <a:gd name="T3" fmla="*/ 2537 h 468"/>
                  <a:gd name="T4" fmla="+- 0 1253 712"/>
                  <a:gd name="T5" fmla="*/ T4 w 785"/>
                  <a:gd name="T6" fmla="+- 0 2547 2537"/>
                  <a:gd name="T7" fmla="*/ 2547 h 468"/>
                  <a:gd name="T8" fmla="+- 0 1192 712"/>
                  <a:gd name="T9" fmla="*/ T8 w 785"/>
                  <a:gd name="T10" fmla="+- 0 2567 2537"/>
                  <a:gd name="T11" fmla="*/ 2567 h 468"/>
                  <a:gd name="T12" fmla="+- 0 1131 712"/>
                  <a:gd name="T13" fmla="*/ T12 w 785"/>
                  <a:gd name="T14" fmla="+- 0 2596 2537"/>
                  <a:gd name="T15" fmla="*/ 2596 h 468"/>
                  <a:gd name="T16" fmla="+- 0 1071 712"/>
                  <a:gd name="T17" fmla="*/ T16 w 785"/>
                  <a:gd name="T18" fmla="+- 0 2633 2537"/>
                  <a:gd name="T19" fmla="*/ 2633 h 468"/>
                  <a:gd name="T20" fmla="+- 0 1013 712"/>
                  <a:gd name="T21" fmla="*/ T20 w 785"/>
                  <a:gd name="T22" fmla="+- 0 2676 2537"/>
                  <a:gd name="T23" fmla="*/ 2676 h 468"/>
                  <a:gd name="T24" fmla="+- 0 956 712"/>
                  <a:gd name="T25" fmla="*/ T24 w 785"/>
                  <a:gd name="T26" fmla="+- 0 2725 2537"/>
                  <a:gd name="T27" fmla="*/ 2725 h 468"/>
                  <a:gd name="T28" fmla="+- 0 902 712"/>
                  <a:gd name="T29" fmla="*/ T28 w 785"/>
                  <a:gd name="T30" fmla="+- 0 2777 2537"/>
                  <a:gd name="T31" fmla="*/ 2777 h 468"/>
                  <a:gd name="T32" fmla="+- 0 850 712"/>
                  <a:gd name="T33" fmla="*/ T32 w 785"/>
                  <a:gd name="T34" fmla="+- 0 2833 2537"/>
                  <a:gd name="T35" fmla="*/ 2833 h 468"/>
                  <a:gd name="T36" fmla="+- 0 800 712"/>
                  <a:gd name="T37" fmla="*/ T36 w 785"/>
                  <a:gd name="T38" fmla="+- 0 2890 2537"/>
                  <a:gd name="T39" fmla="*/ 2890 h 468"/>
                  <a:gd name="T40" fmla="+- 0 754 712"/>
                  <a:gd name="T41" fmla="*/ T40 w 785"/>
                  <a:gd name="T42" fmla="+- 0 2948 2537"/>
                  <a:gd name="T43" fmla="*/ 2948 h 468"/>
                  <a:gd name="T44" fmla="+- 0 712 712"/>
                  <a:gd name="T45" fmla="*/ T44 w 785"/>
                  <a:gd name="T46" fmla="+- 0 3005 2537"/>
                  <a:gd name="T47" fmla="*/ 3005 h 468"/>
                  <a:gd name="T48" fmla="+- 0 750 712"/>
                  <a:gd name="T49" fmla="*/ T48 w 785"/>
                  <a:gd name="T50" fmla="+- 0 2959 2537"/>
                  <a:gd name="T51" fmla="*/ 2959 h 468"/>
                  <a:gd name="T52" fmla="+- 0 802 712"/>
                  <a:gd name="T53" fmla="*/ T52 w 785"/>
                  <a:gd name="T54" fmla="+- 0 2910 2537"/>
                  <a:gd name="T55" fmla="*/ 2910 h 468"/>
                  <a:gd name="T56" fmla="+- 0 865 712"/>
                  <a:gd name="T57" fmla="*/ T56 w 785"/>
                  <a:gd name="T58" fmla="+- 0 2858 2537"/>
                  <a:gd name="T59" fmla="*/ 2858 h 468"/>
                  <a:gd name="T60" fmla="+- 0 936 712"/>
                  <a:gd name="T61" fmla="*/ T60 w 785"/>
                  <a:gd name="T62" fmla="+- 0 2806 2537"/>
                  <a:gd name="T63" fmla="*/ 2806 h 468"/>
                  <a:gd name="T64" fmla="+- 0 1013 712"/>
                  <a:gd name="T65" fmla="*/ T64 w 785"/>
                  <a:gd name="T66" fmla="+- 0 2756 2537"/>
                  <a:gd name="T67" fmla="*/ 2756 h 468"/>
                  <a:gd name="T68" fmla="+- 0 1094 712"/>
                  <a:gd name="T69" fmla="*/ T68 w 785"/>
                  <a:gd name="T70" fmla="+- 0 2709 2537"/>
                  <a:gd name="T71" fmla="*/ 2709 h 468"/>
                  <a:gd name="T72" fmla="+- 0 1177 712"/>
                  <a:gd name="T73" fmla="*/ T72 w 785"/>
                  <a:gd name="T74" fmla="+- 0 2668 2537"/>
                  <a:gd name="T75" fmla="*/ 2668 h 468"/>
                  <a:gd name="T76" fmla="+- 0 1259 712"/>
                  <a:gd name="T77" fmla="*/ T76 w 785"/>
                  <a:gd name="T78" fmla="+- 0 2631 2537"/>
                  <a:gd name="T79" fmla="*/ 2631 h 468"/>
                  <a:gd name="T80" fmla="+- 0 1320 712"/>
                  <a:gd name="T81" fmla="*/ T80 w 785"/>
                  <a:gd name="T82" fmla="+- 0 2609 2537"/>
                  <a:gd name="T83" fmla="*/ 2609 h 468"/>
                  <a:gd name="T84" fmla="+- 0 1389 712"/>
                  <a:gd name="T85" fmla="*/ T84 w 785"/>
                  <a:gd name="T86" fmla="+- 0 2595 2537"/>
                  <a:gd name="T87" fmla="*/ 2595 h 468"/>
                  <a:gd name="T88" fmla="+- 0 1496 712"/>
                  <a:gd name="T89" fmla="*/ T88 w 785"/>
                  <a:gd name="T90" fmla="+- 0 2579 2537"/>
                  <a:gd name="T91" fmla="*/ 2579 h 468"/>
                  <a:gd name="T92" fmla="+- 0 1436 712"/>
                  <a:gd name="T93" fmla="*/ T92 w 785"/>
                  <a:gd name="T94" fmla="+- 0 2552 2537"/>
                  <a:gd name="T95" fmla="*/ 2552 h 468"/>
                  <a:gd name="T96" fmla="+- 0 1376 712"/>
                  <a:gd name="T97" fmla="*/ T96 w 785"/>
                  <a:gd name="T98" fmla="+- 0 2538 2537"/>
                  <a:gd name="T99" fmla="*/ 2538 h 468"/>
                  <a:gd name="T100" fmla="+- 0 1314 712"/>
                  <a:gd name="T101" fmla="*/ T100 w 785"/>
                  <a:gd name="T102" fmla="+- 0 2537 2537"/>
                  <a:gd name="T103" fmla="*/ 2537 h 4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785" h="468">
                    <a:moveTo>
                      <a:pt x="602" y="0"/>
                    </a:moveTo>
                    <a:lnTo>
                      <a:pt x="541" y="10"/>
                    </a:lnTo>
                    <a:lnTo>
                      <a:pt x="480" y="30"/>
                    </a:lnTo>
                    <a:lnTo>
                      <a:pt x="419" y="59"/>
                    </a:lnTo>
                    <a:lnTo>
                      <a:pt x="359" y="96"/>
                    </a:lnTo>
                    <a:lnTo>
                      <a:pt x="301" y="139"/>
                    </a:lnTo>
                    <a:lnTo>
                      <a:pt x="244" y="188"/>
                    </a:lnTo>
                    <a:lnTo>
                      <a:pt x="190" y="240"/>
                    </a:lnTo>
                    <a:lnTo>
                      <a:pt x="138" y="296"/>
                    </a:lnTo>
                    <a:lnTo>
                      <a:pt x="88" y="353"/>
                    </a:lnTo>
                    <a:lnTo>
                      <a:pt x="42" y="411"/>
                    </a:lnTo>
                    <a:lnTo>
                      <a:pt x="0" y="468"/>
                    </a:lnTo>
                    <a:lnTo>
                      <a:pt x="38" y="422"/>
                    </a:lnTo>
                    <a:lnTo>
                      <a:pt x="90" y="373"/>
                    </a:lnTo>
                    <a:lnTo>
                      <a:pt x="153" y="321"/>
                    </a:lnTo>
                    <a:lnTo>
                      <a:pt x="224" y="269"/>
                    </a:lnTo>
                    <a:lnTo>
                      <a:pt x="301" y="219"/>
                    </a:lnTo>
                    <a:lnTo>
                      <a:pt x="382" y="172"/>
                    </a:lnTo>
                    <a:lnTo>
                      <a:pt x="465" y="131"/>
                    </a:lnTo>
                    <a:lnTo>
                      <a:pt x="547" y="94"/>
                    </a:lnTo>
                    <a:lnTo>
                      <a:pt x="608" y="72"/>
                    </a:lnTo>
                    <a:lnTo>
                      <a:pt x="677" y="58"/>
                    </a:lnTo>
                    <a:lnTo>
                      <a:pt x="784" y="42"/>
                    </a:lnTo>
                    <a:lnTo>
                      <a:pt x="724" y="15"/>
                    </a:lnTo>
                    <a:lnTo>
                      <a:pt x="664" y="1"/>
                    </a:lnTo>
                    <a:lnTo>
                      <a:pt x="602" y="0"/>
                    </a:lnTo>
                    <a:close/>
                  </a:path>
                </a:pathLst>
              </a:custGeom>
              <a:solidFill>
                <a:srgbClr val="1A1A1B">
                  <a:alpha val="50000"/>
                </a:srgbClr>
              </a:solidFill>
              <a:ln>
                <a:noFill/>
              </a:ln>
            </p:spPr>
            <p:txBody>
              <a:bodyPr rot="0" vert="horz" wrap="square" lIns="137160" tIns="68580" rIns="137160" bIns="68580" anchor="t" anchorCtr="0" upright="1">
                <a:noAutofit/>
              </a:bodyPr>
              <a:lstStyle/>
              <a:p>
                <a:pPr defTabSz="1371600">
                  <a:defRPr/>
                </a:pPr>
                <a:endParaRPr lang="en-US" sz="2000">
                  <a:solidFill>
                    <a:srgbClr val="000000"/>
                  </a:solidFill>
                  <a:latin typeface="Calibri (Body)"/>
                </a:endParaRPr>
              </a:p>
            </p:txBody>
          </p:sp>
          <p:sp>
            <p:nvSpPr>
              <p:cNvPr id="37" name="Freeform 83">
                <a:extLst>
                  <a:ext uri="{FF2B5EF4-FFF2-40B4-BE49-F238E27FC236}">
                    <a16:creationId xmlns:a16="http://schemas.microsoft.com/office/drawing/2014/main" id="{09A43420-70E1-22C4-013B-A13418F8FEA1}"/>
                  </a:ext>
                </a:extLst>
              </p:cNvPr>
              <p:cNvSpPr>
                <a:spLocks/>
              </p:cNvSpPr>
              <p:nvPr/>
            </p:nvSpPr>
            <p:spPr bwMode="auto">
              <a:xfrm rot="15789768">
                <a:off x="5937901" y="528135"/>
                <a:ext cx="506376" cy="272795"/>
              </a:xfrm>
              <a:custGeom>
                <a:avLst/>
                <a:gdLst>
                  <a:gd name="T0" fmla="+- 0 1314 712"/>
                  <a:gd name="T1" fmla="*/ T0 w 785"/>
                  <a:gd name="T2" fmla="+- 0 2537 2537"/>
                  <a:gd name="T3" fmla="*/ 2537 h 468"/>
                  <a:gd name="T4" fmla="+- 0 1253 712"/>
                  <a:gd name="T5" fmla="*/ T4 w 785"/>
                  <a:gd name="T6" fmla="+- 0 2547 2537"/>
                  <a:gd name="T7" fmla="*/ 2547 h 468"/>
                  <a:gd name="T8" fmla="+- 0 1192 712"/>
                  <a:gd name="T9" fmla="*/ T8 w 785"/>
                  <a:gd name="T10" fmla="+- 0 2567 2537"/>
                  <a:gd name="T11" fmla="*/ 2567 h 468"/>
                  <a:gd name="T12" fmla="+- 0 1131 712"/>
                  <a:gd name="T13" fmla="*/ T12 w 785"/>
                  <a:gd name="T14" fmla="+- 0 2596 2537"/>
                  <a:gd name="T15" fmla="*/ 2596 h 468"/>
                  <a:gd name="T16" fmla="+- 0 1071 712"/>
                  <a:gd name="T17" fmla="*/ T16 w 785"/>
                  <a:gd name="T18" fmla="+- 0 2633 2537"/>
                  <a:gd name="T19" fmla="*/ 2633 h 468"/>
                  <a:gd name="T20" fmla="+- 0 1013 712"/>
                  <a:gd name="T21" fmla="*/ T20 w 785"/>
                  <a:gd name="T22" fmla="+- 0 2676 2537"/>
                  <a:gd name="T23" fmla="*/ 2676 h 468"/>
                  <a:gd name="T24" fmla="+- 0 956 712"/>
                  <a:gd name="T25" fmla="*/ T24 w 785"/>
                  <a:gd name="T26" fmla="+- 0 2725 2537"/>
                  <a:gd name="T27" fmla="*/ 2725 h 468"/>
                  <a:gd name="T28" fmla="+- 0 902 712"/>
                  <a:gd name="T29" fmla="*/ T28 w 785"/>
                  <a:gd name="T30" fmla="+- 0 2777 2537"/>
                  <a:gd name="T31" fmla="*/ 2777 h 468"/>
                  <a:gd name="T32" fmla="+- 0 850 712"/>
                  <a:gd name="T33" fmla="*/ T32 w 785"/>
                  <a:gd name="T34" fmla="+- 0 2833 2537"/>
                  <a:gd name="T35" fmla="*/ 2833 h 468"/>
                  <a:gd name="T36" fmla="+- 0 800 712"/>
                  <a:gd name="T37" fmla="*/ T36 w 785"/>
                  <a:gd name="T38" fmla="+- 0 2890 2537"/>
                  <a:gd name="T39" fmla="*/ 2890 h 468"/>
                  <a:gd name="T40" fmla="+- 0 754 712"/>
                  <a:gd name="T41" fmla="*/ T40 w 785"/>
                  <a:gd name="T42" fmla="+- 0 2948 2537"/>
                  <a:gd name="T43" fmla="*/ 2948 h 468"/>
                  <a:gd name="T44" fmla="+- 0 712 712"/>
                  <a:gd name="T45" fmla="*/ T44 w 785"/>
                  <a:gd name="T46" fmla="+- 0 3005 2537"/>
                  <a:gd name="T47" fmla="*/ 3005 h 468"/>
                  <a:gd name="T48" fmla="+- 0 750 712"/>
                  <a:gd name="T49" fmla="*/ T48 w 785"/>
                  <a:gd name="T50" fmla="+- 0 2959 2537"/>
                  <a:gd name="T51" fmla="*/ 2959 h 468"/>
                  <a:gd name="T52" fmla="+- 0 802 712"/>
                  <a:gd name="T53" fmla="*/ T52 w 785"/>
                  <a:gd name="T54" fmla="+- 0 2910 2537"/>
                  <a:gd name="T55" fmla="*/ 2910 h 468"/>
                  <a:gd name="T56" fmla="+- 0 865 712"/>
                  <a:gd name="T57" fmla="*/ T56 w 785"/>
                  <a:gd name="T58" fmla="+- 0 2858 2537"/>
                  <a:gd name="T59" fmla="*/ 2858 h 468"/>
                  <a:gd name="T60" fmla="+- 0 936 712"/>
                  <a:gd name="T61" fmla="*/ T60 w 785"/>
                  <a:gd name="T62" fmla="+- 0 2806 2537"/>
                  <a:gd name="T63" fmla="*/ 2806 h 468"/>
                  <a:gd name="T64" fmla="+- 0 1013 712"/>
                  <a:gd name="T65" fmla="*/ T64 w 785"/>
                  <a:gd name="T66" fmla="+- 0 2756 2537"/>
                  <a:gd name="T67" fmla="*/ 2756 h 468"/>
                  <a:gd name="T68" fmla="+- 0 1094 712"/>
                  <a:gd name="T69" fmla="*/ T68 w 785"/>
                  <a:gd name="T70" fmla="+- 0 2709 2537"/>
                  <a:gd name="T71" fmla="*/ 2709 h 468"/>
                  <a:gd name="T72" fmla="+- 0 1177 712"/>
                  <a:gd name="T73" fmla="*/ T72 w 785"/>
                  <a:gd name="T74" fmla="+- 0 2668 2537"/>
                  <a:gd name="T75" fmla="*/ 2668 h 468"/>
                  <a:gd name="T76" fmla="+- 0 1259 712"/>
                  <a:gd name="T77" fmla="*/ T76 w 785"/>
                  <a:gd name="T78" fmla="+- 0 2631 2537"/>
                  <a:gd name="T79" fmla="*/ 2631 h 468"/>
                  <a:gd name="T80" fmla="+- 0 1320 712"/>
                  <a:gd name="T81" fmla="*/ T80 w 785"/>
                  <a:gd name="T82" fmla="+- 0 2609 2537"/>
                  <a:gd name="T83" fmla="*/ 2609 h 468"/>
                  <a:gd name="T84" fmla="+- 0 1389 712"/>
                  <a:gd name="T85" fmla="*/ T84 w 785"/>
                  <a:gd name="T86" fmla="+- 0 2595 2537"/>
                  <a:gd name="T87" fmla="*/ 2595 h 468"/>
                  <a:gd name="T88" fmla="+- 0 1496 712"/>
                  <a:gd name="T89" fmla="*/ T88 w 785"/>
                  <a:gd name="T90" fmla="+- 0 2579 2537"/>
                  <a:gd name="T91" fmla="*/ 2579 h 468"/>
                  <a:gd name="T92" fmla="+- 0 1436 712"/>
                  <a:gd name="T93" fmla="*/ T92 w 785"/>
                  <a:gd name="T94" fmla="+- 0 2552 2537"/>
                  <a:gd name="T95" fmla="*/ 2552 h 468"/>
                  <a:gd name="T96" fmla="+- 0 1376 712"/>
                  <a:gd name="T97" fmla="*/ T96 w 785"/>
                  <a:gd name="T98" fmla="+- 0 2538 2537"/>
                  <a:gd name="T99" fmla="*/ 2538 h 468"/>
                  <a:gd name="T100" fmla="+- 0 1314 712"/>
                  <a:gd name="T101" fmla="*/ T100 w 785"/>
                  <a:gd name="T102" fmla="+- 0 2537 2537"/>
                  <a:gd name="T103" fmla="*/ 2537 h 4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785" h="468">
                    <a:moveTo>
                      <a:pt x="602" y="0"/>
                    </a:moveTo>
                    <a:lnTo>
                      <a:pt x="541" y="10"/>
                    </a:lnTo>
                    <a:lnTo>
                      <a:pt x="480" y="30"/>
                    </a:lnTo>
                    <a:lnTo>
                      <a:pt x="419" y="59"/>
                    </a:lnTo>
                    <a:lnTo>
                      <a:pt x="359" y="96"/>
                    </a:lnTo>
                    <a:lnTo>
                      <a:pt x="301" y="139"/>
                    </a:lnTo>
                    <a:lnTo>
                      <a:pt x="244" y="188"/>
                    </a:lnTo>
                    <a:lnTo>
                      <a:pt x="190" y="240"/>
                    </a:lnTo>
                    <a:lnTo>
                      <a:pt x="138" y="296"/>
                    </a:lnTo>
                    <a:lnTo>
                      <a:pt x="88" y="353"/>
                    </a:lnTo>
                    <a:lnTo>
                      <a:pt x="42" y="411"/>
                    </a:lnTo>
                    <a:lnTo>
                      <a:pt x="0" y="468"/>
                    </a:lnTo>
                    <a:lnTo>
                      <a:pt x="38" y="422"/>
                    </a:lnTo>
                    <a:lnTo>
                      <a:pt x="90" y="373"/>
                    </a:lnTo>
                    <a:lnTo>
                      <a:pt x="153" y="321"/>
                    </a:lnTo>
                    <a:lnTo>
                      <a:pt x="224" y="269"/>
                    </a:lnTo>
                    <a:lnTo>
                      <a:pt x="301" y="219"/>
                    </a:lnTo>
                    <a:lnTo>
                      <a:pt x="382" y="172"/>
                    </a:lnTo>
                    <a:lnTo>
                      <a:pt x="465" y="131"/>
                    </a:lnTo>
                    <a:lnTo>
                      <a:pt x="547" y="94"/>
                    </a:lnTo>
                    <a:lnTo>
                      <a:pt x="608" y="72"/>
                    </a:lnTo>
                    <a:lnTo>
                      <a:pt x="677" y="58"/>
                    </a:lnTo>
                    <a:lnTo>
                      <a:pt x="784" y="42"/>
                    </a:lnTo>
                    <a:lnTo>
                      <a:pt x="724" y="15"/>
                    </a:lnTo>
                    <a:lnTo>
                      <a:pt x="664" y="1"/>
                    </a:lnTo>
                    <a:lnTo>
                      <a:pt x="602" y="0"/>
                    </a:lnTo>
                    <a:close/>
                  </a:path>
                </a:pathLst>
              </a:custGeom>
              <a:solidFill>
                <a:srgbClr val="1A1A1B">
                  <a:alpha val="50000"/>
                </a:srgbClr>
              </a:solidFill>
              <a:ln>
                <a:noFill/>
              </a:ln>
            </p:spPr>
            <p:txBody>
              <a:bodyPr rot="0" vert="horz" wrap="square" lIns="137160" tIns="68580" rIns="137160" bIns="68580" anchor="t" anchorCtr="0" upright="1">
                <a:noAutofit/>
              </a:bodyPr>
              <a:lstStyle/>
              <a:p>
                <a:pPr defTabSz="1371600">
                  <a:defRPr/>
                </a:pPr>
                <a:endParaRPr lang="en-US" sz="2000">
                  <a:solidFill>
                    <a:srgbClr val="000000"/>
                  </a:solidFill>
                  <a:latin typeface="Calibri (Body)"/>
                </a:endParaRPr>
              </a:p>
            </p:txBody>
          </p:sp>
        </p:grpSp>
        <p:sp>
          <p:nvSpPr>
            <p:cNvPr id="34" name="TextBox 33">
              <a:extLst>
                <a:ext uri="{FF2B5EF4-FFF2-40B4-BE49-F238E27FC236}">
                  <a16:creationId xmlns:a16="http://schemas.microsoft.com/office/drawing/2014/main" id="{F04156D1-DE5C-35DC-0D84-47A91D9F095E}"/>
                </a:ext>
              </a:extLst>
            </p:cNvPr>
            <p:cNvSpPr txBox="1"/>
            <p:nvPr/>
          </p:nvSpPr>
          <p:spPr>
            <a:xfrm>
              <a:off x="-330040" y="676709"/>
              <a:ext cx="6545940" cy="471924"/>
            </a:xfrm>
            <a:prstGeom prst="rect">
              <a:avLst/>
            </a:prstGeom>
            <a:noFill/>
            <a:ln>
              <a:noFill/>
            </a:ln>
          </p:spPr>
          <p:txBody>
            <a:bodyPr wrap="square" rtlCol="0" anchor="t">
              <a:spAutoFit/>
            </a:bodyPr>
            <a:lstStyle>
              <a:defPPr>
                <a:defRPr lang="en-US"/>
              </a:defPPr>
              <a:lvl1pPr algn="ctr">
                <a:defRPr sz="2682" b="1" spc="122">
                  <a:solidFill>
                    <a:schemeClr val="tx2"/>
                  </a:solidFill>
                  <a:latin typeface="Nunito Sans" pitchFamily="2" charset="77"/>
                  <a:ea typeface="Source Sans Pro" panose="020B0503030403020204" pitchFamily="34" charset="0"/>
                  <a:cs typeface="Lato Heavy" panose="020F0502020204030203" pitchFamily="34" charset="0"/>
                </a:defRPr>
              </a:lvl1pPr>
            </a:lstStyle>
            <a:p>
              <a:pPr defTabSz="1371600">
                <a:defRPr/>
              </a:pPr>
              <a:r>
                <a:rPr lang="en-US" sz="2000" spc="183">
                  <a:solidFill>
                    <a:srgbClr val="3E5F65">
                      <a:lumMod val="75000"/>
                    </a:srgbClr>
                  </a:solidFill>
                  <a:latin typeface="Nunito Sans ExtraLight" pitchFamily="2" charset="0"/>
                </a:rPr>
                <a:t>OWWSC- Water Sector at a Glance</a:t>
              </a:r>
            </a:p>
            <a:p>
              <a:pPr defTabSz="1371600">
                <a:defRPr/>
              </a:pPr>
              <a:endParaRPr lang="en-US" sz="2000" spc="183">
                <a:solidFill>
                  <a:srgbClr val="3E5F65">
                    <a:lumMod val="75000"/>
                  </a:srgbClr>
                </a:solidFill>
                <a:latin typeface="Nunito Sans ExtraLight" pitchFamily="2" charset="0"/>
              </a:endParaRPr>
            </a:p>
          </p:txBody>
        </p:sp>
        <p:pic>
          <p:nvPicPr>
            <p:cNvPr id="35" name="Picture 34" descr="A blue water droplet and a drop of water&#10;&#10;Description automatically generated">
              <a:extLst>
                <a:ext uri="{FF2B5EF4-FFF2-40B4-BE49-F238E27FC236}">
                  <a16:creationId xmlns:a16="http://schemas.microsoft.com/office/drawing/2014/main" id="{D1EE3DBB-F1B2-0FF2-1F44-12BE9038CE47}"/>
                </a:ext>
              </a:extLst>
            </p:cNvPr>
            <p:cNvPicPr>
              <a:picLocks noChangeAspect="1"/>
            </p:cNvPicPr>
            <p:nvPr/>
          </p:nvPicPr>
          <p:blipFill>
            <a:blip r:embed="rId12" cstate="print">
              <a:alphaModFix amt="20000"/>
              <a:extLst>
                <a:ext uri="{28A0092B-C50C-407E-A947-70E740481C1C}">
                  <a14:useLocalDpi xmlns:a14="http://schemas.microsoft.com/office/drawing/2010/main" val="0"/>
                </a:ext>
              </a:extLst>
            </a:blip>
            <a:stretch>
              <a:fillRect/>
            </a:stretch>
          </p:blipFill>
          <p:spPr>
            <a:xfrm>
              <a:off x="5738614" y="446523"/>
              <a:ext cx="785278" cy="829727"/>
            </a:xfrm>
            <a:prstGeom prst="rect">
              <a:avLst/>
            </a:prstGeom>
          </p:spPr>
        </p:pic>
      </p:grpSp>
    </p:spTree>
    <p:extLst>
      <p:ext uri="{BB962C8B-B14F-4D97-AF65-F5344CB8AC3E}">
        <p14:creationId xmlns:p14="http://schemas.microsoft.com/office/powerpoint/2010/main" val="2093702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904BB-B284-BC1E-CF8A-D4CE5571F8B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1C86C36-8136-4C62-B945-7CE965B1148D}"/>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329B4500-2508-C0A6-4AA0-A50181C959BF}"/>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Freeform: Shape 3">
            <a:extLst>
              <a:ext uri="{FF2B5EF4-FFF2-40B4-BE49-F238E27FC236}">
                <a16:creationId xmlns:a16="http://schemas.microsoft.com/office/drawing/2014/main" id="{A4838974-ED53-E927-1738-BA3A923F2396}"/>
              </a:ext>
            </a:extLst>
          </p:cNvPr>
          <p:cNvSpPr/>
          <p:nvPr/>
        </p:nvSpPr>
        <p:spPr>
          <a:xfrm>
            <a:off x="11476623" y="6105530"/>
            <a:ext cx="544761" cy="412983"/>
          </a:xfrm>
          <a:custGeom>
            <a:avLst/>
            <a:gdLst>
              <a:gd name="connsiteX0" fmla="*/ 2199142 w 2280589"/>
              <a:gd name="connsiteY0" fmla="*/ 0 h 1303191"/>
              <a:gd name="connsiteX1" fmla="*/ 1873339 w 2280589"/>
              <a:gd name="connsiteY1" fmla="*/ 0 h 1303191"/>
              <a:gd name="connsiteX2" fmla="*/ 1791891 w 2280589"/>
              <a:gd name="connsiteY2" fmla="*/ 81448 h 1303191"/>
              <a:gd name="connsiteX3" fmla="*/ 1791891 w 2280589"/>
              <a:gd name="connsiteY3" fmla="*/ 162897 h 1303191"/>
              <a:gd name="connsiteX4" fmla="*/ 0 w 2280589"/>
              <a:gd name="connsiteY4" fmla="*/ 162897 h 1303191"/>
              <a:gd name="connsiteX5" fmla="*/ 0 w 2280589"/>
              <a:gd name="connsiteY5" fmla="*/ 1140295 h 1303191"/>
              <a:gd name="connsiteX6" fmla="*/ 1791891 w 2280589"/>
              <a:gd name="connsiteY6" fmla="*/ 1140295 h 1303191"/>
              <a:gd name="connsiteX7" fmla="*/ 1791891 w 2280589"/>
              <a:gd name="connsiteY7" fmla="*/ 1221743 h 1303191"/>
              <a:gd name="connsiteX8" fmla="*/ 1873339 w 2280589"/>
              <a:gd name="connsiteY8" fmla="*/ 1303191 h 1303191"/>
              <a:gd name="connsiteX9" fmla="*/ 2199142 w 2280589"/>
              <a:gd name="connsiteY9" fmla="*/ 1303191 h 1303191"/>
              <a:gd name="connsiteX10" fmla="*/ 2280590 w 2280589"/>
              <a:gd name="connsiteY10" fmla="*/ 1221743 h 1303191"/>
              <a:gd name="connsiteX11" fmla="*/ 2280590 w 2280589"/>
              <a:gd name="connsiteY11" fmla="*/ 81458 h 1303191"/>
              <a:gd name="connsiteX12" fmla="*/ 2199142 w 2280589"/>
              <a:gd name="connsiteY12" fmla="*/ 0 h 130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0589" h="1303191">
                <a:moveTo>
                  <a:pt x="2199142" y="0"/>
                </a:moveTo>
                <a:lnTo>
                  <a:pt x="1873339" y="0"/>
                </a:lnTo>
                <a:cubicBezTo>
                  <a:pt x="1828362" y="0"/>
                  <a:pt x="1791891" y="36471"/>
                  <a:pt x="1791891" y="81448"/>
                </a:cubicBezTo>
                <a:lnTo>
                  <a:pt x="1791891" y="162897"/>
                </a:lnTo>
                <a:lnTo>
                  <a:pt x="0" y="162897"/>
                </a:lnTo>
                <a:lnTo>
                  <a:pt x="0" y="1140295"/>
                </a:lnTo>
                <a:lnTo>
                  <a:pt x="1791891" y="1140295"/>
                </a:lnTo>
                <a:lnTo>
                  <a:pt x="1791891" y="1221743"/>
                </a:lnTo>
                <a:cubicBezTo>
                  <a:pt x="1791891" y="1266720"/>
                  <a:pt x="1828362" y="1303191"/>
                  <a:pt x="1873339" y="1303191"/>
                </a:cubicBezTo>
                <a:lnTo>
                  <a:pt x="2199142" y="1303191"/>
                </a:lnTo>
                <a:cubicBezTo>
                  <a:pt x="2244119" y="1303191"/>
                  <a:pt x="2280590" y="1266720"/>
                  <a:pt x="2280590" y="1221743"/>
                </a:cubicBezTo>
                <a:lnTo>
                  <a:pt x="2280590" y="81458"/>
                </a:lnTo>
                <a:cubicBezTo>
                  <a:pt x="2280590" y="36471"/>
                  <a:pt x="2244119" y="0"/>
                  <a:pt x="2199142" y="0"/>
                </a:cubicBezTo>
                <a:close/>
              </a:path>
            </a:pathLst>
          </a:custGeom>
          <a:solidFill>
            <a:schemeClr val="accent6">
              <a:lumMod val="60000"/>
              <a:lumOff val="4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cxnSp>
        <p:nvCxnSpPr>
          <p:cNvPr id="5" name="Straight Connector 4">
            <a:extLst>
              <a:ext uri="{FF2B5EF4-FFF2-40B4-BE49-F238E27FC236}">
                <a16:creationId xmlns:a16="http://schemas.microsoft.com/office/drawing/2014/main" id="{32A4E9D3-5C5C-11F5-6FA6-2FD9FB61F55E}"/>
              </a:ext>
            </a:extLst>
          </p:cNvPr>
          <p:cNvCxnSpPr>
            <a:cxnSpLocks/>
          </p:cNvCxnSpPr>
          <p:nvPr/>
        </p:nvCxnSpPr>
        <p:spPr>
          <a:xfrm>
            <a:off x="7907875" y="7013712"/>
            <a:ext cx="6729383" cy="0"/>
          </a:xfrm>
          <a:prstGeom prst="line">
            <a:avLst/>
          </a:prstGeom>
          <a:ln>
            <a:solidFill>
              <a:srgbClr val="A6C925"/>
            </a:solidFill>
          </a:ln>
        </p:spPr>
        <p:style>
          <a:lnRef idx="1">
            <a:schemeClr val="accent3"/>
          </a:lnRef>
          <a:fillRef idx="0">
            <a:schemeClr val="accent3"/>
          </a:fillRef>
          <a:effectRef idx="0">
            <a:schemeClr val="accent3"/>
          </a:effectRef>
          <a:fontRef idx="minor">
            <a:schemeClr val="tx1"/>
          </a:fontRef>
        </p:style>
      </p:cxnSp>
      <p:cxnSp>
        <p:nvCxnSpPr>
          <p:cNvPr id="6" name="Straight Connector 5">
            <a:extLst>
              <a:ext uri="{FF2B5EF4-FFF2-40B4-BE49-F238E27FC236}">
                <a16:creationId xmlns:a16="http://schemas.microsoft.com/office/drawing/2014/main" id="{F988FCF0-286B-7108-0F33-77B2AC9AB0B3}"/>
              </a:ext>
            </a:extLst>
          </p:cNvPr>
          <p:cNvCxnSpPr>
            <a:cxnSpLocks/>
          </p:cNvCxnSpPr>
          <p:nvPr/>
        </p:nvCxnSpPr>
        <p:spPr>
          <a:xfrm>
            <a:off x="8669061" y="5658171"/>
            <a:ext cx="6056445" cy="0"/>
          </a:xfrm>
          <a:prstGeom prst="line">
            <a:avLst/>
          </a:prstGeom>
          <a:ln>
            <a:solidFill>
              <a:srgbClr val="A6C925"/>
            </a:solidFill>
          </a:ln>
        </p:spPr>
        <p:style>
          <a:lnRef idx="1">
            <a:schemeClr val="accent3"/>
          </a:lnRef>
          <a:fillRef idx="0">
            <a:schemeClr val="accent3"/>
          </a:fillRef>
          <a:effectRef idx="0">
            <a:schemeClr val="accent3"/>
          </a:effectRef>
          <a:fontRef idx="minor">
            <a:schemeClr val="tx1"/>
          </a:fontRef>
        </p:style>
      </p:cxnSp>
      <p:cxnSp>
        <p:nvCxnSpPr>
          <p:cNvPr id="7" name="Straight Connector 6">
            <a:extLst>
              <a:ext uri="{FF2B5EF4-FFF2-40B4-BE49-F238E27FC236}">
                <a16:creationId xmlns:a16="http://schemas.microsoft.com/office/drawing/2014/main" id="{74D191FD-163A-62F0-D19A-79D34A4018CB}"/>
              </a:ext>
            </a:extLst>
          </p:cNvPr>
          <p:cNvCxnSpPr>
            <a:cxnSpLocks/>
          </p:cNvCxnSpPr>
          <p:nvPr/>
        </p:nvCxnSpPr>
        <p:spPr>
          <a:xfrm>
            <a:off x="8564552" y="4229186"/>
            <a:ext cx="6168600" cy="0"/>
          </a:xfrm>
          <a:prstGeom prst="line">
            <a:avLst/>
          </a:prstGeom>
          <a:ln>
            <a:solidFill>
              <a:srgbClr val="A6C925"/>
            </a:solidFill>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3E912CB-A45C-B5DB-8122-469DC1C5E7BE}"/>
              </a:ext>
            </a:extLst>
          </p:cNvPr>
          <p:cNvGrpSpPr/>
          <p:nvPr/>
        </p:nvGrpSpPr>
        <p:grpSpPr>
          <a:xfrm>
            <a:off x="1180814" y="2701184"/>
            <a:ext cx="4584159" cy="5228930"/>
            <a:chOff x="-6004" y="1797928"/>
            <a:chExt cx="2491734" cy="3031817"/>
          </a:xfrm>
        </p:grpSpPr>
        <p:pic>
          <p:nvPicPr>
            <p:cNvPr id="9" name="Picture 8">
              <a:extLst>
                <a:ext uri="{FF2B5EF4-FFF2-40B4-BE49-F238E27FC236}">
                  <a16:creationId xmlns:a16="http://schemas.microsoft.com/office/drawing/2014/main" id="{C79781F1-4A88-9DBD-C5CA-F57393E9F8D3}"/>
                </a:ext>
              </a:extLst>
            </p:cNvPr>
            <p:cNvPicPr>
              <a:picLocks noChangeAspect="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6004" y="1797928"/>
              <a:ext cx="2491734" cy="3031817"/>
            </a:xfrm>
            <a:prstGeom prst="ellipse">
              <a:avLst/>
            </a:prstGeom>
            <a:ln>
              <a:noFill/>
            </a:ln>
            <a:effectLst>
              <a:softEdge rad="112500"/>
            </a:effectLst>
          </p:spPr>
        </p:pic>
        <p:sp>
          <p:nvSpPr>
            <p:cNvPr id="10" name="Freeform 50">
              <a:extLst>
                <a:ext uri="{FF2B5EF4-FFF2-40B4-BE49-F238E27FC236}">
                  <a16:creationId xmlns:a16="http://schemas.microsoft.com/office/drawing/2014/main" id="{AEBD0465-87B7-5A9D-9D6A-F52EBA1F14FB}"/>
                </a:ext>
              </a:extLst>
            </p:cNvPr>
            <p:cNvSpPr/>
            <p:nvPr/>
          </p:nvSpPr>
          <p:spPr>
            <a:xfrm>
              <a:off x="1040809" y="2245228"/>
              <a:ext cx="1421211" cy="2162037"/>
            </a:xfrm>
            <a:custGeom>
              <a:avLst/>
              <a:gdLst>
                <a:gd name="connsiteX0" fmla="*/ 0 w 2343583"/>
                <a:gd name="connsiteY0" fmla="*/ 2677472 h 3771167"/>
                <a:gd name="connsiteX1" fmla="*/ 11953 w 2343583"/>
                <a:gd name="connsiteY1" fmla="*/ 2647590 h 3771167"/>
                <a:gd name="connsiteX2" fmla="*/ 23906 w 2343583"/>
                <a:gd name="connsiteY2" fmla="*/ 2629661 h 3771167"/>
                <a:gd name="connsiteX3" fmla="*/ 29882 w 2343583"/>
                <a:gd name="connsiteY3" fmla="*/ 2581849 h 3771167"/>
                <a:gd name="connsiteX4" fmla="*/ 47812 w 2343583"/>
                <a:gd name="connsiteY4" fmla="*/ 2528061 h 3771167"/>
                <a:gd name="connsiteX5" fmla="*/ 71718 w 2343583"/>
                <a:gd name="connsiteY5" fmla="*/ 2462320 h 3771167"/>
                <a:gd name="connsiteX6" fmla="*/ 83670 w 2343583"/>
                <a:gd name="connsiteY6" fmla="*/ 2396578 h 3771167"/>
                <a:gd name="connsiteX7" fmla="*/ 95623 w 2343583"/>
                <a:gd name="connsiteY7" fmla="*/ 2354743 h 3771167"/>
                <a:gd name="connsiteX8" fmla="*/ 101600 w 2343583"/>
                <a:gd name="connsiteY8" fmla="*/ 2318884 h 3771167"/>
                <a:gd name="connsiteX9" fmla="*/ 113553 w 2343583"/>
                <a:gd name="connsiteY9" fmla="*/ 2283025 h 3771167"/>
                <a:gd name="connsiteX10" fmla="*/ 119529 w 2343583"/>
                <a:gd name="connsiteY10" fmla="*/ 2265096 h 3771167"/>
                <a:gd name="connsiteX11" fmla="*/ 131482 w 2343583"/>
                <a:gd name="connsiteY11" fmla="*/ 2247167 h 3771167"/>
                <a:gd name="connsiteX12" fmla="*/ 149412 w 2343583"/>
                <a:gd name="connsiteY12" fmla="*/ 2157520 h 3771167"/>
                <a:gd name="connsiteX13" fmla="*/ 161365 w 2343583"/>
                <a:gd name="connsiteY13" fmla="*/ 2121661 h 3771167"/>
                <a:gd name="connsiteX14" fmla="*/ 179294 w 2343583"/>
                <a:gd name="connsiteY14" fmla="*/ 2073849 h 3771167"/>
                <a:gd name="connsiteX15" fmla="*/ 197223 w 2343583"/>
                <a:gd name="connsiteY15" fmla="*/ 2037990 h 3771167"/>
                <a:gd name="connsiteX16" fmla="*/ 203200 w 2343583"/>
                <a:gd name="connsiteY16" fmla="*/ 2008108 h 3771167"/>
                <a:gd name="connsiteX17" fmla="*/ 215153 w 2343583"/>
                <a:gd name="connsiteY17" fmla="*/ 1972249 h 3771167"/>
                <a:gd name="connsiteX18" fmla="*/ 233082 w 2343583"/>
                <a:gd name="connsiteY18" fmla="*/ 1924437 h 3771167"/>
                <a:gd name="connsiteX19" fmla="*/ 239059 w 2343583"/>
                <a:gd name="connsiteY19" fmla="*/ 1882602 h 3771167"/>
                <a:gd name="connsiteX20" fmla="*/ 245035 w 2343583"/>
                <a:gd name="connsiteY20" fmla="*/ 1858696 h 3771167"/>
                <a:gd name="connsiteX21" fmla="*/ 262965 w 2343583"/>
                <a:gd name="connsiteY21" fmla="*/ 1781002 h 3771167"/>
                <a:gd name="connsiteX22" fmla="*/ 286870 w 2343583"/>
                <a:gd name="connsiteY22" fmla="*/ 1697331 h 3771167"/>
                <a:gd name="connsiteX23" fmla="*/ 292847 w 2343583"/>
                <a:gd name="connsiteY23" fmla="*/ 1679402 h 3771167"/>
                <a:gd name="connsiteX24" fmla="*/ 304800 w 2343583"/>
                <a:gd name="connsiteY24" fmla="*/ 1661472 h 3771167"/>
                <a:gd name="connsiteX25" fmla="*/ 310776 w 2343583"/>
                <a:gd name="connsiteY25" fmla="*/ 1631590 h 3771167"/>
                <a:gd name="connsiteX26" fmla="*/ 316753 w 2343583"/>
                <a:gd name="connsiteY26" fmla="*/ 1613661 h 3771167"/>
                <a:gd name="connsiteX27" fmla="*/ 304800 w 2343583"/>
                <a:gd name="connsiteY27" fmla="*/ 1565849 h 3771167"/>
                <a:gd name="connsiteX28" fmla="*/ 280894 w 2343583"/>
                <a:gd name="connsiteY28" fmla="*/ 1529990 h 3771167"/>
                <a:gd name="connsiteX29" fmla="*/ 268941 w 2343583"/>
                <a:gd name="connsiteY29" fmla="*/ 1494131 h 3771167"/>
                <a:gd name="connsiteX30" fmla="*/ 245035 w 2343583"/>
                <a:gd name="connsiteY30" fmla="*/ 1452296 h 3771167"/>
                <a:gd name="connsiteX31" fmla="*/ 239059 w 2343583"/>
                <a:gd name="connsiteY31" fmla="*/ 1434367 h 3771167"/>
                <a:gd name="connsiteX32" fmla="*/ 215153 w 2343583"/>
                <a:gd name="connsiteY32" fmla="*/ 1398508 h 3771167"/>
                <a:gd name="connsiteX33" fmla="*/ 191247 w 2343583"/>
                <a:gd name="connsiteY33" fmla="*/ 1362649 h 3771167"/>
                <a:gd name="connsiteX34" fmla="*/ 173318 w 2343583"/>
                <a:gd name="connsiteY34" fmla="*/ 1314837 h 3771167"/>
                <a:gd name="connsiteX35" fmla="*/ 161365 w 2343583"/>
                <a:gd name="connsiteY35" fmla="*/ 1296908 h 3771167"/>
                <a:gd name="connsiteX36" fmla="*/ 143435 w 2343583"/>
                <a:gd name="connsiteY36" fmla="*/ 1284955 h 3771167"/>
                <a:gd name="connsiteX37" fmla="*/ 131482 w 2343583"/>
                <a:gd name="connsiteY37" fmla="*/ 1249096 h 3771167"/>
                <a:gd name="connsiteX38" fmla="*/ 125506 w 2343583"/>
                <a:gd name="connsiteY38" fmla="*/ 1231167 h 3771167"/>
                <a:gd name="connsiteX39" fmla="*/ 113553 w 2343583"/>
                <a:gd name="connsiteY39" fmla="*/ 1213237 h 3771167"/>
                <a:gd name="connsiteX40" fmla="*/ 119529 w 2343583"/>
                <a:gd name="connsiteY40" fmla="*/ 1183355 h 3771167"/>
                <a:gd name="connsiteX41" fmla="*/ 137459 w 2343583"/>
                <a:gd name="connsiteY41" fmla="*/ 1117614 h 3771167"/>
                <a:gd name="connsiteX42" fmla="*/ 131482 w 2343583"/>
                <a:gd name="connsiteY42" fmla="*/ 1087731 h 3771167"/>
                <a:gd name="connsiteX43" fmla="*/ 119529 w 2343583"/>
                <a:gd name="connsiteY43" fmla="*/ 1069802 h 3771167"/>
                <a:gd name="connsiteX44" fmla="*/ 125506 w 2343583"/>
                <a:gd name="connsiteY44" fmla="*/ 1033943 h 3771167"/>
                <a:gd name="connsiteX45" fmla="*/ 149412 w 2343583"/>
                <a:gd name="connsiteY45" fmla="*/ 992108 h 3771167"/>
                <a:gd name="connsiteX46" fmla="*/ 167341 w 2343583"/>
                <a:gd name="connsiteY46" fmla="*/ 938320 h 3771167"/>
                <a:gd name="connsiteX47" fmla="*/ 173318 w 2343583"/>
                <a:gd name="connsiteY47" fmla="*/ 920390 h 3771167"/>
                <a:gd name="connsiteX48" fmla="*/ 215153 w 2343583"/>
                <a:gd name="connsiteY48" fmla="*/ 866602 h 3771167"/>
                <a:gd name="connsiteX49" fmla="*/ 233082 w 2343583"/>
                <a:gd name="connsiteY49" fmla="*/ 830743 h 3771167"/>
                <a:gd name="connsiteX50" fmla="*/ 245035 w 2343583"/>
                <a:gd name="connsiteY50" fmla="*/ 794884 h 3771167"/>
                <a:gd name="connsiteX51" fmla="*/ 256988 w 2343583"/>
                <a:gd name="connsiteY51" fmla="*/ 776955 h 3771167"/>
                <a:gd name="connsiteX52" fmla="*/ 268941 w 2343583"/>
                <a:gd name="connsiteY52" fmla="*/ 741096 h 3771167"/>
                <a:gd name="connsiteX53" fmla="*/ 274918 w 2343583"/>
                <a:gd name="connsiteY53" fmla="*/ 723167 h 3771167"/>
                <a:gd name="connsiteX54" fmla="*/ 268941 w 2343583"/>
                <a:gd name="connsiteY54" fmla="*/ 633520 h 3771167"/>
                <a:gd name="connsiteX55" fmla="*/ 256988 w 2343583"/>
                <a:gd name="connsiteY55" fmla="*/ 597661 h 3771167"/>
                <a:gd name="connsiteX56" fmla="*/ 251012 w 2343583"/>
                <a:gd name="connsiteY56" fmla="*/ 573755 h 3771167"/>
                <a:gd name="connsiteX57" fmla="*/ 268941 w 2343583"/>
                <a:gd name="connsiteY57" fmla="*/ 561802 h 3771167"/>
                <a:gd name="connsiteX58" fmla="*/ 316753 w 2343583"/>
                <a:gd name="connsiteY58" fmla="*/ 549849 h 3771167"/>
                <a:gd name="connsiteX59" fmla="*/ 334682 w 2343583"/>
                <a:gd name="connsiteY59" fmla="*/ 531920 h 3771167"/>
                <a:gd name="connsiteX60" fmla="*/ 358588 w 2343583"/>
                <a:gd name="connsiteY60" fmla="*/ 525943 h 3771167"/>
                <a:gd name="connsiteX61" fmla="*/ 370541 w 2343583"/>
                <a:gd name="connsiteY61" fmla="*/ 508014 h 3771167"/>
                <a:gd name="connsiteX62" fmla="*/ 406400 w 2343583"/>
                <a:gd name="connsiteY62" fmla="*/ 496061 h 3771167"/>
                <a:gd name="connsiteX63" fmla="*/ 460188 w 2343583"/>
                <a:gd name="connsiteY63" fmla="*/ 519967 h 3771167"/>
                <a:gd name="connsiteX64" fmla="*/ 513976 w 2343583"/>
                <a:gd name="connsiteY64" fmla="*/ 513990 h 3771167"/>
                <a:gd name="connsiteX65" fmla="*/ 519953 w 2343583"/>
                <a:gd name="connsiteY65" fmla="*/ 490084 h 3771167"/>
                <a:gd name="connsiteX66" fmla="*/ 496047 w 2343583"/>
                <a:gd name="connsiteY66" fmla="*/ 436296 h 3771167"/>
                <a:gd name="connsiteX67" fmla="*/ 352612 w 2343583"/>
                <a:gd name="connsiteY67" fmla="*/ 418367 h 3771167"/>
                <a:gd name="connsiteX68" fmla="*/ 382494 w 2343583"/>
                <a:gd name="connsiteY68" fmla="*/ 364578 h 3771167"/>
                <a:gd name="connsiteX69" fmla="*/ 388470 w 2343583"/>
                <a:gd name="connsiteY69" fmla="*/ 286884 h 3771167"/>
                <a:gd name="connsiteX70" fmla="*/ 376518 w 2343583"/>
                <a:gd name="connsiteY70" fmla="*/ 268955 h 3771167"/>
                <a:gd name="connsiteX71" fmla="*/ 370541 w 2343583"/>
                <a:gd name="connsiteY71" fmla="*/ 251025 h 3771167"/>
                <a:gd name="connsiteX72" fmla="*/ 382494 w 2343583"/>
                <a:gd name="connsiteY72" fmla="*/ 215167 h 3771167"/>
                <a:gd name="connsiteX73" fmla="*/ 388470 w 2343583"/>
                <a:gd name="connsiteY73" fmla="*/ 185284 h 3771167"/>
                <a:gd name="connsiteX74" fmla="*/ 400423 w 2343583"/>
                <a:gd name="connsiteY74" fmla="*/ 149425 h 3771167"/>
                <a:gd name="connsiteX75" fmla="*/ 436282 w 2343583"/>
                <a:gd name="connsiteY75" fmla="*/ 29896 h 3771167"/>
                <a:gd name="connsiteX76" fmla="*/ 454212 w 2343583"/>
                <a:gd name="connsiteY76" fmla="*/ 23920 h 3771167"/>
                <a:gd name="connsiteX77" fmla="*/ 513976 w 2343583"/>
                <a:gd name="connsiteY77" fmla="*/ 5990 h 3771167"/>
                <a:gd name="connsiteX78" fmla="*/ 531906 w 2343583"/>
                <a:gd name="connsiteY78" fmla="*/ 41849 h 3771167"/>
                <a:gd name="connsiteX79" fmla="*/ 525929 w 2343583"/>
                <a:gd name="connsiteY79" fmla="*/ 77708 h 3771167"/>
                <a:gd name="connsiteX80" fmla="*/ 484094 w 2343583"/>
                <a:gd name="connsiteY80" fmla="*/ 83684 h 3771167"/>
                <a:gd name="connsiteX81" fmla="*/ 472141 w 2343583"/>
                <a:gd name="connsiteY81" fmla="*/ 101614 h 3771167"/>
                <a:gd name="connsiteX82" fmla="*/ 490070 w 2343583"/>
                <a:gd name="connsiteY82" fmla="*/ 113567 h 3771167"/>
                <a:gd name="connsiteX83" fmla="*/ 531906 w 2343583"/>
                <a:gd name="connsiteY83" fmla="*/ 119543 h 3771167"/>
                <a:gd name="connsiteX84" fmla="*/ 603623 w 2343583"/>
                <a:gd name="connsiteY84" fmla="*/ 131496 h 3771167"/>
                <a:gd name="connsiteX85" fmla="*/ 609600 w 2343583"/>
                <a:gd name="connsiteY85" fmla="*/ 101614 h 3771167"/>
                <a:gd name="connsiteX86" fmla="*/ 627529 w 2343583"/>
                <a:gd name="connsiteY86" fmla="*/ 89661 h 3771167"/>
                <a:gd name="connsiteX87" fmla="*/ 651435 w 2343583"/>
                <a:gd name="connsiteY87" fmla="*/ 53802 h 3771167"/>
                <a:gd name="connsiteX88" fmla="*/ 675341 w 2343583"/>
                <a:gd name="connsiteY88" fmla="*/ 23920 h 3771167"/>
                <a:gd name="connsiteX89" fmla="*/ 687294 w 2343583"/>
                <a:gd name="connsiteY89" fmla="*/ 89661 h 3771167"/>
                <a:gd name="connsiteX90" fmla="*/ 711200 w 2343583"/>
                <a:gd name="connsiteY90" fmla="*/ 143449 h 3771167"/>
                <a:gd name="connsiteX91" fmla="*/ 723153 w 2343583"/>
                <a:gd name="connsiteY91" fmla="*/ 179308 h 3771167"/>
                <a:gd name="connsiteX92" fmla="*/ 741082 w 2343583"/>
                <a:gd name="connsiteY92" fmla="*/ 197237 h 3771167"/>
                <a:gd name="connsiteX93" fmla="*/ 753035 w 2343583"/>
                <a:gd name="connsiteY93" fmla="*/ 215167 h 3771167"/>
                <a:gd name="connsiteX94" fmla="*/ 770965 w 2343583"/>
                <a:gd name="connsiteY94" fmla="*/ 239072 h 3771167"/>
                <a:gd name="connsiteX95" fmla="*/ 794870 w 2343583"/>
                <a:gd name="connsiteY95" fmla="*/ 274931 h 3771167"/>
                <a:gd name="connsiteX96" fmla="*/ 800847 w 2343583"/>
                <a:gd name="connsiteY96" fmla="*/ 292861 h 3771167"/>
                <a:gd name="connsiteX97" fmla="*/ 836706 w 2343583"/>
                <a:gd name="connsiteY97" fmla="*/ 334696 h 3771167"/>
                <a:gd name="connsiteX98" fmla="*/ 854635 w 2343583"/>
                <a:gd name="connsiteY98" fmla="*/ 346649 h 3771167"/>
                <a:gd name="connsiteX99" fmla="*/ 872565 w 2343583"/>
                <a:gd name="connsiteY99" fmla="*/ 382508 h 3771167"/>
                <a:gd name="connsiteX100" fmla="*/ 884518 w 2343583"/>
                <a:gd name="connsiteY100" fmla="*/ 400437 h 3771167"/>
                <a:gd name="connsiteX101" fmla="*/ 908423 w 2343583"/>
                <a:gd name="connsiteY101" fmla="*/ 430320 h 3771167"/>
                <a:gd name="connsiteX102" fmla="*/ 920376 w 2343583"/>
                <a:gd name="connsiteY102" fmla="*/ 448249 h 3771167"/>
                <a:gd name="connsiteX103" fmla="*/ 938306 w 2343583"/>
                <a:gd name="connsiteY103" fmla="*/ 472155 h 3771167"/>
                <a:gd name="connsiteX104" fmla="*/ 974165 w 2343583"/>
                <a:gd name="connsiteY104" fmla="*/ 508014 h 3771167"/>
                <a:gd name="connsiteX105" fmla="*/ 1010023 w 2343583"/>
                <a:gd name="connsiteY105" fmla="*/ 531920 h 3771167"/>
                <a:gd name="connsiteX106" fmla="*/ 1033929 w 2343583"/>
                <a:gd name="connsiteY106" fmla="*/ 549849 h 3771167"/>
                <a:gd name="connsiteX107" fmla="*/ 1069788 w 2343583"/>
                <a:gd name="connsiteY107" fmla="*/ 573755 h 3771167"/>
                <a:gd name="connsiteX108" fmla="*/ 1129553 w 2343583"/>
                <a:gd name="connsiteY108" fmla="*/ 585708 h 3771167"/>
                <a:gd name="connsiteX109" fmla="*/ 1165412 w 2343583"/>
                <a:gd name="connsiteY109" fmla="*/ 615590 h 3771167"/>
                <a:gd name="connsiteX110" fmla="*/ 1183341 w 2343583"/>
                <a:gd name="connsiteY110" fmla="*/ 621567 h 3771167"/>
                <a:gd name="connsiteX111" fmla="*/ 1219200 w 2343583"/>
                <a:gd name="connsiteY111" fmla="*/ 645472 h 3771167"/>
                <a:gd name="connsiteX112" fmla="*/ 1261035 w 2343583"/>
                <a:gd name="connsiteY112" fmla="*/ 663402 h 3771167"/>
                <a:gd name="connsiteX113" fmla="*/ 1284941 w 2343583"/>
                <a:gd name="connsiteY113" fmla="*/ 669378 h 3771167"/>
                <a:gd name="connsiteX114" fmla="*/ 1374588 w 2343583"/>
                <a:gd name="connsiteY114" fmla="*/ 675355 h 3771167"/>
                <a:gd name="connsiteX115" fmla="*/ 1410447 w 2343583"/>
                <a:gd name="connsiteY115" fmla="*/ 687308 h 3771167"/>
                <a:gd name="connsiteX116" fmla="*/ 1518023 w 2343583"/>
                <a:gd name="connsiteY116" fmla="*/ 699261 h 3771167"/>
                <a:gd name="connsiteX117" fmla="*/ 1571812 w 2343583"/>
                <a:gd name="connsiteY117" fmla="*/ 741096 h 3771167"/>
                <a:gd name="connsiteX118" fmla="*/ 1589741 w 2343583"/>
                <a:gd name="connsiteY118" fmla="*/ 753049 h 3771167"/>
                <a:gd name="connsiteX119" fmla="*/ 1679388 w 2343583"/>
                <a:gd name="connsiteY119" fmla="*/ 753049 h 3771167"/>
                <a:gd name="connsiteX120" fmla="*/ 1715247 w 2343583"/>
                <a:gd name="connsiteY120" fmla="*/ 735120 h 3771167"/>
                <a:gd name="connsiteX121" fmla="*/ 1733176 w 2343583"/>
                <a:gd name="connsiteY121" fmla="*/ 753049 h 3771167"/>
                <a:gd name="connsiteX122" fmla="*/ 1739153 w 2343583"/>
                <a:gd name="connsiteY122" fmla="*/ 770978 h 3771167"/>
                <a:gd name="connsiteX123" fmla="*/ 1757082 w 2343583"/>
                <a:gd name="connsiteY123" fmla="*/ 776955 h 3771167"/>
                <a:gd name="connsiteX124" fmla="*/ 1775012 w 2343583"/>
                <a:gd name="connsiteY124" fmla="*/ 788908 h 3771167"/>
                <a:gd name="connsiteX125" fmla="*/ 1798918 w 2343583"/>
                <a:gd name="connsiteY125" fmla="*/ 824767 h 3771167"/>
                <a:gd name="connsiteX126" fmla="*/ 1828800 w 2343583"/>
                <a:gd name="connsiteY126" fmla="*/ 860625 h 3771167"/>
                <a:gd name="connsiteX127" fmla="*/ 1846729 w 2343583"/>
                <a:gd name="connsiteY127" fmla="*/ 872578 h 3771167"/>
                <a:gd name="connsiteX128" fmla="*/ 1852706 w 2343583"/>
                <a:gd name="connsiteY128" fmla="*/ 890508 h 3771167"/>
                <a:gd name="connsiteX129" fmla="*/ 1870635 w 2343583"/>
                <a:gd name="connsiteY129" fmla="*/ 944296 h 3771167"/>
                <a:gd name="connsiteX130" fmla="*/ 1888565 w 2343583"/>
                <a:gd name="connsiteY130" fmla="*/ 956249 h 3771167"/>
                <a:gd name="connsiteX131" fmla="*/ 1912470 w 2343583"/>
                <a:gd name="connsiteY131" fmla="*/ 1010037 h 3771167"/>
                <a:gd name="connsiteX132" fmla="*/ 1954306 w 2343583"/>
                <a:gd name="connsiteY132" fmla="*/ 1039920 h 3771167"/>
                <a:gd name="connsiteX133" fmla="*/ 1978212 w 2343583"/>
                <a:gd name="connsiteY133" fmla="*/ 1075778 h 3771167"/>
                <a:gd name="connsiteX134" fmla="*/ 1990165 w 2343583"/>
                <a:gd name="connsiteY134" fmla="*/ 1093708 h 3771167"/>
                <a:gd name="connsiteX135" fmla="*/ 2008094 w 2343583"/>
                <a:gd name="connsiteY135" fmla="*/ 1099684 h 3771167"/>
                <a:gd name="connsiteX136" fmla="*/ 2026023 w 2343583"/>
                <a:gd name="connsiteY136" fmla="*/ 1117614 h 3771167"/>
                <a:gd name="connsiteX137" fmla="*/ 2037976 w 2343583"/>
                <a:gd name="connsiteY137" fmla="*/ 1153472 h 3771167"/>
                <a:gd name="connsiteX138" fmla="*/ 2043953 w 2343583"/>
                <a:gd name="connsiteY138" fmla="*/ 1171402 h 3771167"/>
                <a:gd name="connsiteX139" fmla="*/ 2061882 w 2343583"/>
                <a:gd name="connsiteY139" fmla="*/ 1183355 h 3771167"/>
                <a:gd name="connsiteX140" fmla="*/ 2073835 w 2343583"/>
                <a:gd name="connsiteY140" fmla="*/ 1201284 h 3771167"/>
                <a:gd name="connsiteX141" fmla="*/ 2091765 w 2343583"/>
                <a:gd name="connsiteY141" fmla="*/ 1207261 h 3771167"/>
                <a:gd name="connsiteX142" fmla="*/ 2097741 w 2343583"/>
                <a:gd name="connsiteY142" fmla="*/ 1225190 h 3771167"/>
                <a:gd name="connsiteX143" fmla="*/ 2127623 w 2343583"/>
                <a:gd name="connsiteY143" fmla="*/ 1249096 h 3771167"/>
                <a:gd name="connsiteX144" fmla="*/ 2133600 w 2343583"/>
                <a:gd name="connsiteY144" fmla="*/ 1267025 h 3771167"/>
                <a:gd name="connsiteX145" fmla="*/ 2151529 w 2343583"/>
                <a:gd name="connsiteY145" fmla="*/ 1278978 h 3771167"/>
                <a:gd name="connsiteX146" fmla="*/ 2235200 w 2343583"/>
                <a:gd name="connsiteY146" fmla="*/ 1296908 h 3771167"/>
                <a:gd name="connsiteX147" fmla="*/ 2265082 w 2343583"/>
                <a:gd name="connsiteY147" fmla="*/ 1308861 h 3771167"/>
                <a:gd name="connsiteX148" fmla="*/ 2283012 w 2343583"/>
                <a:gd name="connsiteY148" fmla="*/ 1320814 h 3771167"/>
                <a:gd name="connsiteX149" fmla="*/ 2330823 w 2343583"/>
                <a:gd name="connsiteY149" fmla="*/ 1326790 h 3771167"/>
                <a:gd name="connsiteX150" fmla="*/ 2336800 w 2343583"/>
                <a:gd name="connsiteY150" fmla="*/ 1368625 h 3771167"/>
                <a:gd name="connsiteX151" fmla="*/ 2312894 w 2343583"/>
                <a:gd name="connsiteY151" fmla="*/ 1404484 h 3771167"/>
                <a:gd name="connsiteX152" fmla="*/ 2300941 w 2343583"/>
                <a:gd name="connsiteY152" fmla="*/ 1440343 h 3771167"/>
                <a:gd name="connsiteX153" fmla="*/ 2283012 w 2343583"/>
                <a:gd name="connsiteY153" fmla="*/ 1512061 h 3771167"/>
                <a:gd name="connsiteX154" fmla="*/ 2277035 w 2343583"/>
                <a:gd name="connsiteY154" fmla="*/ 1535967 h 3771167"/>
                <a:gd name="connsiteX155" fmla="*/ 2247153 w 2343583"/>
                <a:gd name="connsiteY155" fmla="*/ 1571825 h 3771167"/>
                <a:gd name="connsiteX156" fmla="*/ 2235200 w 2343583"/>
                <a:gd name="connsiteY156" fmla="*/ 1589755 h 3771167"/>
                <a:gd name="connsiteX157" fmla="*/ 2211294 w 2343583"/>
                <a:gd name="connsiteY157" fmla="*/ 1667449 h 3771167"/>
                <a:gd name="connsiteX158" fmla="*/ 2193365 w 2343583"/>
                <a:gd name="connsiteY158" fmla="*/ 1673425 h 3771167"/>
                <a:gd name="connsiteX159" fmla="*/ 2151529 w 2343583"/>
                <a:gd name="connsiteY159" fmla="*/ 1703308 h 3771167"/>
                <a:gd name="connsiteX160" fmla="*/ 2121647 w 2343583"/>
                <a:gd name="connsiteY160" fmla="*/ 1757096 h 3771167"/>
                <a:gd name="connsiteX161" fmla="*/ 2109694 w 2343583"/>
                <a:gd name="connsiteY161" fmla="*/ 1804908 h 3771167"/>
                <a:gd name="connsiteX162" fmla="*/ 2067859 w 2343583"/>
                <a:gd name="connsiteY162" fmla="*/ 1900531 h 3771167"/>
                <a:gd name="connsiteX163" fmla="*/ 2049929 w 2343583"/>
                <a:gd name="connsiteY163" fmla="*/ 1918461 h 3771167"/>
                <a:gd name="connsiteX164" fmla="*/ 2014070 w 2343583"/>
                <a:gd name="connsiteY164" fmla="*/ 1930414 h 3771167"/>
                <a:gd name="connsiteX165" fmla="*/ 1996141 w 2343583"/>
                <a:gd name="connsiteY165" fmla="*/ 1942367 h 3771167"/>
                <a:gd name="connsiteX166" fmla="*/ 1984188 w 2343583"/>
                <a:gd name="connsiteY166" fmla="*/ 1960296 h 3771167"/>
                <a:gd name="connsiteX167" fmla="*/ 1930400 w 2343583"/>
                <a:gd name="connsiteY167" fmla="*/ 2002131 h 3771167"/>
                <a:gd name="connsiteX168" fmla="*/ 1894541 w 2343583"/>
                <a:gd name="connsiteY168" fmla="*/ 2014084 h 3771167"/>
                <a:gd name="connsiteX169" fmla="*/ 1876612 w 2343583"/>
                <a:gd name="connsiteY169" fmla="*/ 2055920 h 3771167"/>
                <a:gd name="connsiteX170" fmla="*/ 1864659 w 2343583"/>
                <a:gd name="connsiteY170" fmla="*/ 2073849 h 3771167"/>
                <a:gd name="connsiteX171" fmla="*/ 1858682 w 2343583"/>
                <a:gd name="connsiteY171" fmla="*/ 2091778 h 3771167"/>
                <a:gd name="connsiteX172" fmla="*/ 1840753 w 2343583"/>
                <a:gd name="connsiteY172" fmla="*/ 2115684 h 3771167"/>
                <a:gd name="connsiteX173" fmla="*/ 1810870 w 2343583"/>
                <a:gd name="connsiteY173" fmla="*/ 2151543 h 3771167"/>
                <a:gd name="connsiteX174" fmla="*/ 1792941 w 2343583"/>
                <a:gd name="connsiteY174" fmla="*/ 2217284 h 3771167"/>
                <a:gd name="connsiteX175" fmla="*/ 1780988 w 2343583"/>
                <a:gd name="connsiteY175" fmla="*/ 2283025 h 3771167"/>
                <a:gd name="connsiteX176" fmla="*/ 1745129 w 2343583"/>
                <a:gd name="connsiteY176" fmla="*/ 2306931 h 3771167"/>
                <a:gd name="connsiteX177" fmla="*/ 1727200 w 2343583"/>
                <a:gd name="connsiteY177" fmla="*/ 2324861 h 3771167"/>
                <a:gd name="connsiteX178" fmla="*/ 1721223 w 2343583"/>
                <a:gd name="connsiteY178" fmla="*/ 2342790 h 3771167"/>
                <a:gd name="connsiteX179" fmla="*/ 1715247 w 2343583"/>
                <a:gd name="connsiteY179" fmla="*/ 2372672 h 3771167"/>
                <a:gd name="connsiteX180" fmla="*/ 1703294 w 2343583"/>
                <a:gd name="connsiteY180" fmla="*/ 2390602 h 3771167"/>
                <a:gd name="connsiteX181" fmla="*/ 1697318 w 2343583"/>
                <a:gd name="connsiteY181" fmla="*/ 2408531 h 3771167"/>
                <a:gd name="connsiteX182" fmla="*/ 1685365 w 2343583"/>
                <a:gd name="connsiteY182" fmla="*/ 2426461 h 3771167"/>
                <a:gd name="connsiteX183" fmla="*/ 1667435 w 2343583"/>
                <a:gd name="connsiteY183" fmla="*/ 2486225 h 3771167"/>
                <a:gd name="connsiteX184" fmla="*/ 1583765 w 2343583"/>
                <a:gd name="connsiteY184" fmla="*/ 2456343 h 3771167"/>
                <a:gd name="connsiteX185" fmla="*/ 1565835 w 2343583"/>
                <a:gd name="connsiteY185" fmla="*/ 2444390 h 3771167"/>
                <a:gd name="connsiteX186" fmla="*/ 1547906 w 2343583"/>
                <a:gd name="connsiteY186" fmla="*/ 2432437 h 3771167"/>
                <a:gd name="connsiteX187" fmla="*/ 1535953 w 2343583"/>
                <a:gd name="connsiteY187" fmla="*/ 2366696 h 3771167"/>
                <a:gd name="connsiteX188" fmla="*/ 1476188 w 2343583"/>
                <a:gd name="connsiteY188" fmla="*/ 2372672 h 3771167"/>
                <a:gd name="connsiteX189" fmla="*/ 1452282 w 2343583"/>
                <a:gd name="connsiteY189" fmla="*/ 2408531 h 3771167"/>
                <a:gd name="connsiteX190" fmla="*/ 1440329 w 2343583"/>
                <a:gd name="connsiteY190" fmla="*/ 2456343 h 3771167"/>
                <a:gd name="connsiteX191" fmla="*/ 1428376 w 2343583"/>
                <a:gd name="connsiteY191" fmla="*/ 2474272 h 3771167"/>
                <a:gd name="connsiteX192" fmla="*/ 1404470 w 2343583"/>
                <a:gd name="connsiteY192" fmla="*/ 2504155 h 3771167"/>
                <a:gd name="connsiteX193" fmla="*/ 1392518 w 2343583"/>
                <a:gd name="connsiteY193" fmla="*/ 2528061 h 3771167"/>
                <a:gd name="connsiteX194" fmla="*/ 1368612 w 2343583"/>
                <a:gd name="connsiteY194" fmla="*/ 2563920 h 3771167"/>
                <a:gd name="connsiteX195" fmla="*/ 1350682 w 2343583"/>
                <a:gd name="connsiteY195" fmla="*/ 2635637 h 3771167"/>
                <a:gd name="connsiteX196" fmla="*/ 1338729 w 2343583"/>
                <a:gd name="connsiteY196" fmla="*/ 2653567 h 3771167"/>
                <a:gd name="connsiteX197" fmla="*/ 1326776 w 2343583"/>
                <a:gd name="connsiteY197" fmla="*/ 2701378 h 3771167"/>
                <a:gd name="connsiteX198" fmla="*/ 1314823 w 2343583"/>
                <a:gd name="connsiteY198" fmla="*/ 2737237 h 3771167"/>
                <a:gd name="connsiteX199" fmla="*/ 1308847 w 2343583"/>
                <a:gd name="connsiteY199" fmla="*/ 2761143 h 3771167"/>
                <a:gd name="connsiteX200" fmla="*/ 1284941 w 2343583"/>
                <a:gd name="connsiteY200" fmla="*/ 2797002 h 3771167"/>
                <a:gd name="connsiteX201" fmla="*/ 1290918 w 2343583"/>
                <a:gd name="connsiteY201" fmla="*/ 2874696 h 3771167"/>
                <a:gd name="connsiteX202" fmla="*/ 1308847 w 2343583"/>
                <a:gd name="connsiteY202" fmla="*/ 3018131 h 3771167"/>
                <a:gd name="connsiteX203" fmla="*/ 1314823 w 2343583"/>
                <a:gd name="connsiteY203" fmla="*/ 3036061 h 3771167"/>
                <a:gd name="connsiteX204" fmla="*/ 1326776 w 2343583"/>
                <a:gd name="connsiteY204" fmla="*/ 3053990 h 3771167"/>
                <a:gd name="connsiteX205" fmla="*/ 1338729 w 2343583"/>
                <a:gd name="connsiteY205" fmla="*/ 3089849 h 3771167"/>
                <a:gd name="connsiteX206" fmla="*/ 1350682 w 2343583"/>
                <a:gd name="connsiteY206" fmla="*/ 3185472 h 3771167"/>
                <a:gd name="connsiteX207" fmla="*/ 1356659 w 2343583"/>
                <a:gd name="connsiteY207" fmla="*/ 3209378 h 3771167"/>
                <a:gd name="connsiteX208" fmla="*/ 1350682 w 2343583"/>
                <a:gd name="connsiteY208" fmla="*/ 3227308 h 3771167"/>
                <a:gd name="connsiteX209" fmla="*/ 1278965 w 2343583"/>
                <a:gd name="connsiteY209" fmla="*/ 3245237 h 3771167"/>
                <a:gd name="connsiteX210" fmla="*/ 998070 w 2343583"/>
                <a:gd name="connsiteY210" fmla="*/ 3251214 h 3771167"/>
                <a:gd name="connsiteX211" fmla="*/ 956235 w 2343583"/>
                <a:gd name="connsiteY211" fmla="*/ 3263167 h 3771167"/>
                <a:gd name="connsiteX212" fmla="*/ 920376 w 2343583"/>
                <a:gd name="connsiteY212" fmla="*/ 3275120 h 3771167"/>
                <a:gd name="connsiteX213" fmla="*/ 884518 w 2343583"/>
                <a:gd name="connsiteY213" fmla="*/ 3293049 h 3771167"/>
                <a:gd name="connsiteX214" fmla="*/ 848659 w 2343583"/>
                <a:gd name="connsiteY214" fmla="*/ 3322931 h 3771167"/>
                <a:gd name="connsiteX215" fmla="*/ 842682 w 2343583"/>
                <a:gd name="connsiteY215" fmla="*/ 3340861 h 3771167"/>
                <a:gd name="connsiteX216" fmla="*/ 812800 w 2343583"/>
                <a:gd name="connsiteY216" fmla="*/ 3376720 h 3771167"/>
                <a:gd name="connsiteX217" fmla="*/ 800847 w 2343583"/>
                <a:gd name="connsiteY217" fmla="*/ 3436484 h 3771167"/>
                <a:gd name="connsiteX218" fmla="*/ 788894 w 2343583"/>
                <a:gd name="connsiteY218" fmla="*/ 3454414 h 3771167"/>
                <a:gd name="connsiteX219" fmla="*/ 776941 w 2343583"/>
                <a:gd name="connsiteY219" fmla="*/ 3514178 h 3771167"/>
                <a:gd name="connsiteX220" fmla="*/ 770965 w 2343583"/>
                <a:gd name="connsiteY220" fmla="*/ 3544061 h 3771167"/>
                <a:gd name="connsiteX221" fmla="*/ 759012 w 2343583"/>
                <a:gd name="connsiteY221" fmla="*/ 3561990 h 3771167"/>
                <a:gd name="connsiteX222" fmla="*/ 753035 w 2343583"/>
                <a:gd name="connsiteY222" fmla="*/ 3579920 h 3771167"/>
                <a:gd name="connsiteX223" fmla="*/ 723153 w 2343583"/>
                <a:gd name="connsiteY223" fmla="*/ 3621755 h 3771167"/>
                <a:gd name="connsiteX224" fmla="*/ 699247 w 2343583"/>
                <a:gd name="connsiteY224" fmla="*/ 3657614 h 3771167"/>
                <a:gd name="connsiteX225" fmla="*/ 693270 w 2343583"/>
                <a:gd name="connsiteY225" fmla="*/ 3675543 h 3771167"/>
                <a:gd name="connsiteX226" fmla="*/ 687294 w 2343583"/>
                <a:gd name="connsiteY226" fmla="*/ 3705425 h 3771167"/>
                <a:gd name="connsiteX227" fmla="*/ 669365 w 2343583"/>
                <a:gd name="connsiteY227" fmla="*/ 3729331 h 3771167"/>
                <a:gd name="connsiteX228" fmla="*/ 645459 w 2343583"/>
                <a:gd name="connsiteY228" fmla="*/ 3771167 h 3771167"/>
                <a:gd name="connsiteX229" fmla="*/ 621553 w 2343583"/>
                <a:gd name="connsiteY229" fmla="*/ 3765190 h 3771167"/>
                <a:gd name="connsiteX230" fmla="*/ 639482 w 2343583"/>
                <a:gd name="connsiteY230" fmla="*/ 3747261 h 3771167"/>
                <a:gd name="connsiteX0" fmla="*/ 8234 w 2351817"/>
                <a:gd name="connsiteY0" fmla="*/ 2677472 h 3847459"/>
                <a:gd name="connsiteX1" fmla="*/ 20187 w 2351817"/>
                <a:gd name="connsiteY1" fmla="*/ 2647590 h 3847459"/>
                <a:gd name="connsiteX2" fmla="*/ 32140 w 2351817"/>
                <a:gd name="connsiteY2" fmla="*/ 2629661 h 3847459"/>
                <a:gd name="connsiteX3" fmla="*/ 38116 w 2351817"/>
                <a:gd name="connsiteY3" fmla="*/ 2581849 h 3847459"/>
                <a:gd name="connsiteX4" fmla="*/ 56046 w 2351817"/>
                <a:gd name="connsiteY4" fmla="*/ 2528061 h 3847459"/>
                <a:gd name="connsiteX5" fmla="*/ 79952 w 2351817"/>
                <a:gd name="connsiteY5" fmla="*/ 2462320 h 3847459"/>
                <a:gd name="connsiteX6" fmla="*/ 91904 w 2351817"/>
                <a:gd name="connsiteY6" fmla="*/ 2396578 h 3847459"/>
                <a:gd name="connsiteX7" fmla="*/ 103857 w 2351817"/>
                <a:gd name="connsiteY7" fmla="*/ 2354743 h 3847459"/>
                <a:gd name="connsiteX8" fmla="*/ 109834 w 2351817"/>
                <a:gd name="connsiteY8" fmla="*/ 2318884 h 3847459"/>
                <a:gd name="connsiteX9" fmla="*/ 121787 w 2351817"/>
                <a:gd name="connsiteY9" fmla="*/ 2283025 h 3847459"/>
                <a:gd name="connsiteX10" fmla="*/ 127763 w 2351817"/>
                <a:gd name="connsiteY10" fmla="*/ 2265096 h 3847459"/>
                <a:gd name="connsiteX11" fmla="*/ 139716 w 2351817"/>
                <a:gd name="connsiteY11" fmla="*/ 2247167 h 3847459"/>
                <a:gd name="connsiteX12" fmla="*/ 157646 w 2351817"/>
                <a:gd name="connsiteY12" fmla="*/ 2157520 h 3847459"/>
                <a:gd name="connsiteX13" fmla="*/ 169599 w 2351817"/>
                <a:gd name="connsiteY13" fmla="*/ 2121661 h 3847459"/>
                <a:gd name="connsiteX14" fmla="*/ 187528 w 2351817"/>
                <a:gd name="connsiteY14" fmla="*/ 2073849 h 3847459"/>
                <a:gd name="connsiteX15" fmla="*/ 205457 w 2351817"/>
                <a:gd name="connsiteY15" fmla="*/ 2037990 h 3847459"/>
                <a:gd name="connsiteX16" fmla="*/ 211434 w 2351817"/>
                <a:gd name="connsiteY16" fmla="*/ 2008108 h 3847459"/>
                <a:gd name="connsiteX17" fmla="*/ 223387 w 2351817"/>
                <a:gd name="connsiteY17" fmla="*/ 1972249 h 3847459"/>
                <a:gd name="connsiteX18" fmla="*/ 241316 w 2351817"/>
                <a:gd name="connsiteY18" fmla="*/ 1924437 h 3847459"/>
                <a:gd name="connsiteX19" fmla="*/ 247293 w 2351817"/>
                <a:gd name="connsiteY19" fmla="*/ 1882602 h 3847459"/>
                <a:gd name="connsiteX20" fmla="*/ 253269 w 2351817"/>
                <a:gd name="connsiteY20" fmla="*/ 1858696 h 3847459"/>
                <a:gd name="connsiteX21" fmla="*/ 271199 w 2351817"/>
                <a:gd name="connsiteY21" fmla="*/ 1781002 h 3847459"/>
                <a:gd name="connsiteX22" fmla="*/ 295104 w 2351817"/>
                <a:gd name="connsiteY22" fmla="*/ 1697331 h 3847459"/>
                <a:gd name="connsiteX23" fmla="*/ 301081 w 2351817"/>
                <a:gd name="connsiteY23" fmla="*/ 1679402 h 3847459"/>
                <a:gd name="connsiteX24" fmla="*/ 313034 w 2351817"/>
                <a:gd name="connsiteY24" fmla="*/ 1661472 h 3847459"/>
                <a:gd name="connsiteX25" fmla="*/ 319010 w 2351817"/>
                <a:gd name="connsiteY25" fmla="*/ 1631590 h 3847459"/>
                <a:gd name="connsiteX26" fmla="*/ 324987 w 2351817"/>
                <a:gd name="connsiteY26" fmla="*/ 1613661 h 3847459"/>
                <a:gd name="connsiteX27" fmla="*/ 313034 w 2351817"/>
                <a:gd name="connsiteY27" fmla="*/ 1565849 h 3847459"/>
                <a:gd name="connsiteX28" fmla="*/ 289128 w 2351817"/>
                <a:gd name="connsiteY28" fmla="*/ 1529990 h 3847459"/>
                <a:gd name="connsiteX29" fmla="*/ 277175 w 2351817"/>
                <a:gd name="connsiteY29" fmla="*/ 1494131 h 3847459"/>
                <a:gd name="connsiteX30" fmla="*/ 253269 w 2351817"/>
                <a:gd name="connsiteY30" fmla="*/ 1452296 h 3847459"/>
                <a:gd name="connsiteX31" fmla="*/ 247293 w 2351817"/>
                <a:gd name="connsiteY31" fmla="*/ 1434367 h 3847459"/>
                <a:gd name="connsiteX32" fmla="*/ 223387 w 2351817"/>
                <a:gd name="connsiteY32" fmla="*/ 1398508 h 3847459"/>
                <a:gd name="connsiteX33" fmla="*/ 199481 w 2351817"/>
                <a:gd name="connsiteY33" fmla="*/ 1362649 h 3847459"/>
                <a:gd name="connsiteX34" fmla="*/ 181552 w 2351817"/>
                <a:gd name="connsiteY34" fmla="*/ 1314837 h 3847459"/>
                <a:gd name="connsiteX35" fmla="*/ 169599 w 2351817"/>
                <a:gd name="connsiteY35" fmla="*/ 1296908 h 3847459"/>
                <a:gd name="connsiteX36" fmla="*/ 151669 w 2351817"/>
                <a:gd name="connsiteY36" fmla="*/ 1284955 h 3847459"/>
                <a:gd name="connsiteX37" fmla="*/ 139716 w 2351817"/>
                <a:gd name="connsiteY37" fmla="*/ 1249096 h 3847459"/>
                <a:gd name="connsiteX38" fmla="*/ 133740 w 2351817"/>
                <a:gd name="connsiteY38" fmla="*/ 1231167 h 3847459"/>
                <a:gd name="connsiteX39" fmla="*/ 121787 w 2351817"/>
                <a:gd name="connsiteY39" fmla="*/ 1213237 h 3847459"/>
                <a:gd name="connsiteX40" fmla="*/ 127763 w 2351817"/>
                <a:gd name="connsiteY40" fmla="*/ 1183355 h 3847459"/>
                <a:gd name="connsiteX41" fmla="*/ 145693 w 2351817"/>
                <a:gd name="connsiteY41" fmla="*/ 1117614 h 3847459"/>
                <a:gd name="connsiteX42" fmla="*/ 139716 w 2351817"/>
                <a:gd name="connsiteY42" fmla="*/ 1087731 h 3847459"/>
                <a:gd name="connsiteX43" fmla="*/ 127763 w 2351817"/>
                <a:gd name="connsiteY43" fmla="*/ 1069802 h 3847459"/>
                <a:gd name="connsiteX44" fmla="*/ 133740 w 2351817"/>
                <a:gd name="connsiteY44" fmla="*/ 1033943 h 3847459"/>
                <a:gd name="connsiteX45" fmla="*/ 157646 w 2351817"/>
                <a:gd name="connsiteY45" fmla="*/ 992108 h 3847459"/>
                <a:gd name="connsiteX46" fmla="*/ 175575 w 2351817"/>
                <a:gd name="connsiteY46" fmla="*/ 938320 h 3847459"/>
                <a:gd name="connsiteX47" fmla="*/ 181552 w 2351817"/>
                <a:gd name="connsiteY47" fmla="*/ 920390 h 3847459"/>
                <a:gd name="connsiteX48" fmla="*/ 223387 w 2351817"/>
                <a:gd name="connsiteY48" fmla="*/ 866602 h 3847459"/>
                <a:gd name="connsiteX49" fmla="*/ 241316 w 2351817"/>
                <a:gd name="connsiteY49" fmla="*/ 830743 h 3847459"/>
                <a:gd name="connsiteX50" fmla="*/ 253269 w 2351817"/>
                <a:gd name="connsiteY50" fmla="*/ 794884 h 3847459"/>
                <a:gd name="connsiteX51" fmla="*/ 265222 w 2351817"/>
                <a:gd name="connsiteY51" fmla="*/ 776955 h 3847459"/>
                <a:gd name="connsiteX52" fmla="*/ 277175 w 2351817"/>
                <a:gd name="connsiteY52" fmla="*/ 741096 h 3847459"/>
                <a:gd name="connsiteX53" fmla="*/ 283152 w 2351817"/>
                <a:gd name="connsiteY53" fmla="*/ 723167 h 3847459"/>
                <a:gd name="connsiteX54" fmla="*/ 277175 w 2351817"/>
                <a:gd name="connsiteY54" fmla="*/ 633520 h 3847459"/>
                <a:gd name="connsiteX55" fmla="*/ 265222 w 2351817"/>
                <a:gd name="connsiteY55" fmla="*/ 597661 h 3847459"/>
                <a:gd name="connsiteX56" fmla="*/ 259246 w 2351817"/>
                <a:gd name="connsiteY56" fmla="*/ 573755 h 3847459"/>
                <a:gd name="connsiteX57" fmla="*/ 277175 w 2351817"/>
                <a:gd name="connsiteY57" fmla="*/ 561802 h 3847459"/>
                <a:gd name="connsiteX58" fmla="*/ 324987 w 2351817"/>
                <a:gd name="connsiteY58" fmla="*/ 549849 h 3847459"/>
                <a:gd name="connsiteX59" fmla="*/ 342916 w 2351817"/>
                <a:gd name="connsiteY59" fmla="*/ 531920 h 3847459"/>
                <a:gd name="connsiteX60" fmla="*/ 366822 w 2351817"/>
                <a:gd name="connsiteY60" fmla="*/ 525943 h 3847459"/>
                <a:gd name="connsiteX61" fmla="*/ 378775 w 2351817"/>
                <a:gd name="connsiteY61" fmla="*/ 508014 h 3847459"/>
                <a:gd name="connsiteX62" fmla="*/ 414634 w 2351817"/>
                <a:gd name="connsiteY62" fmla="*/ 496061 h 3847459"/>
                <a:gd name="connsiteX63" fmla="*/ 468422 w 2351817"/>
                <a:gd name="connsiteY63" fmla="*/ 519967 h 3847459"/>
                <a:gd name="connsiteX64" fmla="*/ 522210 w 2351817"/>
                <a:gd name="connsiteY64" fmla="*/ 513990 h 3847459"/>
                <a:gd name="connsiteX65" fmla="*/ 528187 w 2351817"/>
                <a:gd name="connsiteY65" fmla="*/ 490084 h 3847459"/>
                <a:gd name="connsiteX66" fmla="*/ 504281 w 2351817"/>
                <a:gd name="connsiteY66" fmla="*/ 436296 h 3847459"/>
                <a:gd name="connsiteX67" fmla="*/ 360846 w 2351817"/>
                <a:gd name="connsiteY67" fmla="*/ 418367 h 3847459"/>
                <a:gd name="connsiteX68" fmla="*/ 390728 w 2351817"/>
                <a:gd name="connsiteY68" fmla="*/ 364578 h 3847459"/>
                <a:gd name="connsiteX69" fmla="*/ 396704 w 2351817"/>
                <a:gd name="connsiteY69" fmla="*/ 286884 h 3847459"/>
                <a:gd name="connsiteX70" fmla="*/ 384752 w 2351817"/>
                <a:gd name="connsiteY70" fmla="*/ 268955 h 3847459"/>
                <a:gd name="connsiteX71" fmla="*/ 378775 w 2351817"/>
                <a:gd name="connsiteY71" fmla="*/ 251025 h 3847459"/>
                <a:gd name="connsiteX72" fmla="*/ 390728 w 2351817"/>
                <a:gd name="connsiteY72" fmla="*/ 215167 h 3847459"/>
                <a:gd name="connsiteX73" fmla="*/ 396704 w 2351817"/>
                <a:gd name="connsiteY73" fmla="*/ 185284 h 3847459"/>
                <a:gd name="connsiteX74" fmla="*/ 408657 w 2351817"/>
                <a:gd name="connsiteY74" fmla="*/ 149425 h 3847459"/>
                <a:gd name="connsiteX75" fmla="*/ 444516 w 2351817"/>
                <a:gd name="connsiteY75" fmla="*/ 29896 h 3847459"/>
                <a:gd name="connsiteX76" fmla="*/ 462446 w 2351817"/>
                <a:gd name="connsiteY76" fmla="*/ 23920 h 3847459"/>
                <a:gd name="connsiteX77" fmla="*/ 522210 w 2351817"/>
                <a:gd name="connsiteY77" fmla="*/ 5990 h 3847459"/>
                <a:gd name="connsiteX78" fmla="*/ 540140 w 2351817"/>
                <a:gd name="connsiteY78" fmla="*/ 41849 h 3847459"/>
                <a:gd name="connsiteX79" fmla="*/ 534163 w 2351817"/>
                <a:gd name="connsiteY79" fmla="*/ 77708 h 3847459"/>
                <a:gd name="connsiteX80" fmla="*/ 492328 w 2351817"/>
                <a:gd name="connsiteY80" fmla="*/ 83684 h 3847459"/>
                <a:gd name="connsiteX81" fmla="*/ 480375 w 2351817"/>
                <a:gd name="connsiteY81" fmla="*/ 101614 h 3847459"/>
                <a:gd name="connsiteX82" fmla="*/ 498304 w 2351817"/>
                <a:gd name="connsiteY82" fmla="*/ 113567 h 3847459"/>
                <a:gd name="connsiteX83" fmla="*/ 540140 w 2351817"/>
                <a:gd name="connsiteY83" fmla="*/ 119543 h 3847459"/>
                <a:gd name="connsiteX84" fmla="*/ 611857 w 2351817"/>
                <a:gd name="connsiteY84" fmla="*/ 131496 h 3847459"/>
                <a:gd name="connsiteX85" fmla="*/ 617834 w 2351817"/>
                <a:gd name="connsiteY85" fmla="*/ 101614 h 3847459"/>
                <a:gd name="connsiteX86" fmla="*/ 635763 w 2351817"/>
                <a:gd name="connsiteY86" fmla="*/ 89661 h 3847459"/>
                <a:gd name="connsiteX87" fmla="*/ 659669 w 2351817"/>
                <a:gd name="connsiteY87" fmla="*/ 53802 h 3847459"/>
                <a:gd name="connsiteX88" fmla="*/ 683575 w 2351817"/>
                <a:gd name="connsiteY88" fmla="*/ 23920 h 3847459"/>
                <a:gd name="connsiteX89" fmla="*/ 695528 w 2351817"/>
                <a:gd name="connsiteY89" fmla="*/ 89661 h 3847459"/>
                <a:gd name="connsiteX90" fmla="*/ 719434 w 2351817"/>
                <a:gd name="connsiteY90" fmla="*/ 143449 h 3847459"/>
                <a:gd name="connsiteX91" fmla="*/ 731387 w 2351817"/>
                <a:gd name="connsiteY91" fmla="*/ 179308 h 3847459"/>
                <a:gd name="connsiteX92" fmla="*/ 749316 w 2351817"/>
                <a:gd name="connsiteY92" fmla="*/ 197237 h 3847459"/>
                <a:gd name="connsiteX93" fmla="*/ 761269 w 2351817"/>
                <a:gd name="connsiteY93" fmla="*/ 215167 h 3847459"/>
                <a:gd name="connsiteX94" fmla="*/ 779199 w 2351817"/>
                <a:gd name="connsiteY94" fmla="*/ 239072 h 3847459"/>
                <a:gd name="connsiteX95" fmla="*/ 803104 w 2351817"/>
                <a:gd name="connsiteY95" fmla="*/ 274931 h 3847459"/>
                <a:gd name="connsiteX96" fmla="*/ 809081 w 2351817"/>
                <a:gd name="connsiteY96" fmla="*/ 292861 h 3847459"/>
                <a:gd name="connsiteX97" fmla="*/ 844940 w 2351817"/>
                <a:gd name="connsiteY97" fmla="*/ 334696 h 3847459"/>
                <a:gd name="connsiteX98" fmla="*/ 862869 w 2351817"/>
                <a:gd name="connsiteY98" fmla="*/ 346649 h 3847459"/>
                <a:gd name="connsiteX99" fmla="*/ 880799 w 2351817"/>
                <a:gd name="connsiteY99" fmla="*/ 382508 h 3847459"/>
                <a:gd name="connsiteX100" fmla="*/ 892752 w 2351817"/>
                <a:gd name="connsiteY100" fmla="*/ 400437 h 3847459"/>
                <a:gd name="connsiteX101" fmla="*/ 916657 w 2351817"/>
                <a:gd name="connsiteY101" fmla="*/ 430320 h 3847459"/>
                <a:gd name="connsiteX102" fmla="*/ 928610 w 2351817"/>
                <a:gd name="connsiteY102" fmla="*/ 448249 h 3847459"/>
                <a:gd name="connsiteX103" fmla="*/ 946540 w 2351817"/>
                <a:gd name="connsiteY103" fmla="*/ 472155 h 3847459"/>
                <a:gd name="connsiteX104" fmla="*/ 982399 w 2351817"/>
                <a:gd name="connsiteY104" fmla="*/ 508014 h 3847459"/>
                <a:gd name="connsiteX105" fmla="*/ 1018257 w 2351817"/>
                <a:gd name="connsiteY105" fmla="*/ 531920 h 3847459"/>
                <a:gd name="connsiteX106" fmla="*/ 1042163 w 2351817"/>
                <a:gd name="connsiteY106" fmla="*/ 549849 h 3847459"/>
                <a:gd name="connsiteX107" fmla="*/ 1078022 w 2351817"/>
                <a:gd name="connsiteY107" fmla="*/ 573755 h 3847459"/>
                <a:gd name="connsiteX108" fmla="*/ 1137787 w 2351817"/>
                <a:gd name="connsiteY108" fmla="*/ 585708 h 3847459"/>
                <a:gd name="connsiteX109" fmla="*/ 1173646 w 2351817"/>
                <a:gd name="connsiteY109" fmla="*/ 615590 h 3847459"/>
                <a:gd name="connsiteX110" fmla="*/ 1191575 w 2351817"/>
                <a:gd name="connsiteY110" fmla="*/ 621567 h 3847459"/>
                <a:gd name="connsiteX111" fmla="*/ 1227434 w 2351817"/>
                <a:gd name="connsiteY111" fmla="*/ 645472 h 3847459"/>
                <a:gd name="connsiteX112" fmla="*/ 1269269 w 2351817"/>
                <a:gd name="connsiteY112" fmla="*/ 663402 h 3847459"/>
                <a:gd name="connsiteX113" fmla="*/ 1293175 w 2351817"/>
                <a:gd name="connsiteY113" fmla="*/ 669378 h 3847459"/>
                <a:gd name="connsiteX114" fmla="*/ 1382822 w 2351817"/>
                <a:gd name="connsiteY114" fmla="*/ 675355 h 3847459"/>
                <a:gd name="connsiteX115" fmla="*/ 1418681 w 2351817"/>
                <a:gd name="connsiteY115" fmla="*/ 687308 h 3847459"/>
                <a:gd name="connsiteX116" fmla="*/ 1526257 w 2351817"/>
                <a:gd name="connsiteY116" fmla="*/ 699261 h 3847459"/>
                <a:gd name="connsiteX117" fmla="*/ 1580046 w 2351817"/>
                <a:gd name="connsiteY117" fmla="*/ 741096 h 3847459"/>
                <a:gd name="connsiteX118" fmla="*/ 1597975 w 2351817"/>
                <a:gd name="connsiteY118" fmla="*/ 753049 h 3847459"/>
                <a:gd name="connsiteX119" fmla="*/ 1687622 w 2351817"/>
                <a:gd name="connsiteY119" fmla="*/ 753049 h 3847459"/>
                <a:gd name="connsiteX120" fmla="*/ 1723481 w 2351817"/>
                <a:gd name="connsiteY120" fmla="*/ 735120 h 3847459"/>
                <a:gd name="connsiteX121" fmla="*/ 1741410 w 2351817"/>
                <a:gd name="connsiteY121" fmla="*/ 753049 h 3847459"/>
                <a:gd name="connsiteX122" fmla="*/ 1747387 w 2351817"/>
                <a:gd name="connsiteY122" fmla="*/ 770978 h 3847459"/>
                <a:gd name="connsiteX123" fmla="*/ 1765316 w 2351817"/>
                <a:gd name="connsiteY123" fmla="*/ 776955 h 3847459"/>
                <a:gd name="connsiteX124" fmla="*/ 1783246 w 2351817"/>
                <a:gd name="connsiteY124" fmla="*/ 788908 h 3847459"/>
                <a:gd name="connsiteX125" fmla="*/ 1807152 w 2351817"/>
                <a:gd name="connsiteY125" fmla="*/ 824767 h 3847459"/>
                <a:gd name="connsiteX126" fmla="*/ 1837034 w 2351817"/>
                <a:gd name="connsiteY126" fmla="*/ 860625 h 3847459"/>
                <a:gd name="connsiteX127" fmla="*/ 1854963 w 2351817"/>
                <a:gd name="connsiteY127" fmla="*/ 872578 h 3847459"/>
                <a:gd name="connsiteX128" fmla="*/ 1860940 w 2351817"/>
                <a:gd name="connsiteY128" fmla="*/ 890508 h 3847459"/>
                <a:gd name="connsiteX129" fmla="*/ 1878869 w 2351817"/>
                <a:gd name="connsiteY129" fmla="*/ 944296 h 3847459"/>
                <a:gd name="connsiteX130" fmla="*/ 1896799 w 2351817"/>
                <a:gd name="connsiteY130" fmla="*/ 956249 h 3847459"/>
                <a:gd name="connsiteX131" fmla="*/ 1920704 w 2351817"/>
                <a:gd name="connsiteY131" fmla="*/ 1010037 h 3847459"/>
                <a:gd name="connsiteX132" fmla="*/ 1962540 w 2351817"/>
                <a:gd name="connsiteY132" fmla="*/ 1039920 h 3847459"/>
                <a:gd name="connsiteX133" fmla="*/ 1986446 w 2351817"/>
                <a:gd name="connsiteY133" fmla="*/ 1075778 h 3847459"/>
                <a:gd name="connsiteX134" fmla="*/ 1998399 w 2351817"/>
                <a:gd name="connsiteY134" fmla="*/ 1093708 h 3847459"/>
                <a:gd name="connsiteX135" fmla="*/ 2016328 w 2351817"/>
                <a:gd name="connsiteY135" fmla="*/ 1099684 h 3847459"/>
                <a:gd name="connsiteX136" fmla="*/ 2034257 w 2351817"/>
                <a:gd name="connsiteY136" fmla="*/ 1117614 h 3847459"/>
                <a:gd name="connsiteX137" fmla="*/ 2046210 w 2351817"/>
                <a:gd name="connsiteY137" fmla="*/ 1153472 h 3847459"/>
                <a:gd name="connsiteX138" fmla="*/ 2052187 w 2351817"/>
                <a:gd name="connsiteY138" fmla="*/ 1171402 h 3847459"/>
                <a:gd name="connsiteX139" fmla="*/ 2070116 w 2351817"/>
                <a:gd name="connsiteY139" fmla="*/ 1183355 h 3847459"/>
                <a:gd name="connsiteX140" fmla="*/ 2082069 w 2351817"/>
                <a:gd name="connsiteY140" fmla="*/ 1201284 h 3847459"/>
                <a:gd name="connsiteX141" fmla="*/ 2099999 w 2351817"/>
                <a:gd name="connsiteY141" fmla="*/ 1207261 h 3847459"/>
                <a:gd name="connsiteX142" fmla="*/ 2105975 w 2351817"/>
                <a:gd name="connsiteY142" fmla="*/ 1225190 h 3847459"/>
                <a:gd name="connsiteX143" fmla="*/ 2135857 w 2351817"/>
                <a:gd name="connsiteY143" fmla="*/ 1249096 h 3847459"/>
                <a:gd name="connsiteX144" fmla="*/ 2141834 w 2351817"/>
                <a:gd name="connsiteY144" fmla="*/ 1267025 h 3847459"/>
                <a:gd name="connsiteX145" fmla="*/ 2159763 w 2351817"/>
                <a:gd name="connsiteY145" fmla="*/ 1278978 h 3847459"/>
                <a:gd name="connsiteX146" fmla="*/ 2243434 w 2351817"/>
                <a:gd name="connsiteY146" fmla="*/ 1296908 h 3847459"/>
                <a:gd name="connsiteX147" fmla="*/ 2273316 w 2351817"/>
                <a:gd name="connsiteY147" fmla="*/ 1308861 h 3847459"/>
                <a:gd name="connsiteX148" fmla="*/ 2291246 w 2351817"/>
                <a:gd name="connsiteY148" fmla="*/ 1320814 h 3847459"/>
                <a:gd name="connsiteX149" fmla="*/ 2339057 w 2351817"/>
                <a:gd name="connsiteY149" fmla="*/ 1326790 h 3847459"/>
                <a:gd name="connsiteX150" fmla="*/ 2345034 w 2351817"/>
                <a:gd name="connsiteY150" fmla="*/ 1368625 h 3847459"/>
                <a:gd name="connsiteX151" fmla="*/ 2321128 w 2351817"/>
                <a:gd name="connsiteY151" fmla="*/ 1404484 h 3847459"/>
                <a:gd name="connsiteX152" fmla="*/ 2309175 w 2351817"/>
                <a:gd name="connsiteY152" fmla="*/ 1440343 h 3847459"/>
                <a:gd name="connsiteX153" fmla="*/ 2291246 w 2351817"/>
                <a:gd name="connsiteY153" fmla="*/ 1512061 h 3847459"/>
                <a:gd name="connsiteX154" fmla="*/ 2285269 w 2351817"/>
                <a:gd name="connsiteY154" fmla="*/ 1535967 h 3847459"/>
                <a:gd name="connsiteX155" fmla="*/ 2255387 w 2351817"/>
                <a:gd name="connsiteY155" fmla="*/ 1571825 h 3847459"/>
                <a:gd name="connsiteX156" fmla="*/ 2243434 w 2351817"/>
                <a:gd name="connsiteY156" fmla="*/ 1589755 h 3847459"/>
                <a:gd name="connsiteX157" fmla="*/ 2219528 w 2351817"/>
                <a:gd name="connsiteY157" fmla="*/ 1667449 h 3847459"/>
                <a:gd name="connsiteX158" fmla="*/ 2201599 w 2351817"/>
                <a:gd name="connsiteY158" fmla="*/ 1673425 h 3847459"/>
                <a:gd name="connsiteX159" fmla="*/ 2159763 w 2351817"/>
                <a:gd name="connsiteY159" fmla="*/ 1703308 h 3847459"/>
                <a:gd name="connsiteX160" fmla="*/ 2129881 w 2351817"/>
                <a:gd name="connsiteY160" fmla="*/ 1757096 h 3847459"/>
                <a:gd name="connsiteX161" fmla="*/ 2117928 w 2351817"/>
                <a:gd name="connsiteY161" fmla="*/ 1804908 h 3847459"/>
                <a:gd name="connsiteX162" fmla="*/ 2076093 w 2351817"/>
                <a:gd name="connsiteY162" fmla="*/ 1900531 h 3847459"/>
                <a:gd name="connsiteX163" fmla="*/ 2058163 w 2351817"/>
                <a:gd name="connsiteY163" fmla="*/ 1918461 h 3847459"/>
                <a:gd name="connsiteX164" fmla="*/ 2022304 w 2351817"/>
                <a:gd name="connsiteY164" fmla="*/ 1930414 h 3847459"/>
                <a:gd name="connsiteX165" fmla="*/ 2004375 w 2351817"/>
                <a:gd name="connsiteY165" fmla="*/ 1942367 h 3847459"/>
                <a:gd name="connsiteX166" fmla="*/ 1992422 w 2351817"/>
                <a:gd name="connsiteY166" fmla="*/ 1960296 h 3847459"/>
                <a:gd name="connsiteX167" fmla="*/ 1938634 w 2351817"/>
                <a:gd name="connsiteY167" fmla="*/ 2002131 h 3847459"/>
                <a:gd name="connsiteX168" fmla="*/ 1902775 w 2351817"/>
                <a:gd name="connsiteY168" fmla="*/ 2014084 h 3847459"/>
                <a:gd name="connsiteX169" fmla="*/ 1884846 w 2351817"/>
                <a:gd name="connsiteY169" fmla="*/ 2055920 h 3847459"/>
                <a:gd name="connsiteX170" fmla="*/ 1872893 w 2351817"/>
                <a:gd name="connsiteY170" fmla="*/ 2073849 h 3847459"/>
                <a:gd name="connsiteX171" fmla="*/ 1866916 w 2351817"/>
                <a:gd name="connsiteY171" fmla="*/ 2091778 h 3847459"/>
                <a:gd name="connsiteX172" fmla="*/ 1848987 w 2351817"/>
                <a:gd name="connsiteY172" fmla="*/ 2115684 h 3847459"/>
                <a:gd name="connsiteX173" fmla="*/ 1819104 w 2351817"/>
                <a:gd name="connsiteY173" fmla="*/ 2151543 h 3847459"/>
                <a:gd name="connsiteX174" fmla="*/ 1801175 w 2351817"/>
                <a:gd name="connsiteY174" fmla="*/ 2217284 h 3847459"/>
                <a:gd name="connsiteX175" fmla="*/ 1789222 w 2351817"/>
                <a:gd name="connsiteY175" fmla="*/ 2283025 h 3847459"/>
                <a:gd name="connsiteX176" fmla="*/ 1753363 w 2351817"/>
                <a:gd name="connsiteY176" fmla="*/ 2306931 h 3847459"/>
                <a:gd name="connsiteX177" fmla="*/ 1735434 w 2351817"/>
                <a:gd name="connsiteY177" fmla="*/ 2324861 h 3847459"/>
                <a:gd name="connsiteX178" fmla="*/ 1729457 w 2351817"/>
                <a:gd name="connsiteY178" fmla="*/ 2342790 h 3847459"/>
                <a:gd name="connsiteX179" fmla="*/ 1723481 w 2351817"/>
                <a:gd name="connsiteY179" fmla="*/ 2372672 h 3847459"/>
                <a:gd name="connsiteX180" fmla="*/ 1711528 w 2351817"/>
                <a:gd name="connsiteY180" fmla="*/ 2390602 h 3847459"/>
                <a:gd name="connsiteX181" fmla="*/ 1705552 w 2351817"/>
                <a:gd name="connsiteY181" fmla="*/ 2408531 h 3847459"/>
                <a:gd name="connsiteX182" fmla="*/ 1693599 w 2351817"/>
                <a:gd name="connsiteY182" fmla="*/ 2426461 h 3847459"/>
                <a:gd name="connsiteX183" fmla="*/ 1675669 w 2351817"/>
                <a:gd name="connsiteY183" fmla="*/ 2486225 h 3847459"/>
                <a:gd name="connsiteX184" fmla="*/ 1591999 w 2351817"/>
                <a:gd name="connsiteY184" fmla="*/ 2456343 h 3847459"/>
                <a:gd name="connsiteX185" fmla="*/ 1574069 w 2351817"/>
                <a:gd name="connsiteY185" fmla="*/ 2444390 h 3847459"/>
                <a:gd name="connsiteX186" fmla="*/ 1556140 w 2351817"/>
                <a:gd name="connsiteY186" fmla="*/ 2432437 h 3847459"/>
                <a:gd name="connsiteX187" fmla="*/ 1544187 w 2351817"/>
                <a:gd name="connsiteY187" fmla="*/ 2366696 h 3847459"/>
                <a:gd name="connsiteX188" fmla="*/ 1484422 w 2351817"/>
                <a:gd name="connsiteY188" fmla="*/ 2372672 h 3847459"/>
                <a:gd name="connsiteX189" fmla="*/ 1460516 w 2351817"/>
                <a:gd name="connsiteY189" fmla="*/ 2408531 h 3847459"/>
                <a:gd name="connsiteX190" fmla="*/ 1448563 w 2351817"/>
                <a:gd name="connsiteY190" fmla="*/ 2456343 h 3847459"/>
                <a:gd name="connsiteX191" fmla="*/ 1436610 w 2351817"/>
                <a:gd name="connsiteY191" fmla="*/ 2474272 h 3847459"/>
                <a:gd name="connsiteX192" fmla="*/ 1412704 w 2351817"/>
                <a:gd name="connsiteY192" fmla="*/ 2504155 h 3847459"/>
                <a:gd name="connsiteX193" fmla="*/ 1400752 w 2351817"/>
                <a:gd name="connsiteY193" fmla="*/ 2528061 h 3847459"/>
                <a:gd name="connsiteX194" fmla="*/ 1376846 w 2351817"/>
                <a:gd name="connsiteY194" fmla="*/ 2563920 h 3847459"/>
                <a:gd name="connsiteX195" fmla="*/ 1358916 w 2351817"/>
                <a:gd name="connsiteY195" fmla="*/ 2635637 h 3847459"/>
                <a:gd name="connsiteX196" fmla="*/ 1346963 w 2351817"/>
                <a:gd name="connsiteY196" fmla="*/ 2653567 h 3847459"/>
                <a:gd name="connsiteX197" fmla="*/ 1335010 w 2351817"/>
                <a:gd name="connsiteY197" fmla="*/ 2701378 h 3847459"/>
                <a:gd name="connsiteX198" fmla="*/ 1323057 w 2351817"/>
                <a:gd name="connsiteY198" fmla="*/ 2737237 h 3847459"/>
                <a:gd name="connsiteX199" fmla="*/ 1317081 w 2351817"/>
                <a:gd name="connsiteY199" fmla="*/ 2761143 h 3847459"/>
                <a:gd name="connsiteX200" fmla="*/ 1293175 w 2351817"/>
                <a:gd name="connsiteY200" fmla="*/ 2797002 h 3847459"/>
                <a:gd name="connsiteX201" fmla="*/ 1299152 w 2351817"/>
                <a:gd name="connsiteY201" fmla="*/ 2874696 h 3847459"/>
                <a:gd name="connsiteX202" fmla="*/ 1317081 w 2351817"/>
                <a:gd name="connsiteY202" fmla="*/ 3018131 h 3847459"/>
                <a:gd name="connsiteX203" fmla="*/ 1323057 w 2351817"/>
                <a:gd name="connsiteY203" fmla="*/ 3036061 h 3847459"/>
                <a:gd name="connsiteX204" fmla="*/ 1335010 w 2351817"/>
                <a:gd name="connsiteY204" fmla="*/ 3053990 h 3847459"/>
                <a:gd name="connsiteX205" fmla="*/ 1346963 w 2351817"/>
                <a:gd name="connsiteY205" fmla="*/ 3089849 h 3847459"/>
                <a:gd name="connsiteX206" fmla="*/ 1358916 w 2351817"/>
                <a:gd name="connsiteY206" fmla="*/ 3185472 h 3847459"/>
                <a:gd name="connsiteX207" fmla="*/ 1364893 w 2351817"/>
                <a:gd name="connsiteY207" fmla="*/ 3209378 h 3847459"/>
                <a:gd name="connsiteX208" fmla="*/ 1358916 w 2351817"/>
                <a:gd name="connsiteY208" fmla="*/ 3227308 h 3847459"/>
                <a:gd name="connsiteX209" fmla="*/ 1287199 w 2351817"/>
                <a:gd name="connsiteY209" fmla="*/ 3245237 h 3847459"/>
                <a:gd name="connsiteX210" fmla="*/ 1006304 w 2351817"/>
                <a:gd name="connsiteY210" fmla="*/ 3251214 h 3847459"/>
                <a:gd name="connsiteX211" fmla="*/ 964469 w 2351817"/>
                <a:gd name="connsiteY211" fmla="*/ 3263167 h 3847459"/>
                <a:gd name="connsiteX212" fmla="*/ 928610 w 2351817"/>
                <a:gd name="connsiteY212" fmla="*/ 3275120 h 3847459"/>
                <a:gd name="connsiteX213" fmla="*/ 892752 w 2351817"/>
                <a:gd name="connsiteY213" fmla="*/ 3293049 h 3847459"/>
                <a:gd name="connsiteX214" fmla="*/ 856893 w 2351817"/>
                <a:gd name="connsiteY214" fmla="*/ 3322931 h 3847459"/>
                <a:gd name="connsiteX215" fmla="*/ 850916 w 2351817"/>
                <a:gd name="connsiteY215" fmla="*/ 3340861 h 3847459"/>
                <a:gd name="connsiteX216" fmla="*/ 821034 w 2351817"/>
                <a:gd name="connsiteY216" fmla="*/ 3376720 h 3847459"/>
                <a:gd name="connsiteX217" fmla="*/ 809081 w 2351817"/>
                <a:gd name="connsiteY217" fmla="*/ 3436484 h 3847459"/>
                <a:gd name="connsiteX218" fmla="*/ 797128 w 2351817"/>
                <a:gd name="connsiteY218" fmla="*/ 3454414 h 3847459"/>
                <a:gd name="connsiteX219" fmla="*/ 785175 w 2351817"/>
                <a:gd name="connsiteY219" fmla="*/ 3514178 h 3847459"/>
                <a:gd name="connsiteX220" fmla="*/ 779199 w 2351817"/>
                <a:gd name="connsiteY220" fmla="*/ 3544061 h 3847459"/>
                <a:gd name="connsiteX221" fmla="*/ 767246 w 2351817"/>
                <a:gd name="connsiteY221" fmla="*/ 3561990 h 3847459"/>
                <a:gd name="connsiteX222" fmla="*/ 761269 w 2351817"/>
                <a:gd name="connsiteY222" fmla="*/ 3579920 h 3847459"/>
                <a:gd name="connsiteX223" fmla="*/ 731387 w 2351817"/>
                <a:gd name="connsiteY223" fmla="*/ 3621755 h 3847459"/>
                <a:gd name="connsiteX224" fmla="*/ 707481 w 2351817"/>
                <a:gd name="connsiteY224" fmla="*/ 3657614 h 3847459"/>
                <a:gd name="connsiteX225" fmla="*/ 701504 w 2351817"/>
                <a:gd name="connsiteY225" fmla="*/ 3675543 h 3847459"/>
                <a:gd name="connsiteX226" fmla="*/ 695528 w 2351817"/>
                <a:gd name="connsiteY226" fmla="*/ 3705425 h 3847459"/>
                <a:gd name="connsiteX227" fmla="*/ 677599 w 2351817"/>
                <a:gd name="connsiteY227" fmla="*/ 3729331 h 3847459"/>
                <a:gd name="connsiteX228" fmla="*/ 653693 w 2351817"/>
                <a:gd name="connsiteY228" fmla="*/ 3771167 h 3847459"/>
                <a:gd name="connsiteX229" fmla="*/ 629787 w 2351817"/>
                <a:gd name="connsiteY229" fmla="*/ 3765190 h 3847459"/>
                <a:gd name="connsiteX230" fmla="*/ 16 w 2351817"/>
                <a:gd name="connsiteY230" fmla="*/ 2675699 h 3847459"/>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4638 w 2351821"/>
                <a:gd name="connsiteY62" fmla="*/ 496061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504285 w 2351821"/>
                <a:gd name="connsiteY66" fmla="*/ 43629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504285 w 2351821"/>
                <a:gd name="connsiteY66" fmla="*/ 43629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494760 w 2351821"/>
                <a:gd name="connsiteY66" fmla="*/ 45534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494760 w 2351821"/>
                <a:gd name="connsiteY66" fmla="*/ 45534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73339 w 2351821"/>
                <a:gd name="connsiteY119" fmla="*/ 73399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45230"/>
                <a:gd name="connsiteY0" fmla="*/ 2677472 h 3771167"/>
                <a:gd name="connsiteX1" fmla="*/ 20191 w 2345230"/>
                <a:gd name="connsiteY1" fmla="*/ 2647590 h 3771167"/>
                <a:gd name="connsiteX2" fmla="*/ 32144 w 2345230"/>
                <a:gd name="connsiteY2" fmla="*/ 2629661 h 3771167"/>
                <a:gd name="connsiteX3" fmla="*/ 38120 w 2345230"/>
                <a:gd name="connsiteY3" fmla="*/ 2581849 h 3771167"/>
                <a:gd name="connsiteX4" fmla="*/ 56050 w 2345230"/>
                <a:gd name="connsiteY4" fmla="*/ 2528061 h 3771167"/>
                <a:gd name="connsiteX5" fmla="*/ 79956 w 2345230"/>
                <a:gd name="connsiteY5" fmla="*/ 2462320 h 3771167"/>
                <a:gd name="connsiteX6" fmla="*/ 91908 w 2345230"/>
                <a:gd name="connsiteY6" fmla="*/ 2396578 h 3771167"/>
                <a:gd name="connsiteX7" fmla="*/ 103861 w 2345230"/>
                <a:gd name="connsiteY7" fmla="*/ 2354743 h 3771167"/>
                <a:gd name="connsiteX8" fmla="*/ 109838 w 2345230"/>
                <a:gd name="connsiteY8" fmla="*/ 2318884 h 3771167"/>
                <a:gd name="connsiteX9" fmla="*/ 121791 w 2345230"/>
                <a:gd name="connsiteY9" fmla="*/ 2283025 h 3771167"/>
                <a:gd name="connsiteX10" fmla="*/ 127767 w 2345230"/>
                <a:gd name="connsiteY10" fmla="*/ 2265096 h 3771167"/>
                <a:gd name="connsiteX11" fmla="*/ 139720 w 2345230"/>
                <a:gd name="connsiteY11" fmla="*/ 2247167 h 3771167"/>
                <a:gd name="connsiteX12" fmla="*/ 157650 w 2345230"/>
                <a:gd name="connsiteY12" fmla="*/ 2157520 h 3771167"/>
                <a:gd name="connsiteX13" fmla="*/ 169603 w 2345230"/>
                <a:gd name="connsiteY13" fmla="*/ 2121661 h 3771167"/>
                <a:gd name="connsiteX14" fmla="*/ 187532 w 2345230"/>
                <a:gd name="connsiteY14" fmla="*/ 2073849 h 3771167"/>
                <a:gd name="connsiteX15" fmla="*/ 205461 w 2345230"/>
                <a:gd name="connsiteY15" fmla="*/ 2037990 h 3771167"/>
                <a:gd name="connsiteX16" fmla="*/ 211438 w 2345230"/>
                <a:gd name="connsiteY16" fmla="*/ 2008108 h 3771167"/>
                <a:gd name="connsiteX17" fmla="*/ 223391 w 2345230"/>
                <a:gd name="connsiteY17" fmla="*/ 1972249 h 3771167"/>
                <a:gd name="connsiteX18" fmla="*/ 241320 w 2345230"/>
                <a:gd name="connsiteY18" fmla="*/ 1924437 h 3771167"/>
                <a:gd name="connsiteX19" fmla="*/ 247297 w 2345230"/>
                <a:gd name="connsiteY19" fmla="*/ 1882602 h 3771167"/>
                <a:gd name="connsiteX20" fmla="*/ 253273 w 2345230"/>
                <a:gd name="connsiteY20" fmla="*/ 1858696 h 3771167"/>
                <a:gd name="connsiteX21" fmla="*/ 271203 w 2345230"/>
                <a:gd name="connsiteY21" fmla="*/ 1781002 h 3771167"/>
                <a:gd name="connsiteX22" fmla="*/ 295108 w 2345230"/>
                <a:gd name="connsiteY22" fmla="*/ 1697331 h 3771167"/>
                <a:gd name="connsiteX23" fmla="*/ 301085 w 2345230"/>
                <a:gd name="connsiteY23" fmla="*/ 1679402 h 3771167"/>
                <a:gd name="connsiteX24" fmla="*/ 313038 w 2345230"/>
                <a:gd name="connsiteY24" fmla="*/ 1661472 h 3771167"/>
                <a:gd name="connsiteX25" fmla="*/ 319014 w 2345230"/>
                <a:gd name="connsiteY25" fmla="*/ 1631590 h 3771167"/>
                <a:gd name="connsiteX26" fmla="*/ 324991 w 2345230"/>
                <a:gd name="connsiteY26" fmla="*/ 1613661 h 3771167"/>
                <a:gd name="connsiteX27" fmla="*/ 313038 w 2345230"/>
                <a:gd name="connsiteY27" fmla="*/ 1565849 h 3771167"/>
                <a:gd name="connsiteX28" fmla="*/ 289132 w 2345230"/>
                <a:gd name="connsiteY28" fmla="*/ 1529990 h 3771167"/>
                <a:gd name="connsiteX29" fmla="*/ 277179 w 2345230"/>
                <a:gd name="connsiteY29" fmla="*/ 1494131 h 3771167"/>
                <a:gd name="connsiteX30" fmla="*/ 253273 w 2345230"/>
                <a:gd name="connsiteY30" fmla="*/ 1452296 h 3771167"/>
                <a:gd name="connsiteX31" fmla="*/ 247297 w 2345230"/>
                <a:gd name="connsiteY31" fmla="*/ 1434367 h 3771167"/>
                <a:gd name="connsiteX32" fmla="*/ 223391 w 2345230"/>
                <a:gd name="connsiteY32" fmla="*/ 1398508 h 3771167"/>
                <a:gd name="connsiteX33" fmla="*/ 199485 w 2345230"/>
                <a:gd name="connsiteY33" fmla="*/ 1362649 h 3771167"/>
                <a:gd name="connsiteX34" fmla="*/ 181556 w 2345230"/>
                <a:gd name="connsiteY34" fmla="*/ 1314837 h 3771167"/>
                <a:gd name="connsiteX35" fmla="*/ 169603 w 2345230"/>
                <a:gd name="connsiteY35" fmla="*/ 1296908 h 3771167"/>
                <a:gd name="connsiteX36" fmla="*/ 151673 w 2345230"/>
                <a:gd name="connsiteY36" fmla="*/ 1284955 h 3771167"/>
                <a:gd name="connsiteX37" fmla="*/ 139720 w 2345230"/>
                <a:gd name="connsiteY37" fmla="*/ 1249096 h 3771167"/>
                <a:gd name="connsiteX38" fmla="*/ 133744 w 2345230"/>
                <a:gd name="connsiteY38" fmla="*/ 1231167 h 3771167"/>
                <a:gd name="connsiteX39" fmla="*/ 121791 w 2345230"/>
                <a:gd name="connsiteY39" fmla="*/ 1213237 h 3771167"/>
                <a:gd name="connsiteX40" fmla="*/ 127767 w 2345230"/>
                <a:gd name="connsiteY40" fmla="*/ 1183355 h 3771167"/>
                <a:gd name="connsiteX41" fmla="*/ 145697 w 2345230"/>
                <a:gd name="connsiteY41" fmla="*/ 1117614 h 3771167"/>
                <a:gd name="connsiteX42" fmla="*/ 139720 w 2345230"/>
                <a:gd name="connsiteY42" fmla="*/ 1087731 h 3771167"/>
                <a:gd name="connsiteX43" fmla="*/ 127767 w 2345230"/>
                <a:gd name="connsiteY43" fmla="*/ 1069802 h 3771167"/>
                <a:gd name="connsiteX44" fmla="*/ 133744 w 2345230"/>
                <a:gd name="connsiteY44" fmla="*/ 1033943 h 3771167"/>
                <a:gd name="connsiteX45" fmla="*/ 157650 w 2345230"/>
                <a:gd name="connsiteY45" fmla="*/ 992108 h 3771167"/>
                <a:gd name="connsiteX46" fmla="*/ 175579 w 2345230"/>
                <a:gd name="connsiteY46" fmla="*/ 938320 h 3771167"/>
                <a:gd name="connsiteX47" fmla="*/ 181556 w 2345230"/>
                <a:gd name="connsiteY47" fmla="*/ 920390 h 3771167"/>
                <a:gd name="connsiteX48" fmla="*/ 223391 w 2345230"/>
                <a:gd name="connsiteY48" fmla="*/ 866602 h 3771167"/>
                <a:gd name="connsiteX49" fmla="*/ 241320 w 2345230"/>
                <a:gd name="connsiteY49" fmla="*/ 830743 h 3771167"/>
                <a:gd name="connsiteX50" fmla="*/ 253273 w 2345230"/>
                <a:gd name="connsiteY50" fmla="*/ 794884 h 3771167"/>
                <a:gd name="connsiteX51" fmla="*/ 265226 w 2345230"/>
                <a:gd name="connsiteY51" fmla="*/ 776955 h 3771167"/>
                <a:gd name="connsiteX52" fmla="*/ 277179 w 2345230"/>
                <a:gd name="connsiteY52" fmla="*/ 741096 h 3771167"/>
                <a:gd name="connsiteX53" fmla="*/ 283156 w 2345230"/>
                <a:gd name="connsiteY53" fmla="*/ 723167 h 3771167"/>
                <a:gd name="connsiteX54" fmla="*/ 277179 w 2345230"/>
                <a:gd name="connsiteY54" fmla="*/ 633520 h 3771167"/>
                <a:gd name="connsiteX55" fmla="*/ 265226 w 2345230"/>
                <a:gd name="connsiteY55" fmla="*/ 597661 h 3771167"/>
                <a:gd name="connsiteX56" fmla="*/ 259250 w 2345230"/>
                <a:gd name="connsiteY56" fmla="*/ 573755 h 3771167"/>
                <a:gd name="connsiteX57" fmla="*/ 277179 w 2345230"/>
                <a:gd name="connsiteY57" fmla="*/ 561802 h 3771167"/>
                <a:gd name="connsiteX58" fmla="*/ 324991 w 2345230"/>
                <a:gd name="connsiteY58" fmla="*/ 549849 h 3771167"/>
                <a:gd name="connsiteX59" fmla="*/ 342920 w 2345230"/>
                <a:gd name="connsiteY59" fmla="*/ 531920 h 3771167"/>
                <a:gd name="connsiteX60" fmla="*/ 366826 w 2345230"/>
                <a:gd name="connsiteY60" fmla="*/ 525943 h 3771167"/>
                <a:gd name="connsiteX61" fmla="*/ 378779 w 2345230"/>
                <a:gd name="connsiteY61" fmla="*/ 508014 h 3771167"/>
                <a:gd name="connsiteX62" fmla="*/ 419400 w 2345230"/>
                <a:gd name="connsiteY62" fmla="*/ 529398 h 3771167"/>
                <a:gd name="connsiteX63" fmla="*/ 468426 w 2345230"/>
                <a:gd name="connsiteY63" fmla="*/ 519967 h 3771167"/>
                <a:gd name="connsiteX64" fmla="*/ 522214 w 2345230"/>
                <a:gd name="connsiteY64" fmla="*/ 513990 h 3771167"/>
                <a:gd name="connsiteX65" fmla="*/ 528191 w 2345230"/>
                <a:gd name="connsiteY65" fmla="*/ 490084 h 3771167"/>
                <a:gd name="connsiteX66" fmla="*/ 494760 w 2345230"/>
                <a:gd name="connsiteY66" fmla="*/ 455346 h 3771167"/>
                <a:gd name="connsiteX67" fmla="*/ 360850 w 2345230"/>
                <a:gd name="connsiteY67" fmla="*/ 418367 h 3771167"/>
                <a:gd name="connsiteX68" fmla="*/ 390732 w 2345230"/>
                <a:gd name="connsiteY68" fmla="*/ 364578 h 3771167"/>
                <a:gd name="connsiteX69" fmla="*/ 396708 w 2345230"/>
                <a:gd name="connsiteY69" fmla="*/ 286884 h 3771167"/>
                <a:gd name="connsiteX70" fmla="*/ 384756 w 2345230"/>
                <a:gd name="connsiteY70" fmla="*/ 268955 h 3771167"/>
                <a:gd name="connsiteX71" fmla="*/ 378779 w 2345230"/>
                <a:gd name="connsiteY71" fmla="*/ 251025 h 3771167"/>
                <a:gd name="connsiteX72" fmla="*/ 390732 w 2345230"/>
                <a:gd name="connsiteY72" fmla="*/ 215167 h 3771167"/>
                <a:gd name="connsiteX73" fmla="*/ 396708 w 2345230"/>
                <a:gd name="connsiteY73" fmla="*/ 185284 h 3771167"/>
                <a:gd name="connsiteX74" fmla="*/ 408661 w 2345230"/>
                <a:gd name="connsiteY74" fmla="*/ 149425 h 3771167"/>
                <a:gd name="connsiteX75" fmla="*/ 444520 w 2345230"/>
                <a:gd name="connsiteY75" fmla="*/ 29896 h 3771167"/>
                <a:gd name="connsiteX76" fmla="*/ 462450 w 2345230"/>
                <a:gd name="connsiteY76" fmla="*/ 23920 h 3771167"/>
                <a:gd name="connsiteX77" fmla="*/ 522214 w 2345230"/>
                <a:gd name="connsiteY77" fmla="*/ 5990 h 3771167"/>
                <a:gd name="connsiteX78" fmla="*/ 540144 w 2345230"/>
                <a:gd name="connsiteY78" fmla="*/ 41849 h 3771167"/>
                <a:gd name="connsiteX79" fmla="*/ 534167 w 2345230"/>
                <a:gd name="connsiteY79" fmla="*/ 77708 h 3771167"/>
                <a:gd name="connsiteX80" fmla="*/ 492332 w 2345230"/>
                <a:gd name="connsiteY80" fmla="*/ 83684 h 3771167"/>
                <a:gd name="connsiteX81" fmla="*/ 480379 w 2345230"/>
                <a:gd name="connsiteY81" fmla="*/ 101614 h 3771167"/>
                <a:gd name="connsiteX82" fmla="*/ 498308 w 2345230"/>
                <a:gd name="connsiteY82" fmla="*/ 113567 h 3771167"/>
                <a:gd name="connsiteX83" fmla="*/ 540144 w 2345230"/>
                <a:gd name="connsiteY83" fmla="*/ 119543 h 3771167"/>
                <a:gd name="connsiteX84" fmla="*/ 611861 w 2345230"/>
                <a:gd name="connsiteY84" fmla="*/ 131496 h 3771167"/>
                <a:gd name="connsiteX85" fmla="*/ 617838 w 2345230"/>
                <a:gd name="connsiteY85" fmla="*/ 101614 h 3771167"/>
                <a:gd name="connsiteX86" fmla="*/ 635767 w 2345230"/>
                <a:gd name="connsiteY86" fmla="*/ 89661 h 3771167"/>
                <a:gd name="connsiteX87" fmla="*/ 659673 w 2345230"/>
                <a:gd name="connsiteY87" fmla="*/ 53802 h 3771167"/>
                <a:gd name="connsiteX88" fmla="*/ 683579 w 2345230"/>
                <a:gd name="connsiteY88" fmla="*/ 23920 h 3771167"/>
                <a:gd name="connsiteX89" fmla="*/ 695532 w 2345230"/>
                <a:gd name="connsiteY89" fmla="*/ 89661 h 3771167"/>
                <a:gd name="connsiteX90" fmla="*/ 719438 w 2345230"/>
                <a:gd name="connsiteY90" fmla="*/ 143449 h 3771167"/>
                <a:gd name="connsiteX91" fmla="*/ 731391 w 2345230"/>
                <a:gd name="connsiteY91" fmla="*/ 179308 h 3771167"/>
                <a:gd name="connsiteX92" fmla="*/ 749320 w 2345230"/>
                <a:gd name="connsiteY92" fmla="*/ 197237 h 3771167"/>
                <a:gd name="connsiteX93" fmla="*/ 761273 w 2345230"/>
                <a:gd name="connsiteY93" fmla="*/ 215167 h 3771167"/>
                <a:gd name="connsiteX94" fmla="*/ 779203 w 2345230"/>
                <a:gd name="connsiteY94" fmla="*/ 239072 h 3771167"/>
                <a:gd name="connsiteX95" fmla="*/ 803108 w 2345230"/>
                <a:gd name="connsiteY95" fmla="*/ 274931 h 3771167"/>
                <a:gd name="connsiteX96" fmla="*/ 809085 w 2345230"/>
                <a:gd name="connsiteY96" fmla="*/ 292861 h 3771167"/>
                <a:gd name="connsiteX97" fmla="*/ 844944 w 2345230"/>
                <a:gd name="connsiteY97" fmla="*/ 334696 h 3771167"/>
                <a:gd name="connsiteX98" fmla="*/ 862873 w 2345230"/>
                <a:gd name="connsiteY98" fmla="*/ 346649 h 3771167"/>
                <a:gd name="connsiteX99" fmla="*/ 880803 w 2345230"/>
                <a:gd name="connsiteY99" fmla="*/ 382508 h 3771167"/>
                <a:gd name="connsiteX100" fmla="*/ 892756 w 2345230"/>
                <a:gd name="connsiteY100" fmla="*/ 400437 h 3771167"/>
                <a:gd name="connsiteX101" fmla="*/ 916661 w 2345230"/>
                <a:gd name="connsiteY101" fmla="*/ 430320 h 3771167"/>
                <a:gd name="connsiteX102" fmla="*/ 928614 w 2345230"/>
                <a:gd name="connsiteY102" fmla="*/ 448249 h 3771167"/>
                <a:gd name="connsiteX103" fmla="*/ 946544 w 2345230"/>
                <a:gd name="connsiteY103" fmla="*/ 472155 h 3771167"/>
                <a:gd name="connsiteX104" fmla="*/ 982403 w 2345230"/>
                <a:gd name="connsiteY104" fmla="*/ 508014 h 3771167"/>
                <a:gd name="connsiteX105" fmla="*/ 1018261 w 2345230"/>
                <a:gd name="connsiteY105" fmla="*/ 531920 h 3771167"/>
                <a:gd name="connsiteX106" fmla="*/ 1042167 w 2345230"/>
                <a:gd name="connsiteY106" fmla="*/ 549849 h 3771167"/>
                <a:gd name="connsiteX107" fmla="*/ 1078026 w 2345230"/>
                <a:gd name="connsiteY107" fmla="*/ 573755 h 3771167"/>
                <a:gd name="connsiteX108" fmla="*/ 1137791 w 2345230"/>
                <a:gd name="connsiteY108" fmla="*/ 585708 h 3771167"/>
                <a:gd name="connsiteX109" fmla="*/ 1173650 w 2345230"/>
                <a:gd name="connsiteY109" fmla="*/ 615590 h 3771167"/>
                <a:gd name="connsiteX110" fmla="*/ 1191579 w 2345230"/>
                <a:gd name="connsiteY110" fmla="*/ 621567 h 3771167"/>
                <a:gd name="connsiteX111" fmla="*/ 1227438 w 2345230"/>
                <a:gd name="connsiteY111" fmla="*/ 645472 h 3771167"/>
                <a:gd name="connsiteX112" fmla="*/ 1269273 w 2345230"/>
                <a:gd name="connsiteY112" fmla="*/ 663402 h 3771167"/>
                <a:gd name="connsiteX113" fmla="*/ 1293179 w 2345230"/>
                <a:gd name="connsiteY113" fmla="*/ 669378 h 3771167"/>
                <a:gd name="connsiteX114" fmla="*/ 1382826 w 2345230"/>
                <a:gd name="connsiteY114" fmla="*/ 675355 h 3771167"/>
                <a:gd name="connsiteX115" fmla="*/ 1418685 w 2345230"/>
                <a:gd name="connsiteY115" fmla="*/ 687308 h 3771167"/>
                <a:gd name="connsiteX116" fmla="*/ 1526261 w 2345230"/>
                <a:gd name="connsiteY116" fmla="*/ 699261 h 3771167"/>
                <a:gd name="connsiteX117" fmla="*/ 1580050 w 2345230"/>
                <a:gd name="connsiteY117" fmla="*/ 741096 h 3771167"/>
                <a:gd name="connsiteX118" fmla="*/ 1597979 w 2345230"/>
                <a:gd name="connsiteY118" fmla="*/ 753049 h 3771167"/>
                <a:gd name="connsiteX119" fmla="*/ 1673339 w 2345230"/>
                <a:gd name="connsiteY119" fmla="*/ 733999 h 3771167"/>
                <a:gd name="connsiteX120" fmla="*/ 1723485 w 2345230"/>
                <a:gd name="connsiteY120" fmla="*/ 735120 h 3771167"/>
                <a:gd name="connsiteX121" fmla="*/ 1741414 w 2345230"/>
                <a:gd name="connsiteY121" fmla="*/ 753049 h 3771167"/>
                <a:gd name="connsiteX122" fmla="*/ 1747391 w 2345230"/>
                <a:gd name="connsiteY122" fmla="*/ 770978 h 3771167"/>
                <a:gd name="connsiteX123" fmla="*/ 1765320 w 2345230"/>
                <a:gd name="connsiteY123" fmla="*/ 776955 h 3771167"/>
                <a:gd name="connsiteX124" fmla="*/ 1783250 w 2345230"/>
                <a:gd name="connsiteY124" fmla="*/ 788908 h 3771167"/>
                <a:gd name="connsiteX125" fmla="*/ 1807156 w 2345230"/>
                <a:gd name="connsiteY125" fmla="*/ 824767 h 3771167"/>
                <a:gd name="connsiteX126" fmla="*/ 1837038 w 2345230"/>
                <a:gd name="connsiteY126" fmla="*/ 860625 h 3771167"/>
                <a:gd name="connsiteX127" fmla="*/ 1854967 w 2345230"/>
                <a:gd name="connsiteY127" fmla="*/ 872578 h 3771167"/>
                <a:gd name="connsiteX128" fmla="*/ 1860944 w 2345230"/>
                <a:gd name="connsiteY128" fmla="*/ 890508 h 3771167"/>
                <a:gd name="connsiteX129" fmla="*/ 1878873 w 2345230"/>
                <a:gd name="connsiteY129" fmla="*/ 944296 h 3771167"/>
                <a:gd name="connsiteX130" fmla="*/ 1896803 w 2345230"/>
                <a:gd name="connsiteY130" fmla="*/ 956249 h 3771167"/>
                <a:gd name="connsiteX131" fmla="*/ 1920708 w 2345230"/>
                <a:gd name="connsiteY131" fmla="*/ 1010037 h 3771167"/>
                <a:gd name="connsiteX132" fmla="*/ 1962544 w 2345230"/>
                <a:gd name="connsiteY132" fmla="*/ 1039920 h 3771167"/>
                <a:gd name="connsiteX133" fmla="*/ 1986450 w 2345230"/>
                <a:gd name="connsiteY133" fmla="*/ 1075778 h 3771167"/>
                <a:gd name="connsiteX134" fmla="*/ 1998403 w 2345230"/>
                <a:gd name="connsiteY134" fmla="*/ 1093708 h 3771167"/>
                <a:gd name="connsiteX135" fmla="*/ 2016332 w 2345230"/>
                <a:gd name="connsiteY135" fmla="*/ 1099684 h 3771167"/>
                <a:gd name="connsiteX136" fmla="*/ 2034261 w 2345230"/>
                <a:gd name="connsiteY136" fmla="*/ 1117614 h 3771167"/>
                <a:gd name="connsiteX137" fmla="*/ 2046214 w 2345230"/>
                <a:gd name="connsiteY137" fmla="*/ 1153472 h 3771167"/>
                <a:gd name="connsiteX138" fmla="*/ 2052191 w 2345230"/>
                <a:gd name="connsiteY138" fmla="*/ 1171402 h 3771167"/>
                <a:gd name="connsiteX139" fmla="*/ 2070120 w 2345230"/>
                <a:gd name="connsiteY139" fmla="*/ 1183355 h 3771167"/>
                <a:gd name="connsiteX140" fmla="*/ 2082073 w 2345230"/>
                <a:gd name="connsiteY140" fmla="*/ 1201284 h 3771167"/>
                <a:gd name="connsiteX141" fmla="*/ 2100003 w 2345230"/>
                <a:gd name="connsiteY141" fmla="*/ 1207261 h 3771167"/>
                <a:gd name="connsiteX142" fmla="*/ 2105979 w 2345230"/>
                <a:gd name="connsiteY142" fmla="*/ 1225190 h 3771167"/>
                <a:gd name="connsiteX143" fmla="*/ 2135861 w 2345230"/>
                <a:gd name="connsiteY143" fmla="*/ 1249096 h 3771167"/>
                <a:gd name="connsiteX144" fmla="*/ 2141838 w 2345230"/>
                <a:gd name="connsiteY144" fmla="*/ 1267025 h 3771167"/>
                <a:gd name="connsiteX145" fmla="*/ 2159767 w 2345230"/>
                <a:gd name="connsiteY145" fmla="*/ 1278978 h 3771167"/>
                <a:gd name="connsiteX146" fmla="*/ 2243438 w 2345230"/>
                <a:gd name="connsiteY146" fmla="*/ 1296908 h 3771167"/>
                <a:gd name="connsiteX147" fmla="*/ 2273320 w 2345230"/>
                <a:gd name="connsiteY147" fmla="*/ 1308861 h 3771167"/>
                <a:gd name="connsiteX148" fmla="*/ 2291250 w 2345230"/>
                <a:gd name="connsiteY148" fmla="*/ 1320814 h 3771167"/>
                <a:gd name="connsiteX149" fmla="*/ 2339061 w 2345230"/>
                <a:gd name="connsiteY149" fmla="*/ 1326790 h 3771167"/>
                <a:gd name="connsiteX150" fmla="*/ 2330751 w 2345230"/>
                <a:gd name="connsiteY150" fmla="*/ 1340050 h 3771167"/>
                <a:gd name="connsiteX151" fmla="*/ 2321132 w 2345230"/>
                <a:gd name="connsiteY151" fmla="*/ 1404484 h 3771167"/>
                <a:gd name="connsiteX152" fmla="*/ 2309179 w 2345230"/>
                <a:gd name="connsiteY152" fmla="*/ 1440343 h 3771167"/>
                <a:gd name="connsiteX153" fmla="*/ 2291250 w 2345230"/>
                <a:gd name="connsiteY153" fmla="*/ 1512061 h 3771167"/>
                <a:gd name="connsiteX154" fmla="*/ 2285273 w 2345230"/>
                <a:gd name="connsiteY154" fmla="*/ 1535967 h 3771167"/>
                <a:gd name="connsiteX155" fmla="*/ 2255391 w 2345230"/>
                <a:gd name="connsiteY155" fmla="*/ 1571825 h 3771167"/>
                <a:gd name="connsiteX156" fmla="*/ 2243438 w 2345230"/>
                <a:gd name="connsiteY156" fmla="*/ 1589755 h 3771167"/>
                <a:gd name="connsiteX157" fmla="*/ 2219532 w 2345230"/>
                <a:gd name="connsiteY157" fmla="*/ 1667449 h 3771167"/>
                <a:gd name="connsiteX158" fmla="*/ 2201603 w 2345230"/>
                <a:gd name="connsiteY158" fmla="*/ 1673425 h 3771167"/>
                <a:gd name="connsiteX159" fmla="*/ 2159767 w 2345230"/>
                <a:gd name="connsiteY159" fmla="*/ 1703308 h 3771167"/>
                <a:gd name="connsiteX160" fmla="*/ 2129885 w 2345230"/>
                <a:gd name="connsiteY160" fmla="*/ 1757096 h 3771167"/>
                <a:gd name="connsiteX161" fmla="*/ 2117932 w 2345230"/>
                <a:gd name="connsiteY161" fmla="*/ 1804908 h 3771167"/>
                <a:gd name="connsiteX162" fmla="*/ 2076097 w 2345230"/>
                <a:gd name="connsiteY162" fmla="*/ 1900531 h 3771167"/>
                <a:gd name="connsiteX163" fmla="*/ 2058167 w 2345230"/>
                <a:gd name="connsiteY163" fmla="*/ 1918461 h 3771167"/>
                <a:gd name="connsiteX164" fmla="*/ 2022308 w 2345230"/>
                <a:gd name="connsiteY164" fmla="*/ 1930414 h 3771167"/>
                <a:gd name="connsiteX165" fmla="*/ 2004379 w 2345230"/>
                <a:gd name="connsiteY165" fmla="*/ 1942367 h 3771167"/>
                <a:gd name="connsiteX166" fmla="*/ 1992426 w 2345230"/>
                <a:gd name="connsiteY166" fmla="*/ 1960296 h 3771167"/>
                <a:gd name="connsiteX167" fmla="*/ 1938638 w 2345230"/>
                <a:gd name="connsiteY167" fmla="*/ 2002131 h 3771167"/>
                <a:gd name="connsiteX168" fmla="*/ 1902779 w 2345230"/>
                <a:gd name="connsiteY168" fmla="*/ 2014084 h 3771167"/>
                <a:gd name="connsiteX169" fmla="*/ 1884850 w 2345230"/>
                <a:gd name="connsiteY169" fmla="*/ 2055920 h 3771167"/>
                <a:gd name="connsiteX170" fmla="*/ 1872897 w 2345230"/>
                <a:gd name="connsiteY170" fmla="*/ 2073849 h 3771167"/>
                <a:gd name="connsiteX171" fmla="*/ 1866920 w 2345230"/>
                <a:gd name="connsiteY171" fmla="*/ 2091778 h 3771167"/>
                <a:gd name="connsiteX172" fmla="*/ 1848991 w 2345230"/>
                <a:gd name="connsiteY172" fmla="*/ 2115684 h 3771167"/>
                <a:gd name="connsiteX173" fmla="*/ 1819108 w 2345230"/>
                <a:gd name="connsiteY173" fmla="*/ 2151543 h 3771167"/>
                <a:gd name="connsiteX174" fmla="*/ 1801179 w 2345230"/>
                <a:gd name="connsiteY174" fmla="*/ 2217284 h 3771167"/>
                <a:gd name="connsiteX175" fmla="*/ 1789226 w 2345230"/>
                <a:gd name="connsiteY175" fmla="*/ 2283025 h 3771167"/>
                <a:gd name="connsiteX176" fmla="*/ 1753367 w 2345230"/>
                <a:gd name="connsiteY176" fmla="*/ 2306931 h 3771167"/>
                <a:gd name="connsiteX177" fmla="*/ 1735438 w 2345230"/>
                <a:gd name="connsiteY177" fmla="*/ 2324861 h 3771167"/>
                <a:gd name="connsiteX178" fmla="*/ 1729461 w 2345230"/>
                <a:gd name="connsiteY178" fmla="*/ 2342790 h 3771167"/>
                <a:gd name="connsiteX179" fmla="*/ 1723485 w 2345230"/>
                <a:gd name="connsiteY179" fmla="*/ 2372672 h 3771167"/>
                <a:gd name="connsiteX180" fmla="*/ 1711532 w 2345230"/>
                <a:gd name="connsiteY180" fmla="*/ 2390602 h 3771167"/>
                <a:gd name="connsiteX181" fmla="*/ 1705556 w 2345230"/>
                <a:gd name="connsiteY181" fmla="*/ 2408531 h 3771167"/>
                <a:gd name="connsiteX182" fmla="*/ 1693603 w 2345230"/>
                <a:gd name="connsiteY182" fmla="*/ 2426461 h 3771167"/>
                <a:gd name="connsiteX183" fmla="*/ 1675673 w 2345230"/>
                <a:gd name="connsiteY183" fmla="*/ 2486225 h 3771167"/>
                <a:gd name="connsiteX184" fmla="*/ 1592003 w 2345230"/>
                <a:gd name="connsiteY184" fmla="*/ 2456343 h 3771167"/>
                <a:gd name="connsiteX185" fmla="*/ 1574073 w 2345230"/>
                <a:gd name="connsiteY185" fmla="*/ 2444390 h 3771167"/>
                <a:gd name="connsiteX186" fmla="*/ 1556144 w 2345230"/>
                <a:gd name="connsiteY186" fmla="*/ 2432437 h 3771167"/>
                <a:gd name="connsiteX187" fmla="*/ 1544191 w 2345230"/>
                <a:gd name="connsiteY187" fmla="*/ 2366696 h 3771167"/>
                <a:gd name="connsiteX188" fmla="*/ 1484426 w 2345230"/>
                <a:gd name="connsiteY188" fmla="*/ 2372672 h 3771167"/>
                <a:gd name="connsiteX189" fmla="*/ 1460520 w 2345230"/>
                <a:gd name="connsiteY189" fmla="*/ 2408531 h 3771167"/>
                <a:gd name="connsiteX190" fmla="*/ 1448567 w 2345230"/>
                <a:gd name="connsiteY190" fmla="*/ 2456343 h 3771167"/>
                <a:gd name="connsiteX191" fmla="*/ 1436614 w 2345230"/>
                <a:gd name="connsiteY191" fmla="*/ 2474272 h 3771167"/>
                <a:gd name="connsiteX192" fmla="*/ 1412708 w 2345230"/>
                <a:gd name="connsiteY192" fmla="*/ 2504155 h 3771167"/>
                <a:gd name="connsiteX193" fmla="*/ 1400756 w 2345230"/>
                <a:gd name="connsiteY193" fmla="*/ 2528061 h 3771167"/>
                <a:gd name="connsiteX194" fmla="*/ 1376850 w 2345230"/>
                <a:gd name="connsiteY194" fmla="*/ 2563920 h 3771167"/>
                <a:gd name="connsiteX195" fmla="*/ 1358920 w 2345230"/>
                <a:gd name="connsiteY195" fmla="*/ 2635637 h 3771167"/>
                <a:gd name="connsiteX196" fmla="*/ 1346967 w 2345230"/>
                <a:gd name="connsiteY196" fmla="*/ 2653567 h 3771167"/>
                <a:gd name="connsiteX197" fmla="*/ 1335014 w 2345230"/>
                <a:gd name="connsiteY197" fmla="*/ 2701378 h 3771167"/>
                <a:gd name="connsiteX198" fmla="*/ 1323061 w 2345230"/>
                <a:gd name="connsiteY198" fmla="*/ 2737237 h 3771167"/>
                <a:gd name="connsiteX199" fmla="*/ 1317085 w 2345230"/>
                <a:gd name="connsiteY199" fmla="*/ 2761143 h 3771167"/>
                <a:gd name="connsiteX200" fmla="*/ 1293179 w 2345230"/>
                <a:gd name="connsiteY200" fmla="*/ 2797002 h 3771167"/>
                <a:gd name="connsiteX201" fmla="*/ 1299156 w 2345230"/>
                <a:gd name="connsiteY201" fmla="*/ 2874696 h 3771167"/>
                <a:gd name="connsiteX202" fmla="*/ 1317085 w 2345230"/>
                <a:gd name="connsiteY202" fmla="*/ 3018131 h 3771167"/>
                <a:gd name="connsiteX203" fmla="*/ 1323061 w 2345230"/>
                <a:gd name="connsiteY203" fmla="*/ 3036061 h 3771167"/>
                <a:gd name="connsiteX204" fmla="*/ 1335014 w 2345230"/>
                <a:gd name="connsiteY204" fmla="*/ 3053990 h 3771167"/>
                <a:gd name="connsiteX205" fmla="*/ 1346967 w 2345230"/>
                <a:gd name="connsiteY205" fmla="*/ 3089849 h 3771167"/>
                <a:gd name="connsiteX206" fmla="*/ 1358920 w 2345230"/>
                <a:gd name="connsiteY206" fmla="*/ 3185472 h 3771167"/>
                <a:gd name="connsiteX207" fmla="*/ 1364897 w 2345230"/>
                <a:gd name="connsiteY207" fmla="*/ 3209378 h 3771167"/>
                <a:gd name="connsiteX208" fmla="*/ 1358920 w 2345230"/>
                <a:gd name="connsiteY208" fmla="*/ 3227308 h 3771167"/>
                <a:gd name="connsiteX209" fmla="*/ 1287203 w 2345230"/>
                <a:gd name="connsiteY209" fmla="*/ 3245237 h 3771167"/>
                <a:gd name="connsiteX210" fmla="*/ 1006308 w 2345230"/>
                <a:gd name="connsiteY210" fmla="*/ 3251214 h 3771167"/>
                <a:gd name="connsiteX211" fmla="*/ 964473 w 2345230"/>
                <a:gd name="connsiteY211" fmla="*/ 3263167 h 3771167"/>
                <a:gd name="connsiteX212" fmla="*/ 928614 w 2345230"/>
                <a:gd name="connsiteY212" fmla="*/ 3275120 h 3771167"/>
                <a:gd name="connsiteX213" fmla="*/ 892756 w 2345230"/>
                <a:gd name="connsiteY213" fmla="*/ 3293049 h 3771167"/>
                <a:gd name="connsiteX214" fmla="*/ 856897 w 2345230"/>
                <a:gd name="connsiteY214" fmla="*/ 3322931 h 3771167"/>
                <a:gd name="connsiteX215" fmla="*/ 850920 w 2345230"/>
                <a:gd name="connsiteY215" fmla="*/ 3340861 h 3771167"/>
                <a:gd name="connsiteX216" fmla="*/ 821038 w 2345230"/>
                <a:gd name="connsiteY216" fmla="*/ 3376720 h 3771167"/>
                <a:gd name="connsiteX217" fmla="*/ 809085 w 2345230"/>
                <a:gd name="connsiteY217" fmla="*/ 3436484 h 3771167"/>
                <a:gd name="connsiteX218" fmla="*/ 797132 w 2345230"/>
                <a:gd name="connsiteY218" fmla="*/ 3454414 h 3771167"/>
                <a:gd name="connsiteX219" fmla="*/ 785179 w 2345230"/>
                <a:gd name="connsiteY219" fmla="*/ 3514178 h 3771167"/>
                <a:gd name="connsiteX220" fmla="*/ 779203 w 2345230"/>
                <a:gd name="connsiteY220" fmla="*/ 3544061 h 3771167"/>
                <a:gd name="connsiteX221" fmla="*/ 767250 w 2345230"/>
                <a:gd name="connsiteY221" fmla="*/ 3561990 h 3771167"/>
                <a:gd name="connsiteX222" fmla="*/ 761273 w 2345230"/>
                <a:gd name="connsiteY222" fmla="*/ 3579920 h 3771167"/>
                <a:gd name="connsiteX223" fmla="*/ 731391 w 2345230"/>
                <a:gd name="connsiteY223" fmla="*/ 3621755 h 3771167"/>
                <a:gd name="connsiteX224" fmla="*/ 707485 w 2345230"/>
                <a:gd name="connsiteY224" fmla="*/ 3657614 h 3771167"/>
                <a:gd name="connsiteX225" fmla="*/ 701508 w 2345230"/>
                <a:gd name="connsiteY225" fmla="*/ 3675543 h 3771167"/>
                <a:gd name="connsiteX226" fmla="*/ 695532 w 2345230"/>
                <a:gd name="connsiteY226" fmla="*/ 3705425 h 3771167"/>
                <a:gd name="connsiteX227" fmla="*/ 677603 w 2345230"/>
                <a:gd name="connsiteY227" fmla="*/ 3729331 h 3771167"/>
                <a:gd name="connsiteX228" fmla="*/ 653697 w 2345230"/>
                <a:gd name="connsiteY228" fmla="*/ 3771167 h 3771167"/>
                <a:gd name="connsiteX229" fmla="*/ 529778 w 2345230"/>
                <a:gd name="connsiteY229" fmla="*/ 3588977 h 3771167"/>
                <a:gd name="connsiteX230" fmla="*/ 20 w 2345230"/>
                <a:gd name="connsiteY230" fmla="*/ 2675699 h 377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345230" h="3771167">
                  <a:moveTo>
                    <a:pt x="8238" y="2677472"/>
                  </a:moveTo>
                  <a:cubicBezTo>
                    <a:pt x="12222" y="2667511"/>
                    <a:pt x="15393" y="2657185"/>
                    <a:pt x="20191" y="2647590"/>
                  </a:cubicBezTo>
                  <a:cubicBezTo>
                    <a:pt x="23403" y="2641166"/>
                    <a:pt x="30254" y="2636591"/>
                    <a:pt x="32144" y="2629661"/>
                  </a:cubicBezTo>
                  <a:cubicBezTo>
                    <a:pt x="36370" y="2614166"/>
                    <a:pt x="34755" y="2597554"/>
                    <a:pt x="38120" y="2581849"/>
                  </a:cubicBezTo>
                  <a:cubicBezTo>
                    <a:pt x="47096" y="2539959"/>
                    <a:pt x="48573" y="2557970"/>
                    <a:pt x="56050" y="2528061"/>
                  </a:cubicBezTo>
                  <a:cubicBezTo>
                    <a:pt x="69745" y="2473281"/>
                    <a:pt x="58890" y="2493918"/>
                    <a:pt x="79956" y="2462320"/>
                  </a:cubicBezTo>
                  <a:cubicBezTo>
                    <a:pt x="92778" y="2423849"/>
                    <a:pt x="80644" y="2464163"/>
                    <a:pt x="91908" y="2396578"/>
                  </a:cubicBezTo>
                  <a:cubicBezTo>
                    <a:pt x="100582" y="2344535"/>
                    <a:pt x="94391" y="2397356"/>
                    <a:pt x="103861" y="2354743"/>
                  </a:cubicBezTo>
                  <a:cubicBezTo>
                    <a:pt x="106490" y="2342914"/>
                    <a:pt x="106899" y="2330640"/>
                    <a:pt x="109838" y="2318884"/>
                  </a:cubicBezTo>
                  <a:cubicBezTo>
                    <a:pt x="112894" y="2306661"/>
                    <a:pt x="117807" y="2294978"/>
                    <a:pt x="121791" y="2283025"/>
                  </a:cubicBezTo>
                  <a:cubicBezTo>
                    <a:pt x="123783" y="2277049"/>
                    <a:pt x="124273" y="2270338"/>
                    <a:pt x="127767" y="2265096"/>
                  </a:cubicBezTo>
                  <a:lnTo>
                    <a:pt x="139720" y="2247167"/>
                  </a:lnTo>
                  <a:cubicBezTo>
                    <a:pt x="144725" y="2212133"/>
                    <a:pt x="146123" y="2192101"/>
                    <a:pt x="157650" y="2157520"/>
                  </a:cubicBezTo>
                  <a:cubicBezTo>
                    <a:pt x="161634" y="2145567"/>
                    <a:pt x="166547" y="2133884"/>
                    <a:pt x="169603" y="2121661"/>
                  </a:cubicBezTo>
                  <a:cubicBezTo>
                    <a:pt x="180621" y="2077586"/>
                    <a:pt x="168781" y="2117603"/>
                    <a:pt x="187532" y="2073849"/>
                  </a:cubicBezTo>
                  <a:cubicBezTo>
                    <a:pt x="202379" y="2039206"/>
                    <a:pt x="182489" y="2072449"/>
                    <a:pt x="205461" y="2037990"/>
                  </a:cubicBezTo>
                  <a:cubicBezTo>
                    <a:pt x="207453" y="2028029"/>
                    <a:pt x="208765" y="2017908"/>
                    <a:pt x="211438" y="2008108"/>
                  </a:cubicBezTo>
                  <a:cubicBezTo>
                    <a:pt x="214753" y="1995952"/>
                    <a:pt x="220920" y="1984604"/>
                    <a:pt x="223391" y="1972249"/>
                  </a:cubicBezTo>
                  <a:cubicBezTo>
                    <a:pt x="230776" y="1935323"/>
                    <a:pt x="223733" y="1950819"/>
                    <a:pt x="241320" y="1924437"/>
                  </a:cubicBezTo>
                  <a:cubicBezTo>
                    <a:pt x="243312" y="1910492"/>
                    <a:pt x="244777" y="1896461"/>
                    <a:pt x="247297" y="1882602"/>
                  </a:cubicBezTo>
                  <a:cubicBezTo>
                    <a:pt x="248766" y="1874521"/>
                    <a:pt x="252111" y="1866827"/>
                    <a:pt x="253273" y="1858696"/>
                  </a:cubicBezTo>
                  <a:cubicBezTo>
                    <a:pt x="263614" y="1786311"/>
                    <a:pt x="246835" y="1817553"/>
                    <a:pt x="271203" y="1781002"/>
                  </a:cubicBezTo>
                  <a:cubicBezTo>
                    <a:pt x="286207" y="1720984"/>
                    <a:pt x="277965" y="1748762"/>
                    <a:pt x="295108" y="1697331"/>
                  </a:cubicBezTo>
                  <a:cubicBezTo>
                    <a:pt x="297100" y="1691355"/>
                    <a:pt x="297591" y="1684644"/>
                    <a:pt x="301085" y="1679402"/>
                  </a:cubicBezTo>
                  <a:lnTo>
                    <a:pt x="313038" y="1661472"/>
                  </a:lnTo>
                  <a:cubicBezTo>
                    <a:pt x="315030" y="1651511"/>
                    <a:pt x="316550" y="1641445"/>
                    <a:pt x="319014" y="1631590"/>
                  </a:cubicBezTo>
                  <a:cubicBezTo>
                    <a:pt x="320542" y="1625478"/>
                    <a:pt x="324991" y="1619961"/>
                    <a:pt x="324991" y="1613661"/>
                  </a:cubicBezTo>
                  <a:cubicBezTo>
                    <a:pt x="324991" y="1608365"/>
                    <a:pt x="317753" y="1574337"/>
                    <a:pt x="313038" y="1565849"/>
                  </a:cubicBezTo>
                  <a:cubicBezTo>
                    <a:pt x="306061" y="1553291"/>
                    <a:pt x="289132" y="1529990"/>
                    <a:pt x="289132" y="1529990"/>
                  </a:cubicBezTo>
                  <a:cubicBezTo>
                    <a:pt x="285148" y="1518037"/>
                    <a:pt x="284168" y="1504614"/>
                    <a:pt x="277179" y="1494131"/>
                  </a:cubicBezTo>
                  <a:cubicBezTo>
                    <a:pt x="265175" y="1476125"/>
                    <a:pt x="262372" y="1473527"/>
                    <a:pt x="253273" y="1452296"/>
                  </a:cubicBezTo>
                  <a:cubicBezTo>
                    <a:pt x="250792" y="1446506"/>
                    <a:pt x="250356" y="1439874"/>
                    <a:pt x="247297" y="1434367"/>
                  </a:cubicBezTo>
                  <a:cubicBezTo>
                    <a:pt x="240320" y="1421809"/>
                    <a:pt x="227934" y="1412136"/>
                    <a:pt x="223391" y="1398508"/>
                  </a:cubicBezTo>
                  <a:cubicBezTo>
                    <a:pt x="214741" y="1372560"/>
                    <a:pt x="221869" y="1385033"/>
                    <a:pt x="199485" y="1362649"/>
                  </a:cubicBezTo>
                  <a:cubicBezTo>
                    <a:pt x="192949" y="1336506"/>
                    <a:pt x="195444" y="1339142"/>
                    <a:pt x="181556" y="1314837"/>
                  </a:cubicBezTo>
                  <a:cubicBezTo>
                    <a:pt x="177992" y="1308601"/>
                    <a:pt x="174682" y="1301987"/>
                    <a:pt x="169603" y="1296908"/>
                  </a:cubicBezTo>
                  <a:cubicBezTo>
                    <a:pt x="164524" y="1291829"/>
                    <a:pt x="157650" y="1288939"/>
                    <a:pt x="151673" y="1284955"/>
                  </a:cubicBezTo>
                  <a:lnTo>
                    <a:pt x="139720" y="1249096"/>
                  </a:lnTo>
                  <a:cubicBezTo>
                    <a:pt x="137728" y="1243120"/>
                    <a:pt x="137238" y="1236409"/>
                    <a:pt x="133744" y="1231167"/>
                  </a:cubicBezTo>
                  <a:lnTo>
                    <a:pt x="121791" y="1213237"/>
                  </a:lnTo>
                  <a:cubicBezTo>
                    <a:pt x="123783" y="1203276"/>
                    <a:pt x="125094" y="1193155"/>
                    <a:pt x="127767" y="1183355"/>
                  </a:cubicBezTo>
                  <a:cubicBezTo>
                    <a:pt x="150519" y="1099929"/>
                    <a:pt x="131132" y="1190431"/>
                    <a:pt x="145697" y="1117614"/>
                  </a:cubicBezTo>
                  <a:cubicBezTo>
                    <a:pt x="143705" y="1107653"/>
                    <a:pt x="143287" y="1097242"/>
                    <a:pt x="139720" y="1087731"/>
                  </a:cubicBezTo>
                  <a:cubicBezTo>
                    <a:pt x="137198" y="1081006"/>
                    <a:pt x="128560" y="1076941"/>
                    <a:pt x="127767" y="1069802"/>
                  </a:cubicBezTo>
                  <a:cubicBezTo>
                    <a:pt x="126429" y="1057758"/>
                    <a:pt x="130262" y="1045550"/>
                    <a:pt x="133744" y="1033943"/>
                  </a:cubicBezTo>
                  <a:cubicBezTo>
                    <a:pt x="137880" y="1020155"/>
                    <a:pt x="149646" y="1004113"/>
                    <a:pt x="157650" y="992108"/>
                  </a:cubicBezTo>
                  <a:lnTo>
                    <a:pt x="175579" y="938320"/>
                  </a:lnTo>
                  <a:cubicBezTo>
                    <a:pt x="177571" y="932343"/>
                    <a:pt x="178061" y="925632"/>
                    <a:pt x="181556" y="920390"/>
                  </a:cubicBezTo>
                  <a:cubicBezTo>
                    <a:pt x="210149" y="877498"/>
                    <a:pt x="195303" y="894689"/>
                    <a:pt x="223391" y="866602"/>
                  </a:cubicBezTo>
                  <a:cubicBezTo>
                    <a:pt x="245181" y="801225"/>
                    <a:pt x="210432" y="900241"/>
                    <a:pt x="241320" y="830743"/>
                  </a:cubicBezTo>
                  <a:cubicBezTo>
                    <a:pt x="246437" y="819229"/>
                    <a:pt x="246284" y="805367"/>
                    <a:pt x="253273" y="794884"/>
                  </a:cubicBezTo>
                  <a:cubicBezTo>
                    <a:pt x="257257" y="788908"/>
                    <a:pt x="262309" y="783519"/>
                    <a:pt x="265226" y="776955"/>
                  </a:cubicBezTo>
                  <a:cubicBezTo>
                    <a:pt x="270343" y="765441"/>
                    <a:pt x="273195" y="753049"/>
                    <a:pt x="277179" y="741096"/>
                  </a:cubicBezTo>
                  <a:lnTo>
                    <a:pt x="283156" y="723167"/>
                  </a:lnTo>
                  <a:cubicBezTo>
                    <a:pt x="281164" y="693285"/>
                    <a:pt x="281415" y="663168"/>
                    <a:pt x="277179" y="633520"/>
                  </a:cubicBezTo>
                  <a:cubicBezTo>
                    <a:pt x="275397" y="621047"/>
                    <a:pt x="268282" y="609884"/>
                    <a:pt x="265226" y="597661"/>
                  </a:cubicBezTo>
                  <a:lnTo>
                    <a:pt x="259250" y="573755"/>
                  </a:lnTo>
                  <a:cubicBezTo>
                    <a:pt x="265226" y="569771"/>
                    <a:pt x="270755" y="565014"/>
                    <a:pt x="277179" y="561802"/>
                  </a:cubicBezTo>
                  <a:cubicBezTo>
                    <a:pt x="289434" y="555674"/>
                    <a:pt x="313620" y="552123"/>
                    <a:pt x="324991" y="549849"/>
                  </a:cubicBezTo>
                  <a:cubicBezTo>
                    <a:pt x="330967" y="543873"/>
                    <a:pt x="335582" y="536113"/>
                    <a:pt x="342920" y="531920"/>
                  </a:cubicBezTo>
                  <a:cubicBezTo>
                    <a:pt x="350052" y="527845"/>
                    <a:pt x="359992" y="530499"/>
                    <a:pt x="366826" y="525943"/>
                  </a:cubicBezTo>
                  <a:cubicBezTo>
                    <a:pt x="372802" y="521959"/>
                    <a:pt x="370017" y="507438"/>
                    <a:pt x="378779" y="508014"/>
                  </a:cubicBezTo>
                  <a:cubicBezTo>
                    <a:pt x="387541" y="508590"/>
                    <a:pt x="419400" y="529398"/>
                    <a:pt x="419400" y="529398"/>
                  </a:cubicBezTo>
                  <a:cubicBezTo>
                    <a:pt x="462073" y="543622"/>
                    <a:pt x="440014" y="501025"/>
                    <a:pt x="468426" y="519967"/>
                  </a:cubicBezTo>
                  <a:cubicBezTo>
                    <a:pt x="486355" y="517975"/>
                    <a:pt x="506079" y="522058"/>
                    <a:pt x="522214" y="513990"/>
                  </a:cubicBezTo>
                  <a:cubicBezTo>
                    <a:pt x="529561" y="510317"/>
                    <a:pt x="532767" y="499858"/>
                    <a:pt x="528191" y="490084"/>
                  </a:cubicBezTo>
                  <a:cubicBezTo>
                    <a:pt x="523615" y="480310"/>
                    <a:pt x="516120" y="467212"/>
                    <a:pt x="494760" y="455346"/>
                  </a:cubicBezTo>
                  <a:cubicBezTo>
                    <a:pt x="455909" y="433763"/>
                    <a:pt x="392417" y="420121"/>
                    <a:pt x="360850" y="418367"/>
                  </a:cubicBezTo>
                  <a:cubicBezTo>
                    <a:pt x="375476" y="374490"/>
                    <a:pt x="363894" y="391417"/>
                    <a:pt x="390732" y="364578"/>
                  </a:cubicBezTo>
                  <a:cubicBezTo>
                    <a:pt x="403123" y="327407"/>
                    <a:pt x="408958" y="327719"/>
                    <a:pt x="396708" y="286884"/>
                  </a:cubicBezTo>
                  <a:cubicBezTo>
                    <a:pt x="394644" y="280004"/>
                    <a:pt x="387968" y="275379"/>
                    <a:pt x="384756" y="268955"/>
                  </a:cubicBezTo>
                  <a:cubicBezTo>
                    <a:pt x="381939" y="263320"/>
                    <a:pt x="380771" y="257002"/>
                    <a:pt x="378779" y="251025"/>
                  </a:cubicBezTo>
                  <a:cubicBezTo>
                    <a:pt x="382763" y="239072"/>
                    <a:pt x="388261" y="227522"/>
                    <a:pt x="390732" y="215167"/>
                  </a:cubicBezTo>
                  <a:cubicBezTo>
                    <a:pt x="392724" y="205206"/>
                    <a:pt x="394035" y="195084"/>
                    <a:pt x="396708" y="185284"/>
                  </a:cubicBezTo>
                  <a:cubicBezTo>
                    <a:pt x="400023" y="173128"/>
                    <a:pt x="408661" y="149425"/>
                    <a:pt x="408661" y="149425"/>
                  </a:cubicBezTo>
                  <a:cubicBezTo>
                    <a:pt x="422566" y="17326"/>
                    <a:pt x="383454" y="47342"/>
                    <a:pt x="444520" y="29896"/>
                  </a:cubicBezTo>
                  <a:cubicBezTo>
                    <a:pt x="450578" y="28165"/>
                    <a:pt x="456473" y="25912"/>
                    <a:pt x="462450" y="23920"/>
                  </a:cubicBezTo>
                  <a:cubicBezTo>
                    <a:pt x="505142" y="-4542"/>
                    <a:pt x="484371" y="-3470"/>
                    <a:pt x="522214" y="5990"/>
                  </a:cubicBezTo>
                  <a:cubicBezTo>
                    <a:pt x="528256" y="15053"/>
                    <a:pt x="540144" y="29479"/>
                    <a:pt x="540144" y="41849"/>
                  </a:cubicBezTo>
                  <a:cubicBezTo>
                    <a:pt x="540144" y="53967"/>
                    <a:pt x="543287" y="69728"/>
                    <a:pt x="534167" y="77708"/>
                  </a:cubicBezTo>
                  <a:cubicBezTo>
                    <a:pt x="523566" y="86984"/>
                    <a:pt x="506277" y="81692"/>
                    <a:pt x="492332" y="83684"/>
                  </a:cubicBezTo>
                  <a:cubicBezTo>
                    <a:pt x="488348" y="89661"/>
                    <a:pt x="478970" y="94570"/>
                    <a:pt x="480379" y="101614"/>
                  </a:cubicBezTo>
                  <a:cubicBezTo>
                    <a:pt x="481788" y="108657"/>
                    <a:pt x="491428" y="111503"/>
                    <a:pt x="498308" y="113567"/>
                  </a:cubicBezTo>
                  <a:cubicBezTo>
                    <a:pt x="511801" y="117615"/>
                    <a:pt x="526199" y="117551"/>
                    <a:pt x="540144" y="119543"/>
                  </a:cubicBezTo>
                  <a:cubicBezTo>
                    <a:pt x="561926" y="141325"/>
                    <a:pt x="568675" y="157407"/>
                    <a:pt x="611861" y="131496"/>
                  </a:cubicBezTo>
                  <a:cubicBezTo>
                    <a:pt x="620571" y="126270"/>
                    <a:pt x="612798" y="110434"/>
                    <a:pt x="617838" y="101614"/>
                  </a:cubicBezTo>
                  <a:cubicBezTo>
                    <a:pt x="621402" y="95378"/>
                    <a:pt x="629791" y="93645"/>
                    <a:pt x="635767" y="89661"/>
                  </a:cubicBezTo>
                  <a:cubicBezTo>
                    <a:pt x="649979" y="47027"/>
                    <a:pt x="629827" y="98571"/>
                    <a:pt x="659673" y="53802"/>
                  </a:cubicBezTo>
                  <a:cubicBezTo>
                    <a:pt x="682766" y="19162"/>
                    <a:pt x="643484" y="50649"/>
                    <a:pt x="683579" y="23920"/>
                  </a:cubicBezTo>
                  <a:cubicBezTo>
                    <a:pt x="699936" y="72985"/>
                    <a:pt x="675262" y="-4937"/>
                    <a:pt x="695532" y="89661"/>
                  </a:cubicBezTo>
                  <a:cubicBezTo>
                    <a:pt x="702270" y="121104"/>
                    <a:pt x="704764" y="121438"/>
                    <a:pt x="719438" y="143449"/>
                  </a:cubicBezTo>
                  <a:cubicBezTo>
                    <a:pt x="723422" y="155402"/>
                    <a:pt x="722482" y="170399"/>
                    <a:pt x="731391" y="179308"/>
                  </a:cubicBezTo>
                  <a:cubicBezTo>
                    <a:pt x="737367" y="185284"/>
                    <a:pt x="743909" y="190744"/>
                    <a:pt x="749320" y="197237"/>
                  </a:cubicBezTo>
                  <a:cubicBezTo>
                    <a:pt x="753918" y="202755"/>
                    <a:pt x="757098" y="209322"/>
                    <a:pt x="761273" y="215167"/>
                  </a:cubicBezTo>
                  <a:cubicBezTo>
                    <a:pt x="767063" y="223272"/>
                    <a:pt x="773226" y="231104"/>
                    <a:pt x="779203" y="239072"/>
                  </a:cubicBezTo>
                  <a:cubicBezTo>
                    <a:pt x="793412" y="281703"/>
                    <a:pt x="773265" y="230166"/>
                    <a:pt x="803108" y="274931"/>
                  </a:cubicBezTo>
                  <a:cubicBezTo>
                    <a:pt x="806603" y="280173"/>
                    <a:pt x="805959" y="287391"/>
                    <a:pt x="809085" y="292861"/>
                  </a:cubicBezTo>
                  <a:cubicBezTo>
                    <a:pt x="816282" y="305455"/>
                    <a:pt x="833380" y="325060"/>
                    <a:pt x="844944" y="334696"/>
                  </a:cubicBezTo>
                  <a:cubicBezTo>
                    <a:pt x="850462" y="339294"/>
                    <a:pt x="856897" y="342665"/>
                    <a:pt x="862873" y="346649"/>
                  </a:cubicBezTo>
                  <a:cubicBezTo>
                    <a:pt x="897128" y="398029"/>
                    <a:pt x="856059" y="333021"/>
                    <a:pt x="880803" y="382508"/>
                  </a:cubicBezTo>
                  <a:cubicBezTo>
                    <a:pt x="884015" y="388932"/>
                    <a:pt x="888772" y="394461"/>
                    <a:pt x="892756" y="400437"/>
                  </a:cubicBezTo>
                  <a:cubicBezTo>
                    <a:pt x="904390" y="435341"/>
                    <a:pt x="889629" y="403288"/>
                    <a:pt x="916661" y="430320"/>
                  </a:cubicBezTo>
                  <a:cubicBezTo>
                    <a:pt x="921740" y="435399"/>
                    <a:pt x="924439" y="442404"/>
                    <a:pt x="928614" y="448249"/>
                  </a:cubicBezTo>
                  <a:cubicBezTo>
                    <a:pt x="934404" y="456354"/>
                    <a:pt x="939880" y="464751"/>
                    <a:pt x="946544" y="472155"/>
                  </a:cubicBezTo>
                  <a:cubicBezTo>
                    <a:pt x="957852" y="484720"/>
                    <a:pt x="968338" y="498637"/>
                    <a:pt x="982403" y="508014"/>
                  </a:cubicBezTo>
                  <a:cubicBezTo>
                    <a:pt x="994356" y="515983"/>
                    <a:pt x="1006769" y="523301"/>
                    <a:pt x="1018261" y="531920"/>
                  </a:cubicBezTo>
                  <a:cubicBezTo>
                    <a:pt x="1026230" y="537896"/>
                    <a:pt x="1034007" y="544137"/>
                    <a:pt x="1042167" y="549849"/>
                  </a:cubicBezTo>
                  <a:cubicBezTo>
                    <a:pt x="1053936" y="558087"/>
                    <a:pt x="1063856" y="571393"/>
                    <a:pt x="1078026" y="573755"/>
                  </a:cubicBezTo>
                  <a:cubicBezTo>
                    <a:pt x="1121987" y="581081"/>
                    <a:pt x="1102129" y="576792"/>
                    <a:pt x="1137791" y="585708"/>
                  </a:cubicBezTo>
                  <a:cubicBezTo>
                    <a:pt x="1151010" y="598927"/>
                    <a:pt x="1157007" y="607268"/>
                    <a:pt x="1173650" y="615590"/>
                  </a:cubicBezTo>
                  <a:cubicBezTo>
                    <a:pt x="1179285" y="618407"/>
                    <a:pt x="1186072" y="618508"/>
                    <a:pt x="1191579" y="621567"/>
                  </a:cubicBezTo>
                  <a:cubicBezTo>
                    <a:pt x="1204137" y="628543"/>
                    <a:pt x="1214589" y="639048"/>
                    <a:pt x="1227438" y="645472"/>
                  </a:cubicBezTo>
                  <a:cubicBezTo>
                    <a:pt x="1248682" y="656094"/>
                    <a:pt x="1248759" y="657541"/>
                    <a:pt x="1269273" y="663402"/>
                  </a:cubicBezTo>
                  <a:cubicBezTo>
                    <a:pt x="1277171" y="665659"/>
                    <a:pt x="1285010" y="668518"/>
                    <a:pt x="1293179" y="669378"/>
                  </a:cubicBezTo>
                  <a:cubicBezTo>
                    <a:pt x="1322963" y="672513"/>
                    <a:pt x="1352944" y="673363"/>
                    <a:pt x="1382826" y="675355"/>
                  </a:cubicBezTo>
                  <a:cubicBezTo>
                    <a:pt x="1394779" y="679339"/>
                    <a:pt x="1406257" y="685237"/>
                    <a:pt x="1418685" y="687308"/>
                  </a:cubicBezTo>
                  <a:cubicBezTo>
                    <a:pt x="1478206" y="697227"/>
                    <a:pt x="1442468" y="692278"/>
                    <a:pt x="1526261" y="699261"/>
                  </a:cubicBezTo>
                  <a:cubicBezTo>
                    <a:pt x="1566575" y="739575"/>
                    <a:pt x="1546083" y="729775"/>
                    <a:pt x="1580050" y="741096"/>
                  </a:cubicBezTo>
                  <a:cubicBezTo>
                    <a:pt x="1586026" y="745080"/>
                    <a:pt x="1582431" y="754232"/>
                    <a:pt x="1597979" y="753049"/>
                  </a:cubicBezTo>
                  <a:cubicBezTo>
                    <a:pt x="1613527" y="751866"/>
                    <a:pt x="1639616" y="736809"/>
                    <a:pt x="1673339" y="733999"/>
                  </a:cubicBezTo>
                  <a:cubicBezTo>
                    <a:pt x="1677702" y="731091"/>
                    <a:pt x="1712139" y="731945"/>
                    <a:pt x="1723485" y="735120"/>
                  </a:cubicBezTo>
                  <a:cubicBezTo>
                    <a:pt x="1734831" y="738295"/>
                    <a:pt x="1735438" y="747073"/>
                    <a:pt x="1741414" y="753049"/>
                  </a:cubicBezTo>
                  <a:cubicBezTo>
                    <a:pt x="1743406" y="759025"/>
                    <a:pt x="1742936" y="766523"/>
                    <a:pt x="1747391" y="770978"/>
                  </a:cubicBezTo>
                  <a:cubicBezTo>
                    <a:pt x="1751846" y="775433"/>
                    <a:pt x="1759685" y="774138"/>
                    <a:pt x="1765320" y="776955"/>
                  </a:cubicBezTo>
                  <a:cubicBezTo>
                    <a:pt x="1771745" y="780167"/>
                    <a:pt x="1777273" y="784924"/>
                    <a:pt x="1783250" y="788908"/>
                  </a:cubicBezTo>
                  <a:lnTo>
                    <a:pt x="1807156" y="824767"/>
                  </a:lnTo>
                  <a:cubicBezTo>
                    <a:pt x="1818911" y="842400"/>
                    <a:pt x="1819778" y="846242"/>
                    <a:pt x="1837038" y="860625"/>
                  </a:cubicBezTo>
                  <a:cubicBezTo>
                    <a:pt x="1842556" y="865223"/>
                    <a:pt x="1848991" y="868594"/>
                    <a:pt x="1854967" y="872578"/>
                  </a:cubicBezTo>
                  <a:cubicBezTo>
                    <a:pt x="1856959" y="878555"/>
                    <a:pt x="1859577" y="884358"/>
                    <a:pt x="1860944" y="890508"/>
                  </a:cubicBezTo>
                  <a:cubicBezTo>
                    <a:pt x="1866668" y="916267"/>
                    <a:pt x="1861047" y="926471"/>
                    <a:pt x="1878873" y="944296"/>
                  </a:cubicBezTo>
                  <a:cubicBezTo>
                    <a:pt x="1883952" y="949375"/>
                    <a:pt x="1890826" y="952265"/>
                    <a:pt x="1896803" y="956249"/>
                  </a:cubicBezTo>
                  <a:cubicBezTo>
                    <a:pt x="1902720" y="974000"/>
                    <a:pt x="1906503" y="995832"/>
                    <a:pt x="1920708" y="1010037"/>
                  </a:cubicBezTo>
                  <a:cubicBezTo>
                    <a:pt x="1928124" y="1017453"/>
                    <a:pt x="1952361" y="1033132"/>
                    <a:pt x="1962544" y="1039920"/>
                  </a:cubicBezTo>
                  <a:lnTo>
                    <a:pt x="1986450" y="1075778"/>
                  </a:lnTo>
                  <a:cubicBezTo>
                    <a:pt x="1990434" y="1081755"/>
                    <a:pt x="1991589" y="1091437"/>
                    <a:pt x="1998403" y="1093708"/>
                  </a:cubicBezTo>
                  <a:lnTo>
                    <a:pt x="2016332" y="1099684"/>
                  </a:lnTo>
                  <a:cubicBezTo>
                    <a:pt x="2022308" y="1105661"/>
                    <a:pt x="2030156" y="1110226"/>
                    <a:pt x="2034261" y="1117614"/>
                  </a:cubicBezTo>
                  <a:cubicBezTo>
                    <a:pt x="2040380" y="1128628"/>
                    <a:pt x="2042230" y="1141519"/>
                    <a:pt x="2046214" y="1153472"/>
                  </a:cubicBezTo>
                  <a:cubicBezTo>
                    <a:pt x="2048206" y="1159449"/>
                    <a:pt x="2046949" y="1167907"/>
                    <a:pt x="2052191" y="1171402"/>
                  </a:cubicBezTo>
                  <a:lnTo>
                    <a:pt x="2070120" y="1183355"/>
                  </a:lnTo>
                  <a:cubicBezTo>
                    <a:pt x="2074104" y="1189331"/>
                    <a:pt x="2076464" y="1196797"/>
                    <a:pt x="2082073" y="1201284"/>
                  </a:cubicBezTo>
                  <a:cubicBezTo>
                    <a:pt x="2086993" y="1205220"/>
                    <a:pt x="2095548" y="1202806"/>
                    <a:pt x="2100003" y="1207261"/>
                  </a:cubicBezTo>
                  <a:cubicBezTo>
                    <a:pt x="2104457" y="1211715"/>
                    <a:pt x="2103162" y="1219555"/>
                    <a:pt x="2105979" y="1225190"/>
                  </a:cubicBezTo>
                  <a:cubicBezTo>
                    <a:pt x="2116792" y="1246817"/>
                    <a:pt x="2115182" y="1242203"/>
                    <a:pt x="2135861" y="1249096"/>
                  </a:cubicBezTo>
                  <a:cubicBezTo>
                    <a:pt x="2137853" y="1255072"/>
                    <a:pt x="2137903" y="1262106"/>
                    <a:pt x="2141838" y="1267025"/>
                  </a:cubicBezTo>
                  <a:cubicBezTo>
                    <a:pt x="2146325" y="1272634"/>
                    <a:pt x="2153531" y="1275414"/>
                    <a:pt x="2159767" y="1278978"/>
                  </a:cubicBezTo>
                  <a:cubicBezTo>
                    <a:pt x="2195244" y="1299251"/>
                    <a:pt x="2189046" y="1291468"/>
                    <a:pt x="2243438" y="1296908"/>
                  </a:cubicBezTo>
                  <a:cubicBezTo>
                    <a:pt x="2253399" y="1300892"/>
                    <a:pt x="2263725" y="1304063"/>
                    <a:pt x="2273320" y="1308861"/>
                  </a:cubicBezTo>
                  <a:cubicBezTo>
                    <a:pt x="2279745" y="1312073"/>
                    <a:pt x="2284320" y="1318924"/>
                    <a:pt x="2291250" y="1320814"/>
                  </a:cubicBezTo>
                  <a:cubicBezTo>
                    <a:pt x="2306745" y="1325040"/>
                    <a:pt x="2323124" y="1324798"/>
                    <a:pt x="2339061" y="1326790"/>
                  </a:cubicBezTo>
                  <a:cubicBezTo>
                    <a:pt x="2351713" y="1345768"/>
                    <a:pt x="2342880" y="1315793"/>
                    <a:pt x="2330751" y="1340050"/>
                  </a:cubicBezTo>
                  <a:cubicBezTo>
                    <a:pt x="2324326" y="1352899"/>
                    <a:pt x="2324727" y="1387769"/>
                    <a:pt x="2321132" y="1404484"/>
                  </a:cubicBezTo>
                  <a:cubicBezTo>
                    <a:pt x="2317537" y="1421199"/>
                    <a:pt x="2310570" y="1427820"/>
                    <a:pt x="2309179" y="1440343"/>
                  </a:cubicBezTo>
                  <a:cubicBezTo>
                    <a:pt x="2302410" y="1501270"/>
                    <a:pt x="2313209" y="1479121"/>
                    <a:pt x="2291250" y="1512061"/>
                  </a:cubicBezTo>
                  <a:cubicBezTo>
                    <a:pt x="2289258" y="1520030"/>
                    <a:pt x="2288509" y="1528417"/>
                    <a:pt x="2285273" y="1535967"/>
                  </a:cubicBezTo>
                  <a:cubicBezTo>
                    <a:pt x="2277417" y="1554297"/>
                    <a:pt x="2268061" y="1556621"/>
                    <a:pt x="2255391" y="1571825"/>
                  </a:cubicBezTo>
                  <a:cubicBezTo>
                    <a:pt x="2250793" y="1577343"/>
                    <a:pt x="2247422" y="1583778"/>
                    <a:pt x="2243438" y="1589755"/>
                  </a:cubicBezTo>
                  <a:cubicBezTo>
                    <a:pt x="2238573" y="1643264"/>
                    <a:pt x="2255194" y="1649618"/>
                    <a:pt x="2219532" y="1667449"/>
                  </a:cubicBezTo>
                  <a:cubicBezTo>
                    <a:pt x="2213897" y="1670266"/>
                    <a:pt x="2207579" y="1671433"/>
                    <a:pt x="2201603" y="1673425"/>
                  </a:cubicBezTo>
                  <a:cubicBezTo>
                    <a:pt x="2194629" y="1678075"/>
                    <a:pt x="2162734" y="1698858"/>
                    <a:pt x="2159767" y="1703308"/>
                  </a:cubicBezTo>
                  <a:cubicBezTo>
                    <a:pt x="2101266" y="1791061"/>
                    <a:pt x="2186155" y="1700826"/>
                    <a:pt x="2129885" y="1757096"/>
                  </a:cubicBezTo>
                  <a:lnTo>
                    <a:pt x="2117932" y="1804908"/>
                  </a:lnTo>
                  <a:cubicBezTo>
                    <a:pt x="2109438" y="1838887"/>
                    <a:pt x="2102107" y="1874521"/>
                    <a:pt x="2076097" y="1900531"/>
                  </a:cubicBezTo>
                  <a:cubicBezTo>
                    <a:pt x="2070120" y="1906508"/>
                    <a:pt x="2065556" y="1914356"/>
                    <a:pt x="2058167" y="1918461"/>
                  </a:cubicBezTo>
                  <a:cubicBezTo>
                    <a:pt x="2047153" y="1924580"/>
                    <a:pt x="2032791" y="1923425"/>
                    <a:pt x="2022308" y="1930414"/>
                  </a:cubicBezTo>
                  <a:lnTo>
                    <a:pt x="2004379" y="1942367"/>
                  </a:lnTo>
                  <a:cubicBezTo>
                    <a:pt x="2000395" y="1948343"/>
                    <a:pt x="1997024" y="1954778"/>
                    <a:pt x="1992426" y="1960296"/>
                  </a:cubicBezTo>
                  <a:cubicBezTo>
                    <a:pt x="1980526" y="1974576"/>
                    <a:pt x="1954016" y="1997005"/>
                    <a:pt x="1938638" y="2002131"/>
                  </a:cubicBezTo>
                  <a:lnTo>
                    <a:pt x="1902779" y="2014084"/>
                  </a:lnTo>
                  <a:cubicBezTo>
                    <a:pt x="1872769" y="2059101"/>
                    <a:pt x="1908007" y="2001887"/>
                    <a:pt x="1884850" y="2055920"/>
                  </a:cubicBezTo>
                  <a:cubicBezTo>
                    <a:pt x="1882021" y="2062522"/>
                    <a:pt x="1876109" y="2067425"/>
                    <a:pt x="1872897" y="2073849"/>
                  </a:cubicBezTo>
                  <a:cubicBezTo>
                    <a:pt x="1870080" y="2079484"/>
                    <a:pt x="1870046" y="2086308"/>
                    <a:pt x="1866920" y="2091778"/>
                  </a:cubicBezTo>
                  <a:cubicBezTo>
                    <a:pt x="1861978" y="2100426"/>
                    <a:pt x="1854780" y="2107579"/>
                    <a:pt x="1848991" y="2115684"/>
                  </a:cubicBezTo>
                  <a:cubicBezTo>
                    <a:pt x="1828190" y="2144806"/>
                    <a:pt x="1847012" y="2123641"/>
                    <a:pt x="1819108" y="2151543"/>
                  </a:cubicBezTo>
                  <a:cubicBezTo>
                    <a:pt x="1805443" y="2192543"/>
                    <a:pt x="1808419" y="2178672"/>
                    <a:pt x="1801179" y="2217284"/>
                  </a:cubicBezTo>
                  <a:cubicBezTo>
                    <a:pt x="1797074" y="2239175"/>
                    <a:pt x="1799707" y="2263372"/>
                    <a:pt x="1789226" y="2283025"/>
                  </a:cubicBezTo>
                  <a:cubicBezTo>
                    <a:pt x="1782466" y="2295701"/>
                    <a:pt x="1763525" y="2296773"/>
                    <a:pt x="1753367" y="2306931"/>
                  </a:cubicBezTo>
                  <a:lnTo>
                    <a:pt x="1735438" y="2324861"/>
                  </a:lnTo>
                  <a:cubicBezTo>
                    <a:pt x="1733446" y="2330837"/>
                    <a:pt x="1730989" y="2336678"/>
                    <a:pt x="1729461" y="2342790"/>
                  </a:cubicBezTo>
                  <a:cubicBezTo>
                    <a:pt x="1726997" y="2352645"/>
                    <a:pt x="1727052" y="2363161"/>
                    <a:pt x="1723485" y="2372672"/>
                  </a:cubicBezTo>
                  <a:cubicBezTo>
                    <a:pt x="1720963" y="2379398"/>
                    <a:pt x="1715516" y="2384625"/>
                    <a:pt x="1711532" y="2390602"/>
                  </a:cubicBezTo>
                  <a:cubicBezTo>
                    <a:pt x="1709540" y="2396578"/>
                    <a:pt x="1708373" y="2402896"/>
                    <a:pt x="1705556" y="2408531"/>
                  </a:cubicBezTo>
                  <a:cubicBezTo>
                    <a:pt x="1702344" y="2414956"/>
                    <a:pt x="1695667" y="2419581"/>
                    <a:pt x="1693603" y="2426461"/>
                  </a:cubicBezTo>
                  <a:cubicBezTo>
                    <a:pt x="1672626" y="2496382"/>
                    <a:pt x="1702570" y="2445880"/>
                    <a:pt x="1675673" y="2486225"/>
                  </a:cubicBezTo>
                  <a:cubicBezTo>
                    <a:pt x="1613605" y="2478467"/>
                    <a:pt x="1641226" y="2489159"/>
                    <a:pt x="1592003" y="2456343"/>
                  </a:cubicBezTo>
                  <a:lnTo>
                    <a:pt x="1574073" y="2444390"/>
                  </a:lnTo>
                  <a:lnTo>
                    <a:pt x="1556144" y="2432437"/>
                  </a:lnTo>
                  <a:cubicBezTo>
                    <a:pt x="1552160" y="2410523"/>
                    <a:pt x="1561302" y="2380955"/>
                    <a:pt x="1544191" y="2366696"/>
                  </a:cubicBezTo>
                  <a:cubicBezTo>
                    <a:pt x="1528810" y="2353879"/>
                    <a:pt x="1502333" y="2363718"/>
                    <a:pt x="1484426" y="2372672"/>
                  </a:cubicBezTo>
                  <a:cubicBezTo>
                    <a:pt x="1471577" y="2379096"/>
                    <a:pt x="1460520" y="2408531"/>
                    <a:pt x="1460520" y="2408531"/>
                  </a:cubicBezTo>
                  <a:cubicBezTo>
                    <a:pt x="1458246" y="2419902"/>
                    <a:pt x="1454695" y="2444088"/>
                    <a:pt x="1448567" y="2456343"/>
                  </a:cubicBezTo>
                  <a:cubicBezTo>
                    <a:pt x="1445355" y="2462767"/>
                    <a:pt x="1440598" y="2468296"/>
                    <a:pt x="1436614" y="2474272"/>
                  </a:cubicBezTo>
                  <a:cubicBezTo>
                    <a:pt x="1422346" y="2517082"/>
                    <a:pt x="1442745" y="2468110"/>
                    <a:pt x="1412708" y="2504155"/>
                  </a:cubicBezTo>
                  <a:cubicBezTo>
                    <a:pt x="1407005" y="2510999"/>
                    <a:pt x="1405340" y="2520421"/>
                    <a:pt x="1400756" y="2528061"/>
                  </a:cubicBezTo>
                  <a:cubicBezTo>
                    <a:pt x="1393365" y="2540380"/>
                    <a:pt x="1376850" y="2563920"/>
                    <a:pt x="1376850" y="2563920"/>
                  </a:cubicBezTo>
                  <a:cubicBezTo>
                    <a:pt x="1373862" y="2581843"/>
                    <a:pt x="1369443" y="2619853"/>
                    <a:pt x="1358920" y="2635637"/>
                  </a:cubicBezTo>
                  <a:lnTo>
                    <a:pt x="1346967" y="2653567"/>
                  </a:lnTo>
                  <a:cubicBezTo>
                    <a:pt x="1328832" y="2707976"/>
                    <a:pt x="1356654" y="2622034"/>
                    <a:pt x="1335014" y="2701378"/>
                  </a:cubicBezTo>
                  <a:cubicBezTo>
                    <a:pt x="1331699" y="2713534"/>
                    <a:pt x="1326117" y="2725014"/>
                    <a:pt x="1323061" y="2737237"/>
                  </a:cubicBezTo>
                  <a:cubicBezTo>
                    <a:pt x="1321069" y="2745206"/>
                    <a:pt x="1320758" y="2753796"/>
                    <a:pt x="1317085" y="2761143"/>
                  </a:cubicBezTo>
                  <a:cubicBezTo>
                    <a:pt x="1310661" y="2773992"/>
                    <a:pt x="1293179" y="2797002"/>
                    <a:pt x="1293179" y="2797002"/>
                  </a:cubicBezTo>
                  <a:cubicBezTo>
                    <a:pt x="1295171" y="2822900"/>
                    <a:pt x="1297631" y="2848766"/>
                    <a:pt x="1299156" y="2874696"/>
                  </a:cubicBezTo>
                  <a:cubicBezTo>
                    <a:pt x="1307105" y="3009823"/>
                    <a:pt x="1281619" y="2964934"/>
                    <a:pt x="1317085" y="3018131"/>
                  </a:cubicBezTo>
                  <a:cubicBezTo>
                    <a:pt x="1319077" y="3024108"/>
                    <a:pt x="1320244" y="3030426"/>
                    <a:pt x="1323061" y="3036061"/>
                  </a:cubicBezTo>
                  <a:cubicBezTo>
                    <a:pt x="1326273" y="3042485"/>
                    <a:pt x="1332097" y="3047426"/>
                    <a:pt x="1335014" y="3053990"/>
                  </a:cubicBezTo>
                  <a:cubicBezTo>
                    <a:pt x="1340131" y="3065504"/>
                    <a:pt x="1346967" y="3089849"/>
                    <a:pt x="1346967" y="3089849"/>
                  </a:cubicBezTo>
                  <a:cubicBezTo>
                    <a:pt x="1349817" y="3115497"/>
                    <a:pt x="1354050" y="3158685"/>
                    <a:pt x="1358920" y="3185472"/>
                  </a:cubicBezTo>
                  <a:cubicBezTo>
                    <a:pt x="1360389" y="3193553"/>
                    <a:pt x="1362905" y="3201409"/>
                    <a:pt x="1364897" y="3209378"/>
                  </a:cubicBezTo>
                  <a:cubicBezTo>
                    <a:pt x="1362905" y="3215355"/>
                    <a:pt x="1362856" y="3222388"/>
                    <a:pt x="1358920" y="3227308"/>
                  </a:cubicBezTo>
                  <a:cubicBezTo>
                    <a:pt x="1343311" y="3246820"/>
                    <a:pt x="1304606" y="3244615"/>
                    <a:pt x="1287203" y="3245237"/>
                  </a:cubicBezTo>
                  <a:cubicBezTo>
                    <a:pt x="1193610" y="3248580"/>
                    <a:pt x="1099940" y="3249222"/>
                    <a:pt x="1006308" y="3251214"/>
                  </a:cubicBezTo>
                  <a:cubicBezTo>
                    <a:pt x="946035" y="3271304"/>
                    <a:pt x="1039542" y="3240646"/>
                    <a:pt x="964473" y="3263167"/>
                  </a:cubicBezTo>
                  <a:cubicBezTo>
                    <a:pt x="952405" y="3266788"/>
                    <a:pt x="939098" y="3268131"/>
                    <a:pt x="928614" y="3275120"/>
                  </a:cubicBezTo>
                  <a:cubicBezTo>
                    <a:pt x="877228" y="3309375"/>
                    <a:pt x="942246" y="3268303"/>
                    <a:pt x="892756" y="3293049"/>
                  </a:cubicBezTo>
                  <a:cubicBezTo>
                    <a:pt x="876113" y="3301371"/>
                    <a:pt x="870116" y="3309712"/>
                    <a:pt x="856897" y="3322931"/>
                  </a:cubicBezTo>
                  <a:cubicBezTo>
                    <a:pt x="854905" y="3328908"/>
                    <a:pt x="853738" y="3335226"/>
                    <a:pt x="850920" y="3340861"/>
                  </a:cubicBezTo>
                  <a:cubicBezTo>
                    <a:pt x="842600" y="3357501"/>
                    <a:pt x="834254" y="3363503"/>
                    <a:pt x="821038" y="3376720"/>
                  </a:cubicBezTo>
                  <a:cubicBezTo>
                    <a:pt x="819691" y="3384804"/>
                    <a:pt x="813946" y="3425141"/>
                    <a:pt x="809085" y="3436484"/>
                  </a:cubicBezTo>
                  <a:cubicBezTo>
                    <a:pt x="806256" y="3443086"/>
                    <a:pt x="801116" y="3448437"/>
                    <a:pt x="797132" y="3454414"/>
                  </a:cubicBezTo>
                  <a:cubicBezTo>
                    <a:pt x="782488" y="3556927"/>
                    <a:pt x="799089" y="3458538"/>
                    <a:pt x="785179" y="3514178"/>
                  </a:cubicBezTo>
                  <a:cubicBezTo>
                    <a:pt x="782715" y="3524033"/>
                    <a:pt x="782770" y="3534550"/>
                    <a:pt x="779203" y="3544061"/>
                  </a:cubicBezTo>
                  <a:cubicBezTo>
                    <a:pt x="776681" y="3550786"/>
                    <a:pt x="770462" y="3555566"/>
                    <a:pt x="767250" y="3561990"/>
                  </a:cubicBezTo>
                  <a:cubicBezTo>
                    <a:pt x="764432" y="3567625"/>
                    <a:pt x="764091" y="3574285"/>
                    <a:pt x="761273" y="3579920"/>
                  </a:cubicBezTo>
                  <a:cubicBezTo>
                    <a:pt x="756417" y="3589631"/>
                    <a:pt x="736125" y="3614992"/>
                    <a:pt x="731391" y="3621755"/>
                  </a:cubicBezTo>
                  <a:cubicBezTo>
                    <a:pt x="723153" y="3633524"/>
                    <a:pt x="712028" y="3643986"/>
                    <a:pt x="707485" y="3657614"/>
                  </a:cubicBezTo>
                  <a:cubicBezTo>
                    <a:pt x="705493" y="3663590"/>
                    <a:pt x="703036" y="3669431"/>
                    <a:pt x="701508" y="3675543"/>
                  </a:cubicBezTo>
                  <a:cubicBezTo>
                    <a:pt x="699044" y="3685398"/>
                    <a:pt x="699657" y="3696143"/>
                    <a:pt x="695532" y="3705425"/>
                  </a:cubicBezTo>
                  <a:cubicBezTo>
                    <a:pt x="691487" y="3714527"/>
                    <a:pt x="683392" y="3721226"/>
                    <a:pt x="677603" y="3729331"/>
                  </a:cubicBezTo>
                  <a:cubicBezTo>
                    <a:pt x="663524" y="3749042"/>
                    <a:pt x="665370" y="3747822"/>
                    <a:pt x="653697" y="3771167"/>
                  </a:cubicBezTo>
                  <a:cubicBezTo>
                    <a:pt x="645728" y="3769175"/>
                    <a:pt x="638724" y="3771555"/>
                    <a:pt x="529778" y="3588977"/>
                  </a:cubicBezTo>
                  <a:cubicBezTo>
                    <a:pt x="420832" y="3406399"/>
                    <a:pt x="-3358" y="2675699"/>
                    <a:pt x="20" y="2675699"/>
                  </a:cubicBezTo>
                </a:path>
              </a:pathLst>
            </a:custGeom>
            <a:noFill/>
            <a:ln w="19050">
              <a:solidFill>
                <a:srgbClr val="E15B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4539" b="1">
                <a:ln w="22225">
                  <a:solidFill>
                    <a:srgbClr val="315258"/>
                  </a:solidFill>
                  <a:prstDash val="solid"/>
                </a:ln>
                <a:solidFill>
                  <a:srgbClr val="315258">
                    <a:lumMod val="40000"/>
                    <a:lumOff val="60000"/>
                  </a:srgbClr>
                </a:solidFill>
                <a:latin typeface="Calibri (Body)"/>
              </a:endParaRPr>
            </a:p>
          </p:txBody>
        </p:sp>
        <p:sp>
          <p:nvSpPr>
            <p:cNvPr id="11" name="Freeform 51">
              <a:extLst>
                <a:ext uri="{FF2B5EF4-FFF2-40B4-BE49-F238E27FC236}">
                  <a16:creationId xmlns:a16="http://schemas.microsoft.com/office/drawing/2014/main" id="{5D894B50-336E-1E14-84CB-161C5C2BEA8D}"/>
                </a:ext>
              </a:extLst>
            </p:cNvPr>
            <p:cNvSpPr/>
            <p:nvPr/>
          </p:nvSpPr>
          <p:spPr>
            <a:xfrm>
              <a:off x="2087432" y="3557895"/>
              <a:ext cx="113343" cy="175468"/>
            </a:xfrm>
            <a:custGeom>
              <a:avLst/>
              <a:gdLst>
                <a:gd name="connsiteX0" fmla="*/ 52450 w 177024"/>
                <a:gd name="connsiteY0" fmla="*/ 152400 h 295275"/>
                <a:gd name="connsiteX1" fmla="*/ 90550 w 177024"/>
                <a:gd name="connsiteY1" fmla="*/ 133350 h 295275"/>
                <a:gd name="connsiteX2" fmla="*/ 85787 w 177024"/>
                <a:gd name="connsiteY2" fmla="*/ 109537 h 295275"/>
                <a:gd name="connsiteX3" fmla="*/ 90550 w 177024"/>
                <a:gd name="connsiteY3" fmla="*/ 90487 h 295275"/>
                <a:gd name="connsiteX4" fmla="*/ 104837 w 177024"/>
                <a:gd name="connsiteY4" fmla="*/ 85725 h 295275"/>
                <a:gd name="connsiteX5" fmla="*/ 114362 w 177024"/>
                <a:gd name="connsiteY5" fmla="*/ 71437 h 295275"/>
                <a:gd name="connsiteX6" fmla="*/ 114362 w 177024"/>
                <a:gd name="connsiteY6" fmla="*/ 33337 h 295275"/>
                <a:gd name="connsiteX7" fmla="*/ 123887 w 177024"/>
                <a:gd name="connsiteY7" fmla="*/ 19050 h 295275"/>
                <a:gd name="connsiteX8" fmla="*/ 128650 w 177024"/>
                <a:gd name="connsiteY8" fmla="*/ 4762 h 295275"/>
                <a:gd name="connsiteX9" fmla="*/ 142937 w 177024"/>
                <a:gd name="connsiteY9" fmla="*/ 0 h 295275"/>
                <a:gd name="connsiteX10" fmla="*/ 138175 w 177024"/>
                <a:gd name="connsiteY10" fmla="*/ 14287 h 295275"/>
                <a:gd name="connsiteX11" fmla="*/ 152462 w 177024"/>
                <a:gd name="connsiteY11" fmla="*/ 61912 h 295275"/>
                <a:gd name="connsiteX12" fmla="*/ 166750 w 177024"/>
                <a:gd name="connsiteY12" fmla="*/ 71437 h 295275"/>
                <a:gd name="connsiteX13" fmla="*/ 171512 w 177024"/>
                <a:gd name="connsiteY13" fmla="*/ 95250 h 295275"/>
                <a:gd name="connsiteX14" fmla="*/ 176275 w 177024"/>
                <a:gd name="connsiteY14" fmla="*/ 109537 h 295275"/>
                <a:gd name="connsiteX15" fmla="*/ 123887 w 177024"/>
                <a:gd name="connsiteY15" fmla="*/ 133350 h 295275"/>
                <a:gd name="connsiteX16" fmla="*/ 114362 w 177024"/>
                <a:gd name="connsiteY16" fmla="*/ 161925 h 295275"/>
                <a:gd name="connsiteX17" fmla="*/ 109600 w 177024"/>
                <a:gd name="connsiteY17" fmla="*/ 176212 h 295275"/>
                <a:gd name="connsiteX18" fmla="*/ 100075 w 177024"/>
                <a:gd name="connsiteY18" fmla="*/ 209550 h 295275"/>
                <a:gd name="connsiteX19" fmla="*/ 90550 w 177024"/>
                <a:gd name="connsiteY19" fmla="*/ 223837 h 295275"/>
                <a:gd name="connsiteX20" fmla="*/ 71500 w 177024"/>
                <a:gd name="connsiteY20" fmla="*/ 257175 h 295275"/>
                <a:gd name="connsiteX21" fmla="*/ 42925 w 177024"/>
                <a:gd name="connsiteY21" fmla="*/ 290512 h 295275"/>
                <a:gd name="connsiteX22" fmla="*/ 28637 w 177024"/>
                <a:gd name="connsiteY22" fmla="*/ 295275 h 295275"/>
                <a:gd name="connsiteX23" fmla="*/ 4825 w 177024"/>
                <a:gd name="connsiteY23" fmla="*/ 290512 h 295275"/>
                <a:gd name="connsiteX24" fmla="*/ 62 w 177024"/>
                <a:gd name="connsiteY24" fmla="*/ 276225 h 295275"/>
                <a:gd name="connsiteX25" fmla="*/ 9587 w 177024"/>
                <a:gd name="connsiteY25" fmla="*/ 219075 h 295275"/>
                <a:gd name="connsiteX26" fmla="*/ 14350 w 177024"/>
                <a:gd name="connsiteY26" fmla="*/ 200025 h 295275"/>
                <a:gd name="connsiteX27" fmla="*/ 28637 w 177024"/>
                <a:gd name="connsiteY27" fmla="*/ 190500 h 295275"/>
                <a:gd name="connsiteX28" fmla="*/ 33400 w 177024"/>
                <a:gd name="connsiteY28" fmla="*/ 176212 h 295275"/>
                <a:gd name="connsiteX29" fmla="*/ 52450 w 177024"/>
                <a:gd name="connsiteY29" fmla="*/ 1524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7024" h="295275">
                  <a:moveTo>
                    <a:pt x="52450" y="152400"/>
                  </a:moveTo>
                  <a:cubicBezTo>
                    <a:pt x="61975" y="145256"/>
                    <a:pt x="88017" y="153613"/>
                    <a:pt x="90550" y="133350"/>
                  </a:cubicBezTo>
                  <a:cubicBezTo>
                    <a:pt x="91554" y="125318"/>
                    <a:pt x="87375" y="117475"/>
                    <a:pt x="85787" y="109537"/>
                  </a:cubicBezTo>
                  <a:cubicBezTo>
                    <a:pt x="87375" y="103187"/>
                    <a:pt x="86461" y="95598"/>
                    <a:pt x="90550" y="90487"/>
                  </a:cubicBezTo>
                  <a:cubicBezTo>
                    <a:pt x="93686" y="86567"/>
                    <a:pt x="100917" y="88861"/>
                    <a:pt x="104837" y="85725"/>
                  </a:cubicBezTo>
                  <a:cubicBezTo>
                    <a:pt x="109307" y="82149"/>
                    <a:pt x="111187" y="76200"/>
                    <a:pt x="114362" y="71437"/>
                  </a:cubicBezTo>
                  <a:cubicBezTo>
                    <a:pt x="108508" y="53874"/>
                    <a:pt x="106249" y="54972"/>
                    <a:pt x="114362" y="33337"/>
                  </a:cubicBezTo>
                  <a:cubicBezTo>
                    <a:pt x="116372" y="27978"/>
                    <a:pt x="121327" y="24169"/>
                    <a:pt x="123887" y="19050"/>
                  </a:cubicBezTo>
                  <a:cubicBezTo>
                    <a:pt x="126132" y="14560"/>
                    <a:pt x="125100" y="8312"/>
                    <a:pt x="128650" y="4762"/>
                  </a:cubicBezTo>
                  <a:cubicBezTo>
                    <a:pt x="132200" y="1212"/>
                    <a:pt x="138175" y="1587"/>
                    <a:pt x="142937" y="0"/>
                  </a:cubicBezTo>
                  <a:cubicBezTo>
                    <a:pt x="141350" y="4762"/>
                    <a:pt x="138175" y="9267"/>
                    <a:pt x="138175" y="14287"/>
                  </a:cubicBezTo>
                  <a:cubicBezTo>
                    <a:pt x="138175" y="32274"/>
                    <a:pt x="139551" y="49001"/>
                    <a:pt x="152462" y="61912"/>
                  </a:cubicBezTo>
                  <a:cubicBezTo>
                    <a:pt x="156510" y="65959"/>
                    <a:pt x="161987" y="68262"/>
                    <a:pt x="166750" y="71437"/>
                  </a:cubicBezTo>
                  <a:cubicBezTo>
                    <a:pt x="168337" y="79375"/>
                    <a:pt x="169549" y="87397"/>
                    <a:pt x="171512" y="95250"/>
                  </a:cubicBezTo>
                  <a:cubicBezTo>
                    <a:pt x="172730" y="100120"/>
                    <a:pt x="179193" y="105452"/>
                    <a:pt x="176275" y="109537"/>
                  </a:cubicBezTo>
                  <a:cubicBezTo>
                    <a:pt x="162544" y="128761"/>
                    <a:pt x="143666" y="129394"/>
                    <a:pt x="123887" y="133350"/>
                  </a:cubicBezTo>
                  <a:lnTo>
                    <a:pt x="114362" y="161925"/>
                  </a:lnTo>
                  <a:cubicBezTo>
                    <a:pt x="112775" y="166687"/>
                    <a:pt x="110818" y="171342"/>
                    <a:pt x="109600" y="176212"/>
                  </a:cubicBezTo>
                  <a:cubicBezTo>
                    <a:pt x="108076" y="182309"/>
                    <a:pt x="103489" y="202722"/>
                    <a:pt x="100075" y="209550"/>
                  </a:cubicBezTo>
                  <a:cubicBezTo>
                    <a:pt x="97515" y="214669"/>
                    <a:pt x="93725" y="219075"/>
                    <a:pt x="90550" y="223837"/>
                  </a:cubicBezTo>
                  <a:cubicBezTo>
                    <a:pt x="83072" y="253745"/>
                    <a:pt x="91528" y="233809"/>
                    <a:pt x="71500" y="257175"/>
                  </a:cubicBezTo>
                  <a:cubicBezTo>
                    <a:pt x="62699" y="267443"/>
                    <a:pt x="54741" y="282635"/>
                    <a:pt x="42925" y="290512"/>
                  </a:cubicBezTo>
                  <a:cubicBezTo>
                    <a:pt x="38748" y="293297"/>
                    <a:pt x="33400" y="293687"/>
                    <a:pt x="28637" y="295275"/>
                  </a:cubicBezTo>
                  <a:cubicBezTo>
                    <a:pt x="20700" y="293687"/>
                    <a:pt x="11560" y="295002"/>
                    <a:pt x="4825" y="290512"/>
                  </a:cubicBezTo>
                  <a:cubicBezTo>
                    <a:pt x="648" y="287727"/>
                    <a:pt x="-272" y="281234"/>
                    <a:pt x="62" y="276225"/>
                  </a:cubicBezTo>
                  <a:cubicBezTo>
                    <a:pt x="1347" y="256955"/>
                    <a:pt x="4903" y="237811"/>
                    <a:pt x="9587" y="219075"/>
                  </a:cubicBezTo>
                  <a:cubicBezTo>
                    <a:pt x="11175" y="212725"/>
                    <a:pt x="10719" y="205471"/>
                    <a:pt x="14350" y="200025"/>
                  </a:cubicBezTo>
                  <a:cubicBezTo>
                    <a:pt x="17525" y="195263"/>
                    <a:pt x="23875" y="193675"/>
                    <a:pt x="28637" y="190500"/>
                  </a:cubicBezTo>
                  <a:cubicBezTo>
                    <a:pt x="30225" y="185737"/>
                    <a:pt x="28910" y="178457"/>
                    <a:pt x="33400" y="176212"/>
                  </a:cubicBezTo>
                  <a:cubicBezTo>
                    <a:pt x="37890" y="173967"/>
                    <a:pt x="42925" y="159544"/>
                    <a:pt x="52450" y="152400"/>
                  </a:cubicBezTo>
                  <a:close/>
                </a:path>
              </a:pathLst>
            </a:custGeom>
            <a:noFill/>
            <a:ln w="19050">
              <a:solidFill>
                <a:srgbClr val="E15B0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4539" b="1">
                <a:ln w="22225">
                  <a:solidFill>
                    <a:srgbClr val="315258"/>
                  </a:solidFill>
                  <a:prstDash val="solid"/>
                </a:ln>
                <a:solidFill>
                  <a:srgbClr val="315258">
                    <a:lumMod val="40000"/>
                    <a:lumOff val="60000"/>
                  </a:srgbClr>
                </a:solidFill>
                <a:latin typeface="Calibri (Body)"/>
              </a:endParaRPr>
            </a:p>
          </p:txBody>
        </p:sp>
        <p:sp>
          <p:nvSpPr>
            <p:cNvPr id="12" name="Freeform 52">
              <a:extLst>
                <a:ext uri="{FF2B5EF4-FFF2-40B4-BE49-F238E27FC236}">
                  <a16:creationId xmlns:a16="http://schemas.microsoft.com/office/drawing/2014/main" id="{C8C192F3-009D-3B6F-2DE6-B2C948FC1D52}"/>
                </a:ext>
              </a:extLst>
            </p:cNvPr>
            <p:cNvSpPr/>
            <p:nvPr/>
          </p:nvSpPr>
          <p:spPr>
            <a:xfrm>
              <a:off x="1361187" y="1821058"/>
              <a:ext cx="134259" cy="246567"/>
            </a:xfrm>
            <a:custGeom>
              <a:avLst/>
              <a:gdLst>
                <a:gd name="connsiteX0" fmla="*/ 61912 w 209691"/>
                <a:gd name="connsiteY0" fmla="*/ 409575 h 414920"/>
                <a:gd name="connsiteX1" fmla="*/ 80962 w 209691"/>
                <a:gd name="connsiteY1" fmla="*/ 361950 h 414920"/>
                <a:gd name="connsiteX2" fmla="*/ 95250 w 209691"/>
                <a:gd name="connsiteY2" fmla="*/ 333375 h 414920"/>
                <a:gd name="connsiteX3" fmla="*/ 109537 w 209691"/>
                <a:gd name="connsiteY3" fmla="*/ 328612 h 414920"/>
                <a:gd name="connsiteX4" fmla="*/ 123825 w 209691"/>
                <a:gd name="connsiteY4" fmla="*/ 300037 h 414920"/>
                <a:gd name="connsiteX5" fmla="*/ 138112 w 209691"/>
                <a:gd name="connsiteY5" fmla="*/ 238125 h 414920"/>
                <a:gd name="connsiteX6" fmla="*/ 142875 w 209691"/>
                <a:gd name="connsiteY6" fmla="*/ 214312 h 414920"/>
                <a:gd name="connsiteX7" fmla="*/ 152400 w 209691"/>
                <a:gd name="connsiteY7" fmla="*/ 200025 h 414920"/>
                <a:gd name="connsiteX8" fmla="*/ 133350 w 209691"/>
                <a:gd name="connsiteY8" fmla="*/ 176212 h 414920"/>
                <a:gd name="connsiteX9" fmla="*/ 104775 w 209691"/>
                <a:gd name="connsiteY9" fmla="*/ 152400 h 414920"/>
                <a:gd name="connsiteX10" fmla="*/ 109537 w 209691"/>
                <a:gd name="connsiteY10" fmla="*/ 133350 h 414920"/>
                <a:gd name="connsiteX11" fmla="*/ 157162 w 209691"/>
                <a:gd name="connsiteY11" fmla="*/ 147637 h 414920"/>
                <a:gd name="connsiteX12" fmla="*/ 180975 w 209691"/>
                <a:gd name="connsiteY12" fmla="*/ 142875 h 414920"/>
                <a:gd name="connsiteX13" fmla="*/ 152400 w 209691"/>
                <a:gd name="connsiteY13" fmla="*/ 123825 h 414920"/>
                <a:gd name="connsiteX14" fmla="*/ 166687 w 209691"/>
                <a:gd name="connsiteY14" fmla="*/ 114300 h 414920"/>
                <a:gd name="connsiteX15" fmla="*/ 157162 w 209691"/>
                <a:gd name="connsiteY15" fmla="*/ 95250 h 414920"/>
                <a:gd name="connsiteX16" fmla="*/ 133350 w 209691"/>
                <a:gd name="connsiteY16" fmla="*/ 85725 h 414920"/>
                <a:gd name="connsiteX17" fmla="*/ 128587 w 209691"/>
                <a:gd name="connsiteY17" fmla="*/ 71437 h 414920"/>
                <a:gd name="connsiteX18" fmla="*/ 142875 w 209691"/>
                <a:gd name="connsiteY18" fmla="*/ 66675 h 414920"/>
                <a:gd name="connsiteX19" fmla="*/ 157162 w 209691"/>
                <a:gd name="connsiteY19" fmla="*/ 57150 h 414920"/>
                <a:gd name="connsiteX20" fmla="*/ 176212 w 209691"/>
                <a:gd name="connsiteY20" fmla="*/ 52387 h 414920"/>
                <a:gd name="connsiteX21" fmla="*/ 190500 w 209691"/>
                <a:gd name="connsiteY21" fmla="*/ 47625 h 414920"/>
                <a:gd name="connsiteX22" fmla="*/ 195262 w 209691"/>
                <a:gd name="connsiteY22" fmla="*/ 23812 h 414920"/>
                <a:gd name="connsiteX23" fmla="*/ 195262 w 209691"/>
                <a:gd name="connsiteY23" fmla="*/ 0 h 414920"/>
                <a:gd name="connsiteX24" fmla="*/ 180975 w 209691"/>
                <a:gd name="connsiteY24" fmla="*/ 4762 h 414920"/>
                <a:gd name="connsiteX25" fmla="*/ 166687 w 209691"/>
                <a:gd name="connsiteY25" fmla="*/ 14287 h 414920"/>
                <a:gd name="connsiteX26" fmla="*/ 138112 w 209691"/>
                <a:gd name="connsiteY26" fmla="*/ 9525 h 414920"/>
                <a:gd name="connsiteX27" fmla="*/ 119062 w 209691"/>
                <a:gd name="connsiteY27" fmla="*/ 28575 h 414920"/>
                <a:gd name="connsiteX28" fmla="*/ 109537 w 209691"/>
                <a:gd name="connsiteY28" fmla="*/ 42862 h 414920"/>
                <a:gd name="connsiteX29" fmla="*/ 104775 w 209691"/>
                <a:gd name="connsiteY29" fmla="*/ 71437 h 414920"/>
                <a:gd name="connsiteX30" fmla="*/ 90487 w 209691"/>
                <a:gd name="connsiteY30" fmla="*/ 85725 h 414920"/>
                <a:gd name="connsiteX31" fmla="*/ 28575 w 209691"/>
                <a:gd name="connsiteY31" fmla="*/ 100012 h 414920"/>
                <a:gd name="connsiteX32" fmla="*/ 4762 w 209691"/>
                <a:gd name="connsiteY32" fmla="*/ 123825 h 414920"/>
                <a:gd name="connsiteX33" fmla="*/ 14287 w 209691"/>
                <a:gd name="connsiteY33" fmla="*/ 138112 h 414920"/>
                <a:gd name="connsiteX34" fmla="*/ 9525 w 209691"/>
                <a:gd name="connsiteY34" fmla="*/ 152400 h 414920"/>
                <a:gd name="connsiteX35" fmla="*/ 0 w 209691"/>
                <a:gd name="connsiteY35" fmla="*/ 166687 h 414920"/>
                <a:gd name="connsiteX36" fmla="*/ 9525 w 209691"/>
                <a:gd name="connsiteY36" fmla="*/ 195262 h 414920"/>
                <a:gd name="connsiteX37" fmla="*/ 14287 w 209691"/>
                <a:gd name="connsiteY37" fmla="*/ 238125 h 414920"/>
                <a:gd name="connsiteX38" fmla="*/ 28575 w 209691"/>
                <a:gd name="connsiteY38" fmla="*/ 247650 h 414920"/>
                <a:gd name="connsiteX39" fmla="*/ 9525 w 209691"/>
                <a:gd name="connsiteY39" fmla="*/ 309562 h 414920"/>
                <a:gd name="connsiteX40" fmla="*/ 19050 w 209691"/>
                <a:gd name="connsiteY40" fmla="*/ 338137 h 414920"/>
                <a:gd name="connsiteX41" fmla="*/ 23812 w 209691"/>
                <a:gd name="connsiteY41" fmla="*/ 404812 h 414920"/>
                <a:gd name="connsiteX42" fmla="*/ 42862 w 209691"/>
                <a:gd name="connsiteY42" fmla="*/ 409575 h 414920"/>
                <a:gd name="connsiteX43" fmla="*/ 61912 w 209691"/>
                <a:gd name="connsiteY43" fmla="*/ 409575 h 41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09691" h="414920">
                  <a:moveTo>
                    <a:pt x="61912" y="409575"/>
                  </a:moveTo>
                  <a:cubicBezTo>
                    <a:pt x="68262" y="401638"/>
                    <a:pt x="56717" y="398318"/>
                    <a:pt x="80962" y="361950"/>
                  </a:cubicBezTo>
                  <a:cubicBezTo>
                    <a:pt x="90822" y="347160"/>
                    <a:pt x="79192" y="346221"/>
                    <a:pt x="95250" y="333375"/>
                  </a:cubicBezTo>
                  <a:cubicBezTo>
                    <a:pt x="99170" y="330239"/>
                    <a:pt x="104775" y="330200"/>
                    <a:pt x="109537" y="328612"/>
                  </a:cubicBezTo>
                  <a:cubicBezTo>
                    <a:pt x="116601" y="318017"/>
                    <a:pt x="121853" y="312853"/>
                    <a:pt x="123825" y="300037"/>
                  </a:cubicBezTo>
                  <a:cubicBezTo>
                    <a:pt x="132889" y="241117"/>
                    <a:pt x="118398" y="267695"/>
                    <a:pt x="138112" y="238125"/>
                  </a:cubicBezTo>
                  <a:cubicBezTo>
                    <a:pt x="139700" y="230187"/>
                    <a:pt x="140033" y="221891"/>
                    <a:pt x="142875" y="214312"/>
                  </a:cubicBezTo>
                  <a:cubicBezTo>
                    <a:pt x="144885" y="208953"/>
                    <a:pt x="151591" y="205691"/>
                    <a:pt x="152400" y="200025"/>
                  </a:cubicBezTo>
                  <a:cubicBezTo>
                    <a:pt x="155784" y="176334"/>
                    <a:pt x="146664" y="182869"/>
                    <a:pt x="133350" y="176212"/>
                  </a:cubicBezTo>
                  <a:cubicBezTo>
                    <a:pt x="120087" y="169580"/>
                    <a:pt x="115309" y="162934"/>
                    <a:pt x="104775" y="152400"/>
                  </a:cubicBezTo>
                  <a:cubicBezTo>
                    <a:pt x="106362" y="146050"/>
                    <a:pt x="103408" y="135648"/>
                    <a:pt x="109537" y="133350"/>
                  </a:cubicBezTo>
                  <a:cubicBezTo>
                    <a:pt x="129151" y="125994"/>
                    <a:pt x="143421" y="138476"/>
                    <a:pt x="157162" y="147637"/>
                  </a:cubicBezTo>
                  <a:cubicBezTo>
                    <a:pt x="165100" y="146050"/>
                    <a:pt x="182562" y="150813"/>
                    <a:pt x="180975" y="142875"/>
                  </a:cubicBezTo>
                  <a:cubicBezTo>
                    <a:pt x="178730" y="131650"/>
                    <a:pt x="152400" y="123825"/>
                    <a:pt x="152400" y="123825"/>
                  </a:cubicBezTo>
                  <a:cubicBezTo>
                    <a:pt x="157162" y="120650"/>
                    <a:pt x="163111" y="118769"/>
                    <a:pt x="166687" y="114300"/>
                  </a:cubicBezTo>
                  <a:cubicBezTo>
                    <a:pt x="180365" y="97203"/>
                    <a:pt x="168886" y="99646"/>
                    <a:pt x="157162" y="95250"/>
                  </a:cubicBezTo>
                  <a:cubicBezTo>
                    <a:pt x="149157" y="92248"/>
                    <a:pt x="141287" y="88900"/>
                    <a:pt x="133350" y="85725"/>
                  </a:cubicBezTo>
                  <a:cubicBezTo>
                    <a:pt x="131762" y="80962"/>
                    <a:pt x="126342" y="75927"/>
                    <a:pt x="128587" y="71437"/>
                  </a:cubicBezTo>
                  <a:cubicBezTo>
                    <a:pt x="130832" y="66947"/>
                    <a:pt x="138385" y="68920"/>
                    <a:pt x="142875" y="66675"/>
                  </a:cubicBezTo>
                  <a:cubicBezTo>
                    <a:pt x="147994" y="64115"/>
                    <a:pt x="151901" y="59405"/>
                    <a:pt x="157162" y="57150"/>
                  </a:cubicBezTo>
                  <a:cubicBezTo>
                    <a:pt x="163178" y="54572"/>
                    <a:pt x="169918" y="54185"/>
                    <a:pt x="176212" y="52387"/>
                  </a:cubicBezTo>
                  <a:cubicBezTo>
                    <a:pt x="181039" y="51008"/>
                    <a:pt x="185737" y="49212"/>
                    <a:pt x="190500" y="47625"/>
                  </a:cubicBezTo>
                  <a:cubicBezTo>
                    <a:pt x="192087" y="39687"/>
                    <a:pt x="191642" y="31052"/>
                    <a:pt x="195262" y="23812"/>
                  </a:cubicBezTo>
                  <a:cubicBezTo>
                    <a:pt x="206721" y="894"/>
                    <a:pt x="220998" y="17157"/>
                    <a:pt x="195262" y="0"/>
                  </a:cubicBezTo>
                  <a:cubicBezTo>
                    <a:pt x="190500" y="1587"/>
                    <a:pt x="185465" y="2517"/>
                    <a:pt x="180975" y="4762"/>
                  </a:cubicBezTo>
                  <a:cubicBezTo>
                    <a:pt x="175855" y="7322"/>
                    <a:pt x="172376" y="13655"/>
                    <a:pt x="166687" y="14287"/>
                  </a:cubicBezTo>
                  <a:cubicBezTo>
                    <a:pt x="157090" y="15353"/>
                    <a:pt x="147637" y="11112"/>
                    <a:pt x="138112" y="9525"/>
                  </a:cubicBezTo>
                  <a:cubicBezTo>
                    <a:pt x="113025" y="-7201"/>
                    <a:pt x="129432" y="-2535"/>
                    <a:pt x="119062" y="28575"/>
                  </a:cubicBezTo>
                  <a:cubicBezTo>
                    <a:pt x="117252" y="34005"/>
                    <a:pt x="112712" y="38100"/>
                    <a:pt x="109537" y="42862"/>
                  </a:cubicBezTo>
                  <a:cubicBezTo>
                    <a:pt x="107950" y="52387"/>
                    <a:pt x="108697" y="62613"/>
                    <a:pt x="104775" y="71437"/>
                  </a:cubicBezTo>
                  <a:cubicBezTo>
                    <a:pt x="102040" y="77592"/>
                    <a:pt x="96375" y="82454"/>
                    <a:pt x="90487" y="85725"/>
                  </a:cubicBezTo>
                  <a:cubicBezTo>
                    <a:pt x="72383" y="95783"/>
                    <a:pt x="48239" y="97203"/>
                    <a:pt x="28575" y="100012"/>
                  </a:cubicBezTo>
                  <a:cubicBezTo>
                    <a:pt x="22224" y="104246"/>
                    <a:pt x="4762" y="113241"/>
                    <a:pt x="4762" y="123825"/>
                  </a:cubicBezTo>
                  <a:cubicBezTo>
                    <a:pt x="4762" y="129549"/>
                    <a:pt x="11112" y="133350"/>
                    <a:pt x="14287" y="138112"/>
                  </a:cubicBezTo>
                  <a:cubicBezTo>
                    <a:pt x="12700" y="142875"/>
                    <a:pt x="11770" y="147910"/>
                    <a:pt x="9525" y="152400"/>
                  </a:cubicBezTo>
                  <a:cubicBezTo>
                    <a:pt x="6965" y="157519"/>
                    <a:pt x="0" y="160963"/>
                    <a:pt x="0" y="166687"/>
                  </a:cubicBezTo>
                  <a:cubicBezTo>
                    <a:pt x="0" y="176727"/>
                    <a:pt x="6350" y="185737"/>
                    <a:pt x="9525" y="195262"/>
                  </a:cubicBezTo>
                  <a:cubicBezTo>
                    <a:pt x="11112" y="209550"/>
                    <a:pt x="9374" y="224615"/>
                    <a:pt x="14287" y="238125"/>
                  </a:cubicBezTo>
                  <a:cubicBezTo>
                    <a:pt x="16243" y="243504"/>
                    <a:pt x="27705" y="241993"/>
                    <a:pt x="28575" y="247650"/>
                  </a:cubicBezTo>
                  <a:cubicBezTo>
                    <a:pt x="36189" y="297140"/>
                    <a:pt x="34192" y="293117"/>
                    <a:pt x="9525" y="309562"/>
                  </a:cubicBezTo>
                  <a:cubicBezTo>
                    <a:pt x="12700" y="319087"/>
                    <a:pt x="18335" y="328122"/>
                    <a:pt x="19050" y="338137"/>
                  </a:cubicBezTo>
                  <a:cubicBezTo>
                    <a:pt x="20637" y="360362"/>
                    <a:pt x="16766" y="383674"/>
                    <a:pt x="23812" y="404812"/>
                  </a:cubicBezTo>
                  <a:cubicBezTo>
                    <a:pt x="25882" y="411022"/>
                    <a:pt x="36568" y="407777"/>
                    <a:pt x="42862" y="409575"/>
                  </a:cubicBezTo>
                  <a:cubicBezTo>
                    <a:pt x="64800" y="415843"/>
                    <a:pt x="55562" y="417512"/>
                    <a:pt x="61912" y="409575"/>
                  </a:cubicBezTo>
                  <a:close/>
                </a:path>
              </a:pathLst>
            </a:custGeom>
            <a:noFill/>
            <a:ln w="19050">
              <a:solidFill>
                <a:srgbClr val="E15B0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4539" b="1">
                <a:ln w="22225">
                  <a:solidFill>
                    <a:srgbClr val="315258"/>
                  </a:solidFill>
                  <a:prstDash val="solid"/>
                </a:ln>
                <a:solidFill>
                  <a:srgbClr val="315258">
                    <a:lumMod val="40000"/>
                    <a:lumOff val="60000"/>
                  </a:srgbClr>
                </a:solidFill>
                <a:latin typeface="Calibri (Body)"/>
              </a:endParaRPr>
            </a:p>
          </p:txBody>
        </p:sp>
        <p:sp>
          <p:nvSpPr>
            <p:cNvPr id="13" name="Freeform 15">
              <a:extLst>
                <a:ext uri="{FF2B5EF4-FFF2-40B4-BE49-F238E27FC236}">
                  <a16:creationId xmlns:a16="http://schemas.microsoft.com/office/drawing/2014/main" id="{D9058E35-C512-7D29-BD67-EBCA9FB6206A}"/>
                </a:ext>
              </a:extLst>
            </p:cNvPr>
            <p:cNvSpPr/>
            <p:nvPr/>
          </p:nvSpPr>
          <p:spPr>
            <a:xfrm>
              <a:off x="1403430" y="2149179"/>
              <a:ext cx="50040" cy="45719"/>
            </a:xfrm>
            <a:custGeom>
              <a:avLst/>
              <a:gdLst>
                <a:gd name="connsiteX0" fmla="*/ 15871 w 51442"/>
                <a:gd name="connsiteY0" fmla="*/ 817 h 32754"/>
                <a:gd name="connsiteX1" fmla="*/ 1402 w 51442"/>
                <a:gd name="connsiteY1" fmla="*/ 3711 h 32754"/>
                <a:gd name="connsiteX2" fmla="*/ 4296 w 51442"/>
                <a:gd name="connsiteY2" fmla="*/ 18179 h 32754"/>
                <a:gd name="connsiteX3" fmla="*/ 30339 w 51442"/>
                <a:gd name="connsiteY3" fmla="*/ 21073 h 32754"/>
                <a:gd name="connsiteX4" fmla="*/ 50595 w 51442"/>
                <a:gd name="connsiteY4" fmla="*/ 26861 h 32754"/>
                <a:gd name="connsiteX5" fmla="*/ 47701 w 51442"/>
                <a:gd name="connsiteY5" fmla="*/ 15286 h 32754"/>
                <a:gd name="connsiteX6" fmla="*/ 33233 w 51442"/>
                <a:gd name="connsiteY6" fmla="*/ 6605 h 32754"/>
                <a:gd name="connsiteX7" fmla="*/ 27445 w 51442"/>
                <a:gd name="connsiteY7" fmla="*/ 817 h 32754"/>
                <a:gd name="connsiteX8" fmla="*/ 15871 w 51442"/>
                <a:gd name="connsiteY8" fmla="*/ 817 h 3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42" h="32754">
                  <a:moveTo>
                    <a:pt x="15871" y="817"/>
                  </a:moveTo>
                  <a:cubicBezTo>
                    <a:pt x="11530" y="1299"/>
                    <a:pt x="4130" y="-381"/>
                    <a:pt x="1402" y="3711"/>
                  </a:cubicBezTo>
                  <a:cubicBezTo>
                    <a:pt x="-1326" y="7803"/>
                    <a:pt x="79" y="15649"/>
                    <a:pt x="4296" y="18179"/>
                  </a:cubicBezTo>
                  <a:cubicBezTo>
                    <a:pt x="11786" y="22673"/>
                    <a:pt x="21658" y="20108"/>
                    <a:pt x="30339" y="21073"/>
                  </a:cubicBezTo>
                  <a:cubicBezTo>
                    <a:pt x="34027" y="26606"/>
                    <a:pt x="39542" y="40676"/>
                    <a:pt x="50595" y="26861"/>
                  </a:cubicBezTo>
                  <a:cubicBezTo>
                    <a:pt x="53080" y="23755"/>
                    <a:pt x="49480" y="18843"/>
                    <a:pt x="47701" y="15286"/>
                  </a:cubicBezTo>
                  <a:cubicBezTo>
                    <a:pt x="44523" y="8929"/>
                    <a:pt x="39175" y="8585"/>
                    <a:pt x="33233" y="6605"/>
                  </a:cubicBezTo>
                  <a:cubicBezTo>
                    <a:pt x="31304" y="4676"/>
                    <a:pt x="29785" y="2221"/>
                    <a:pt x="27445" y="817"/>
                  </a:cubicBezTo>
                  <a:cubicBezTo>
                    <a:pt x="24830" y="-752"/>
                    <a:pt x="20212" y="335"/>
                    <a:pt x="15871" y="817"/>
                  </a:cubicBezTo>
                  <a:close/>
                </a:path>
              </a:pathLst>
            </a:custGeom>
            <a:noFill/>
            <a:ln w="19050">
              <a:solidFill>
                <a:srgbClr val="E15B0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4539" b="1">
                <a:ln w="22225">
                  <a:solidFill>
                    <a:srgbClr val="315258"/>
                  </a:solidFill>
                  <a:prstDash val="solid"/>
                </a:ln>
                <a:solidFill>
                  <a:srgbClr val="315258">
                    <a:lumMod val="40000"/>
                    <a:lumOff val="60000"/>
                  </a:srgbClr>
                </a:solidFill>
                <a:latin typeface="Calibri (Body)"/>
              </a:endParaRPr>
            </a:p>
          </p:txBody>
        </p:sp>
      </p:grpSp>
      <p:sp>
        <p:nvSpPr>
          <p:cNvPr id="14" name="TextBox 13">
            <a:extLst>
              <a:ext uri="{FF2B5EF4-FFF2-40B4-BE49-F238E27FC236}">
                <a16:creationId xmlns:a16="http://schemas.microsoft.com/office/drawing/2014/main" id="{4962FC5C-E0F2-979A-7079-DFE7B8B53D28}"/>
              </a:ext>
            </a:extLst>
          </p:cNvPr>
          <p:cNvSpPr txBox="1"/>
          <p:nvPr/>
        </p:nvSpPr>
        <p:spPr>
          <a:xfrm>
            <a:off x="2766610" y="7886164"/>
            <a:ext cx="1412566" cy="394210"/>
          </a:xfrm>
          <a:prstGeom prst="rect">
            <a:avLst/>
          </a:prstGeom>
          <a:noFill/>
          <a:ln>
            <a:noFill/>
          </a:ln>
        </p:spPr>
        <p:txBody>
          <a:bodyPr wrap="none" rtlCol="0" anchor="b">
            <a:spAutoFit/>
          </a:bodyPr>
          <a:lstStyle/>
          <a:p>
            <a:pPr algn="ctr" defTabSz="1371600">
              <a:defRPr/>
            </a:pPr>
            <a:r>
              <a:rPr lang="en-US" sz="981" b="1" spc="75" dirty="0">
                <a:solidFill>
                  <a:srgbClr val="FFFFFF">
                    <a:lumMod val="65000"/>
                  </a:srgbClr>
                </a:solidFill>
                <a:latin typeface="Calibri (Body)"/>
                <a:ea typeface="Source Sans Pro" panose="020B0503030403020204" pitchFamily="34" charset="0"/>
                <a:cs typeface="Lato Heavy" panose="020F0502020204030203" pitchFamily="34" charset="0"/>
              </a:rPr>
              <a:t>Map is not for </a:t>
            </a:r>
          </a:p>
          <a:p>
            <a:pPr algn="ctr" defTabSz="1371600">
              <a:defRPr/>
            </a:pPr>
            <a:r>
              <a:rPr lang="en-US" sz="981" b="1" spc="75" dirty="0">
                <a:solidFill>
                  <a:srgbClr val="FFFFFF">
                    <a:lumMod val="65000"/>
                  </a:srgbClr>
                </a:solidFill>
                <a:latin typeface="Calibri (Body)"/>
                <a:ea typeface="Source Sans Pro" panose="020B0503030403020204" pitchFamily="34" charset="0"/>
                <a:cs typeface="Lato Heavy" panose="020F0502020204030203" pitchFamily="34" charset="0"/>
              </a:rPr>
              <a:t>Political Boundaries</a:t>
            </a:r>
          </a:p>
        </p:txBody>
      </p:sp>
      <p:grpSp>
        <p:nvGrpSpPr>
          <p:cNvPr id="15" name="Group 14">
            <a:extLst>
              <a:ext uri="{FF2B5EF4-FFF2-40B4-BE49-F238E27FC236}">
                <a16:creationId xmlns:a16="http://schemas.microsoft.com/office/drawing/2014/main" id="{8462CA85-E117-2789-5022-70D1B3059B4A}"/>
              </a:ext>
            </a:extLst>
          </p:cNvPr>
          <p:cNvGrpSpPr/>
          <p:nvPr/>
        </p:nvGrpSpPr>
        <p:grpSpPr>
          <a:xfrm>
            <a:off x="6629339" y="2895237"/>
            <a:ext cx="4722309" cy="1627053"/>
            <a:chOff x="3724822" y="2201857"/>
            <a:chExt cx="3850052" cy="1326521"/>
          </a:xfrm>
        </p:grpSpPr>
        <p:sp>
          <p:nvSpPr>
            <p:cNvPr id="16" name="Text Box 540">
              <a:extLst>
                <a:ext uri="{FF2B5EF4-FFF2-40B4-BE49-F238E27FC236}">
                  <a16:creationId xmlns:a16="http://schemas.microsoft.com/office/drawing/2014/main" id="{A9C7AFEF-BE3D-D690-4D85-3C23C873075A}"/>
                </a:ext>
              </a:extLst>
            </p:cNvPr>
            <p:cNvSpPr txBox="1">
              <a:spLocks noChangeArrowheads="1"/>
            </p:cNvSpPr>
            <p:nvPr/>
          </p:nvSpPr>
          <p:spPr bwMode="auto">
            <a:xfrm>
              <a:off x="3724822" y="2201857"/>
              <a:ext cx="3850052" cy="1326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1472" b="1" dirty="0">
                  <a:solidFill>
                    <a:srgbClr val="EEECE1">
                      <a:lumMod val="50000"/>
                    </a:srgbClr>
                  </a:solidFill>
                  <a:latin typeface="Calibri (Body)"/>
                  <a:ea typeface="Arial" panose="020B0604020202020204" pitchFamily="34" charset="0"/>
                </a:rPr>
                <a:t>Total Sewer Network </a:t>
              </a:r>
              <a:r>
                <a:rPr lang="en-US" sz="1472" b="1" dirty="0">
                  <a:solidFill>
                    <a:srgbClr val="EEECE1">
                      <a:lumMod val="50000"/>
                    </a:srgbClr>
                  </a:solidFill>
                  <a:latin typeface="Calibri (Body)"/>
                </a:rPr>
                <a:t>Length (Km)</a:t>
              </a:r>
            </a:p>
            <a:p>
              <a:pPr algn="ctr" defTabSz="1371600">
                <a:spcBef>
                  <a:spcPts val="24"/>
                </a:spcBef>
                <a:defRPr/>
              </a:pPr>
              <a:endParaRPr lang="en-US" sz="1472" b="1" dirty="0">
                <a:solidFill>
                  <a:srgbClr val="EEECE1">
                    <a:lumMod val="50000"/>
                  </a:srgbClr>
                </a:solidFill>
                <a:latin typeface="Calibri (Body)"/>
              </a:endParaRPr>
            </a:p>
            <a:p>
              <a:pPr algn="ctr" defTabSz="1371600">
                <a:spcBef>
                  <a:spcPts val="141"/>
                </a:spcBef>
                <a:tabLst>
                  <a:tab pos="669804" algn="l"/>
                  <a:tab pos="915918" algn="l"/>
                  <a:tab pos="1592732" algn="l"/>
                </a:tabLst>
                <a:defRPr/>
              </a:pPr>
              <a:r>
                <a:rPr lang="en-US" sz="1472" b="1" u="sng" dirty="0">
                  <a:solidFill>
                    <a:srgbClr val="315258">
                      <a:lumMod val="60000"/>
                      <a:lumOff val="40000"/>
                    </a:srgbClr>
                  </a:solidFill>
                  <a:uFill>
                    <a:solidFill>
                      <a:srgbClr val="000000"/>
                    </a:solidFill>
                  </a:uFill>
                  <a:latin typeface="Calibri (Body)"/>
                  <a:ea typeface="Arial" panose="020B0604020202020204" pitchFamily="34" charset="0"/>
                </a:rPr>
                <a:t>2023</a:t>
              </a:r>
              <a:r>
                <a:rPr lang="en-US" sz="1472" b="1" dirty="0">
                  <a:solidFill>
                    <a:srgbClr val="F04F27"/>
                  </a:solidFill>
                  <a:latin typeface="Calibri (Body)"/>
                  <a:ea typeface="Arial" panose="020B0604020202020204" pitchFamily="34" charset="0"/>
                </a:rPr>
                <a:t>	    </a:t>
              </a:r>
              <a:r>
                <a:rPr lang="en-US" sz="1472" b="1" u="sng" dirty="0">
                  <a:solidFill>
                    <a:srgbClr val="315258">
                      <a:lumMod val="60000"/>
                      <a:lumOff val="40000"/>
                    </a:srgbClr>
                  </a:solidFill>
                  <a:uFill>
                    <a:solidFill>
                      <a:srgbClr val="000000"/>
                    </a:solidFill>
                  </a:uFill>
                  <a:latin typeface="Calibri (Body)"/>
                </a:rPr>
                <a:t>2024</a:t>
              </a:r>
            </a:p>
            <a:p>
              <a:pPr algn="ctr" defTabSz="1371600">
                <a:spcBef>
                  <a:spcPts val="215"/>
                </a:spcBef>
                <a:tabLst>
                  <a:tab pos="915918" algn="l"/>
                </a:tabLst>
                <a:defRPr/>
              </a:pPr>
              <a:r>
                <a:rPr lang="en-US" sz="1472" dirty="0">
                  <a:solidFill>
                    <a:srgbClr val="000000"/>
                  </a:solidFill>
                  <a:highlight>
                    <a:srgbClr val="FDFEF9"/>
                  </a:highlight>
                  <a:latin typeface="Calibri (Body)"/>
                </a:rPr>
                <a:t>5,059        </a:t>
              </a:r>
              <a:r>
                <a:rPr lang="en-US" sz="1472" b="1" dirty="0">
                  <a:solidFill>
                    <a:srgbClr val="FFFF00"/>
                  </a:solidFill>
                  <a:highlight>
                    <a:srgbClr val="FDFEF9"/>
                  </a:highlight>
                  <a:latin typeface="Calibri (Body)"/>
                  <a:ea typeface="Arial" panose="020B0604020202020204" pitchFamily="34" charset="0"/>
                </a:rPr>
                <a:t>	</a:t>
              </a:r>
              <a:r>
                <a:rPr lang="en-US" sz="1472" dirty="0">
                  <a:highlight>
                    <a:srgbClr val="FDFEF9"/>
                  </a:highlight>
                  <a:latin typeface="Calibri (Body)"/>
                  <a:ea typeface="Arial" panose="020B0604020202020204" pitchFamily="34" charset="0"/>
                </a:rPr>
                <a:t>5,206</a:t>
              </a:r>
            </a:p>
            <a:p>
              <a:pPr marL="13241" marR="683823" algn="ctr" defTabSz="1371600">
                <a:lnSpc>
                  <a:spcPct val="110000"/>
                </a:lnSpc>
                <a:spcBef>
                  <a:spcPts val="117"/>
                </a:spcBef>
                <a:defRPr/>
              </a:pPr>
              <a:r>
                <a:rPr lang="en-US" sz="1472" dirty="0">
                  <a:solidFill>
                    <a:srgbClr val="FFFFFF">
                      <a:lumMod val="50000"/>
                    </a:srgbClr>
                  </a:solidFill>
                  <a:highlight>
                    <a:srgbClr val="FDFEF9"/>
                  </a:highlight>
                  <a:latin typeface="Calibri (Body)"/>
                  <a:ea typeface="Arial" panose="020B0604020202020204" pitchFamily="34" charset="0"/>
                </a:rPr>
                <a:t>        </a:t>
              </a:r>
              <a:r>
                <a:rPr lang="en-US" sz="1472" dirty="0">
                  <a:solidFill>
                    <a:srgbClr val="FFFFFF">
                      <a:lumMod val="50000"/>
                    </a:srgbClr>
                  </a:solidFill>
                  <a:highlight>
                    <a:srgbClr val="FDFEF9"/>
                  </a:highlight>
                  <a:latin typeface="Calibri (Body)"/>
                </a:rPr>
                <a:t>3% increase</a:t>
              </a:r>
            </a:p>
          </p:txBody>
        </p:sp>
        <p:pic>
          <p:nvPicPr>
            <p:cNvPr id="17" name="Picture 16">
              <a:extLst>
                <a:ext uri="{FF2B5EF4-FFF2-40B4-BE49-F238E27FC236}">
                  <a16:creationId xmlns:a16="http://schemas.microsoft.com/office/drawing/2014/main" id="{62D760EA-B8BD-75FE-59B8-BC35517117A4}"/>
                </a:ext>
              </a:extLst>
            </p:cNvPr>
            <p:cNvPicPr>
              <a:picLocks noChangeAspect="1"/>
            </p:cNvPicPr>
            <p:nvPr/>
          </p:nvPicPr>
          <p:blipFill>
            <a:blip r:embed="rId6" cstate="print">
              <a:duotone>
                <a:prstClr val="black"/>
                <a:srgbClr val="D9C3A5">
                  <a:tint val="50000"/>
                  <a:satMod val="180000"/>
                </a:srgbClr>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3990770" y="2491279"/>
              <a:ext cx="709122" cy="709122"/>
            </a:xfrm>
            <a:prstGeom prst="rect">
              <a:avLst/>
            </a:prstGeom>
            <a:noFill/>
          </p:spPr>
        </p:pic>
      </p:grpSp>
      <p:sp>
        <p:nvSpPr>
          <p:cNvPr id="18" name="Text Box 540">
            <a:extLst>
              <a:ext uri="{FF2B5EF4-FFF2-40B4-BE49-F238E27FC236}">
                <a16:creationId xmlns:a16="http://schemas.microsoft.com/office/drawing/2014/main" id="{14E6375D-AFBD-1115-413F-CE10F93E39AE}"/>
              </a:ext>
            </a:extLst>
          </p:cNvPr>
          <p:cNvSpPr txBox="1">
            <a:spLocks noChangeArrowheads="1"/>
          </p:cNvSpPr>
          <p:nvPr/>
        </p:nvSpPr>
        <p:spPr bwMode="auto">
          <a:xfrm>
            <a:off x="11155349" y="2842830"/>
            <a:ext cx="4518608" cy="162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1472" b="1" dirty="0">
                <a:solidFill>
                  <a:srgbClr val="EEECE1">
                    <a:lumMod val="50000"/>
                  </a:srgbClr>
                </a:solidFill>
                <a:latin typeface="Calibri (Body)"/>
                <a:ea typeface="Arial" panose="020B0604020202020204" pitchFamily="34" charset="0"/>
              </a:rPr>
              <a:t>Total TE Network </a:t>
            </a:r>
            <a:r>
              <a:rPr lang="en-US" sz="1472" b="1" dirty="0">
                <a:solidFill>
                  <a:srgbClr val="EEECE1">
                    <a:lumMod val="50000"/>
                  </a:srgbClr>
                </a:solidFill>
                <a:latin typeface="Calibri (Body)"/>
              </a:rPr>
              <a:t>Length (Km)</a:t>
            </a:r>
          </a:p>
          <a:p>
            <a:pPr algn="ctr" defTabSz="1371600">
              <a:spcBef>
                <a:spcPts val="141"/>
              </a:spcBef>
              <a:tabLst>
                <a:tab pos="669804" algn="l"/>
                <a:tab pos="915918" algn="l"/>
                <a:tab pos="1592732" algn="l"/>
              </a:tabLst>
              <a:defRPr/>
            </a:pPr>
            <a:endParaRPr lang="en-US" sz="858" b="1" u="sng" dirty="0">
              <a:solidFill>
                <a:srgbClr val="F04F27"/>
              </a:solidFill>
              <a:uFill>
                <a:solidFill>
                  <a:srgbClr val="000000"/>
                </a:solidFill>
              </a:uFill>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1472" b="1" u="sng" dirty="0">
                <a:solidFill>
                  <a:srgbClr val="315258">
                    <a:lumMod val="60000"/>
                    <a:lumOff val="40000"/>
                  </a:srgbClr>
                </a:solidFill>
                <a:uFill>
                  <a:solidFill>
                    <a:srgbClr val="000000"/>
                  </a:solidFill>
                </a:uFill>
                <a:latin typeface="Calibri (Body)"/>
                <a:ea typeface="Arial" panose="020B0604020202020204" pitchFamily="34" charset="0"/>
              </a:rPr>
              <a:t>2023 </a:t>
            </a:r>
            <a:r>
              <a:rPr lang="en-US" sz="1472" b="1" dirty="0">
                <a:solidFill>
                  <a:srgbClr val="F04F27"/>
                </a:solidFill>
                <a:latin typeface="Calibri (Body)"/>
                <a:ea typeface="Arial" panose="020B0604020202020204" pitchFamily="34" charset="0"/>
              </a:rPr>
              <a:t>	    </a:t>
            </a:r>
            <a:r>
              <a:rPr lang="en-US" sz="1472" b="1" u="sng" dirty="0">
                <a:solidFill>
                  <a:srgbClr val="315258">
                    <a:lumMod val="60000"/>
                    <a:lumOff val="40000"/>
                  </a:srgbClr>
                </a:solidFill>
                <a:uFill>
                  <a:solidFill>
                    <a:srgbClr val="000000"/>
                  </a:solidFill>
                </a:uFill>
                <a:latin typeface="Calibri (Body)"/>
              </a:rPr>
              <a:t>2024</a:t>
            </a:r>
          </a:p>
          <a:p>
            <a:pPr algn="ctr" defTabSz="1371600">
              <a:spcBef>
                <a:spcPts val="215"/>
              </a:spcBef>
              <a:tabLst>
                <a:tab pos="915918" algn="l"/>
              </a:tabLst>
              <a:defRPr/>
            </a:pPr>
            <a:r>
              <a:rPr lang="en-US" sz="1472" dirty="0">
                <a:solidFill>
                  <a:srgbClr val="000000"/>
                </a:solidFill>
                <a:highlight>
                  <a:srgbClr val="FDFEF9"/>
                </a:highlight>
                <a:latin typeface="Calibri (Body)"/>
              </a:rPr>
              <a:t>482</a:t>
            </a:r>
            <a:r>
              <a:rPr lang="en-US" sz="1472" dirty="0">
                <a:solidFill>
                  <a:srgbClr val="000000"/>
                </a:solidFill>
                <a:latin typeface="Calibri (Body)"/>
              </a:rPr>
              <a:t> </a:t>
            </a:r>
            <a:r>
              <a:rPr lang="en-US" sz="1472" b="1" dirty="0">
                <a:solidFill>
                  <a:srgbClr val="FFFF00"/>
                </a:solidFill>
                <a:highlight>
                  <a:srgbClr val="FDFEF9"/>
                </a:highlight>
                <a:latin typeface="Calibri (Body)"/>
                <a:ea typeface="Arial" panose="020B0604020202020204" pitchFamily="34" charset="0"/>
              </a:rPr>
              <a:t>	</a:t>
            </a:r>
            <a:r>
              <a:rPr lang="en-US" sz="1472" dirty="0">
                <a:highlight>
                  <a:srgbClr val="FDFEF9"/>
                </a:highlight>
                <a:latin typeface="Calibri (Body)"/>
                <a:ea typeface="Arial" panose="020B0604020202020204" pitchFamily="34" charset="0"/>
              </a:rPr>
              <a:t>614</a:t>
            </a:r>
            <a:endParaRPr lang="en-US" sz="1472" dirty="0">
              <a:highlight>
                <a:srgbClr val="FDFEF9"/>
              </a:highlight>
              <a:latin typeface="Calibri (Body)"/>
            </a:endParaRPr>
          </a:p>
          <a:p>
            <a:pPr marL="13241" marR="683823" algn="ctr" defTabSz="1371600">
              <a:lnSpc>
                <a:spcPct val="110000"/>
              </a:lnSpc>
              <a:spcBef>
                <a:spcPts val="117"/>
              </a:spcBef>
              <a:defRPr/>
            </a:pPr>
            <a:r>
              <a:rPr lang="en-US" sz="1472" dirty="0">
                <a:solidFill>
                  <a:srgbClr val="FFFFFF">
                    <a:lumMod val="50000"/>
                  </a:srgbClr>
                </a:solidFill>
                <a:highlight>
                  <a:srgbClr val="FDFEF9"/>
                </a:highlight>
                <a:latin typeface="Calibri (Body)"/>
                <a:ea typeface="Arial" panose="020B0604020202020204" pitchFamily="34" charset="0"/>
              </a:rPr>
              <a:t>                   27</a:t>
            </a:r>
            <a:r>
              <a:rPr lang="en-US" sz="1472" dirty="0">
                <a:solidFill>
                  <a:srgbClr val="FFFFFF">
                    <a:lumMod val="50000"/>
                  </a:srgbClr>
                </a:solidFill>
                <a:highlight>
                  <a:srgbClr val="FDFEF9"/>
                </a:highlight>
                <a:latin typeface="Calibri (Body)"/>
              </a:rPr>
              <a:t>% increase</a:t>
            </a:r>
          </a:p>
        </p:txBody>
      </p:sp>
      <p:sp>
        <p:nvSpPr>
          <p:cNvPr id="19" name="Text Box 540">
            <a:extLst>
              <a:ext uri="{FF2B5EF4-FFF2-40B4-BE49-F238E27FC236}">
                <a16:creationId xmlns:a16="http://schemas.microsoft.com/office/drawing/2014/main" id="{688D358C-F4A4-1DE7-0A3F-9EF0499A30C0}"/>
              </a:ext>
            </a:extLst>
          </p:cNvPr>
          <p:cNvSpPr txBox="1">
            <a:spLocks noChangeArrowheads="1"/>
          </p:cNvSpPr>
          <p:nvPr/>
        </p:nvSpPr>
        <p:spPr bwMode="auto">
          <a:xfrm>
            <a:off x="11327666" y="5752323"/>
            <a:ext cx="4518608" cy="184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1472" b="1" dirty="0">
                <a:solidFill>
                  <a:srgbClr val="EEECE1">
                    <a:lumMod val="50000"/>
                  </a:srgbClr>
                </a:solidFill>
                <a:latin typeface="Calibri (Body)"/>
                <a:ea typeface="Arial" panose="020B0604020202020204" pitchFamily="34" charset="0"/>
              </a:rPr>
              <a:t>Total TE Production</a:t>
            </a:r>
            <a:endParaRPr lang="en-US" sz="1472" b="1" dirty="0">
              <a:solidFill>
                <a:srgbClr val="007AC1"/>
              </a:solidFill>
              <a:latin typeface="Calibri (Body)"/>
              <a:ea typeface="Arial" panose="020B0604020202020204" pitchFamily="34" charset="0"/>
            </a:endParaRPr>
          </a:p>
          <a:p>
            <a:pPr algn="ctr" defTabSz="1371600">
              <a:spcBef>
                <a:spcPts val="24"/>
              </a:spcBef>
              <a:defRPr/>
            </a:pPr>
            <a:r>
              <a:rPr lang="en-US" sz="1472" dirty="0">
                <a:solidFill>
                  <a:srgbClr val="414042"/>
                </a:solidFill>
                <a:latin typeface="Calibri (Body)"/>
                <a:ea typeface="Arial" panose="020B0604020202020204" pitchFamily="34" charset="0"/>
              </a:rPr>
              <a:t>(</a:t>
            </a:r>
            <a:r>
              <a:rPr lang="en-US" sz="1472" dirty="0">
                <a:solidFill>
                  <a:srgbClr val="414042"/>
                </a:solidFill>
                <a:highlight>
                  <a:srgbClr val="FDFEF9"/>
                </a:highlight>
                <a:latin typeface="Calibri (Body)"/>
                <a:ea typeface="Arial" panose="020B0604020202020204" pitchFamily="34" charset="0"/>
              </a:rPr>
              <a:t>Thousand Cubic meter)</a:t>
            </a:r>
            <a:endParaRPr lang="en-US" sz="1472" dirty="0">
              <a:solidFill>
                <a:srgbClr val="000000"/>
              </a:solidFill>
              <a:highlight>
                <a:srgbClr val="FDFEF9"/>
              </a:highlight>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1472" b="1" u="sng" dirty="0">
                <a:solidFill>
                  <a:srgbClr val="315258">
                    <a:lumMod val="60000"/>
                    <a:lumOff val="40000"/>
                  </a:srgbClr>
                </a:solidFill>
                <a:highlight>
                  <a:srgbClr val="FDFEF9"/>
                </a:highlight>
                <a:uFill>
                  <a:solidFill>
                    <a:srgbClr val="000000"/>
                  </a:solidFill>
                </a:uFill>
                <a:latin typeface="Calibri (Body)"/>
                <a:ea typeface="Arial" panose="020B0604020202020204" pitchFamily="34" charset="0"/>
              </a:rPr>
              <a:t>2023 </a:t>
            </a:r>
            <a:r>
              <a:rPr lang="en-US" sz="1472" b="1" dirty="0">
                <a:solidFill>
                  <a:srgbClr val="F04F27"/>
                </a:solidFill>
                <a:highlight>
                  <a:srgbClr val="FDFEF9"/>
                </a:highlight>
                <a:latin typeface="Calibri (Body)"/>
                <a:ea typeface="Arial" panose="020B0604020202020204" pitchFamily="34" charset="0"/>
              </a:rPr>
              <a:t>	     </a:t>
            </a:r>
            <a:r>
              <a:rPr lang="en-US" sz="1472" b="1" u="sng" dirty="0">
                <a:solidFill>
                  <a:srgbClr val="315258">
                    <a:lumMod val="60000"/>
                    <a:lumOff val="40000"/>
                  </a:srgbClr>
                </a:solidFill>
                <a:highlight>
                  <a:srgbClr val="FDFEF9"/>
                </a:highlight>
                <a:uFill>
                  <a:solidFill>
                    <a:srgbClr val="000000"/>
                  </a:solidFill>
                </a:uFill>
                <a:latin typeface="Calibri (Body)"/>
              </a:rPr>
              <a:t>2024</a:t>
            </a:r>
          </a:p>
          <a:p>
            <a:pPr algn="ctr" defTabSz="1371600">
              <a:spcBef>
                <a:spcPts val="215"/>
              </a:spcBef>
              <a:tabLst>
                <a:tab pos="915918" algn="l"/>
              </a:tabLst>
              <a:defRPr/>
            </a:pPr>
            <a:r>
              <a:rPr lang="en-US" sz="1472" dirty="0">
                <a:solidFill>
                  <a:srgbClr val="000000"/>
                </a:solidFill>
                <a:highlight>
                  <a:srgbClr val="FDFEF9"/>
                </a:highlight>
                <a:latin typeface="Calibri (Body)"/>
              </a:rPr>
              <a:t>263             </a:t>
            </a:r>
            <a:r>
              <a:rPr lang="en-US" sz="1472" dirty="0">
                <a:highlight>
                  <a:srgbClr val="FDFEF9"/>
                </a:highlight>
                <a:latin typeface="Calibri (Body)"/>
              </a:rPr>
              <a:t>265</a:t>
            </a:r>
          </a:p>
          <a:p>
            <a:pPr algn="ctr" defTabSz="1371600">
              <a:spcBef>
                <a:spcPts val="215"/>
              </a:spcBef>
              <a:tabLst>
                <a:tab pos="915918" algn="l"/>
              </a:tabLst>
              <a:defRPr/>
            </a:pPr>
            <a:r>
              <a:rPr lang="en-US" sz="1472" dirty="0">
                <a:solidFill>
                  <a:srgbClr val="FFFFFF">
                    <a:lumMod val="50000"/>
                  </a:srgbClr>
                </a:solidFill>
                <a:highlight>
                  <a:srgbClr val="FDFEF9"/>
                </a:highlight>
                <a:latin typeface="Calibri (Body)"/>
              </a:rPr>
              <a:t>1% increase</a:t>
            </a:r>
          </a:p>
        </p:txBody>
      </p:sp>
      <p:grpSp>
        <p:nvGrpSpPr>
          <p:cNvPr id="20" name="Group 19">
            <a:extLst>
              <a:ext uri="{FF2B5EF4-FFF2-40B4-BE49-F238E27FC236}">
                <a16:creationId xmlns:a16="http://schemas.microsoft.com/office/drawing/2014/main" id="{52B60DD2-5A45-36A7-AD85-E94C4B50E1FD}"/>
              </a:ext>
            </a:extLst>
          </p:cNvPr>
          <p:cNvGrpSpPr/>
          <p:nvPr/>
        </p:nvGrpSpPr>
        <p:grpSpPr>
          <a:xfrm>
            <a:off x="11492329" y="4442002"/>
            <a:ext cx="4518608" cy="1708781"/>
            <a:chOff x="6550842" y="3347112"/>
            <a:chExt cx="3683977" cy="1393152"/>
          </a:xfrm>
        </p:grpSpPr>
        <p:sp>
          <p:nvSpPr>
            <p:cNvPr id="21" name="Text Box 540">
              <a:extLst>
                <a:ext uri="{FF2B5EF4-FFF2-40B4-BE49-F238E27FC236}">
                  <a16:creationId xmlns:a16="http://schemas.microsoft.com/office/drawing/2014/main" id="{77B8AE66-19BC-D2CA-D6CC-EC07A01C74F1}"/>
                </a:ext>
              </a:extLst>
            </p:cNvPr>
            <p:cNvSpPr txBox="1">
              <a:spLocks noChangeArrowheads="1"/>
            </p:cNvSpPr>
            <p:nvPr/>
          </p:nvSpPr>
          <p:spPr bwMode="auto">
            <a:xfrm>
              <a:off x="6550842" y="3347112"/>
              <a:ext cx="3683977" cy="139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1472" b="1">
                  <a:solidFill>
                    <a:srgbClr val="EEECE1">
                      <a:lumMod val="50000"/>
                    </a:srgbClr>
                  </a:solidFill>
                  <a:latin typeface="Calibri (Body)"/>
                  <a:ea typeface="Arial" panose="020B0604020202020204" pitchFamily="34" charset="0"/>
                </a:rPr>
                <a:t>Number of Nonlinear Assets</a:t>
              </a:r>
            </a:p>
            <a:p>
              <a:pPr algn="ctr" defTabSz="1371600">
                <a:spcBef>
                  <a:spcPts val="24"/>
                </a:spcBef>
                <a:defRPr/>
              </a:pPr>
              <a:endParaRPr lang="en-US" sz="858" b="1">
                <a:solidFill>
                  <a:srgbClr val="007AC1"/>
                </a:solidFill>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1472" b="1" u="sng">
                  <a:solidFill>
                    <a:srgbClr val="315258">
                      <a:lumMod val="60000"/>
                      <a:lumOff val="40000"/>
                    </a:srgbClr>
                  </a:solidFill>
                  <a:uFill>
                    <a:solidFill>
                      <a:srgbClr val="000000"/>
                    </a:solidFill>
                  </a:uFill>
                  <a:latin typeface="Calibri (Body)"/>
                  <a:ea typeface="Arial" panose="020B0604020202020204" pitchFamily="34" charset="0"/>
                </a:rPr>
                <a:t>STP</a:t>
              </a:r>
              <a:r>
                <a:rPr lang="en-US" sz="1472" b="1">
                  <a:solidFill>
                    <a:srgbClr val="F04F27"/>
                  </a:solidFill>
                  <a:latin typeface="Calibri (Body)"/>
                  <a:ea typeface="Arial" panose="020B0604020202020204" pitchFamily="34" charset="0"/>
                </a:rPr>
                <a:t>      </a:t>
              </a:r>
              <a:r>
                <a:rPr lang="en-US" sz="1472" b="1" u="sng">
                  <a:solidFill>
                    <a:srgbClr val="315258">
                      <a:lumMod val="60000"/>
                      <a:lumOff val="40000"/>
                    </a:srgbClr>
                  </a:solidFill>
                  <a:uFill>
                    <a:solidFill>
                      <a:srgbClr val="000000"/>
                    </a:solidFill>
                  </a:uFill>
                  <a:latin typeface="Calibri (Body)"/>
                </a:rPr>
                <a:t>PS/LS/VS</a:t>
              </a:r>
            </a:p>
            <a:p>
              <a:pPr defTabSz="1371600">
                <a:spcBef>
                  <a:spcPts val="141"/>
                </a:spcBef>
                <a:tabLst>
                  <a:tab pos="669804" algn="l"/>
                  <a:tab pos="915918" algn="l"/>
                  <a:tab pos="1592732" algn="l"/>
                </a:tabLst>
                <a:defRPr/>
              </a:pPr>
              <a:r>
                <a:rPr lang="en-US" sz="1472" b="1">
                  <a:solidFill>
                    <a:srgbClr val="007AC1"/>
                  </a:solidFill>
                  <a:uFill>
                    <a:solidFill>
                      <a:srgbClr val="000000"/>
                    </a:solidFill>
                  </a:uFill>
                  <a:latin typeface="Calibri (Body)"/>
                </a:rPr>
                <a:t>                                       </a:t>
              </a:r>
              <a:r>
                <a:rPr lang="en-US" sz="1472">
                  <a:solidFill>
                    <a:srgbClr val="000000"/>
                  </a:solidFill>
                  <a:latin typeface="Calibri (Body)"/>
                </a:rPr>
                <a:t>59</a:t>
              </a:r>
              <a:r>
                <a:rPr lang="en-US" sz="1472" b="1">
                  <a:solidFill>
                    <a:srgbClr val="58595B"/>
                  </a:solidFill>
                  <a:latin typeface="Calibri (Body)"/>
                  <a:ea typeface="Arial" panose="020B0604020202020204" pitchFamily="34" charset="0"/>
                </a:rPr>
                <a:t>             </a:t>
              </a:r>
              <a:r>
                <a:rPr lang="en-US" sz="1472">
                  <a:solidFill>
                    <a:srgbClr val="000000"/>
                  </a:solidFill>
                  <a:latin typeface="Calibri (Body)"/>
                </a:rPr>
                <a:t>107</a:t>
              </a:r>
            </a:p>
          </p:txBody>
        </p:sp>
        <p:pic>
          <p:nvPicPr>
            <p:cNvPr id="22" name="Picture 21" descr="Icon&#10;&#10;Description automatically generated">
              <a:extLst>
                <a:ext uri="{FF2B5EF4-FFF2-40B4-BE49-F238E27FC236}">
                  <a16:creationId xmlns:a16="http://schemas.microsoft.com/office/drawing/2014/main" id="{0AAC7407-FEEE-DA10-5FB0-3E949D1E7D84}"/>
                </a:ext>
              </a:extLst>
            </p:cNvPr>
            <p:cNvPicPr>
              <a:picLocks noChangeAspect="1"/>
            </p:cNvPicPr>
            <p:nvPr/>
          </p:nvPicPr>
          <p:blipFill>
            <a:blip r:embed="rId8" cstate="print">
              <a:clrChange>
                <a:clrFrom>
                  <a:srgbClr val="B3B0A7"/>
                </a:clrFrom>
                <a:clrTo>
                  <a:srgbClr val="B3B0A7">
                    <a:alpha val="0"/>
                  </a:srgbClr>
                </a:clrTo>
              </a:clrChange>
              <a:duotone>
                <a:prstClr val="black"/>
                <a:srgbClr val="00E7E2">
                  <a:tint val="45000"/>
                  <a:satMod val="400000"/>
                </a:srgbClr>
              </a:duotone>
              <a:extLst>
                <a:ext uri="{28A0092B-C50C-407E-A947-70E740481C1C}">
                  <a14:useLocalDpi xmlns:a14="http://schemas.microsoft.com/office/drawing/2010/main" val="0"/>
                </a:ext>
              </a:extLst>
            </a:blip>
            <a:stretch>
              <a:fillRect/>
            </a:stretch>
          </p:blipFill>
          <p:spPr>
            <a:xfrm>
              <a:off x="6736864" y="3540181"/>
              <a:ext cx="1070034" cy="617945"/>
            </a:xfrm>
            <a:prstGeom prst="rect">
              <a:avLst/>
            </a:prstGeom>
          </p:spPr>
        </p:pic>
      </p:grpSp>
      <p:grpSp>
        <p:nvGrpSpPr>
          <p:cNvPr id="23" name="Group 22">
            <a:extLst>
              <a:ext uri="{FF2B5EF4-FFF2-40B4-BE49-F238E27FC236}">
                <a16:creationId xmlns:a16="http://schemas.microsoft.com/office/drawing/2014/main" id="{45AA6F53-AA87-EEBA-1142-4CC166693DED}"/>
              </a:ext>
            </a:extLst>
          </p:cNvPr>
          <p:cNvGrpSpPr/>
          <p:nvPr/>
        </p:nvGrpSpPr>
        <p:grpSpPr>
          <a:xfrm>
            <a:off x="6835903" y="5737422"/>
            <a:ext cx="4518608" cy="1844109"/>
            <a:chOff x="3051636" y="4527852"/>
            <a:chExt cx="3683977" cy="1503484"/>
          </a:xfrm>
        </p:grpSpPr>
        <p:sp>
          <p:nvSpPr>
            <p:cNvPr id="24" name="Text Box 540">
              <a:extLst>
                <a:ext uri="{FF2B5EF4-FFF2-40B4-BE49-F238E27FC236}">
                  <a16:creationId xmlns:a16="http://schemas.microsoft.com/office/drawing/2014/main" id="{C065277F-76EC-6626-EC64-6C2445645417}"/>
                </a:ext>
              </a:extLst>
            </p:cNvPr>
            <p:cNvSpPr txBox="1">
              <a:spLocks noChangeArrowheads="1"/>
            </p:cNvSpPr>
            <p:nvPr/>
          </p:nvSpPr>
          <p:spPr bwMode="auto">
            <a:xfrm>
              <a:off x="3051636" y="4527852"/>
              <a:ext cx="3683977" cy="150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1472" b="1" dirty="0">
                  <a:solidFill>
                    <a:srgbClr val="EEECE1">
                      <a:lumMod val="50000"/>
                    </a:srgbClr>
                  </a:solidFill>
                  <a:latin typeface="Calibri (Body)"/>
                  <a:ea typeface="Arial" panose="020B0604020202020204" pitchFamily="34" charset="0"/>
                </a:rPr>
                <a:t>Total WW Flow</a:t>
              </a:r>
              <a:endParaRPr lang="en-US" sz="1472" b="1" dirty="0">
                <a:solidFill>
                  <a:srgbClr val="007AC1"/>
                </a:solidFill>
                <a:latin typeface="Calibri (Body)"/>
                <a:ea typeface="Arial" panose="020B0604020202020204" pitchFamily="34" charset="0"/>
              </a:endParaRPr>
            </a:p>
            <a:p>
              <a:pPr algn="ctr" defTabSz="1371600">
                <a:spcBef>
                  <a:spcPts val="24"/>
                </a:spcBef>
                <a:defRPr/>
              </a:pPr>
              <a:r>
                <a:rPr lang="en-US" sz="1472" dirty="0">
                  <a:solidFill>
                    <a:srgbClr val="414042"/>
                  </a:solidFill>
                  <a:latin typeface="Calibri (Body)"/>
                  <a:ea typeface="Arial" panose="020B0604020202020204" pitchFamily="34" charset="0"/>
                </a:rPr>
                <a:t>(Thousand Cubic meter)</a:t>
              </a:r>
              <a:endParaRPr lang="en-US" sz="1472" dirty="0">
                <a:solidFill>
                  <a:srgbClr val="000000"/>
                </a:solidFill>
                <a:latin typeface="Calibri (Body)"/>
                <a:ea typeface="Arial" panose="020B0604020202020204" pitchFamily="34" charset="0"/>
              </a:endParaRPr>
            </a:p>
            <a:p>
              <a:pPr algn="ctr" defTabSz="1371600">
                <a:spcBef>
                  <a:spcPts val="141"/>
                </a:spcBef>
                <a:tabLst>
                  <a:tab pos="669804" algn="l"/>
                  <a:tab pos="915918" algn="l"/>
                  <a:tab pos="1592732" algn="l"/>
                </a:tabLst>
                <a:defRPr/>
              </a:pPr>
              <a:r>
                <a:rPr lang="en-US" sz="1472" b="1" u="sng" dirty="0">
                  <a:solidFill>
                    <a:srgbClr val="315258">
                      <a:lumMod val="60000"/>
                      <a:lumOff val="40000"/>
                    </a:srgbClr>
                  </a:solidFill>
                  <a:uFill>
                    <a:solidFill>
                      <a:srgbClr val="000000"/>
                    </a:solidFill>
                  </a:uFill>
                  <a:latin typeface="Calibri (Body)"/>
                  <a:ea typeface="Arial" panose="020B0604020202020204" pitchFamily="34" charset="0"/>
                </a:rPr>
                <a:t>2023 </a:t>
              </a:r>
              <a:r>
                <a:rPr lang="en-US" sz="1472" b="1" dirty="0">
                  <a:solidFill>
                    <a:srgbClr val="F04F27"/>
                  </a:solidFill>
                  <a:latin typeface="Calibri (Body)"/>
                  <a:ea typeface="Arial" panose="020B0604020202020204" pitchFamily="34" charset="0"/>
                </a:rPr>
                <a:t>	     </a:t>
              </a:r>
              <a:r>
                <a:rPr lang="en-US" sz="1472" b="1" u="sng" dirty="0">
                  <a:solidFill>
                    <a:srgbClr val="315258">
                      <a:lumMod val="60000"/>
                      <a:lumOff val="40000"/>
                    </a:srgbClr>
                  </a:solidFill>
                  <a:uFill>
                    <a:solidFill>
                      <a:srgbClr val="000000"/>
                    </a:solidFill>
                  </a:uFill>
                  <a:latin typeface="Calibri (Body)"/>
                </a:rPr>
                <a:t>2024</a:t>
              </a:r>
            </a:p>
            <a:p>
              <a:pPr algn="ctr" defTabSz="1371600">
                <a:spcBef>
                  <a:spcPts val="215"/>
                </a:spcBef>
                <a:tabLst>
                  <a:tab pos="915918" algn="l"/>
                </a:tabLst>
                <a:defRPr/>
              </a:pPr>
              <a:r>
                <a:rPr lang="en-US" sz="1472" dirty="0">
                  <a:solidFill>
                    <a:srgbClr val="000000"/>
                  </a:solidFill>
                  <a:highlight>
                    <a:srgbClr val="FDFEF9"/>
                  </a:highlight>
                  <a:latin typeface="Calibri (Body)"/>
                </a:rPr>
                <a:t>269          </a:t>
              </a:r>
              <a:r>
                <a:rPr lang="en-US" sz="1472" dirty="0">
                  <a:highlight>
                    <a:srgbClr val="FDFEF9"/>
                  </a:highlight>
                  <a:latin typeface="Calibri (Body)"/>
                </a:rPr>
                <a:t>274</a:t>
              </a:r>
            </a:p>
            <a:p>
              <a:pPr algn="ctr" defTabSz="1371600">
                <a:spcBef>
                  <a:spcPts val="215"/>
                </a:spcBef>
                <a:tabLst>
                  <a:tab pos="915918" algn="l"/>
                </a:tabLst>
                <a:defRPr/>
              </a:pPr>
              <a:r>
                <a:rPr lang="en-US" sz="1472" dirty="0">
                  <a:solidFill>
                    <a:srgbClr val="FFFFFF">
                      <a:lumMod val="50000"/>
                    </a:srgbClr>
                  </a:solidFill>
                  <a:highlight>
                    <a:srgbClr val="FDFEF9"/>
                  </a:highlight>
                  <a:latin typeface="Calibri (Body)"/>
                </a:rPr>
                <a:t> 2% increase</a:t>
              </a:r>
            </a:p>
          </p:txBody>
        </p:sp>
        <p:grpSp>
          <p:nvGrpSpPr>
            <p:cNvPr id="25" name="Graphic 13">
              <a:extLst>
                <a:ext uri="{FF2B5EF4-FFF2-40B4-BE49-F238E27FC236}">
                  <a16:creationId xmlns:a16="http://schemas.microsoft.com/office/drawing/2014/main" id="{614F9D31-3C98-3B60-C426-CDACC7721288}"/>
                </a:ext>
              </a:extLst>
            </p:cNvPr>
            <p:cNvGrpSpPr/>
            <p:nvPr/>
          </p:nvGrpSpPr>
          <p:grpSpPr>
            <a:xfrm>
              <a:off x="3302817" y="4836385"/>
              <a:ext cx="872415" cy="610273"/>
              <a:chOff x="891151" y="3630139"/>
              <a:chExt cx="4479731" cy="2362047"/>
            </a:xfrm>
          </p:grpSpPr>
          <p:sp>
            <p:nvSpPr>
              <p:cNvPr id="26" name="Freeform: Shape 25">
                <a:extLst>
                  <a:ext uri="{FF2B5EF4-FFF2-40B4-BE49-F238E27FC236}">
                    <a16:creationId xmlns:a16="http://schemas.microsoft.com/office/drawing/2014/main" id="{27184719-DB78-CB7D-B784-6A0A395378CB}"/>
                  </a:ext>
                </a:extLst>
              </p:cNvPr>
              <p:cNvSpPr/>
              <p:nvPr/>
            </p:nvSpPr>
            <p:spPr>
              <a:xfrm>
                <a:off x="3171741" y="3793045"/>
                <a:ext cx="2199141" cy="2199141"/>
              </a:xfrm>
              <a:custGeom>
                <a:avLst/>
                <a:gdLst>
                  <a:gd name="connsiteX0" fmla="*/ 0 w 2199141"/>
                  <a:gd name="connsiteY0" fmla="*/ 0 h 2199141"/>
                  <a:gd name="connsiteX1" fmla="*/ 0 w 2199141"/>
                  <a:gd name="connsiteY1" fmla="*/ 977399 h 2199141"/>
                  <a:gd name="connsiteX2" fmla="*/ 1221743 w 2199141"/>
                  <a:gd name="connsiteY2" fmla="*/ 2199142 h 2199141"/>
                  <a:gd name="connsiteX3" fmla="*/ 2199141 w 2199141"/>
                  <a:gd name="connsiteY3" fmla="*/ 2199142 h 2199141"/>
                  <a:gd name="connsiteX4" fmla="*/ 0 w 2199141"/>
                  <a:gd name="connsiteY4" fmla="*/ 0 h 2199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9141" h="2199141">
                    <a:moveTo>
                      <a:pt x="0" y="0"/>
                    </a:moveTo>
                    <a:lnTo>
                      <a:pt x="0" y="977399"/>
                    </a:lnTo>
                    <a:cubicBezTo>
                      <a:pt x="674751" y="977399"/>
                      <a:pt x="1221743" y="1524391"/>
                      <a:pt x="1221743" y="2199142"/>
                    </a:cubicBezTo>
                    <a:lnTo>
                      <a:pt x="2199141" y="2199142"/>
                    </a:lnTo>
                    <a:cubicBezTo>
                      <a:pt x="2199141" y="984590"/>
                      <a:pt x="1214542" y="0"/>
                      <a:pt x="0" y="0"/>
                    </a:cubicBezTo>
                    <a:close/>
                  </a:path>
                </a:pathLst>
              </a:custGeom>
              <a:solidFill>
                <a:schemeClr val="accent5">
                  <a:lumMod val="60000"/>
                  <a:lumOff val="4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27" name="Freeform: Shape 26">
                <a:extLst>
                  <a:ext uri="{FF2B5EF4-FFF2-40B4-BE49-F238E27FC236}">
                    <a16:creationId xmlns:a16="http://schemas.microsoft.com/office/drawing/2014/main" id="{681C19E7-456A-172C-CE36-93F372B482E6}"/>
                  </a:ext>
                </a:extLst>
              </p:cNvPr>
              <p:cNvSpPr/>
              <p:nvPr/>
            </p:nvSpPr>
            <p:spPr>
              <a:xfrm>
                <a:off x="3171741" y="4200296"/>
                <a:ext cx="1789833" cy="1710442"/>
              </a:xfrm>
              <a:custGeom>
                <a:avLst/>
                <a:gdLst>
                  <a:gd name="connsiteX0" fmla="*/ 1217628 w 1789833"/>
                  <a:gd name="connsiteY0" fmla="*/ 1710442 h 1710442"/>
                  <a:gd name="connsiteX1" fmla="*/ 1789833 w 1789833"/>
                  <a:gd name="connsiteY1" fmla="*/ 1710442 h 1710442"/>
                  <a:gd name="connsiteX2" fmla="*/ 0 w 1789833"/>
                  <a:gd name="connsiteY2" fmla="*/ 0 h 1710442"/>
                  <a:gd name="connsiteX3" fmla="*/ 0 w 1789833"/>
                  <a:gd name="connsiteY3" fmla="*/ 570147 h 1710442"/>
                  <a:gd name="connsiteX4" fmla="*/ 1217628 w 1789833"/>
                  <a:gd name="connsiteY4" fmla="*/ 1710442 h 171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9833" h="1710442">
                    <a:moveTo>
                      <a:pt x="1217628" y="1710442"/>
                    </a:moveTo>
                    <a:lnTo>
                      <a:pt x="1789833" y="1710442"/>
                    </a:lnTo>
                    <a:cubicBezTo>
                      <a:pt x="1747228" y="758638"/>
                      <a:pt x="962320" y="0"/>
                      <a:pt x="0" y="0"/>
                    </a:cubicBezTo>
                    <a:lnTo>
                      <a:pt x="0" y="570147"/>
                    </a:lnTo>
                    <a:cubicBezTo>
                      <a:pt x="647262" y="570138"/>
                      <a:pt x="1175528" y="1073839"/>
                      <a:pt x="1217628" y="1710442"/>
                    </a:cubicBezTo>
                    <a:close/>
                  </a:path>
                </a:pathLst>
              </a:custGeom>
              <a:solidFill>
                <a:schemeClr val="accent5">
                  <a:lumMod val="60000"/>
                  <a:lumOff val="4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28" name="Freeform: Shape 27">
                <a:extLst>
                  <a:ext uri="{FF2B5EF4-FFF2-40B4-BE49-F238E27FC236}">
                    <a16:creationId xmlns:a16="http://schemas.microsoft.com/office/drawing/2014/main" id="{363D7AF2-C827-896C-AA1C-1D93E2D255D4}"/>
                  </a:ext>
                </a:extLst>
              </p:cNvPr>
              <p:cNvSpPr/>
              <p:nvPr/>
            </p:nvSpPr>
            <p:spPr>
              <a:xfrm>
                <a:off x="891151" y="3630139"/>
                <a:ext cx="2280589" cy="1303191"/>
              </a:xfrm>
              <a:custGeom>
                <a:avLst/>
                <a:gdLst>
                  <a:gd name="connsiteX0" fmla="*/ 2199142 w 2280589"/>
                  <a:gd name="connsiteY0" fmla="*/ 0 h 1303191"/>
                  <a:gd name="connsiteX1" fmla="*/ 1873339 w 2280589"/>
                  <a:gd name="connsiteY1" fmla="*/ 0 h 1303191"/>
                  <a:gd name="connsiteX2" fmla="*/ 1791891 w 2280589"/>
                  <a:gd name="connsiteY2" fmla="*/ 81448 h 1303191"/>
                  <a:gd name="connsiteX3" fmla="*/ 1791891 w 2280589"/>
                  <a:gd name="connsiteY3" fmla="*/ 162897 h 1303191"/>
                  <a:gd name="connsiteX4" fmla="*/ 0 w 2280589"/>
                  <a:gd name="connsiteY4" fmla="*/ 162897 h 1303191"/>
                  <a:gd name="connsiteX5" fmla="*/ 0 w 2280589"/>
                  <a:gd name="connsiteY5" fmla="*/ 1140295 h 1303191"/>
                  <a:gd name="connsiteX6" fmla="*/ 1791891 w 2280589"/>
                  <a:gd name="connsiteY6" fmla="*/ 1140295 h 1303191"/>
                  <a:gd name="connsiteX7" fmla="*/ 1791891 w 2280589"/>
                  <a:gd name="connsiteY7" fmla="*/ 1221743 h 1303191"/>
                  <a:gd name="connsiteX8" fmla="*/ 1873339 w 2280589"/>
                  <a:gd name="connsiteY8" fmla="*/ 1303191 h 1303191"/>
                  <a:gd name="connsiteX9" fmla="*/ 2199142 w 2280589"/>
                  <a:gd name="connsiteY9" fmla="*/ 1303191 h 1303191"/>
                  <a:gd name="connsiteX10" fmla="*/ 2280590 w 2280589"/>
                  <a:gd name="connsiteY10" fmla="*/ 1221743 h 1303191"/>
                  <a:gd name="connsiteX11" fmla="*/ 2280590 w 2280589"/>
                  <a:gd name="connsiteY11" fmla="*/ 81458 h 1303191"/>
                  <a:gd name="connsiteX12" fmla="*/ 2199142 w 2280589"/>
                  <a:gd name="connsiteY12" fmla="*/ 0 h 130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0589" h="1303191">
                    <a:moveTo>
                      <a:pt x="2199142" y="0"/>
                    </a:moveTo>
                    <a:lnTo>
                      <a:pt x="1873339" y="0"/>
                    </a:lnTo>
                    <a:cubicBezTo>
                      <a:pt x="1828362" y="0"/>
                      <a:pt x="1791891" y="36471"/>
                      <a:pt x="1791891" y="81448"/>
                    </a:cubicBezTo>
                    <a:lnTo>
                      <a:pt x="1791891" y="162897"/>
                    </a:lnTo>
                    <a:lnTo>
                      <a:pt x="0" y="162897"/>
                    </a:lnTo>
                    <a:lnTo>
                      <a:pt x="0" y="1140295"/>
                    </a:lnTo>
                    <a:lnTo>
                      <a:pt x="1791891" y="1140295"/>
                    </a:lnTo>
                    <a:lnTo>
                      <a:pt x="1791891" y="1221743"/>
                    </a:lnTo>
                    <a:cubicBezTo>
                      <a:pt x="1791891" y="1266720"/>
                      <a:pt x="1828362" y="1303191"/>
                      <a:pt x="1873339" y="1303191"/>
                    </a:cubicBezTo>
                    <a:lnTo>
                      <a:pt x="2199142" y="1303191"/>
                    </a:lnTo>
                    <a:cubicBezTo>
                      <a:pt x="2244119" y="1303191"/>
                      <a:pt x="2280590" y="1266720"/>
                      <a:pt x="2280590" y="1221743"/>
                    </a:cubicBezTo>
                    <a:lnTo>
                      <a:pt x="2280590" y="81458"/>
                    </a:lnTo>
                    <a:cubicBezTo>
                      <a:pt x="2280590" y="36471"/>
                      <a:pt x="2244119" y="0"/>
                      <a:pt x="2199142" y="0"/>
                    </a:cubicBezTo>
                    <a:close/>
                  </a:path>
                </a:pathLst>
              </a:custGeom>
              <a:solidFill>
                <a:schemeClr val="accent6">
                  <a:lumMod val="60000"/>
                  <a:lumOff val="4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29" name="Freeform: Shape 28">
                <a:extLst>
                  <a:ext uri="{FF2B5EF4-FFF2-40B4-BE49-F238E27FC236}">
                    <a16:creationId xmlns:a16="http://schemas.microsoft.com/office/drawing/2014/main" id="{4719E283-3093-5EFE-2425-686FD07150DA}"/>
                  </a:ext>
                </a:extLst>
              </p:cNvPr>
              <p:cNvSpPr/>
              <p:nvPr/>
            </p:nvSpPr>
            <p:spPr>
              <a:xfrm>
                <a:off x="891151" y="3793045"/>
                <a:ext cx="2280589" cy="1140294"/>
              </a:xfrm>
              <a:custGeom>
                <a:avLst/>
                <a:gdLst>
                  <a:gd name="connsiteX0" fmla="*/ 2199142 w 2280589"/>
                  <a:gd name="connsiteY0" fmla="*/ 733044 h 1140294"/>
                  <a:gd name="connsiteX1" fmla="*/ 1873339 w 2280589"/>
                  <a:gd name="connsiteY1" fmla="*/ 733044 h 1140294"/>
                  <a:gd name="connsiteX2" fmla="*/ 1791891 w 2280589"/>
                  <a:gd name="connsiteY2" fmla="*/ 651596 h 1140294"/>
                  <a:gd name="connsiteX3" fmla="*/ 1791891 w 2280589"/>
                  <a:gd name="connsiteY3" fmla="*/ 0 h 1140294"/>
                  <a:gd name="connsiteX4" fmla="*/ 1547546 w 2280589"/>
                  <a:gd name="connsiteY4" fmla="*/ 0 h 1140294"/>
                  <a:gd name="connsiteX5" fmla="*/ 1547546 w 2280589"/>
                  <a:gd name="connsiteY5" fmla="*/ 488699 h 1140294"/>
                  <a:gd name="connsiteX6" fmla="*/ 1466098 w 2280589"/>
                  <a:gd name="connsiteY6" fmla="*/ 570147 h 1140294"/>
                  <a:gd name="connsiteX7" fmla="*/ 0 w 2280589"/>
                  <a:gd name="connsiteY7" fmla="*/ 570147 h 1140294"/>
                  <a:gd name="connsiteX8" fmla="*/ 0 w 2280589"/>
                  <a:gd name="connsiteY8" fmla="*/ 977399 h 1140294"/>
                  <a:gd name="connsiteX9" fmla="*/ 1791891 w 2280589"/>
                  <a:gd name="connsiteY9" fmla="*/ 977399 h 1140294"/>
                  <a:gd name="connsiteX10" fmla="*/ 1791891 w 2280589"/>
                  <a:gd name="connsiteY10" fmla="*/ 1058847 h 1140294"/>
                  <a:gd name="connsiteX11" fmla="*/ 1873339 w 2280589"/>
                  <a:gd name="connsiteY11" fmla="*/ 1140295 h 1140294"/>
                  <a:gd name="connsiteX12" fmla="*/ 2199142 w 2280589"/>
                  <a:gd name="connsiteY12" fmla="*/ 1140295 h 1140294"/>
                  <a:gd name="connsiteX13" fmla="*/ 2280590 w 2280589"/>
                  <a:gd name="connsiteY13" fmla="*/ 1058847 h 1140294"/>
                  <a:gd name="connsiteX14" fmla="*/ 2280590 w 2280589"/>
                  <a:gd name="connsiteY14" fmla="*/ 651596 h 1140294"/>
                  <a:gd name="connsiteX15" fmla="*/ 2199142 w 2280589"/>
                  <a:gd name="connsiteY15" fmla="*/ 733044 h 114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0589" h="1140294">
                    <a:moveTo>
                      <a:pt x="2199142" y="733044"/>
                    </a:moveTo>
                    <a:lnTo>
                      <a:pt x="1873339" y="733044"/>
                    </a:lnTo>
                    <a:cubicBezTo>
                      <a:pt x="1828362" y="733044"/>
                      <a:pt x="1791891" y="696573"/>
                      <a:pt x="1791891" y="651596"/>
                    </a:cubicBezTo>
                    <a:lnTo>
                      <a:pt x="1791891" y="0"/>
                    </a:lnTo>
                    <a:lnTo>
                      <a:pt x="1547546" y="0"/>
                    </a:lnTo>
                    <a:lnTo>
                      <a:pt x="1547546" y="488699"/>
                    </a:lnTo>
                    <a:cubicBezTo>
                      <a:pt x="1547546" y="533676"/>
                      <a:pt x="1511075" y="570147"/>
                      <a:pt x="1466098" y="570147"/>
                    </a:cubicBezTo>
                    <a:lnTo>
                      <a:pt x="0" y="570147"/>
                    </a:lnTo>
                    <a:lnTo>
                      <a:pt x="0" y="977399"/>
                    </a:lnTo>
                    <a:lnTo>
                      <a:pt x="1791891" y="977399"/>
                    </a:lnTo>
                    <a:lnTo>
                      <a:pt x="1791891" y="1058847"/>
                    </a:lnTo>
                    <a:cubicBezTo>
                      <a:pt x="1791891" y="1103824"/>
                      <a:pt x="1828362" y="1140295"/>
                      <a:pt x="1873339" y="1140295"/>
                    </a:cubicBezTo>
                    <a:lnTo>
                      <a:pt x="2199142" y="1140295"/>
                    </a:lnTo>
                    <a:cubicBezTo>
                      <a:pt x="2244119" y="1140295"/>
                      <a:pt x="2280590" y="1103824"/>
                      <a:pt x="2280590" y="1058847"/>
                    </a:cubicBezTo>
                    <a:lnTo>
                      <a:pt x="2280590" y="651596"/>
                    </a:lnTo>
                    <a:cubicBezTo>
                      <a:pt x="2280590" y="696573"/>
                      <a:pt x="2244119" y="733044"/>
                      <a:pt x="2199142" y="733044"/>
                    </a:cubicBezTo>
                    <a:close/>
                  </a:path>
                </a:pathLst>
              </a:custGeom>
              <a:solidFill>
                <a:schemeClr val="accent6">
                  <a:lumMod val="60000"/>
                  <a:lumOff val="4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30" name="Freeform: Shape 29">
                <a:extLst>
                  <a:ext uri="{FF2B5EF4-FFF2-40B4-BE49-F238E27FC236}">
                    <a16:creationId xmlns:a16="http://schemas.microsoft.com/office/drawing/2014/main" id="{3112EDC8-A927-2BCA-CF02-E925DE2FFA54}"/>
                  </a:ext>
                </a:extLst>
              </p:cNvPr>
              <p:cNvSpPr/>
              <p:nvPr/>
            </p:nvSpPr>
            <p:spPr>
              <a:xfrm>
                <a:off x="4640884" y="4856830"/>
                <a:ext cx="294750" cy="397301"/>
              </a:xfrm>
              <a:custGeom>
                <a:avLst/>
                <a:gdLst>
                  <a:gd name="connsiteX0" fmla="*/ 287115 w 294750"/>
                  <a:gd name="connsiteY0" fmla="*/ 287688 h 397301"/>
                  <a:gd name="connsiteX1" fmla="*/ 139316 w 294750"/>
                  <a:gd name="connsiteY1" fmla="*/ 33151 h 397301"/>
                  <a:gd name="connsiteX2" fmla="*/ 33150 w 294750"/>
                  <a:gd name="connsiteY2" fmla="*/ 13416 h 397301"/>
                  <a:gd name="connsiteX3" fmla="*/ 13414 w 294750"/>
                  <a:gd name="connsiteY3" fmla="*/ 119581 h 397301"/>
                  <a:gd name="connsiteX4" fmla="*/ 149631 w 294750"/>
                  <a:gd name="connsiteY4" fmla="*/ 354163 h 397301"/>
                  <a:gd name="connsiteX5" fmla="*/ 218430 w 294750"/>
                  <a:gd name="connsiteY5" fmla="*/ 397302 h 397301"/>
                  <a:gd name="connsiteX6" fmla="*/ 251615 w 294750"/>
                  <a:gd name="connsiteY6" fmla="*/ 389663 h 397301"/>
                  <a:gd name="connsiteX7" fmla="*/ 287115 w 294750"/>
                  <a:gd name="connsiteY7" fmla="*/ 287688 h 39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4750" h="397301">
                    <a:moveTo>
                      <a:pt x="287115" y="287688"/>
                    </a:moveTo>
                    <a:cubicBezTo>
                      <a:pt x="244538" y="199620"/>
                      <a:pt x="194808" y="113980"/>
                      <a:pt x="139316" y="33151"/>
                    </a:cubicBezTo>
                    <a:cubicBezTo>
                      <a:pt x="115465" y="-1605"/>
                      <a:pt x="67926" y="-10463"/>
                      <a:pt x="33150" y="13416"/>
                    </a:cubicBezTo>
                    <a:cubicBezTo>
                      <a:pt x="-1616" y="37276"/>
                      <a:pt x="-10455" y="84815"/>
                      <a:pt x="13414" y="119581"/>
                    </a:cubicBezTo>
                    <a:cubicBezTo>
                      <a:pt x="64554" y="194086"/>
                      <a:pt x="110388" y="273010"/>
                      <a:pt x="149631" y="354163"/>
                    </a:cubicBezTo>
                    <a:cubicBezTo>
                      <a:pt x="162804" y="381414"/>
                      <a:pt x="190065" y="397302"/>
                      <a:pt x="218430" y="397302"/>
                    </a:cubicBezTo>
                    <a:cubicBezTo>
                      <a:pt x="229574" y="397302"/>
                      <a:pt x="240909" y="394844"/>
                      <a:pt x="251615" y="389663"/>
                    </a:cubicBezTo>
                    <a:cubicBezTo>
                      <a:pt x="289582" y="371318"/>
                      <a:pt x="305479" y="325655"/>
                      <a:pt x="287115" y="287688"/>
                    </a:cubicBezTo>
                    <a:close/>
                  </a:path>
                </a:pathLst>
              </a:custGeom>
              <a:solidFill>
                <a:schemeClr val="bg2">
                  <a:lumMod val="5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31" name="Freeform: Shape 30">
                <a:extLst>
                  <a:ext uri="{FF2B5EF4-FFF2-40B4-BE49-F238E27FC236}">
                    <a16:creationId xmlns:a16="http://schemas.microsoft.com/office/drawing/2014/main" id="{1241C15F-0E95-0D71-D51C-FD9101249A51}"/>
                  </a:ext>
                </a:extLst>
              </p:cNvPr>
              <p:cNvSpPr/>
              <p:nvPr/>
            </p:nvSpPr>
            <p:spPr>
              <a:xfrm>
                <a:off x="3421212" y="4070700"/>
                <a:ext cx="1130089" cy="652070"/>
              </a:xfrm>
              <a:custGeom>
                <a:avLst/>
                <a:gdLst>
                  <a:gd name="connsiteX0" fmla="*/ 1106852 w 1130089"/>
                  <a:gd name="connsiteY0" fmla="*/ 520864 h 652070"/>
                  <a:gd name="connsiteX1" fmla="*/ 89562 w 1130089"/>
                  <a:gd name="connsiteY1" fmla="*/ 1161 h 652070"/>
                  <a:gd name="connsiteX2" fmla="*/ 1161 w 1130089"/>
                  <a:gd name="connsiteY2" fmla="*/ 63178 h 652070"/>
                  <a:gd name="connsiteX3" fmla="*/ 63178 w 1130089"/>
                  <a:gd name="connsiteY3" fmla="*/ 151580 h 652070"/>
                  <a:gd name="connsiteX4" fmla="*/ 1000600 w 1130089"/>
                  <a:gd name="connsiteY4" fmla="*/ 630554 h 652070"/>
                  <a:gd name="connsiteX5" fmla="*/ 1053711 w 1130089"/>
                  <a:gd name="connsiteY5" fmla="*/ 652071 h 652070"/>
                  <a:gd name="connsiteX6" fmla="*/ 1108566 w 1130089"/>
                  <a:gd name="connsiteY6" fmla="*/ 628839 h 652070"/>
                  <a:gd name="connsiteX7" fmla="*/ 1106852 w 1130089"/>
                  <a:gd name="connsiteY7" fmla="*/ 520864 h 65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0089" h="652070">
                    <a:moveTo>
                      <a:pt x="1106852" y="520864"/>
                    </a:moveTo>
                    <a:cubicBezTo>
                      <a:pt x="825369" y="248230"/>
                      <a:pt x="473601" y="68522"/>
                      <a:pt x="89562" y="1161"/>
                    </a:cubicBezTo>
                    <a:cubicBezTo>
                      <a:pt x="48024" y="-6126"/>
                      <a:pt x="8448" y="21649"/>
                      <a:pt x="1161" y="63178"/>
                    </a:cubicBezTo>
                    <a:cubicBezTo>
                      <a:pt x="-6126" y="104717"/>
                      <a:pt x="21649" y="144303"/>
                      <a:pt x="63178" y="151580"/>
                    </a:cubicBezTo>
                    <a:cubicBezTo>
                      <a:pt x="416994" y="213635"/>
                      <a:pt x="741158" y="379265"/>
                      <a:pt x="1000600" y="630554"/>
                    </a:cubicBezTo>
                    <a:cubicBezTo>
                      <a:pt x="1015431" y="644918"/>
                      <a:pt x="1034576" y="652071"/>
                      <a:pt x="1053711" y="652071"/>
                    </a:cubicBezTo>
                    <a:cubicBezTo>
                      <a:pt x="1073666" y="652071"/>
                      <a:pt x="1093593" y="644299"/>
                      <a:pt x="1108566" y="628839"/>
                    </a:cubicBezTo>
                    <a:cubicBezTo>
                      <a:pt x="1137922" y="598550"/>
                      <a:pt x="1137151" y="550211"/>
                      <a:pt x="1106852" y="520864"/>
                    </a:cubicBezTo>
                    <a:close/>
                  </a:path>
                </a:pathLst>
              </a:custGeom>
              <a:solidFill>
                <a:schemeClr val="bg2">
                  <a:lumMod val="5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32" name="Freeform: Shape 31">
                <a:extLst>
                  <a:ext uri="{FF2B5EF4-FFF2-40B4-BE49-F238E27FC236}">
                    <a16:creationId xmlns:a16="http://schemas.microsoft.com/office/drawing/2014/main" id="{B432DC83-7B9E-3EA7-FEBF-BEA3EBE6DAB1}"/>
                  </a:ext>
                </a:extLst>
              </p:cNvPr>
              <p:cNvSpPr/>
              <p:nvPr/>
            </p:nvSpPr>
            <p:spPr>
              <a:xfrm>
                <a:off x="4534457" y="5345569"/>
                <a:ext cx="226841" cy="397147"/>
              </a:xfrm>
              <a:custGeom>
                <a:avLst/>
                <a:gdLst>
                  <a:gd name="connsiteX0" fmla="*/ 147358 w 226841"/>
                  <a:gd name="connsiteY0" fmla="*/ 48228 h 397147"/>
                  <a:gd name="connsiteX1" fmla="*/ 48232 w 226841"/>
                  <a:gd name="connsiteY1" fmla="*/ 5394 h 397147"/>
                  <a:gd name="connsiteX2" fmla="*/ 5398 w 226841"/>
                  <a:gd name="connsiteY2" fmla="*/ 104521 h 397147"/>
                  <a:gd name="connsiteX3" fmla="*/ 75797 w 226841"/>
                  <a:gd name="connsiteY3" fmla="*/ 336769 h 397147"/>
                  <a:gd name="connsiteX4" fmla="*/ 150387 w 226841"/>
                  <a:gd name="connsiteY4" fmla="*/ 397148 h 397147"/>
                  <a:gd name="connsiteX5" fmla="*/ 166466 w 226841"/>
                  <a:gd name="connsiteY5" fmla="*/ 395433 h 397147"/>
                  <a:gd name="connsiteX6" fmla="*/ 225130 w 226841"/>
                  <a:gd name="connsiteY6" fmla="*/ 304765 h 397147"/>
                  <a:gd name="connsiteX7" fmla="*/ 147358 w 226841"/>
                  <a:gd name="connsiteY7" fmla="*/ 48228 h 397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841" h="397147">
                    <a:moveTo>
                      <a:pt x="147358" y="48228"/>
                    </a:moveTo>
                    <a:cubicBezTo>
                      <a:pt x="131823" y="9023"/>
                      <a:pt x="87418" y="-10142"/>
                      <a:pt x="48232" y="5394"/>
                    </a:cubicBezTo>
                    <a:cubicBezTo>
                      <a:pt x="9027" y="20939"/>
                      <a:pt x="-10147" y="65316"/>
                      <a:pt x="5398" y="104521"/>
                    </a:cubicBezTo>
                    <a:cubicBezTo>
                      <a:pt x="35173" y="179625"/>
                      <a:pt x="58871" y="257768"/>
                      <a:pt x="75797" y="336769"/>
                    </a:cubicBezTo>
                    <a:cubicBezTo>
                      <a:pt x="83474" y="372621"/>
                      <a:pt x="115145" y="397148"/>
                      <a:pt x="150387" y="397148"/>
                    </a:cubicBezTo>
                    <a:cubicBezTo>
                      <a:pt x="155693" y="397148"/>
                      <a:pt x="161065" y="396586"/>
                      <a:pt x="166466" y="395433"/>
                    </a:cubicBezTo>
                    <a:cubicBezTo>
                      <a:pt x="207699" y="386594"/>
                      <a:pt x="233969" y="345998"/>
                      <a:pt x="225130" y="304765"/>
                    </a:cubicBezTo>
                    <a:cubicBezTo>
                      <a:pt x="206423" y="217497"/>
                      <a:pt x="180258" y="131191"/>
                      <a:pt x="147358" y="48228"/>
                    </a:cubicBezTo>
                    <a:close/>
                  </a:path>
                </a:pathLst>
              </a:custGeom>
              <a:solidFill>
                <a:schemeClr val="bg2">
                  <a:lumMod val="5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33" name="Freeform: Shape 32">
                <a:extLst>
                  <a:ext uri="{FF2B5EF4-FFF2-40B4-BE49-F238E27FC236}">
                    <a16:creationId xmlns:a16="http://schemas.microsoft.com/office/drawing/2014/main" id="{79B41D06-FDB7-3745-FCF5-410504B68D20}"/>
                  </a:ext>
                </a:extLst>
              </p:cNvPr>
              <p:cNvSpPr/>
              <p:nvPr/>
            </p:nvSpPr>
            <p:spPr>
              <a:xfrm>
                <a:off x="3747189" y="4511835"/>
                <a:ext cx="762873" cy="660744"/>
              </a:xfrm>
              <a:custGeom>
                <a:avLst/>
                <a:gdLst>
                  <a:gd name="connsiteX0" fmla="*/ 108571 w 762873"/>
                  <a:gd name="connsiteY0" fmla="*/ 7129 h 660744"/>
                  <a:gd name="connsiteX1" fmla="*/ 7139 w 762873"/>
                  <a:gd name="connsiteY1" fmla="*/ 44172 h 660744"/>
                  <a:gd name="connsiteX2" fmla="*/ 44182 w 762873"/>
                  <a:gd name="connsiteY2" fmla="*/ 145604 h 660744"/>
                  <a:gd name="connsiteX3" fmla="*/ 624283 w 762873"/>
                  <a:gd name="connsiteY3" fmla="*/ 628645 h 660744"/>
                  <a:gd name="connsiteX4" fmla="*/ 686567 w 762873"/>
                  <a:gd name="connsiteY4" fmla="*/ 660744 h 660744"/>
                  <a:gd name="connsiteX5" fmla="*/ 730763 w 762873"/>
                  <a:gd name="connsiteY5" fmla="*/ 646600 h 660744"/>
                  <a:gd name="connsiteX6" fmla="*/ 748737 w 762873"/>
                  <a:gd name="connsiteY6" fmla="*/ 540110 h 660744"/>
                  <a:gd name="connsiteX7" fmla="*/ 108571 w 762873"/>
                  <a:gd name="connsiteY7" fmla="*/ 7129 h 66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873" h="660744">
                    <a:moveTo>
                      <a:pt x="108571" y="7129"/>
                    </a:moveTo>
                    <a:cubicBezTo>
                      <a:pt x="70337" y="-10635"/>
                      <a:pt x="24922" y="5939"/>
                      <a:pt x="7139" y="44172"/>
                    </a:cubicBezTo>
                    <a:cubicBezTo>
                      <a:pt x="-10644" y="82415"/>
                      <a:pt x="5939" y="127821"/>
                      <a:pt x="44182" y="145604"/>
                    </a:cubicBezTo>
                    <a:cubicBezTo>
                      <a:pt x="275411" y="253141"/>
                      <a:pt x="476007" y="420172"/>
                      <a:pt x="624283" y="628645"/>
                    </a:cubicBezTo>
                    <a:cubicBezTo>
                      <a:pt x="639180" y="649591"/>
                      <a:pt x="662697" y="660744"/>
                      <a:pt x="686567" y="660744"/>
                    </a:cubicBezTo>
                    <a:cubicBezTo>
                      <a:pt x="701874" y="660744"/>
                      <a:pt x="717333" y="656153"/>
                      <a:pt x="730763" y="646600"/>
                    </a:cubicBezTo>
                    <a:cubicBezTo>
                      <a:pt x="765129" y="622159"/>
                      <a:pt x="773178" y="574486"/>
                      <a:pt x="748737" y="540110"/>
                    </a:cubicBezTo>
                    <a:cubicBezTo>
                      <a:pt x="585135" y="310120"/>
                      <a:pt x="363765" y="125811"/>
                      <a:pt x="108571" y="7129"/>
                    </a:cubicBezTo>
                    <a:close/>
                  </a:path>
                </a:pathLst>
              </a:custGeom>
              <a:solidFill>
                <a:schemeClr val="bg2">
                  <a:lumMod val="5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grpSp>
      </p:grpSp>
      <p:grpSp>
        <p:nvGrpSpPr>
          <p:cNvPr id="34" name="Group 33">
            <a:extLst>
              <a:ext uri="{FF2B5EF4-FFF2-40B4-BE49-F238E27FC236}">
                <a16:creationId xmlns:a16="http://schemas.microsoft.com/office/drawing/2014/main" id="{CE552400-D356-31A2-4C75-FAA75EEC4561}"/>
              </a:ext>
            </a:extLst>
          </p:cNvPr>
          <p:cNvGrpSpPr/>
          <p:nvPr/>
        </p:nvGrpSpPr>
        <p:grpSpPr>
          <a:xfrm>
            <a:off x="6287930" y="4350368"/>
            <a:ext cx="5884325" cy="1708781"/>
            <a:chOff x="9954310" y="3308074"/>
            <a:chExt cx="4797432" cy="1393152"/>
          </a:xfrm>
        </p:grpSpPr>
        <p:sp>
          <p:nvSpPr>
            <p:cNvPr id="35" name="Text Box 540">
              <a:extLst>
                <a:ext uri="{FF2B5EF4-FFF2-40B4-BE49-F238E27FC236}">
                  <a16:creationId xmlns:a16="http://schemas.microsoft.com/office/drawing/2014/main" id="{C24C827C-4678-58AA-7938-BBE9E655144D}"/>
                </a:ext>
              </a:extLst>
            </p:cNvPr>
            <p:cNvSpPr txBox="1">
              <a:spLocks noChangeArrowheads="1"/>
            </p:cNvSpPr>
            <p:nvPr/>
          </p:nvSpPr>
          <p:spPr bwMode="auto">
            <a:xfrm>
              <a:off x="9954310" y="3308074"/>
              <a:ext cx="3683977" cy="139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24"/>
                </a:spcBef>
                <a:defRPr/>
              </a:pPr>
              <a:r>
                <a:rPr lang="en-US" sz="1472" b="1" dirty="0">
                  <a:solidFill>
                    <a:srgbClr val="EEECE1">
                      <a:lumMod val="50000"/>
                    </a:srgbClr>
                  </a:solidFill>
                  <a:latin typeface="Calibri (Body)"/>
                  <a:ea typeface="Arial" panose="020B0604020202020204" pitchFamily="34" charset="0"/>
                </a:rPr>
                <a:t>                                                  Number of Costumers </a:t>
              </a:r>
              <a:endParaRPr lang="en-US" sz="1472" b="1" dirty="0">
                <a:solidFill>
                  <a:srgbClr val="414042"/>
                </a:solidFill>
                <a:latin typeface="Calibri (Body)"/>
                <a:ea typeface="Arial" panose="020B0604020202020204" pitchFamily="34" charset="0"/>
              </a:endParaRPr>
            </a:p>
            <a:p>
              <a:pPr algn="ctr" defTabSz="1371600">
                <a:spcBef>
                  <a:spcPts val="24"/>
                </a:spcBef>
                <a:defRPr/>
              </a:pPr>
              <a:r>
                <a:rPr lang="en-US" sz="858" b="1" dirty="0">
                  <a:solidFill>
                    <a:srgbClr val="888686"/>
                  </a:solidFill>
                  <a:latin typeface="Calibri (Body)"/>
                  <a:ea typeface="Arial" panose="020B0604020202020204" pitchFamily="34" charset="0"/>
                </a:rPr>
                <a:t>Wastewater Costumers</a:t>
              </a:r>
            </a:p>
            <a:p>
              <a:pPr algn="ctr" defTabSz="1371600">
                <a:spcBef>
                  <a:spcPts val="141"/>
                </a:spcBef>
                <a:tabLst>
                  <a:tab pos="669804" algn="l"/>
                  <a:tab pos="915918" algn="l"/>
                  <a:tab pos="1592732" algn="l"/>
                </a:tabLst>
                <a:defRPr/>
              </a:pPr>
              <a:r>
                <a:rPr lang="en-US" sz="1472" b="1" u="sng" dirty="0">
                  <a:solidFill>
                    <a:srgbClr val="315258">
                      <a:lumMod val="60000"/>
                      <a:lumOff val="40000"/>
                    </a:srgbClr>
                  </a:solidFill>
                  <a:uFill>
                    <a:solidFill>
                      <a:srgbClr val="000000"/>
                    </a:solidFill>
                  </a:uFill>
                  <a:latin typeface="Calibri (Body)"/>
                  <a:ea typeface="Arial" panose="020B0604020202020204" pitchFamily="34" charset="0"/>
                </a:rPr>
                <a:t>2023</a:t>
              </a:r>
              <a:r>
                <a:rPr lang="en-US" sz="1472" b="1" dirty="0">
                  <a:solidFill>
                    <a:srgbClr val="F04F27"/>
                  </a:solidFill>
                  <a:latin typeface="Calibri (Body)"/>
                  <a:ea typeface="Arial" panose="020B0604020202020204" pitchFamily="34" charset="0"/>
                </a:rPr>
                <a:t>	      </a:t>
              </a:r>
              <a:r>
                <a:rPr lang="en-US" sz="1472" b="1" u="sng" dirty="0">
                  <a:solidFill>
                    <a:srgbClr val="315258">
                      <a:lumMod val="60000"/>
                      <a:lumOff val="40000"/>
                    </a:srgbClr>
                  </a:solidFill>
                  <a:uFill>
                    <a:solidFill>
                      <a:srgbClr val="000000"/>
                    </a:solidFill>
                  </a:uFill>
                  <a:latin typeface="Calibri (Body)"/>
                </a:rPr>
                <a:t>2024</a:t>
              </a:r>
            </a:p>
            <a:p>
              <a:pPr algn="ctr" defTabSz="1371600">
                <a:spcBef>
                  <a:spcPts val="215"/>
                </a:spcBef>
                <a:tabLst>
                  <a:tab pos="915918" algn="l"/>
                </a:tabLst>
                <a:defRPr/>
              </a:pPr>
              <a:r>
                <a:rPr lang="en-US" sz="1472" dirty="0">
                  <a:solidFill>
                    <a:srgbClr val="000000"/>
                  </a:solidFill>
                  <a:highlight>
                    <a:srgbClr val="FDFEF9"/>
                  </a:highlight>
                  <a:latin typeface="Calibri (Body)"/>
                </a:rPr>
                <a:t>                220,814     226,652    </a:t>
              </a:r>
              <a:r>
                <a:rPr lang="en-US" sz="1472" b="1" dirty="0">
                  <a:solidFill>
                    <a:srgbClr val="58595B"/>
                  </a:solidFill>
                  <a:highlight>
                    <a:srgbClr val="FDFEF9"/>
                  </a:highlight>
                  <a:latin typeface="Calibri (Body)"/>
                  <a:ea typeface="Arial" panose="020B0604020202020204" pitchFamily="34" charset="0"/>
                </a:rPr>
                <a:t>  	</a:t>
              </a:r>
              <a:endParaRPr lang="en-US" sz="1472" dirty="0">
                <a:solidFill>
                  <a:srgbClr val="000000"/>
                </a:solidFill>
                <a:highlight>
                  <a:srgbClr val="FDFEF9"/>
                </a:highlight>
                <a:latin typeface="Calibri (Body)"/>
              </a:endParaRPr>
            </a:p>
            <a:p>
              <a:pPr algn="ctr" defTabSz="1371600">
                <a:spcBef>
                  <a:spcPts val="215"/>
                </a:spcBef>
                <a:tabLst>
                  <a:tab pos="915918" algn="l"/>
                </a:tabLst>
                <a:defRPr/>
              </a:pPr>
              <a:r>
                <a:rPr lang="en-US" sz="1472" dirty="0">
                  <a:solidFill>
                    <a:srgbClr val="414042"/>
                  </a:solidFill>
                  <a:highlight>
                    <a:srgbClr val="FDFEF9"/>
                  </a:highlight>
                  <a:latin typeface="Calibri (Body)"/>
                  <a:ea typeface="Arial" panose="020B0604020202020204" pitchFamily="34" charset="0"/>
                </a:rPr>
                <a:t>    </a:t>
              </a:r>
              <a:r>
                <a:rPr lang="en-US" sz="1472" dirty="0">
                  <a:solidFill>
                    <a:srgbClr val="FFFFFF">
                      <a:lumMod val="50000"/>
                    </a:srgbClr>
                  </a:solidFill>
                  <a:highlight>
                    <a:srgbClr val="FDFEF9"/>
                  </a:highlight>
                  <a:latin typeface="Calibri (Body)"/>
                </a:rPr>
                <a:t>3 % increase</a:t>
              </a:r>
            </a:p>
          </p:txBody>
        </p:sp>
        <p:pic>
          <p:nvPicPr>
            <p:cNvPr id="36" name="Graphic 35">
              <a:extLst>
                <a:ext uri="{FF2B5EF4-FFF2-40B4-BE49-F238E27FC236}">
                  <a16:creationId xmlns:a16="http://schemas.microsoft.com/office/drawing/2014/main" id="{59EBB9C4-C9BA-1FB1-F1FF-0301112FEFD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67688" y="3500729"/>
              <a:ext cx="730824" cy="730824"/>
            </a:xfrm>
            <a:prstGeom prst="rect">
              <a:avLst/>
            </a:prstGeom>
          </p:spPr>
        </p:pic>
        <p:sp>
          <p:nvSpPr>
            <p:cNvPr id="37" name="TextBox 36">
              <a:extLst>
                <a:ext uri="{FF2B5EF4-FFF2-40B4-BE49-F238E27FC236}">
                  <a16:creationId xmlns:a16="http://schemas.microsoft.com/office/drawing/2014/main" id="{BB871A52-F01C-5A1B-56F2-CF89BF33A427}"/>
                </a:ext>
              </a:extLst>
            </p:cNvPr>
            <p:cNvSpPr txBox="1"/>
            <p:nvPr/>
          </p:nvSpPr>
          <p:spPr>
            <a:xfrm>
              <a:off x="12121587" y="3446355"/>
              <a:ext cx="2630155" cy="583668"/>
            </a:xfrm>
            <a:prstGeom prst="rect">
              <a:avLst/>
            </a:prstGeom>
            <a:noFill/>
          </p:spPr>
          <p:txBody>
            <a:bodyPr wrap="square">
              <a:spAutoFit/>
            </a:bodyPr>
            <a:lstStyle/>
            <a:p>
              <a:pPr algn="ctr" defTabSz="1371600">
                <a:spcBef>
                  <a:spcPts val="24"/>
                </a:spcBef>
                <a:defRPr/>
              </a:pPr>
              <a:r>
                <a:rPr lang="en-US" sz="858" b="1" dirty="0">
                  <a:solidFill>
                    <a:srgbClr val="888686"/>
                  </a:solidFill>
                  <a:latin typeface="Calibri (Body)"/>
                  <a:ea typeface="Arial" panose="020B0604020202020204" pitchFamily="34" charset="0"/>
                </a:rPr>
                <a:t>TE Costumers (Muscat)</a:t>
              </a:r>
            </a:p>
            <a:p>
              <a:pPr algn="ctr" defTabSz="1371600">
                <a:spcBef>
                  <a:spcPts val="141"/>
                </a:spcBef>
                <a:tabLst>
                  <a:tab pos="669804" algn="l"/>
                  <a:tab pos="915918" algn="l"/>
                  <a:tab pos="1592732" algn="l"/>
                </a:tabLst>
                <a:defRPr/>
              </a:pPr>
              <a:r>
                <a:rPr lang="en-US" sz="1472" b="1" u="sng" dirty="0">
                  <a:solidFill>
                    <a:srgbClr val="315258">
                      <a:lumMod val="60000"/>
                      <a:lumOff val="40000"/>
                    </a:srgbClr>
                  </a:solidFill>
                  <a:uFill>
                    <a:solidFill>
                      <a:srgbClr val="000000"/>
                    </a:solidFill>
                  </a:uFill>
                  <a:latin typeface="Calibri (Body)"/>
                  <a:ea typeface="Arial" panose="020B0604020202020204" pitchFamily="34" charset="0"/>
                </a:rPr>
                <a:t>2023 </a:t>
              </a:r>
              <a:r>
                <a:rPr lang="en-US" sz="1472" b="1" dirty="0">
                  <a:solidFill>
                    <a:srgbClr val="F04F27"/>
                  </a:solidFill>
                  <a:latin typeface="Calibri (Body)"/>
                  <a:ea typeface="Arial" panose="020B0604020202020204" pitchFamily="34" charset="0"/>
                </a:rPr>
                <a:t>	      </a:t>
              </a:r>
              <a:r>
                <a:rPr lang="en-US" sz="1472" b="1" u="sng" dirty="0">
                  <a:solidFill>
                    <a:srgbClr val="315258">
                      <a:lumMod val="60000"/>
                      <a:lumOff val="40000"/>
                    </a:srgbClr>
                  </a:solidFill>
                  <a:uFill>
                    <a:solidFill>
                      <a:srgbClr val="000000"/>
                    </a:solidFill>
                  </a:uFill>
                  <a:latin typeface="Calibri (Body)"/>
                </a:rPr>
                <a:t>2024</a:t>
              </a:r>
            </a:p>
            <a:p>
              <a:pPr algn="ctr" defTabSz="1371600">
                <a:spcBef>
                  <a:spcPts val="215"/>
                </a:spcBef>
                <a:tabLst>
                  <a:tab pos="915918" algn="l"/>
                </a:tabLst>
                <a:defRPr/>
              </a:pPr>
              <a:r>
                <a:rPr lang="en-US" sz="1472" dirty="0">
                  <a:solidFill>
                    <a:srgbClr val="000000"/>
                  </a:solidFill>
                  <a:latin typeface="Calibri (Body)"/>
                </a:rPr>
                <a:t> 185              </a:t>
              </a:r>
              <a:r>
                <a:rPr lang="en-US" sz="1472" dirty="0">
                  <a:latin typeface="Calibri (Body)"/>
                </a:rPr>
                <a:t>228</a:t>
              </a:r>
              <a:r>
                <a:rPr lang="en-US" sz="1472" b="1" dirty="0">
                  <a:latin typeface="Calibri (Body)"/>
                  <a:ea typeface="Arial" panose="020B0604020202020204" pitchFamily="34" charset="0"/>
                </a:rPr>
                <a:t> </a:t>
              </a:r>
              <a:r>
                <a:rPr lang="en-US" sz="1472" b="1" dirty="0">
                  <a:solidFill>
                    <a:srgbClr val="58595B"/>
                  </a:solidFill>
                  <a:latin typeface="Calibri (Body)"/>
                  <a:ea typeface="Arial" panose="020B0604020202020204" pitchFamily="34" charset="0"/>
                </a:rPr>
                <a:t> 	</a:t>
              </a:r>
              <a:endParaRPr lang="en-US" sz="1472" dirty="0">
                <a:solidFill>
                  <a:srgbClr val="000000"/>
                </a:solidFill>
                <a:highlight>
                  <a:srgbClr val="FDFEF9"/>
                </a:highlight>
                <a:latin typeface="Calibri (Body)"/>
              </a:endParaRPr>
            </a:p>
          </p:txBody>
        </p:sp>
        <p:cxnSp>
          <p:nvCxnSpPr>
            <p:cNvPr id="38" name="Straight Connector 37">
              <a:extLst>
                <a:ext uri="{FF2B5EF4-FFF2-40B4-BE49-F238E27FC236}">
                  <a16:creationId xmlns:a16="http://schemas.microsoft.com/office/drawing/2014/main" id="{09F9E1AA-A33B-F00F-D7A8-63599C4C50C5}"/>
                </a:ext>
              </a:extLst>
            </p:cNvPr>
            <p:cNvCxnSpPr/>
            <p:nvPr/>
          </p:nvCxnSpPr>
          <p:spPr>
            <a:xfrm>
              <a:off x="12658725" y="3537165"/>
              <a:ext cx="0" cy="758140"/>
            </a:xfrm>
            <a:prstGeom prst="line">
              <a:avLst/>
            </a:prstGeom>
          </p:spPr>
          <p:style>
            <a:lnRef idx="1">
              <a:schemeClr val="accent6"/>
            </a:lnRef>
            <a:fillRef idx="0">
              <a:schemeClr val="accent6"/>
            </a:fillRef>
            <a:effectRef idx="0">
              <a:schemeClr val="accent6"/>
            </a:effectRef>
            <a:fontRef idx="minor">
              <a:schemeClr val="tx1"/>
            </a:fontRef>
          </p:style>
        </p:cxnSp>
      </p:grpSp>
      <p:sp>
        <p:nvSpPr>
          <p:cNvPr id="39" name="Freeform: Shape 38">
            <a:extLst>
              <a:ext uri="{FF2B5EF4-FFF2-40B4-BE49-F238E27FC236}">
                <a16:creationId xmlns:a16="http://schemas.microsoft.com/office/drawing/2014/main" id="{798AC166-457F-D78A-71C6-E58BEA28C10F}"/>
              </a:ext>
            </a:extLst>
          </p:cNvPr>
          <p:cNvSpPr/>
          <p:nvPr/>
        </p:nvSpPr>
        <p:spPr>
          <a:xfrm>
            <a:off x="12012476" y="6148836"/>
            <a:ext cx="525306" cy="696909"/>
          </a:xfrm>
          <a:custGeom>
            <a:avLst/>
            <a:gdLst>
              <a:gd name="connsiteX0" fmla="*/ 0 w 2199141"/>
              <a:gd name="connsiteY0" fmla="*/ 0 h 2199141"/>
              <a:gd name="connsiteX1" fmla="*/ 0 w 2199141"/>
              <a:gd name="connsiteY1" fmla="*/ 977399 h 2199141"/>
              <a:gd name="connsiteX2" fmla="*/ 1221743 w 2199141"/>
              <a:gd name="connsiteY2" fmla="*/ 2199142 h 2199141"/>
              <a:gd name="connsiteX3" fmla="*/ 2199141 w 2199141"/>
              <a:gd name="connsiteY3" fmla="*/ 2199142 h 2199141"/>
              <a:gd name="connsiteX4" fmla="*/ 0 w 2199141"/>
              <a:gd name="connsiteY4" fmla="*/ 0 h 2199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9141" h="2199141">
                <a:moveTo>
                  <a:pt x="0" y="0"/>
                </a:moveTo>
                <a:lnTo>
                  <a:pt x="0" y="977399"/>
                </a:lnTo>
                <a:cubicBezTo>
                  <a:pt x="674751" y="977399"/>
                  <a:pt x="1221743" y="1524391"/>
                  <a:pt x="1221743" y="2199142"/>
                </a:cubicBezTo>
                <a:lnTo>
                  <a:pt x="2199141" y="2199142"/>
                </a:lnTo>
                <a:cubicBezTo>
                  <a:pt x="2199141" y="984590"/>
                  <a:pt x="1214542" y="0"/>
                  <a:pt x="0" y="0"/>
                </a:cubicBezTo>
                <a:close/>
              </a:path>
            </a:pathLst>
          </a:custGeom>
          <a:solidFill>
            <a:schemeClr val="accent5">
              <a:lumMod val="60000"/>
              <a:lumOff val="4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40" name="Freeform: Shape 39">
            <a:extLst>
              <a:ext uri="{FF2B5EF4-FFF2-40B4-BE49-F238E27FC236}">
                <a16:creationId xmlns:a16="http://schemas.microsoft.com/office/drawing/2014/main" id="{F7A79749-DAE6-BCBB-5AB1-E31AF9A3127E}"/>
              </a:ext>
            </a:extLst>
          </p:cNvPr>
          <p:cNvSpPr/>
          <p:nvPr/>
        </p:nvSpPr>
        <p:spPr>
          <a:xfrm>
            <a:off x="11467715" y="6148838"/>
            <a:ext cx="544761" cy="361361"/>
          </a:xfrm>
          <a:custGeom>
            <a:avLst/>
            <a:gdLst>
              <a:gd name="connsiteX0" fmla="*/ 2199142 w 2280589"/>
              <a:gd name="connsiteY0" fmla="*/ 733044 h 1140294"/>
              <a:gd name="connsiteX1" fmla="*/ 1873339 w 2280589"/>
              <a:gd name="connsiteY1" fmla="*/ 733044 h 1140294"/>
              <a:gd name="connsiteX2" fmla="*/ 1791891 w 2280589"/>
              <a:gd name="connsiteY2" fmla="*/ 651596 h 1140294"/>
              <a:gd name="connsiteX3" fmla="*/ 1791891 w 2280589"/>
              <a:gd name="connsiteY3" fmla="*/ 0 h 1140294"/>
              <a:gd name="connsiteX4" fmla="*/ 1547546 w 2280589"/>
              <a:gd name="connsiteY4" fmla="*/ 0 h 1140294"/>
              <a:gd name="connsiteX5" fmla="*/ 1547546 w 2280589"/>
              <a:gd name="connsiteY5" fmla="*/ 488699 h 1140294"/>
              <a:gd name="connsiteX6" fmla="*/ 1466098 w 2280589"/>
              <a:gd name="connsiteY6" fmla="*/ 570147 h 1140294"/>
              <a:gd name="connsiteX7" fmla="*/ 0 w 2280589"/>
              <a:gd name="connsiteY7" fmla="*/ 570147 h 1140294"/>
              <a:gd name="connsiteX8" fmla="*/ 0 w 2280589"/>
              <a:gd name="connsiteY8" fmla="*/ 977399 h 1140294"/>
              <a:gd name="connsiteX9" fmla="*/ 1791891 w 2280589"/>
              <a:gd name="connsiteY9" fmla="*/ 977399 h 1140294"/>
              <a:gd name="connsiteX10" fmla="*/ 1791891 w 2280589"/>
              <a:gd name="connsiteY10" fmla="*/ 1058847 h 1140294"/>
              <a:gd name="connsiteX11" fmla="*/ 1873339 w 2280589"/>
              <a:gd name="connsiteY11" fmla="*/ 1140295 h 1140294"/>
              <a:gd name="connsiteX12" fmla="*/ 2199142 w 2280589"/>
              <a:gd name="connsiteY12" fmla="*/ 1140295 h 1140294"/>
              <a:gd name="connsiteX13" fmla="*/ 2280590 w 2280589"/>
              <a:gd name="connsiteY13" fmla="*/ 1058847 h 1140294"/>
              <a:gd name="connsiteX14" fmla="*/ 2280590 w 2280589"/>
              <a:gd name="connsiteY14" fmla="*/ 651596 h 1140294"/>
              <a:gd name="connsiteX15" fmla="*/ 2199142 w 2280589"/>
              <a:gd name="connsiteY15" fmla="*/ 733044 h 114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0589" h="1140294">
                <a:moveTo>
                  <a:pt x="2199142" y="733044"/>
                </a:moveTo>
                <a:lnTo>
                  <a:pt x="1873339" y="733044"/>
                </a:lnTo>
                <a:cubicBezTo>
                  <a:pt x="1828362" y="733044"/>
                  <a:pt x="1791891" y="696573"/>
                  <a:pt x="1791891" y="651596"/>
                </a:cubicBezTo>
                <a:lnTo>
                  <a:pt x="1791891" y="0"/>
                </a:lnTo>
                <a:lnTo>
                  <a:pt x="1547546" y="0"/>
                </a:lnTo>
                <a:lnTo>
                  <a:pt x="1547546" y="488699"/>
                </a:lnTo>
                <a:cubicBezTo>
                  <a:pt x="1547546" y="533676"/>
                  <a:pt x="1511075" y="570147"/>
                  <a:pt x="1466098" y="570147"/>
                </a:cubicBezTo>
                <a:lnTo>
                  <a:pt x="0" y="570147"/>
                </a:lnTo>
                <a:lnTo>
                  <a:pt x="0" y="977399"/>
                </a:lnTo>
                <a:lnTo>
                  <a:pt x="1791891" y="977399"/>
                </a:lnTo>
                <a:lnTo>
                  <a:pt x="1791891" y="1058847"/>
                </a:lnTo>
                <a:cubicBezTo>
                  <a:pt x="1791891" y="1103824"/>
                  <a:pt x="1828362" y="1140295"/>
                  <a:pt x="1873339" y="1140295"/>
                </a:cubicBezTo>
                <a:lnTo>
                  <a:pt x="2199142" y="1140295"/>
                </a:lnTo>
                <a:cubicBezTo>
                  <a:pt x="2244119" y="1140295"/>
                  <a:pt x="2280590" y="1103824"/>
                  <a:pt x="2280590" y="1058847"/>
                </a:cubicBezTo>
                <a:lnTo>
                  <a:pt x="2280590" y="651596"/>
                </a:lnTo>
                <a:cubicBezTo>
                  <a:pt x="2280590" y="696573"/>
                  <a:pt x="2244119" y="733044"/>
                  <a:pt x="2199142" y="733044"/>
                </a:cubicBezTo>
                <a:close/>
              </a:path>
            </a:pathLst>
          </a:custGeom>
          <a:solidFill>
            <a:schemeClr val="accent6">
              <a:lumMod val="60000"/>
              <a:lumOff val="4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41" name="Freeform: Shape 40">
            <a:extLst>
              <a:ext uri="{FF2B5EF4-FFF2-40B4-BE49-F238E27FC236}">
                <a16:creationId xmlns:a16="http://schemas.microsoft.com/office/drawing/2014/main" id="{7FA7F47E-E09B-745D-9283-59216F648868}"/>
              </a:ext>
            </a:extLst>
          </p:cNvPr>
          <p:cNvSpPr/>
          <p:nvPr/>
        </p:nvSpPr>
        <p:spPr>
          <a:xfrm>
            <a:off x="12072066" y="6236827"/>
            <a:ext cx="269943" cy="206642"/>
          </a:xfrm>
          <a:custGeom>
            <a:avLst/>
            <a:gdLst>
              <a:gd name="connsiteX0" fmla="*/ 1106852 w 1130089"/>
              <a:gd name="connsiteY0" fmla="*/ 520864 h 652070"/>
              <a:gd name="connsiteX1" fmla="*/ 89562 w 1130089"/>
              <a:gd name="connsiteY1" fmla="*/ 1161 h 652070"/>
              <a:gd name="connsiteX2" fmla="*/ 1161 w 1130089"/>
              <a:gd name="connsiteY2" fmla="*/ 63178 h 652070"/>
              <a:gd name="connsiteX3" fmla="*/ 63178 w 1130089"/>
              <a:gd name="connsiteY3" fmla="*/ 151580 h 652070"/>
              <a:gd name="connsiteX4" fmla="*/ 1000600 w 1130089"/>
              <a:gd name="connsiteY4" fmla="*/ 630554 h 652070"/>
              <a:gd name="connsiteX5" fmla="*/ 1053711 w 1130089"/>
              <a:gd name="connsiteY5" fmla="*/ 652071 h 652070"/>
              <a:gd name="connsiteX6" fmla="*/ 1108566 w 1130089"/>
              <a:gd name="connsiteY6" fmla="*/ 628839 h 652070"/>
              <a:gd name="connsiteX7" fmla="*/ 1106852 w 1130089"/>
              <a:gd name="connsiteY7" fmla="*/ 520864 h 65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0089" h="652070">
                <a:moveTo>
                  <a:pt x="1106852" y="520864"/>
                </a:moveTo>
                <a:cubicBezTo>
                  <a:pt x="825369" y="248230"/>
                  <a:pt x="473601" y="68522"/>
                  <a:pt x="89562" y="1161"/>
                </a:cubicBezTo>
                <a:cubicBezTo>
                  <a:pt x="48024" y="-6126"/>
                  <a:pt x="8448" y="21649"/>
                  <a:pt x="1161" y="63178"/>
                </a:cubicBezTo>
                <a:cubicBezTo>
                  <a:pt x="-6126" y="104717"/>
                  <a:pt x="21649" y="144303"/>
                  <a:pt x="63178" y="151580"/>
                </a:cubicBezTo>
                <a:cubicBezTo>
                  <a:pt x="416994" y="213635"/>
                  <a:pt x="741158" y="379265"/>
                  <a:pt x="1000600" y="630554"/>
                </a:cubicBezTo>
                <a:cubicBezTo>
                  <a:pt x="1015431" y="644918"/>
                  <a:pt x="1034576" y="652071"/>
                  <a:pt x="1053711" y="652071"/>
                </a:cubicBezTo>
                <a:cubicBezTo>
                  <a:pt x="1073666" y="652071"/>
                  <a:pt x="1093593" y="644299"/>
                  <a:pt x="1108566" y="628839"/>
                </a:cubicBezTo>
                <a:cubicBezTo>
                  <a:pt x="1137922" y="598550"/>
                  <a:pt x="1137151" y="550211"/>
                  <a:pt x="1106852" y="520864"/>
                </a:cubicBezTo>
                <a:close/>
              </a:path>
            </a:pathLst>
          </a:custGeom>
          <a:solidFill>
            <a:schemeClr val="bg2">
              <a:lumMod val="5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42" name="Freeform: Shape 41">
            <a:extLst>
              <a:ext uri="{FF2B5EF4-FFF2-40B4-BE49-F238E27FC236}">
                <a16:creationId xmlns:a16="http://schemas.microsoft.com/office/drawing/2014/main" id="{BB7A8A99-2597-073D-BF72-EBA878E1AFD8}"/>
              </a:ext>
            </a:extLst>
          </p:cNvPr>
          <p:cNvSpPr/>
          <p:nvPr/>
        </p:nvSpPr>
        <p:spPr>
          <a:xfrm>
            <a:off x="12149933" y="6376624"/>
            <a:ext cx="182226" cy="209390"/>
          </a:xfrm>
          <a:custGeom>
            <a:avLst/>
            <a:gdLst>
              <a:gd name="connsiteX0" fmla="*/ 108571 w 762873"/>
              <a:gd name="connsiteY0" fmla="*/ 7129 h 660744"/>
              <a:gd name="connsiteX1" fmla="*/ 7139 w 762873"/>
              <a:gd name="connsiteY1" fmla="*/ 44172 h 660744"/>
              <a:gd name="connsiteX2" fmla="*/ 44182 w 762873"/>
              <a:gd name="connsiteY2" fmla="*/ 145604 h 660744"/>
              <a:gd name="connsiteX3" fmla="*/ 624283 w 762873"/>
              <a:gd name="connsiteY3" fmla="*/ 628645 h 660744"/>
              <a:gd name="connsiteX4" fmla="*/ 686567 w 762873"/>
              <a:gd name="connsiteY4" fmla="*/ 660744 h 660744"/>
              <a:gd name="connsiteX5" fmla="*/ 730763 w 762873"/>
              <a:gd name="connsiteY5" fmla="*/ 646600 h 660744"/>
              <a:gd name="connsiteX6" fmla="*/ 748737 w 762873"/>
              <a:gd name="connsiteY6" fmla="*/ 540110 h 660744"/>
              <a:gd name="connsiteX7" fmla="*/ 108571 w 762873"/>
              <a:gd name="connsiteY7" fmla="*/ 7129 h 66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873" h="660744">
                <a:moveTo>
                  <a:pt x="108571" y="7129"/>
                </a:moveTo>
                <a:cubicBezTo>
                  <a:pt x="70337" y="-10635"/>
                  <a:pt x="24922" y="5939"/>
                  <a:pt x="7139" y="44172"/>
                </a:cubicBezTo>
                <a:cubicBezTo>
                  <a:pt x="-10644" y="82415"/>
                  <a:pt x="5939" y="127821"/>
                  <a:pt x="44182" y="145604"/>
                </a:cubicBezTo>
                <a:cubicBezTo>
                  <a:pt x="275411" y="253141"/>
                  <a:pt x="476007" y="420172"/>
                  <a:pt x="624283" y="628645"/>
                </a:cubicBezTo>
                <a:cubicBezTo>
                  <a:pt x="639180" y="649591"/>
                  <a:pt x="662697" y="660744"/>
                  <a:pt x="686567" y="660744"/>
                </a:cubicBezTo>
                <a:cubicBezTo>
                  <a:pt x="701874" y="660744"/>
                  <a:pt x="717333" y="656153"/>
                  <a:pt x="730763" y="646600"/>
                </a:cubicBezTo>
                <a:cubicBezTo>
                  <a:pt x="765129" y="622159"/>
                  <a:pt x="773178" y="574486"/>
                  <a:pt x="748737" y="540110"/>
                </a:cubicBezTo>
                <a:cubicBezTo>
                  <a:pt x="585135" y="310120"/>
                  <a:pt x="363765" y="125811"/>
                  <a:pt x="108571" y="7129"/>
                </a:cubicBezTo>
                <a:close/>
              </a:path>
            </a:pathLst>
          </a:custGeom>
          <a:solidFill>
            <a:schemeClr val="bg2">
              <a:lumMod val="50000"/>
            </a:schemeClr>
          </a:solidFill>
          <a:ln w="6350" cap="flat">
            <a:solidFill>
              <a:schemeClr val="tx1"/>
            </a:solidFill>
            <a:prstDash val="solid"/>
            <a:miter/>
          </a:ln>
        </p:spPr>
        <p:txBody>
          <a:bodyPr rtlCol="0" anchor="ctr"/>
          <a:lstStyle/>
          <a:p>
            <a:pPr defTabSz="1371600">
              <a:defRPr/>
            </a:pPr>
            <a:endParaRPr lang="en-US" sz="4539">
              <a:solidFill>
                <a:srgbClr val="000000"/>
              </a:solidFill>
              <a:latin typeface="Arial"/>
            </a:endParaRPr>
          </a:p>
        </p:txBody>
      </p:sp>
      <p:sp>
        <p:nvSpPr>
          <p:cNvPr id="43" name="Text Box 540">
            <a:extLst>
              <a:ext uri="{FF2B5EF4-FFF2-40B4-BE49-F238E27FC236}">
                <a16:creationId xmlns:a16="http://schemas.microsoft.com/office/drawing/2014/main" id="{823396C8-F608-BACA-9DF4-77D76E1B89F2}"/>
              </a:ext>
            </a:extLst>
          </p:cNvPr>
          <p:cNvSpPr txBox="1">
            <a:spLocks noChangeArrowheads="1"/>
          </p:cNvSpPr>
          <p:nvPr/>
        </p:nvSpPr>
        <p:spPr bwMode="auto">
          <a:xfrm>
            <a:off x="2277865" y="2262456"/>
            <a:ext cx="4518608" cy="41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defRPr/>
            </a:pPr>
            <a:r>
              <a:rPr lang="en-US" sz="2208" b="1">
                <a:solidFill>
                  <a:srgbClr val="315258">
                    <a:lumMod val="60000"/>
                    <a:lumOff val="40000"/>
                  </a:srgbClr>
                </a:solidFill>
                <a:latin typeface="Verdana" panose="020B0604030504040204" pitchFamily="34" charset="0"/>
                <a:ea typeface="Arial" panose="020B0604020202020204" pitchFamily="34" charset="0"/>
              </a:rPr>
              <a:t>OWWSC Responsible Area</a:t>
            </a:r>
          </a:p>
          <a:p>
            <a:pPr algn="ctr" defTabSz="1371600">
              <a:spcBef>
                <a:spcPts val="24"/>
              </a:spcBef>
              <a:defRPr/>
            </a:pPr>
            <a:endParaRPr lang="en-US" sz="4539">
              <a:solidFill>
                <a:srgbClr val="315258">
                  <a:lumMod val="60000"/>
                  <a:lumOff val="40000"/>
                </a:srgbClr>
              </a:solidFill>
              <a:latin typeface="Arial" panose="020B0604020202020204" pitchFamily="34" charset="0"/>
              <a:ea typeface="Arial" panose="020B0604020202020204" pitchFamily="34" charset="0"/>
            </a:endParaRPr>
          </a:p>
        </p:txBody>
      </p:sp>
      <p:pic>
        <p:nvPicPr>
          <p:cNvPr id="44" name="Picture 43">
            <a:extLst>
              <a:ext uri="{FF2B5EF4-FFF2-40B4-BE49-F238E27FC236}">
                <a16:creationId xmlns:a16="http://schemas.microsoft.com/office/drawing/2014/main" id="{8EE3FA4A-3C82-9BB0-0BAC-D79C808F2A83}"/>
              </a:ext>
            </a:extLst>
          </p:cNvPr>
          <p:cNvPicPr>
            <a:picLocks noChangeAspect="1"/>
          </p:cNvPicPr>
          <p:nvPr/>
        </p:nvPicPr>
        <p:blipFill>
          <a:blip r:embed="rId6" cstate="print">
            <a:duotone>
              <a:prstClr val="black"/>
              <a:srgbClr val="D9C3A5">
                <a:tint val="50000"/>
                <a:satMod val="180000"/>
              </a:srgbClr>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1639280" y="3144117"/>
            <a:ext cx="869778" cy="869778"/>
          </a:xfrm>
          <a:prstGeom prst="rect">
            <a:avLst/>
          </a:prstGeom>
          <a:noFill/>
        </p:spPr>
      </p:pic>
      <p:sp>
        <p:nvSpPr>
          <p:cNvPr id="45" name="Text Box 540">
            <a:extLst>
              <a:ext uri="{FF2B5EF4-FFF2-40B4-BE49-F238E27FC236}">
                <a16:creationId xmlns:a16="http://schemas.microsoft.com/office/drawing/2014/main" id="{C5D83F8E-E9B9-5228-9C54-791BD73E1B55}"/>
              </a:ext>
            </a:extLst>
          </p:cNvPr>
          <p:cNvSpPr txBox="1">
            <a:spLocks noChangeArrowheads="1"/>
          </p:cNvSpPr>
          <p:nvPr/>
        </p:nvSpPr>
        <p:spPr bwMode="auto">
          <a:xfrm>
            <a:off x="8469498" y="7508913"/>
            <a:ext cx="5606130" cy="225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1371600">
              <a:spcBef>
                <a:spcPts val="30"/>
              </a:spcBef>
              <a:defRPr/>
            </a:pPr>
            <a:r>
              <a:rPr lang="en-US" sz="2208" b="1" dirty="0">
                <a:solidFill>
                  <a:srgbClr val="315258">
                    <a:lumMod val="60000"/>
                    <a:lumOff val="40000"/>
                  </a:srgbClr>
                </a:solidFill>
                <a:latin typeface="Nunito Sans ExtraLight" pitchFamily="2" charset="0"/>
              </a:rPr>
              <a:t>Capex Projects Expenditures</a:t>
            </a:r>
          </a:p>
          <a:p>
            <a:pPr algn="ctr" defTabSz="1371600">
              <a:spcBef>
                <a:spcPts val="30"/>
              </a:spcBef>
              <a:defRPr/>
            </a:pPr>
            <a:r>
              <a:rPr lang="en-US" b="1" dirty="0">
                <a:solidFill>
                  <a:srgbClr val="007AC1"/>
                </a:solidFill>
                <a:latin typeface="Verdana" panose="020B0604030504040204" pitchFamily="34" charset="0"/>
                <a:ea typeface="Arial" panose="020B0604020202020204" pitchFamily="34" charset="0"/>
              </a:rPr>
              <a:t> </a:t>
            </a:r>
            <a:r>
              <a:rPr lang="en-US" b="1" dirty="0">
                <a:solidFill>
                  <a:srgbClr val="414042"/>
                </a:solidFill>
                <a:latin typeface="Nunito Sans ExtraLight" pitchFamily="2" charset="0"/>
                <a:ea typeface="Arial" panose="020B0604020202020204" pitchFamily="34" charset="0"/>
              </a:rPr>
              <a:t>(Million Omani Rials)</a:t>
            </a:r>
          </a:p>
          <a:p>
            <a:pPr algn="ctr" defTabSz="1371600">
              <a:spcBef>
                <a:spcPts val="173"/>
              </a:spcBef>
              <a:tabLst>
                <a:tab pos="819150" algn="l"/>
                <a:tab pos="1120140" algn="l"/>
                <a:tab pos="1947863" algn="l"/>
              </a:tabLst>
              <a:defRPr/>
            </a:pPr>
            <a:r>
              <a:rPr lang="en-US" sz="1650" u="sng" dirty="0">
                <a:solidFill>
                  <a:srgbClr val="315258">
                    <a:lumMod val="60000"/>
                    <a:lumOff val="40000"/>
                  </a:srgbClr>
                </a:solidFill>
                <a:latin typeface="Nunito Sans ExtraLight" pitchFamily="2" charset="0"/>
              </a:rPr>
              <a:t>2023</a:t>
            </a:r>
            <a:r>
              <a:rPr lang="en-US" sz="1650" dirty="0">
                <a:solidFill>
                  <a:srgbClr val="315258">
                    <a:lumMod val="60000"/>
                    <a:lumOff val="40000"/>
                  </a:srgbClr>
                </a:solidFill>
                <a:latin typeface="Nunito Sans ExtraLight" pitchFamily="2" charset="0"/>
              </a:rPr>
              <a:t>            </a:t>
            </a:r>
            <a:r>
              <a:rPr lang="en-US" sz="1650" u="sng" dirty="0">
                <a:solidFill>
                  <a:srgbClr val="315258">
                    <a:lumMod val="60000"/>
                    <a:lumOff val="40000"/>
                  </a:srgbClr>
                </a:solidFill>
                <a:latin typeface="Nunito Sans ExtraLight" pitchFamily="2" charset="0"/>
              </a:rPr>
              <a:t> 2024</a:t>
            </a:r>
          </a:p>
          <a:p>
            <a:pPr algn="ctr" defTabSz="1371600">
              <a:spcBef>
                <a:spcPts val="173"/>
              </a:spcBef>
              <a:tabLst>
                <a:tab pos="819150" algn="l"/>
                <a:tab pos="1120140" algn="l"/>
                <a:tab pos="1947863" algn="l"/>
              </a:tabLst>
              <a:defRPr/>
            </a:pPr>
            <a:r>
              <a:rPr lang="en-US" dirty="0">
                <a:solidFill>
                  <a:srgbClr val="000000"/>
                </a:solidFill>
                <a:latin typeface="Nunito Sans ExtraLight" pitchFamily="2" charset="0"/>
              </a:rPr>
              <a:t>16             22</a:t>
            </a:r>
          </a:p>
          <a:p>
            <a:pPr algn="ctr" defTabSz="1371600">
              <a:spcBef>
                <a:spcPts val="173"/>
              </a:spcBef>
              <a:tabLst>
                <a:tab pos="819150" algn="l"/>
                <a:tab pos="1120140" algn="l"/>
                <a:tab pos="1947863" algn="l"/>
              </a:tabLst>
              <a:defRPr/>
            </a:pPr>
            <a:r>
              <a:rPr lang="en-US" dirty="0">
                <a:solidFill>
                  <a:srgbClr val="000000"/>
                </a:solidFill>
                <a:latin typeface="Nunito Sans ExtraLight" pitchFamily="2" charset="0"/>
              </a:rPr>
              <a:t>38 % increase</a:t>
            </a:r>
          </a:p>
        </p:txBody>
      </p:sp>
      <p:pic>
        <p:nvPicPr>
          <p:cNvPr id="46" name="Picture 45">
            <a:extLst>
              <a:ext uri="{FF2B5EF4-FFF2-40B4-BE49-F238E27FC236}">
                <a16:creationId xmlns:a16="http://schemas.microsoft.com/office/drawing/2014/main" id="{FD74582D-C0B6-A281-6B14-6B13694F9CD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145708" y="8010830"/>
            <a:ext cx="994382" cy="994382"/>
          </a:xfrm>
          <a:prstGeom prst="rect">
            <a:avLst/>
          </a:prstGeom>
        </p:spPr>
      </p:pic>
      <p:grpSp>
        <p:nvGrpSpPr>
          <p:cNvPr id="47" name="Group 46">
            <a:extLst>
              <a:ext uri="{FF2B5EF4-FFF2-40B4-BE49-F238E27FC236}">
                <a16:creationId xmlns:a16="http://schemas.microsoft.com/office/drawing/2014/main" id="{492C8D94-22FA-F07C-C2AA-FD94AEA39B03}"/>
              </a:ext>
            </a:extLst>
          </p:cNvPr>
          <p:cNvGrpSpPr/>
          <p:nvPr/>
        </p:nvGrpSpPr>
        <p:grpSpPr>
          <a:xfrm>
            <a:off x="367991" y="504262"/>
            <a:ext cx="10280898" cy="1375830"/>
            <a:chOff x="-330040" y="436598"/>
            <a:chExt cx="6853932" cy="917220"/>
          </a:xfrm>
        </p:grpSpPr>
        <p:sp>
          <p:nvSpPr>
            <p:cNvPr id="48" name="Freeform 7">
              <a:extLst>
                <a:ext uri="{FF2B5EF4-FFF2-40B4-BE49-F238E27FC236}">
                  <a16:creationId xmlns:a16="http://schemas.microsoft.com/office/drawing/2014/main" id="{BDEA0BBA-5471-34E3-6BB1-F2715C4E7642}"/>
                </a:ext>
              </a:extLst>
            </p:cNvPr>
            <p:cNvSpPr>
              <a:spLocks/>
            </p:cNvSpPr>
            <p:nvPr/>
          </p:nvSpPr>
          <p:spPr bwMode="auto">
            <a:xfrm>
              <a:off x="0" y="442157"/>
              <a:ext cx="6523892" cy="795607"/>
            </a:xfrm>
            <a:custGeom>
              <a:avLst/>
              <a:gdLst>
                <a:gd name="T0" fmla="*/ 5301 w 5585"/>
                <a:gd name="T1" fmla="+- 0 1020 1020"/>
                <a:gd name="T2" fmla="*/ 1020 h 1985"/>
                <a:gd name="T3" fmla="*/ 0 w 5585"/>
                <a:gd name="T4" fmla="+- 0 1020 1020"/>
                <a:gd name="T5" fmla="*/ 1020 h 1985"/>
                <a:gd name="T6" fmla="*/ 0 w 5585"/>
                <a:gd name="T7" fmla="+- 0 3005 1020"/>
                <a:gd name="T8" fmla="*/ 3005 h 1985"/>
                <a:gd name="T9" fmla="*/ 5344 w 5585"/>
                <a:gd name="T10" fmla="+- 0 3005 1020"/>
                <a:gd name="T11" fmla="*/ 3005 h 1985"/>
                <a:gd name="T12" fmla="*/ 5420 w 5585"/>
                <a:gd name="T13" fmla="+- 0 2993 1020"/>
                <a:gd name="T14" fmla="*/ 2993 h 1985"/>
                <a:gd name="T15" fmla="*/ 5486 w 5585"/>
                <a:gd name="T16" fmla="+- 0 2958 1020"/>
                <a:gd name="T17" fmla="*/ 2958 h 1985"/>
                <a:gd name="T18" fmla="*/ 5538 w 5585"/>
                <a:gd name="T19" fmla="+- 0 2906 1020"/>
                <a:gd name="T20" fmla="*/ 2906 h 1985"/>
                <a:gd name="T21" fmla="*/ 5572 w 5585"/>
                <a:gd name="T22" fmla="+- 0 2841 1020"/>
                <a:gd name="T23" fmla="*/ 2841 h 1985"/>
                <a:gd name="T24" fmla="*/ 5584 w 5585"/>
                <a:gd name="T25" fmla="+- 0 2765 1020"/>
                <a:gd name="T26" fmla="*/ 2765 h 1985"/>
                <a:gd name="T27" fmla="*/ 5584 w 5585"/>
                <a:gd name="T28" fmla="+- 0 1304 1020"/>
                <a:gd name="T29" fmla="*/ 1304 h 1985"/>
                <a:gd name="T30" fmla="*/ 5574 w 5585"/>
                <a:gd name="T31" fmla="+- 0 1229 1020"/>
                <a:gd name="T32" fmla="*/ 1229 h 1985"/>
                <a:gd name="T33" fmla="*/ 5546 w 5585"/>
                <a:gd name="T34" fmla="+- 0 1161 1020"/>
                <a:gd name="T35" fmla="*/ 1161 h 1985"/>
                <a:gd name="T36" fmla="*/ 5501 w 5585"/>
                <a:gd name="T37" fmla="+- 0 1104 1020"/>
                <a:gd name="T38" fmla="*/ 1104 h 1985"/>
                <a:gd name="T39" fmla="*/ 5444 w 5585"/>
                <a:gd name="T40" fmla="+- 0 1059 1020"/>
                <a:gd name="T41" fmla="*/ 1059 h 1985"/>
                <a:gd name="T42" fmla="*/ 5376 w 5585"/>
                <a:gd name="T43" fmla="+- 0 1031 1020"/>
                <a:gd name="T44" fmla="*/ 1031 h 1985"/>
                <a:gd name="T45" fmla="*/ 5301 w 5585"/>
                <a:gd name="T46" fmla="+- 0 1020 1020"/>
                <a:gd name="T47" fmla="*/ 1020 h 1985"/>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 ang="0">
                  <a:pos x="T27" y="T29"/>
                </a:cxn>
                <a:cxn ang="0">
                  <a:pos x="T30" y="T32"/>
                </a:cxn>
                <a:cxn ang="0">
                  <a:pos x="T33" y="T35"/>
                </a:cxn>
                <a:cxn ang="0">
                  <a:pos x="T36" y="T38"/>
                </a:cxn>
                <a:cxn ang="0">
                  <a:pos x="T39" y="T41"/>
                </a:cxn>
                <a:cxn ang="0">
                  <a:pos x="T42" y="T44"/>
                </a:cxn>
                <a:cxn ang="0">
                  <a:pos x="T45" y="T47"/>
                </a:cxn>
              </a:cxnLst>
              <a:rect l="0" t="0" r="r" b="b"/>
              <a:pathLst>
                <a:path w="5585" h="1985">
                  <a:moveTo>
                    <a:pt x="5301" y="0"/>
                  </a:moveTo>
                  <a:lnTo>
                    <a:pt x="0" y="0"/>
                  </a:lnTo>
                  <a:lnTo>
                    <a:pt x="0" y="1985"/>
                  </a:lnTo>
                  <a:lnTo>
                    <a:pt x="5344" y="1985"/>
                  </a:lnTo>
                  <a:lnTo>
                    <a:pt x="5420" y="1973"/>
                  </a:lnTo>
                  <a:lnTo>
                    <a:pt x="5486" y="1938"/>
                  </a:lnTo>
                  <a:lnTo>
                    <a:pt x="5538" y="1886"/>
                  </a:lnTo>
                  <a:lnTo>
                    <a:pt x="5572" y="1821"/>
                  </a:lnTo>
                  <a:lnTo>
                    <a:pt x="5584" y="1745"/>
                  </a:lnTo>
                  <a:lnTo>
                    <a:pt x="5584" y="284"/>
                  </a:lnTo>
                  <a:lnTo>
                    <a:pt x="5574" y="209"/>
                  </a:lnTo>
                  <a:lnTo>
                    <a:pt x="5546" y="141"/>
                  </a:lnTo>
                  <a:lnTo>
                    <a:pt x="5501" y="84"/>
                  </a:lnTo>
                  <a:lnTo>
                    <a:pt x="5444" y="39"/>
                  </a:lnTo>
                  <a:lnTo>
                    <a:pt x="5376" y="11"/>
                  </a:lnTo>
                  <a:lnTo>
                    <a:pt x="5301" y="0"/>
                  </a:lnTo>
                  <a:close/>
                </a:path>
              </a:pathLst>
            </a:custGeom>
            <a:solidFill>
              <a:schemeClr val="accent1">
                <a:lumMod val="20000"/>
                <a:lumOff val="80000"/>
              </a:schemeClr>
            </a:solidFill>
            <a:ln>
              <a:noFill/>
            </a:ln>
          </p:spPr>
          <p:txBody>
            <a:bodyPr rot="0" vert="horz" wrap="square" lIns="137160" tIns="68580" rIns="137160" bIns="68580" anchor="t" anchorCtr="0" upright="1">
              <a:noAutofit/>
            </a:bodyPr>
            <a:lstStyle/>
            <a:p>
              <a:pPr defTabSz="1371600">
                <a:defRPr/>
              </a:pPr>
              <a:endParaRPr lang="en-US" sz="2700">
                <a:solidFill>
                  <a:srgbClr val="000000"/>
                </a:solidFill>
                <a:latin typeface="Calibri (Body)"/>
              </a:endParaRPr>
            </a:p>
          </p:txBody>
        </p:sp>
        <p:grpSp>
          <p:nvGrpSpPr>
            <p:cNvPr id="49" name="Group 48">
              <a:extLst>
                <a:ext uri="{FF2B5EF4-FFF2-40B4-BE49-F238E27FC236}">
                  <a16:creationId xmlns:a16="http://schemas.microsoft.com/office/drawing/2014/main" id="{26EEBD1F-49C4-BD3A-FC1E-944060BB5775}"/>
                </a:ext>
              </a:extLst>
            </p:cNvPr>
            <p:cNvGrpSpPr/>
            <p:nvPr/>
          </p:nvGrpSpPr>
          <p:grpSpPr>
            <a:xfrm>
              <a:off x="18658" y="436598"/>
              <a:ext cx="255036" cy="823507"/>
              <a:chOff x="6054691" y="411345"/>
              <a:chExt cx="439740" cy="793390"/>
            </a:xfrm>
          </p:grpSpPr>
          <p:sp>
            <p:nvSpPr>
              <p:cNvPr id="52" name="Freeform 83">
                <a:extLst>
                  <a:ext uri="{FF2B5EF4-FFF2-40B4-BE49-F238E27FC236}">
                    <a16:creationId xmlns:a16="http://schemas.microsoft.com/office/drawing/2014/main" id="{D1A5A3EA-C92F-5AB6-FE87-D4FCFF9ABAEA}"/>
                  </a:ext>
                </a:extLst>
              </p:cNvPr>
              <p:cNvSpPr>
                <a:spLocks/>
              </p:cNvSpPr>
              <p:nvPr/>
            </p:nvSpPr>
            <p:spPr bwMode="auto">
              <a:xfrm rot="4798356">
                <a:off x="6115275" y="825579"/>
                <a:ext cx="485517" cy="272795"/>
              </a:xfrm>
              <a:custGeom>
                <a:avLst/>
                <a:gdLst>
                  <a:gd name="T0" fmla="+- 0 1314 712"/>
                  <a:gd name="T1" fmla="*/ T0 w 785"/>
                  <a:gd name="T2" fmla="+- 0 2537 2537"/>
                  <a:gd name="T3" fmla="*/ 2537 h 468"/>
                  <a:gd name="T4" fmla="+- 0 1253 712"/>
                  <a:gd name="T5" fmla="*/ T4 w 785"/>
                  <a:gd name="T6" fmla="+- 0 2547 2537"/>
                  <a:gd name="T7" fmla="*/ 2547 h 468"/>
                  <a:gd name="T8" fmla="+- 0 1192 712"/>
                  <a:gd name="T9" fmla="*/ T8 w 785"/>
                  <a:gd name="T10" fmla="+- 0 2567 2537"/>
                  <a:gd name="T11" fmla="*/ 2567 h 468"/>
                  <a:gd name="T12" fmla="+- 0 1131 712"/>
                  <a:gd name="T13" fmla="*/ T12 w 785"/>
                  <a:gd name="T14" fmla="+- 0 2596 2537"/>
                  <a:gd name="T15" fmla="*/ 2596 h 468"/>
                  <a:gd name="T16" fmla="+- 0 1071 712"/>
                  <a:gd name="T17" fmla="*/ T16 w 785"/>
                  <a:gd name="T18" fmla="+- 0 2633 2537"/>
                  <a:gd name="T19" fmla="*/ 2633 h 468"/>
                  <a:gd name="T20" fmla="+- 0 1013 712"/>
                  <a:gd name="T21" fmla="*/ T20 w 785"/>
                  <a:gd name="T22" fmla="+- 0 2676 2537"/>
                  <a:gd name="T23" fmla="*/ 2676 h 468"/>
                  <a:gd name="T24" fmla="+- 0 956 712"/>
                  <a:gd name="T25" fmla="*/ T24 w 785"/>
                  <a:gd name="T26" fmla="+- 0 2725 2537"/>
                  <a:gd name="T27" fmla="*/ 2725 h 468"/>
                  <a:gd name="T28" fmla="+- 0 902 712"/>
                  <a:gd name="T29" fmla="*/ T28 w 785"/>
                  <a:gd name="T30" fmla="+- 0 2777 2537"/>
                  <a:gd name="T31" fmla="*/ 2777 h 468"/>
                  <a:gd name="T32" fmla="+- 0 850 712"/>
                  <a:gd name="T33" fmla="*/ T32 w 785"/>
                  <a:gd name="T34" fmla="+- 0 2833 2537"/>
                  <a:gd name="T35" fmla="*/ 2833 h 468"/>
                  <a:gd name="T36" fmla="+- 0 800 712"/>
                  <a:gd name="T37" fmla="*/ T36 w 785"/>
                  <a:gd name="T38" fmla="+- 0 2890 2537"/>
                  <a:gd name="T39" fmla="*/ 2890 h 468"/>
                  <a:gd name="T40" fmla="+- 0 754 712"/>
                  <a:gd name="T41" fmla="*/ T40 w 785"/>
                  <a:gd name="T42" fmla="+- 0 2948 2537"/>
                  <a:gd name="T43" fmla="*/ 2948 h 468"/>
                  <a:gd name="T44" fmla="+- 0 712 712"/>
                  <a:gd name="T45" fmla="*/ T44 w 785"/>
                  <a:gd name="T46" fmla="+- 0 3005 2537"/>
                  <a:gd name="T47" fmla="*/ 3005 h 468"/>
                  <a:gd name="T48" fmla="+- 0 750 712"/>
                  <a:gd name="T49" fmla="*/ T48 w 785"/>
                  <a:gd name="T50" fmla="+- 0 2959 2537"/>
                  <a:gd name="T51" fmla="*/ 2959 h 468"/>
                  <a:gd name="T52" fmla="+- 0 802 712"/>
                  <a:gd name="T53" fmla="*/ T52 w 785"/>
                  <a:gd name="T54" fmla="+- 0 2910 2537"/>
                  <a:gd name="T55" fmla="*/ 2910 h 468"/>
                  <a:gd name="T56" fmla="+- 0 865 712"/>
                  <a:gd name="T57" fmla="*/ T56 w 785"/>
                  <a:gd name="T58" fmla="+- 0 2858 2537"/>
                  <a:gd name="T59" fmla="*/ 2858 h 468"/>
                  <a:gd name="T60" fmla="+- 0 936 712"/>
                  <a:gd name="T61" fmla="*/ T60 w 785"/>
                  <a:gd name="T62" fmla="+- 0 2806 2537"/>
                  <a:gd name="T63" fmla="*/ 2806 h 468"/>
                  <a:gd name="T64" fmla="+- 0 1013 712"/>
                  <a:gd name="T65" fmla="*/ T64 w 785"/>
                  <a:gd name="T66" fmla="+- 0 2756 2537"/>
                  <a:gd name="T67" fmla="*/ 2756 h 468"/>
                  <a:gd name="T68" fmla="+- 0 1094 712"/>
                  <a:gd name="T69" fmla="*/ T68 w 785"/>
                  <a:gd name="T70" fmla="+- 0 2709 2537"/>
                  <a:gd name="T71" fmla="*/ 2709 h 468"/>
                  <a:gd name="T72" fmla="+- 0 1177 712"/>
                  <a:gd name="T73" fmla="*/ T72 w 785"/>
                  <a:gd name="T74" fmla="+- 0 2668 2537"/>
                  <a:gd name="T75" fmla="*/ 2668 h 468"/>
                  <a:gd name="T76" fmla="+- 0 1259 712"/>
                  <a:gd name="T77" fmla="*/ T76 w 785"/>
                  <a:gd name="T78" fmla="+- 0 2631 2537"/>
                  <a:gd name="T79" fmla="*/ 2631 h 468"/>
                  <a:gd name="T80" fmla="+- 0 1320 712"/>
                  <a:gd name="T81" fmla="*/ T80 w 785"/>
                  <a:gd name="T82" fmla="+- 0 2609 2537"/>
                  <a:gd name="T83" fmla="*/ 2609 h 468"/>
                  <a:gd name="T84" fmla="+- 0 1389 712"/>
                  <a:gd name="T85" fmla="*/ T84 w 785"/>
                  <a:gd name="T86" fmla="+- 0 2595 2537"/>
                  <a:gd name="T87" fmla="*/ 2595 h 468"/>
                  <a:gd name="T88" fmla="+- 0 1496 712"/>
                  <a:gd name="T89" fmla="*/ T88 w 785"/>
                  <a:gd name="T90" fmla="+- 0 2579 2537"/>
                  <a:gd name="T91" fmla="*/ 2579 h 468"/>
                  <a:gd name="T92" fmla="+- 0 1436 712"/>
                  <a:gd name="T93" fmla="*/ T92 w 785"/>
                  <a:gd name="T94" fmla="+- 0 2552 2537"/>
                  <a:gd name="T95" fmla="*/ 2552 h 468"/>
                  <a:gd name="T96" fmla="+- 0 1376 712"/>
                  <a:gd name="T97" fmla="*/ T96 w 785"/>
                  <a:gd name="T98" fmla="+- 0 2538 2537"/>
                  <a:gd name="T99" fmla="*/ 2538 h 468"/>
                  <a:gd name="T100" fmla="+- 0 1314 712"/>
                  <a:gd name="T101" fmla="*/ T100 w 785"/>
                  <a:gd name="T102" fmla="+- 0 2537 2537"/>
                  <a:gd name="T103" fmla="*/ 2537 h 4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785" h="468">
                    <a:moveTo>
                      <a:pt x="602" y="0"/>
                    </a:moveTo>
                    <a:lnTo>
                      <a:pt x="541" y="10"/>
                    </a:lnTo>
                    <a:lnTo>
                      <a:pt x="480" y="30"/>
                    </a:lnTo>
                    <a:lnTo>
                      <a:pt x="419" y="59"/>
                    </a:lnTo>
                    <a:lnTo>
                      <a:pt x="359" y="96"/>
                    </a:lnTo>
                    <a:lnTo>
                      <a:pt x="301" y="139"/>
                    </a:lnTo>
                    <a:lnTo>
                      <a:pt x="244" y="188"/>
                    </a:lnTo>
                    <a:lnTo>
                      <a:pt x="190" y="240"/>
                    </a:lnTo>
                    <a:lnTo>
                      <a:pt x="138" y="296"/>
                    </a:lnTo>
                    <a:lnTo>
                      <a:pt x="88" y="353"/>
                    </a:lnTo>
                    <a:lnTo>
                      <a:pt x="42" y="411"/>
                    </a:lnTo>
                    <a:lnTo>
                      <a:pt x="0" y="468"/>
                    </a:lnTo>
                    <a:lnTo>
                      <a:pt x="38" y="422"/>
                    </a:lnTo>
                    <a:lnTo>
                      <a:pt x="90" y="373"/>
                    </a:lnTo>
                    <a:lnTo>
                      <a:pt x="153" y="321"/>
                    </a:lnTo>
                    <a:lnTo>
                      <a:pt x="224" y="269"/>
                    </a:lnTo>
                    <a:lnTo>
                      <a:pt x="301" y="219"/>
                    </a:lnTo>
                    <a:lnTo>
                      <a:pt x="382" y="172"/>
                    </a:lnTo>
                    <a:lnTo>
                      <a:pt x="465" y="131"/>
                    </a:lnTo>
                    <a:lnTo>
                      <a:pt x="547" y="94"/>
                    </a:lnTo>
                    <a:lnTo>
                      <a:pt x="608" y="72"/>
                    </a:lnTo>
                    <a:lnTo>
                      <a:pt x="677" y="58"/>
                    </a:lnTo>
                    <a:lnTo>
                      <a:pt x="784" y="42"/>
                    </a:lnTo>
                    <a:lnTo>
                      <a:pt x="724" y="15"/>
                    </a:lnTo>
                    <a:lnTo>
                      <a:pt x="664" y="1"/>
                    </a:lnTo>
                    <a:lnTo>
                      <a:pt x="602" y="0"/>
                    </a:lnTo>
                    <a:close/>
                  </a:path>
                </a:pathLst>
              </a:custGeom>
              <a:solidFill>
                <a:srgbClr val="1A1A1B">
                  <a:alpha val="50000"/>
                </a:srgbClr>
              </a:solidFill>
              <a:ln>
                <a:noFill/>
              </a:ln>
            </p:spPr>
            <p:txBody>
              <a:bodyPr rot="0" vert="horz" wrap="square" lIns="137160" tIns="68580" rIns="137160" bIns="68580" anchor="t" anchorCtr="0" upright="1">
                <a:noAutofit/>
              </a:bodyPr>
              <a:lstStyle/>
              <a:p>
                <a:pPr defTabSz="1371600">
                  <a:defRPr/>
                </a:pPr>
                <a:endParaRPr lang="en-US" sz="2700">
                  <a:solidFill>
                    <a:srgbClr val="000000"/>
                  </a:solidFill>
                  <a:latin typeface="Calibri (Body)"/>
                </a:endParaRPr>
              </a:p>
            </p:txBody>
          </p:sp>
          <p:sp>
            <p:nvSpPr>
              <p:cNvPr id="53" name="Freeform 83">
                <a:extLst>
                  <a:ext uri="{FF2B5EF4-FFF2-40B4-BE49-F238E27FC236}">
                    <a16:creationId xmlns:a16="http://schemas.microsoft.com/office/drawing/2014/main" id="{CA8EB0A9-BA19-A27A-446A-0613F084DE04}"/>
                  </a:ext>
                </a:extLst>
              </p:cNvPr>
              <p:cNvSpPr>
                <a:spLocks/>
              </p:cNvSpPr>
              <p:nvPr/>
            </p:nvSpPr>
            <p:spPr bwMode="auto">
              <a:xfrm rot="15789768">
                <a:off x="5937901" y="528135"/>
                <a:ext cx="506376" cy="272795"/>
              </a:xfrm>
              <a:custGeom>
                <a:avLst/>
                <a:gdLst>
                  <a:gd name="T0" fmla="+- 0 1314 712"/>
                  <a:gd name="T1" fmla="*/ T0 w 785"/>
                  <a:gd name="T2" fmla="+- 0 2537 2537"/>
                  <a:gd name="T3" fmla="*/ 2537 h 468"/>
                  <a:gd name="T4" fmla="+- 0 1253 712"/>
                  <a:gd name="T5" fmla="*/ T4 w 785"/>
                  <a:gd name="T6" fmla="+- 0 2547 2537"/>
                  <a:gd name="T7" fmla="*/ 2547 h 468"/>
                  <a:gd name="T8" fmla="+- 0 1192 712"/>
                  <a:gd name="T9" fmla="*/ T8 w 785"/>
                  <a:gd name="T10" fmla="+- 0 2567 2537"/>
                  <a:gd name="T11" fmla="*/ 2567 h 468"/>
                  <a:gd name="T12" fmla="+- 0 1131 712"/>
                  <a:gd name="T13" fmla="*/ T12 w 785"/>
                  <a:gd name="T14" fmla="+- 0 2596 2537"/>
                  <a:gd name="T15" fmla="*/ 2596 h 468"/>
                  <a:gd name="T16" fmla="+- 0 1071 712"/>
                  <a:gd name="T17" fmla="*/ T16 w 785"/>
                  <a:gd name="T18" fmla="+- 0 2633 2537"/>
                  <a:gd name="T19" fmla="*/ 2633 h 468"/>
                  <a:gd name="T20" fmla="+- 0 1013 712"/>
                  <a:gd name="T21" fmla="*/ T20 w 785"/>
                  <a:gd name="T22" fmla="+- 0 2676 2537"/>
                  <a:gd name="T23" fmla="*/ 2676 h 468"/>
                  <a:gd name="T24" fmla="+- 0 956 712"/>
                  <a:gd name="T25" fmla="*/ T24 w 785"/>
                  <a:gd name="T26" fmla="+- 0 2725 2537"/>
                  <a:gd name="T27" fmla="*/ 2725 h 468"/>
                  <a:gd name="T28" fmla="+- 0 902 712"/>
                  <a:gd name="T29" fmla="*/ T28 w 785"/>
                  <a:gd name="T30" fmla="+- 0 2777 2537"/>
                  <a:gd name="T31" fmla="*/ 2777 h 468"/>
                  <a:gd name="T32" fmla="+- 0 850 712"/>
                  <a:gd name="T33" fmla="*/ T32 w 785"/>
                  <a:gd name="T34" fmla="+- 0 2833 2537"/>
                  <a:gd name="T35" fmla="*/ 2833 h 468"/>
                  <a:gd name="T36" fmla="+- 0 800 712"/>
                  <a:gd name="T37" fmla="*/ T36 w 785"/>
                  <a:gd name="T38" fmla="+- 0 2890 2537"/>
                  <a:gd name="T39" fmla="*/ 2890 h 468"/>
                  <a:gd name="T40" fmla="+- 0 754 712"/>
                  <a:gd name="T41" fmla="*/ T40 w 785"/>
                  <a:gd name="T42" fmla="+- 0 2948 2537"/>
                  <a:gd name="T43" fmla="*/ 2948 h 468"/>
                  <a:gd name="T44" fmla="+- 0 712 712"/>
                  <a:gd name="T45" fmla="*/ T44 w 785"/>
                  <a:gd name="T46" fmla="+- 0 3005 2537"/>
                  <a:gd name="T47" fmla="*/ 3005 h 468"/>
                  <a:gd name="T48" fmla="+- 0 750 712"/>
                  <a:gd name="T49" fmla="*/ T48 w 785"/>
                  <a:gd name="T50" fmla="+- 0 2959 2537"/>
                  <a:gd name="T51" fmla="*/ 2959 h 468"/>
                  <a:gd name="T52" fmla="+- 0 802 712"/>
                  <a:gd name="T53" fmla="*/ T52 w 785"/>
                  <a:gd name="T54" fmla="+- 0 2910 2537"/>
                  <a:gd name="T55" fmla="*/ 2910 h 468"/>
                  <a:gd name="T56" fmla="+- 0 865 712"/>
                  <a:gd name="T57" fmla="*/ T56 w 785"/>
                  <a:gd name="T58" fmla="+- 0 2858 2537"/>
                  <a:gd name="T59" fmla="*/ 2858 h 468"/>
                  <a:gd name="T60" fmla="+- 0 936 712"/>
                  <a:gd name="T61" fmla="*/ T60 w 785"/>
                  <a:gd name="T62" fmla="+- 0 2806 2537"/>
                  <a:gd name="T63" fmla="*/ 2806 h 468"/>
                  <a:gd name="T64" fmla="+- 0 1013 712"/>
                  <a:gd name="T65" fmla="*/ T64 w 785"/>
                  <a:gd name="T66" fmla="+- 0 2756 2537"/>
                  <a:gd name="T67" fmla="*/ 2756 h 468"/>
                  <a:gd name="T68" fmla="+- 0 1094 712"/>
                  <a:gd name="T69" fmla="*/ T68 w 785"/>
                  <a:gd name="T70" fmla="+- 0 2709 2537"/>
                  <a:gd name="T71" fmla="*/ 2709 h 468"/>
                  <a:gd name="T72" fmla="+- 0 1177 712"/>
                  <a:gd name="T73" fmla="*/ T72 w 785"/>
                  <a:gd name="T74" fmla="+- 0 2668 2537"/>
                  <a:gd name="T75" fmla="*/ 2668 h 468"/>
                  <a:gd name="T76" fmla="+- 0 1259 712"/>
                  <a:gd name="T77" fmla="*/ T76 w 785"/>
                  <a:gd name="T78" fmla="+- 0 2631 2537"/>
                  <a:gd name="T79" fmla="*/ 2631 h 468"/>
                  <a:gd name="T80" fmla="+- 0 1320 712"/>
                  <a:gd name="T81" fmla="*/ T80 w 785"/>
                  <a:gd name="T82" fmla="+- 0 2609 2537"/>
                  <a:gd name="T83" fmla="*/ 2609 h 468"/>
                  <a:gd name="T84" fmla="+- 0 1389 712"/>
                  <a:gd name="T85" fmla="*/ T84 w 785"/>
                  <a:gd name="T86" fmla="+- 0 2595 2537"/>
                  <a:gd name="T87" fmla="*/ 2595 h 468"/>
                  <a:gd name="T88" fmla="+- 0 1496 712"/>
                  <a:gd name="T89" fmla="*/ T88 w 785"/>
                  <a:gd name="T90" fmla="+- 0 2579 2537"/>
                  <a:gd name="T91" fmla="*/ 2579 h 468"/>
                  <a:gd name="T92" fmla="+- 0 1436 712"/>
                  <a:gd name="T93" fmla="*/ T92 w 785"/>
                  <a:gd name="T94" fmla="+- 0 2552 2537"/>
                  <a:gd name="T95" fmla="*/ 2552 h 468"/>
                  <a:gd name="T96" fmla="+- 0 1376 712"/>
                  <a:gd name="T97" fmla="*/ T96 w 785"/>
                  <a:gd name="T98" fmla="+- 0 2538 2537"/>
                  <a:gd name="T99" fmla="*/ 2538 h 468"/>
                  <a:gd name="T100" fmla="+- 0 1314 712"/>
                  <a:gd name="T101" fmla="*/ T100 w 785"/>
                  <a:gd name="T102" fmla="+- 0 2537 2537"/>
                  <a:gd name="T103" fmla="*/ 2537 h 4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785" h="468">
                    <a:moveTo>
                      <a:pt x="602" y="0"/>
                    </a:moveTo>
                    <a:lnTo>
                      <a:pt x="541" y="10"/>
                    </a:lnTo>
                    <a:lnTo>
                      <a:pt x="480" y="30"/>
                    </a:lnTo>
                    <a:lnTo>
                      <a:pt x="419" y="59"/>
                    </a:lnTo>
                    <a:lnTo>
                      <a:pt x="359" y="96"/>
                    </a:lnTo>
                    <a:lnTo>
                      <a:pt x="301" y="139"/>
                    </a:lnTo>
                    <a:lnTo>
                      <a:pt x="244" y="188"/>
                    </a:lnTo>
                    <a:lnTo>
                      <a:pt x="190" y="240"/>
                    </a:lnTo>
                    <a:lnTo>
                      <a:pt x="138" y="296"/>
                    </a:lnTo>
                    <a:lnTo>
                      <a:pt x="88" y="353"/>
                    </a:lnTo>
                    <a:lnTo>
                      <a:pt x="42" y="411"/>
                    </a:lnTo>
                    <a:lnTo>
                      <a:pt x="0" y="468"/>
                    </a:lnTo>
                    <a:lnTo>
                      <a:pt x="38" y="422"/>
                    </a:lnTo>
                    <a:lnTo>
                      <a:pt x="90" y="373"/>
                    </a:lnTo>
                    <a:lnTo>
                      <a:pt x="153" y="321"/>
                    </a:lnTo>
                    <a:lnTo>
                      <a:pt x="224" y="269"/>
                    </a:lnTo>
                    <a:lnTo>
                      <a:pt x="301" y="219"/>
                    </a:lnTo>
                    <a:lnTo>
                      <a:pt x="382" y="172"/>
                    </a:lnTo>
                    <a:lnTo>
                      <a:pt x="465" y="131"/>
                    </a:lnTo>
                    <a:lnTo>
                      <a:pt x="547" y="94"/>
                    </a:lnTo>
                    <a:lnTo>
                      <a:pt x="608" y="72"/>
                    </a:lnTo>
                    <a:lnTo>
                      <a:pt x="677" y="58"/>
                    </a:lnTo>
                    <a:lnTo>
                      <a:pt x="784" y="42"/>
                    </a:lnTo>
                    <a:lnTo>
                      <a:pt x="724" y="15"/>
                    </a:lnTo>
                    <a:lnTo>
                      <a:pt x="664" y="1"/>
                    </a:lnTo>
                    <a:lnTo>
                      <a:pt x="602" y="0"/>
                    </a:lnTo>
                    <a:close/>
                  </a:path>
                </a:pathLst>
              </a:custGeom>
              <a:solidFill>
                <a:srgbClr val="1A1A1B">
                  <a:alpha val="50000"/>
                </a:srgbClr>
              </a:solidFill>
              <a:ln>
                <a:noFill/>
              </a:ln>
            </p:spPr>
            <p:txBody>
              <a:bodyPr rot="0" vert="horz" wrap="square" lIns="137160" tIns="68580" rIns="137160" bIns="68580" anchor="t" anchorCtr="0" upright="1">
                <a:noAutofit/>
              </a:bodyPr>
              <a:lstStyle/>
              <a:p>
                <a:pPr defTabSz="1371600">
                  <a:defRPr/>
                </a:pPr>
                <a:endParaRPr lang="en-US" sz="2700">
                  <a:solidFill>
                    <a:srgbClr val="000000"/>
                  </a:solidFill>
                  <a:latin typeface="Calibri (Body)"/>
                </a:endParaRPr>
              </a:p>
            </p:txBody>
          </p:sp>
        </p:grpSp>
        <p:sp>
          <p:nvSpPr>
            <p:cNvPr id="50" name="TextBox 49">
              <a:extLst>
                <a:ext uri="{FF2B5EF4-FFF2-40B4-BE49-F238E27FC236}">
                  <a16:creationId xmlns:a16="http://schemas.microsoft.com/office/drawing/2014/main" id="{5C95603A-9F65-DE54-5B2A-B9A1BE1E7675}"/>
                </a:ext>
              </a:extLst>
            </p:cNvPr>
            <p:cNvSpPr txBox="1"/>
            <p:nvPr/>
          </p:nvSpPr>
          <p:spPr>
            <a:xfrm>
              <a:off x="-330040" y="676709"/>
              <a:ext cx="6545940" cy="677109"/>
            </a:xfrm>
            <a:prstGeom prst="rect">
              <a:avLst/>
            </a:prstGeom>
            <a:noFill/>
            <a:ln>
              <a:noFill/>
            </a:ln>
          </p:spPr>
          <p:txBody>
            <a:bodyPr wrap="square" rtlCol="0" anchor="t">
              <a:spAutoFit/>
            </a:bodyPr>
            <a:lstStyle>
              <a:defPPr>
                <a:defRPr lang="en-US"/>
              </a:defPPr>
              <a:lvl1pPr algn="ctr">
                <a:defRPr sz="2682" b="1" spc="122">
                  <a:solidFill>
                    <a:schemeClr val="tx2"/>
                  </a:solidFill>
                  <a:latin typeface="Nunito Sans" pitchFamily="2" charset="77"/>
                  <a:ea typeface="Source Sans Pro" panose="020B0503030403020204" pitchFamily="34" charset="0"/>
                  <a:cs typeface="Lato Heavy" panose="020F0502020204030203" pitchFamily="34" charset="0"/>
                </a:defRPr>
              </a:lvl1pPr>
            </a:lstStyle>
            <a:p>
              <a:pPr defTabSz="1371600">
                <a:defRPr/>
              </a:pPr>
              <a:r>
                <a:rPr lang="en-US" sz="3000" spc="183">
                  <a:solidFill>
                    <a:srgbClr val="3E5F65">
                      <a:lumMod val="75000"/>
                    </a:srgbClr>
                  </a:solidFill>
                  <a:latin typeface="Nunito Sans ExtraLight" pitchFamily="2" charset="0"/>
                </a:rPr>
                <a:t>OWWSC- Wastewater Sector at a Glance</a:t>
              </a:r>
            </a:p>
            <a:p>
              <a:pPr defTabSz="1371600">
                <a:defRPr/>
              </a:pPr>
              <a:endParaRPr lang="en-US" sz="3000" spc="183">
                <a:solidFill>
                  <a:srgbClr val="3E5F65">
                    <a:lumMod val="75000"/>
                  </a:srgbClr>
                </a:solidFill>
                <a:latin typeface="Nunito Sans ExtraLight" pitchFamily="2" charset="0"/>
              </a:endParaRPr>
            </a:p>
          </p:txBody>
        </p:sp>
        <p:pic>
          <p:nvPicPr>
            <p:cNvPr id="51" name="Picture 50" descr="A blue water droplet and a drop of water&#10;&#10;Description automatically generated">
              <a:extLst>
                <a:ext uri="{FF2B5EF4-FFF2-40B4-BE49-F238E27FC236}">
                  <a16:creationId xmlns:a16="http://schemas.microsoft.com/office/drawing/2014/main" id="{D8826021-23FD-06EA-1237-0615D83450F9}"/>
                </a:ext>
              </a:extLst>
            </p:cNvPr>
            <p:cNvPicPr>
              <a:picLocks noChangeAspect="1"/>
            </p:cNvPicPr>
            <p:nvPr/>
          </p:nvPicPr>
          <p:blipFill>
            <a:blip r:embed="rId12" cstate="print">
              <a:alphaModFix amt="20000"/>
              <a:extLst>
                <a:ext uri="{28A0092B-C50C-407E-A947-70E740481C1C}">
                  <a14:useLocalDpi xmlns:a14="http://schemas.microsoft.com/office/drawing/2010/main" val="0"/>
                </a:ext>
              </a:extLst>
            </a:blip>
            <a:stretch>
              <a:fillRect/>
            </a:stretch>
          </p:blipFill>
          <p:spPr>
            <a:xfrm>
              <a:off x="5738614" y="446523"/>
              <a:ext cx="785278" cy="829727"/>
            </a:xfrm>
            <a:prstGeom prst="rect">
              <a:avLst/>
            </a:prstGeom>
          </p:spPr>
        </p:pic>
      </p:grpSp>
    </p:spTree>
    <p:extLst>
      <p:ext uri="{BB962C8B-B14F-4D97-AF65-F5344CB8AC3E}">
        <p14:creationId xmlns:p14="http://schemas.microsoft.com/office/powerpoint/2010/main" val="244784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D245F-6128-26D6-E52F-73818A798ED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95EF4A-CDF6-695C-09F1-A83002885209}"/>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58AB0669-D289-7C6F-6289-3B6C918FAF61}"/>
              </a:ext>
            </a:extLst>
          </p:cNvPr>
          <p:cNvPicPr>
            <a:picLocks noChangeAspect="1"/>
          </p:cNvPicPr>
          <p:nvPr/>
        </p:nvPicPr>
        <p:blipFill>
          <a:blip r:embed="rId3"/>
          <a:stretch>
            <a:fillRect/>
          </a:stretch>
        </p:blipFill>
        <p:spPr>
          <a:xfrm>
            <a:off x="371630" y="8668586"/>
            <a:ext cx="2160683" cy="1368344"/>
          </a:xfrm>
          <a:prstGeom prst="rect">
            <a:avLst/>
          </a:prstGeom>
        </p:spPr>
      </p:pic>
      <p:grpSp>
        <p:nvGrpSpPr>
          <p:cNvPr id="4" name="Group 3">
            <a:extLst>
              <a:ext uri="{FF2B5EF4-FFF2-40B4-BE49-F238E27FC236}">
                <a16:creationId xmlns:a16="http://schemas.microsoft.com/office/drawing/2014/main" id="{F1A79502-56B3-6321-6152-82A90C4CFB84}"/>
              </a:ext>
            </a:extLst>
          </p:cNvPr>
          <p:cNvGrpSpPr/>
          <p:nvPr/>
        </p:nvGrpSpPr>
        <p:grpSpPr>
          <a:xfrm>
            <a:off x="883334" y="2737640"/>
            <a:ext cx="4584159" cy="5228930"/>
            <a:chOff x="-6004" y="1797928"/>
            <a:chExt cx="2491734" cy="3031817"/>
          </a:xfrm>
        </p:grpSpPr>
        <p:pic>
          <p:nvPicPr>
            <p:cNvPr id="5" name="Picture 4">
              <a:extLst>
                <a:ext uri="{FF2B5EF4-FFF2-40B4-BE49-F238E27FC236}">
                  <a16:creationId xmlns:a16="http://schemas.microsoft.com/office/drawing/2014/main" id="{9840162A-DC04-EA3C-163D-F083BB24A135}"/>
                </a:ext>
              </a:extLst>
            </p:cNvPr>
            <p:cNvPicPr>
              <a:picLocks noChangeAspect="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6004" y="1797928"/>
              <a:ext cx="2491734" cy="3031817"/>
            </a:xfrm>
            <a:prstGeom prst="ellipse">
              <a:avLst/>
            </a:prstGeom>
            <a:ln>
              <a:noFill/>
            </a:ln>
            <a:effectLst>
              <a:softEdge rad="112500"/>
            </a:effectLst>
          </p:spPr>
        </p:pic>
        <p:sp>
          <p:nvSpPr>
            <p:cNvPr id="6" name="Freeform 50">
              <a:extLst>
                <a:ext uri="{FF2B5EF4-FFF2-40B4-BE49-F238E27FC236}">
                  <a16:creationId xmlns:a16="http://schemas.microsoft.com/office/drawing/2014/main" id="{475518AD-65B9-483A-6758-45860A353E7C}"/>
                </a:ext>
              </a:extLst>
            </p:cNvPr>
            <p:cNvSpPr/>
            <p:nvPr/>
          </p:nvSpPr>
          <p:spPr>
            <a:xfrm>
              <a:off x="1040809" y="2245228"/>
              <a:ext cx="1421211" cy="2162037"/>
            </a:xfrm>
            <a:custGeom>
              <a:avLst/>
              <a:gdLst>
                <a:gd name="connsiteX0" fmla="*/ 0 w 2343583"/>
                <a:gd name="connsiteY0" fmla="*/ 2677472 h 3771167"/>
                <a:gd name="connsiteX1" fmla="*/ 11953 w 2343583"/>
                <a:gd name="connsiteY1" fmla="*/ 2647590 h 3771167"/>
                <a:gd name="connsiteX2" fmla="*/ 23906 w 2343583"/>
                <a:gd name="connsiteY2" fmla="*/ 2629661 h 3771167"/>
                <a:gd name="connsiteX3" fmla="*/ 29882 w 2343583"/>
                <a:gd name="connsiteY3" fmla="*/ 2581849 h 3771167"/>
                <a:gd name="connsiteX4" fmla="*/ 47812 w 2343583"/>
                <a:gd name="connsiteY4" fmla="*/ 2528061 h 3771167"/>
                <a:gd name="connsiteX5" fmla="*/ 71718 w 2343583"/>
                <a:gd name="connsiteY5" fmla="*/ 2462320 h 3771167"/>
                <a:gd name="connsiteX6" fmla="*/ 83670 w 2343583"/>
                <a:gd name="connsiteY6" fmla="*/ 2396578 h 3771167"/>
                <a:gd name="connsiteX7" fmla="*/ 95623 w 2343583"/>
                <a:gd name="connsiteY7" fmla="*/ 2354743 h 3771167"/>
                <a:gd name="connsiteX8" fmla="*/ 101600 w 2343583"/>
                <a:gd name="connsiteY8" fmla="*/ 2318884 h 3771167"/>
                <a:gd name="connsiteX9" fmla="*/ 113553 w 2343583"/>
                <a:gd name="connsiteY9" fmla="*/ 2283025 h 3771167"/>
                <a:gd name="connsiteX10" fmla="*/ 119529 w 2343583"/>
                <a:gd name="connsiteY10" fmla="*/ 2265096 h 3771167"/>
                <a:gd name="connsiteX11" fmla="*/ 131482 w 2343583"/>
                <a:gd name="connsiteY11" fmla="*/ 2247167 h 3771167"/>
                <a:gd name="connsiteX12" fmla="*/ 149412 w 2343583"/>
                <a:gd name="connsiteY12" fmla="*/ 2157520 h 3771167"/>
                <a:gd name="connsiteX13" fmla="*/ 161365 w 2343583"/>
                <a:gd name="connsiteY13" fmla="*/ 2121661 h 3771167"/>
                <a:gd name="connsiteX14" fmla="*/ 179294 w 2343583"/>
                <a:gd name="connsiteY14" fmla="*/ 2073849 h 3771167"/>
                <a:gd name="connsiteX15" fmla="*/ 197223 w 2343583"/>
                <a:gd name="connsiteY15" fmla="*/ 2037990 h 3771167"/>
                <a:gd name="connsiteX16" fmla="*/ 203200 w 2343583"/>
                <a:gd name="connsiteY16" fmla="*/ 2008108 h 3771167"/>
                <a:gd name="connsiteX17" fmla="*/ 215153 w 2343583"/>
                <a:gd name="connsiteY17" fmla="*/ 1972249 h 3771167"/>
                <a:gd name="connsiteX18" fmla="*/ 233082 w 2343583"/>
                <a:gd name="connsiteY18" fmla="*/ 1924437 h 3771167"/>
                <a:gd name="connsiteX19" fmla="*/ 239059 w 2343583"/>
                <a:gd name="connsiteY19" fmla="*/ 1882602 h 3771167"/>
                <a:gd name="connsiteX20" fmla="*/ 245035 w 2343583"/>
                <a:gd name="connsiteY20" fmla="*/ 1858696 h 3771167"/>
                <a:gd name="connsiteX21" fmla="*/ 262965 w 2343583"/>
                <a:gd name="connsiteY21" fmla="*/ 1781002 h 3771167"/>
                <a:gd name="connsiteX22" fmla="*/ 286870 w 2343583"/>
                <a:gd name="connsiteY22" fmla="*/ 1697331 h 3771167"/>
                <a:gd name="connsiteX23" fmla="*/ 292847 w 2343583"/>
                <a:gd name="connsiteY23" fmla="*/ 1679402 h 3771167"/>
                <a:gd name="connsiteX24" fmla="*/ 304800 w 2343583"/>
                <a:gd name="connsiteY24" fmla="*/ 1661472 h 3771167"/>
                <a:gd name="connsiteX25" fmla="*/ 310776 w 2343583"/>
                <a:gd name="connsiteY25" fmla="*/ 1631590 h 3771167"/>
                <a:gd name="connsiteX26" fmla="*/ 316753 w 2343583"/>
                <a:gd name="connsiteY26" fmla="*/ 1613661 h 3771167"/>
                <a:gd name="connsiteX27" fmla="*/ 304800 w 2343583"/>
                <a:gd name="connsiteY27" fmla="*/ 1565849 h 3771167"/>
                <a:gd name="connsiteX28" fmla="*/ 280894 w 2343583"/>
                <a:gd name="connsiteY28" fmla="*/ 1529990 h 3771167"/>
                <a:gd name="connsiteX29" fmla="*/ 268941 w 2343583"/>
                <a:gd name="connsiteY29" fmla="*/ 1494131 h 3771167"/>
                <a:gd name="connsiteX30" fmla="*/ 245035 w 2343583"/>
                <a:gd name="connsiteY30" fmla="*/ 1452296 h 3771167"/>
                <a:gd name="connsiteX31" fmla="*/ 239059 w 2343583"/>
                <a:gd name="connsiteY31" fmla="*/ 1434367 h 3771167"/>
                <a:gd name="connsiteX32" fmla="*/ 215153 w 2343583"/>
                <a:gd name="connsiteY32" fmla="*/ 1398508 h 3771167"/>
                <a:gd name="connsiteX33" fmla="*/ 191247 w 2343583"/>
                <a:gd name="connsiteY33" fmla="*/ 1362649 h 3771167"/>
                <a:gd name="connsiteX34" fmla="*/ 173318 w 2343583"/>
                <a:gd name="connsiteY34" fmla="*/ 1314837 h 3771167"/>
                <a:gd name="connsiteX35" fmla="*/ 161365 w 2343583"/>
                <a:gd name="connsiteY35" fmla="*/ 1296908 h 3771167"/>
                <a:gd name="connsiteX36" fmla="*/ 143435 w 2343583"/>
                <a:gd name="connsiteY36" fmla="*/ 1284955 h 3771167"/>
                <a:gd name="connsiteX37" fmla="*/ 131482 w 2343583"/>
                <a:gd name="connsiteY37" fmla="*/ 1249096 h 3771167"/>
                <a:gd name="connsiteX38" fmla="*/ 125506 w 2343583"/>
                <a:gd name="connsiteY38" fmla="*/ 1231167 h 3771167"/>
                <a:gd name="connsiteX39" fmla="*/ 113553 w 2343583"/>
                <a:gd name="connsiteY39" fmla="*/ 1213237 h 3771167"/>
                <a:gd name="connsiteX40" fmla="*/ 119529 w 2343583"/>
                <a:gd name="connsiteY40" fmla="*/ 1183355 h 3771167"/>
                <a:gd name="connsiteX41" fmla="*/ 137459 w 2343583"/>
                <a:gd name="connsiteY41" fmla="*/ 1117614 h 3771167"/>
                <a:gd name="connsiteX42" fmla="*/ 131482 w 2343583"/>
                <a:gd name="connsiteY42" fmla="*/ 1087731 h 3771167"/>
                <a:gd name="connsiteX43" fmla="*/ 119529 w 2343583"/>
                <a:gd name="connsiteY43" fmla="*/ 1069802 h 3771167"/>
                <a:gd name="connsiteX44" fmla="*/ 125506 w 2343583"/>
                <a:gd name="connsiteY44" fmla="*/ 1033943 h 3771167"/>
                <a:gd name="connsiteX45" fmla="*/ 149412 w 2343583"/>
                <a:gd name="connsiteY45" fmla="*/ 992108 h 3771167"/>
                <a:gd name="connsiteX46" fmla="*/ 167341 w 2343583"/>
                <a:gd name="connsiteY46" fmla="*/ 938320 h 3771167"/>
                <a:gd name="connsiteX47" fmla="*/ 173318 w 2343583"/>
                <a:gd name="connsiteY47" fmla="*/ 920390 h 3771167"/>
                <a:gd name="connsiteX48" fmla="*/ 215153 w 2343583"/>
                <a:gd name="connsiteY48" fmla="*/ 866602 h 3771167"/>
                <a:gd name="connsiteX49" fmla="*/ 233082 w 2343583"/>
                <a:gd name="connsiteY49" fmla="*/ 830743 h 3771167"/>
                <a:gd name="connsiteX50" fmla="*/ 245035 w 2343583"/>
                <a:gd name="connsiteY50" fmla="*/ 794884 h 3771167"/>
                <a:gd name="connsiteX51" fmla="*/ 256988 w 2343583"/>
                <a:gd name="connsiteY51" fmla="*/ 776955 h 3771167"/>
                <a:gd name="connsiteX52" fmla="*/ 268941 w 2343583"/>
                <a:gd name="connsiteY52" fmla="*/ 741096 h 3771167"/>
                <a:gd name="connsiteX53" fmla="*/ 274918 w 2343583"/>
                <a:gd name="connsiteY53" fmla="*/ 723167 h 3771167"/>
                <a:gd name="connsiteX54" fmla="*/ 268941 w 2343583"/>
                <a:gd name="connsiteY54" fmla="*/ 633520 h 3771167"/>
                <a:gd name="connsiteX55" fmla="*/ 256988 w 2343583"/>
                <a:gd name="connsiteY55" fmla="*/ 597661 h 3771167"/>
                <a:gd name="connsiteX56" fmla="*/ 251012 w 2343583"/>
                <a:gd name="connsiteY56" fmla="*/ 573755 h 3771167"/>
                <a:gd name="connsiteX57" fmla="*/ 268941 w 2343583"/>
                <a:gd name="connsiteY57" fmla="*/ 561802 h 3771167"/>
                <a:gd name="connsiteX58" fmla="*/ 316753 w 2343583"/>
                <a:gd name="connsiteY58" fmla="*/ 549849 h 3771167"/>
                <a:gd name="connsiteX59" fmla="*/ 334682 w 2343583"/>
                <a:gd name="connsiteY59" fmla="*/ 531920 h 3771167"/>
                <a:gd name="connsiteX60" fmla="*/ 358588 w 2343583"/>
                <a:gd name="connsiteY60" fmla="*/ 525943 h 3771167"/>
                <a:gd name="connsiteX61" fmla="*/ 370541 w 2343583"/>
                <a:gd name="connsiteY61" fmla="*/ 508014 h 3771167"/>
                <a:gd name="connsiteX62" fmla="*/ 406400 w 2343583"/>
                <a:gd name="connsiteY62" fmla="*/ 496061 h 3771167"/>
                <a:gd name="connsiteX63" fmla="*/ 460188 w 2343583"/>
                <a:gd name="connsiteY63" fmla="*/ 519967 h 3771167"/>
                <a:gd name="connsiteX64" fmla="*/ 513976 w 2343583"/>
                <a:gd name="connsiteY64" fmla="*/ 513990 h 3771167"/>
                <a:gd name="connsiteX65" fmla="*/ 519953 w 2343583"/>
                <a:gd name="connsiteY65" fmla="*/ 490084 h 3771167"/>
                <a:gd name="connsiteX66" fmla="*/ 496047 w 2343583"/>
                <a:gd name="connsiteY66" fmla="*/ 436296 h 3771167"/>
                <a:gd name="connsiteX67" fmla="*/ 352612 w 2343583"/>
                <a:gd name="connsiteY67" fmla="*/ 418367 h 3771167"/>
                <a:gd name="connsiteX68" fmla="*/ 382494 w 2343583"/>
                <a:gd name="connsiteY68" fmla="*/ 364578 h 3771167"/>
                <a:gd name="connsiteX69" fmla="*/ 388470 w 2343583"/>
                <a:gd name="connsiteY69" fmla="*/ 286884 h 3771167"/>
                <a:gd name="connsiteX70" fmla="*/ 376518 w 2343583"/>
                <a:gd name="connsiteY70" fmla="*/ 268955 h 3771167"/>
                <a:gd name="connsiteX71" fmla="*/ 370541 w 2343583"/>
                <a:gd name="connsiteY71" fmla="*/ 251025 h 3771167"/>
                <a:gd name="connsiteX72" fmla="*/ 382494 w 2343583"/>
                <a:gd name="connsiteY72" fmla="*/ 215167 h 3771167"/>
                <a:gd name="connsiteX73" fmla="*/ 388470 w 2343583"/>
                <a:gd name="connsiteY73" fmla="*/ 185284 h 3771167"/>
                <a:gd name="connsiteX74" fmla="*/ 400423 w 2343583"/>
                <a:gd name="connsiteY74" fmla="*/ 149425 h 3771167"/>
                <a:gd name="connsiteX75" fmla="*/ 436282 w 2343583"/>
                <a:gd name="connsiteY75" fmla="*/ 29896 h 3771167"/>
                <a:gd name="connsiteX76" fmla="*/ 454212 w 2343583"/>
                <a:gd name="connsiteY76" fmla="*/ 23920 h 3771167"/>
                <a:gd name="connsiteX77" fmla="*/ 513976 w 2343583"/>
                <a:gd name="connsiteY77" fmla="*/ 5990 h 3771167"/>
                <a:gd name="connsiteX78" fmla="*/ 531906 w 2343583"/>
                <a:gd name="connsiteY78" fmla="*/ 41849 h 3771167"/>
                <a:gd name="connsiteX79" fmla="*/ 525929 w 2343583"/>
                <a:gd name="connsiteY79" fmla="*/ 77708 h 3771167"/>
                <a:gd name="connsiteX80" fmla="*/ 484094 w 2343583"/>
                <a:gd name="connsiteY80" fmla="*/ 83684 h 3771167"/>
                <a:gd name="connsiteX81" fmla="*/ 472141 w 2343583"/>
                <a:gd name="connsiteY81" fmla="*/ 101614 h 3771167"/>
                <a:gd name="connsiteX82" fmla="*/ 490070 w 2343583"/>
                <a:gd name="connsiteY82" fmla="*/ 113567 h 3771167"/>
                <a:gd name="connsiteX83" fmla="*/ 531906 w 2343583"/>
                <a:gd name="connsiteY83" fmla="*/ 119543 h 3771167"/>
                <a:gd name="connsiteX84" fmla="*/ 603623 w 2343583"/>
                <a:gd name="connsiteY84" fmla="*/ 131496 h 3771167"/>
                <a:gd name="connsiteX85" fmla="*/ 609600 w 2343583"/>
                <a:gd name="connsiteY85" fmla="*/ 101614 h 3771167"/>
                <a:gd name="connsiteX86" fmla="*/ 627529 w 2343583"/>
                <a:gd name="connsiteY86" fmla="*/ 89661 h 3771167"/>
                <a:gd name="connsiteX87" fmla="*/ 651435 w 2343583"/>
                <a:gd name="connsiteY87" fmla="*/ 53802 h 3771167"/>
                <a:gd name="connsiteX88" fmla="*/ 675341 w 2343583"/>
                <a:gd name="connsiteY88" fmla="*/ 23920 h 3771167"/>
                <a:gd name="connsiteX89" fmla="*/ 687294 w 2343583"/>
                <a:gd name="connsiteY89" fmla="*/ 89661 h 3771167"/>
                <a:gd name="connsiteX90" fmla="*/ 711200 w 2343583"/>
                <a:gd name="connsiteY90" fmla="*/ 143449 h 3771167"/>
                <a:gd name="connsiteX91" fmla="*/ 723153 w 2343583"/>
                <a:gd name="connsiteY91" fmla="*/ 179308 h 3771167"/>
                <a:gd name="connsiteX92" fmla="*/ 741082 w 2343583"/>
                <a:gd name="connsiteY92" fmla="*/ 197237 h 3771167"/>
                <a:gd name="connsiteX93" fmla="*/ 753035 w 2343583"/>
                <a:gd name="connsiteY93" fmla="*/ 215167 h 3771167"/>
                <a:gd name="connsiteX94" fmla="*/ 770965 w 2343583"/>
                <a:gd name="connsiteY94" fmla="*/ 239072 h 3771167"/>
                <a:gd name="connsiteX95" fmla="*/ 794870 w 2343583"/>
                <a:gd name="connsiteY95" fmla="*/ 274931 h 3771167"/>
                <a:gd name="connsiteX96" fmla="*/ 800847 w 2343583"/>
                <a:gd name="connsiteY96" fmla="*/ 292861 h 3771167"/>
                <a:gd name="connsiteX97" fmla="*/ 836706 w 2343583"/>
                <a:gd name="connsiteY97" fmla="*/ 334696 h 3771167"/>
                <a:gd name="connsiteX98" fmla="*/ 854635 w 2343583"/>
                <a:gd name="connsiteY98" fmla="*/ 346649 h 3771167"/>
                <a:gd name="connsiteX99" fmla="*/ 872565 w 2343583"/>
                <a:gd name="connsiteY99" fmla="*/ 382508 h 3771167"/>
                <a:gd name="connsiteX100" fmla="*/ 884518 w 2343583"/>
                <a:gd name="connsiteY100" fmla="*/ 400437 h 3771167"/>
                <a:gd name="connsiteX101" fmla="*/ 908423 w 2343583"/>
                <a:gd name="connsiteY101" fmla="*/ 430320 h 3771167"/>
                <a:gd name="connsiteX102" fmla="*/ 920376 w 2343583"/>
                <a:gd name="connsiteY102" fmla="*/ 448249 h 3771167"/>
                <a:gd name="connsiteX103" fmla="*/ 938306 w 2343583"/>
                <a:gd name="connsiteY103" fmla="*/ 472155 h 3771167"/>
                <a:gd name="connsiteX104" fmla="*/ 974165 w 2343583"/>
                <a:gd name="connsiteY104" fmla="*/ 508014 h 3771167"/>
                <a:gd name="connsiteX105" fmla="*/ 1010023 w 2343583"/>
                <a:gd name="connsiteY105" fmla="*/ 531920 h 3771167"/>
                <a:gd name="connsiteX106" fmla="*/ 1033929 w 2343583"/>
                <a:gd name="connsiteY106" fmla="*/ 549849 h 3771167"/>
                <a:gd name="connsiteX107" fmla="*/ 1069788 w 2343583"/>
                <a:gd name="connsiteY107" fmla="*/ 573755 h 3771167"/>
                <a:gd name="connsiteX108" fmla="*/ 1129553 w 2343583"/>
                <a:gd name="connsiteY108" fmla="*/ 585708 h 3771167"/>
                <a:gd name="connsiteX109" fmla="*/ 1165412 w 2343583"/>
                <a:gd name="connsiteY109" fmla="*/ 615590 h 3771167"/>
                <a:gd name="connsiteX110" fmla="*/ 1183341 w 2343583"/>
                <a:gd name="connsiteY110" fmla="*/ 621567 h 3771167"/>
                <a:gd name="connsiteX111" fmla="*/ 1219200 w 2343583"/>
                <a:gd name="connsiteY111" fmla="*/ 645472 h 3771167"/>
                <a:gd name="connsiteX112" fmla="*/ 1261035 w 2343583"/>
                <a:gd name="connsiteY112" fmla="*/ 663402 h 3771167"/>
                <a:gd name="connsiteX113" fmla="*/ 1284941 w 2343583"/>
                <a:gd name="connsiteY113" fmla="*/ 669378 h 3771167"/>
                <a:gd name="connsiteX114" fmla="*/ 1374588 w 2343583"/>
                <a:gd name="connsiteY114" fmla="*/ 675355 h 3771167"/>
                <a:gd name="connsiteX115" fmla="*/ 1410447 w 2343583"/>
                <a:gd name="connsiteY115" fmla="*/ 687308 h 3771167"/>
                <a:gd name="connsiteX116" fmla="*/ 1518023 w 2343583"/>
                <a:gd name="connsiteY116" fmla="*/ 699261 h 3771167"/>
                <a:gd name="connsiteX117" fmla="*/ 1571812 w 2343583"/>
                <a:gd name="connsiteY117" fmla="*/ 741096 h 3771167"/>
                <a:gd name="connsiteX118" fmla="*/ 1589741 w 2343583"/>
                <a:gd name="connsiteY118" fmla="*/ 753049 h 3771167"/>
                <a:gd name="connsiteX119" fmla="*/ 1679388 w 2343583"/>
                <a:gd name="connsiteY119" fmla="*/ 753049 h 3771167"/>
                <a:gd name="connsiteX120" fmla="*/ 1715247 w 2343583"/>
                <a:gd name="connsiteY120" fmla="*/ 735120 h 3771167"/>
                <a:gd name="connsiteX121" fmla="*/ 1733176 w 2343583"/>
                <a:gd name="connsiteY121" fmla="*/ 753049 h 3771167"/>
                <a:gd name="connsiteX122" fmla="*/ 1739153 w 2343583"/>
                <a:gd name="connsiteY122" fmla="*/ 770978 h 3771167"/>
                <a:gd name="connsiteX123" fmla="*/ 1757082 w 2343583"/>
                <a:gd name="connsiteY123" fmla="*/ 776955 h 3771167"/>
                <a:gd name="connsiteX124" fmla="*/ 1775012 w 2343583"/>
                <a:gd name="connsiteY124" fmla="*/ 788908 h 3771167"/>
                <a:gd name="connsiteX125" fmla="*/ 1798918 w 2343583"/>
                <a:gd name="connsiteY125" fmla="*/ 824767 h 3771167"/>
                <a:gd name="connsiteX126" fmla="*/ 1828800 w 2343583"/>
                <a:gd name="connsiteY126" fmla="*/ 860625 h 3771167"/>
                <a:gd name="connsiteX127" fmla="*/ 1846729 w 2343583"/>
                <a:gd name="connsiteY127" fmla="*/ 872578 h 3771167"/>
                <a:gd name="connsiteX128" fmla="*/ 1852706 w 2343583"/>
                <a:gd name="connsiteY128" fmla="*/ 890508 h 3771167"/>
                <a:gd name="connsiteX129" fmla="*/ 1870635 w 2343583"/>
                <a:gd name="connsiteY129" fmla="*/ 944296 h 3771167"/>
                <a:gd name="connsiteX130" fmla="*/ 1888565 w 2343583"/>
                <a:gd name="connsiteY130" fmla="*/ 956249 h 3771167"/>
                <a:gd name="connsiteX131" fmla="*/ 1912470 w 2343583"/>
                <a:gd name="connsiteY131" fmla="*/ 1010037 h 3771167"/>
                <a:gd name="connsiteX132" fmla="*/ 1954306 w 2343583"/>
                <a:gd name="connsiteY132" fmla="*/ 1039920 h 3771167"/>
                <a:gd name="connsiteX133" fmla="*/ 1978212 w 2343583"/>
                <a:gd name="connsiteY133" fmla="*/ 1075778 h 3771167"/>
                <a:gd name="connsiteX134" fmla="*/ 1990165 w 2343583"/>
                <a:gd name="connsiteY134" fmla="*/ 1093708 h 3771167"/>
                <a:gd name="connsiteX135" fmla="*/ 2008094 w 2343583"/>
                <a:gd name="connsiteY135" fmla="*/ 1099684 h 3771167"/>
                <a:gd name="connsiteX136" fmla="*/ 2026023 w 2343583"/>
                <a:gd name="connsiteY136" fmla="*/ 1117614 h 3771167"/>
                <a:gd name="connsiteX137" fmla="*/ 2037976 w 2343583"/>
                <a:gd name="connsiteY137" fmla="*/ 1153472 h 3771167"/>
                <a:gd name="connsiteX138" fmla="*/ 2043953 w 2343583"/>
                <a:gd name="connsiteY138" fmla="*/ 1171402 h 3771167"/>
                <a:gd name="connsiteX139" fmla="*/ 2061882 w 2343583"/>
                <a:gd name="connsiteY139" fmla="*/ 1183355 h 3771167"/>
                <a:gd name="connsiteX140" fmla="*/ 2073835 w 2343583"/>
                <a:gd name="connsiteY140" fmla="*/ 1201284 h 3771167"/>
                <a:gd name="connsiteX141" fmla="*/ 2091765 w 2343583"/>
                <a:gd name="connsiteY141" fmla="*/ 1207261 h 3771167"/>
                <a:gd name="connsiteX142" fmla="*/ 2097741 w 2343583"/>
                <a:gd name="connsiteY142" fmla="*/ 1225190 h 3771167"/>
                <a:gd name="connsiteX143" fmla="*/ 2127623 w 2343583"/>
                <a:gd name="connsiteY143" fmla="*/ 1249096 h 3771167"/>
                <a:gd name="connsiteX144" fmla="*/ 2133600 w 2343583"/>
                <a:gd name="connsiteY144" fmla="*/ 1267025 h 3771167"/>
                <a:gd name="connsiteX145" fmla="*/ 2151529 w 2343583"/>
                <a:gd name="connsiteY145" fmla="*/ 1278978 h 3771167"/>
                <a:gd name="connsiteX146" fmla="*/ 2235200 w 2343583"/>
                <a:gd name="connsiteY146" fmla="*/ 1296908 h 3771167"/>
                <a:gd name="connsiteX147" fmla="*/ 2265082 w 2343583"/>
                <a:gd name="connsiteY147" fmla="*/ 1308861 h 3771167"/>
                <a:gd name="connsiteX148" fmla="*/ 2283012 w 2343583"/>
                <a:gd name="connsiteY148" fmla="*/ 1320814 h 3771167"/>
                <a:gd name="connsiteX149" fmla="*/ 2330823 w 2343583"/>
                <a:gd name="connsiteY149" fmla="*/ 1326790 h 3771167"/>
                <a:gd name="connsiteX150" fmla="*/ 2336800 w 2343583"/>
                <a:gd name="connsiteY150" fmla="*/ 1368625 h 3771167"/>
                <a:gd name="connsiteX151" fmla="*/ 2312894 w 2343583"/>
                <a:gd name="connsiteY151" fmla="*/ 1404484 h 3771167"/>
                <a:gd name="connsiteX152" fmla="*/ 2300941 w 2343583"/>
                <a:gd name="connsiteY152" fmla="*/ 1440343 h 3771167"/>
                <a:gd name="connsiteX153" fmla="*/ 2283012 w 2343583"/>
                <a:gd name="connsiteY153" fmla="*/ 1512061 h 3771167"/>
                <a:gd name="connsiteX154" fmla="*/ 2277035 w 2343583"/>
                <a:gd name="connsiteY154" fmla="*/ 1535967 h 3771167"/>
                <a:gd name="connsiteX155" fmla="*/ 2247153 w 2343583"/>
                <a:gd name="connsiteY155" fmla="*/ 1571825 h 3771167"/>
                <a:gd name="connsiteX156" fmla="*/ 2235200 w 2343583"/>
                <a:gd name="connsiteY156" fmla="*/ 1589755 h 3771167"/>
                <a:gd name="connsiteX157" fmla="*/ 2211294 w 2343583"/>
                <a:gd name="connsiteY157" fmla="*/ 1667449 h 3771167"/>
                <a:gd name="connsiteX158" fmla="*/ 2193365 w 2343583"/>
                <a:gd name="connsiteY158" fmla="*/ 1673425 h 3771167"/>
                <a:gd name="connsiteX159" fmla="*/ 2151529 w 2343583"/>
                <a:gd name="connsiteY159" fmla="*/ 1703308 h 3771167"/>
                <a:gd name="connsiteX160" fmla="*/ 2121647 w 2343583"/>
                <a:gd name="connsiteY160" fmla="*/ 1757096 h 3771167"/>
                <a:gd name="connsiteX161" fmla="*/ 2109694 w 2343583"/>
                <a:gd name="connsiteY161" fmla="*/ 1804908 h 3771167"/>
                <a:gd name="connsiteX162" fmla="*/ 2067859 w 2343583"/>
                <a:gd name="connsiteY162" fmla="*/ 1900531 h 3771167"/>
                <a:gd name="connsiteX163" fmla="*/ 2049929 w 2343583"/>
                <a:gd name="connsiteY163" fmla="*/ 1918461 h 3771167"/>
                <a:gd name="connsiteX164" fmla="*/ 2014070 w 2343583"/>
                <a:gd name="connsiteY164" fmla="*/ 1930414 h 3771167"/>
                <a:gd name="connsiteX165" fmla="*/ 1996141 w 2343583"/>
                <a:gd name="connsiteY165" fmla="*/ 1942367 h 3771167"/>
                <a:gd name="connsiteX166" fmla="*/ 1984188 w 2343583"/>
                <a:gd name="connsiteY166" fmla="*/ 1960296 h 3771167"/>
                <a:gd name="connsiteX167" fmla="*/ 1930400 w 2343583"/>
                <a:gd name="connsiteY167" fmla="*/ 2002131 h 3771167"/>
                <a:gd name="connsiteX168" fmla="*/ 1894541 w 2343583"/>
                <a:gd name="connsiteY168" fmla="*/ 2014084 h 3771167"/>
                <a:gd name="connsiteX169" fmla="*/ 1876612 w 2343583"/>
                <a:gd name="connsiteY169" fmla="*/ 2055920 h 3771167"/>
                <a:gd name="connsiteX170" fmla="*/ 1864659 w 2343583"/>
                <a:gd name="connsiteY170" fmla="*/ 2073849 h 3771167"/>
                <a:gd name="connsiteX171" fmla="*/ 1858682 w 2343583"/>
                <a:gd name="connsiteY171" fmla="*/ 2091778 h 3771167"/>
                <a:gd name="connsiteX172" fmla="*/ 1840753 w 2343583"/>
                <a:gd name="connsiteY172" fmla="*/ 2115684 h 3771167"/>
                <a:gd name="connsiteX173" fmla="*/ 1810870 w 2343583"/>
                <a:gd name="connsiteY173" fmla="*/ 2151543 h 3771167"/>
                <a:gd name="connsiteX174" fmla="*/ 1792941 w 2343583"/>
                <a:gd name="connsiteY174" fmla="*/ 2217284 h 3771167"/>
                <a:gd name="connsiteX175" fmla="*/ 1780988 w 2343583"/>
                <a:gd name="connsiteY175" fmla="*/ 2283025 h 3771167"/>
                <a:gd name="connsiteX176" fmla="*/ 1745129 w 2343583"/>
                <a:gd name="connsiteY176" fmla="*/ 2306931 h 3771167"/>
                <a:gd name="connsiteX177" fmla="*/ 1727200 w 2343583"/>
                <a:gd name="connsiteY177" fmla="*/ 2324861 h 3771167"/>
                <a:gd name="connsiteX178" fmla="*/ 1721223 w 2343583"/>
                <a:gd name="connsiteY178" fmla="*/ 2342790 h 3771167"/>
                <a:gd name="connsiteX179" fmla="*/ 1715247 w 2343583"/>
                <a:gd name="connsiteY179" fmla="*/ 2372672 h 3771167"/>
                <a:gd name="connsiteX180" fmla="*/ 1703294 w 2343583"/>
                <a:gd name="connsiteY180" fmla="*/ 2390602 h 3771167"/>
                <a:gd name="connsiteX181" fmla="*/ 1697318 w 2343583"/>
                <a:gd name="connsiteY181" fmla="*/ 2408531 h 3771167"/>
                <a:gd name="connsiteX182" fmla="*/ 1685365 w 2343583"/>
                <a:gd name="connsiteY182" fmla="*/ 2426461 h 3771167"/>
                <a:gd name="connsiteX183" fmla="*/ 1667435 w 2343583"/>
                <a:gd name="connsiteY183" fmla="*/ 2486225 h 3771167"/>
                <a:gd name="connsiteX184" fmla="*/ 1583765 w 2343583"/>
                <a:gd name="connsiteY184" fmla="*/ 2456343 h 3771167"/>
                <a:gd name="connsiteX185" fmla="*/ 1565835 w 2343583"/>
                <a:gd name="connsiteY185" fmla="*/ 2444390 h 3771167"/>
                <a:gd name="connsiteX186" fmla="*/ 1547906 w 2343583"/>
                <a:gd name="connsiteY186" fmla="*/ 2432437 h 3771167"/>
                <a:gd name="connsiteX187" fmla="*/ 1535953 w 2343583"/>
                <a:gd name="connsiteY187" fmla="*/ 2366696 h 3771167"/>
                <a:gd name="connsiteX188" fmla="*/ 1476188 w 2343583"/>
                <a:gd name="connsiteY188" fmla="*/ 2372672 h 3771167"/>
                <a:gd name="connsiteX189" fmla="*/ 1452282 w 2343583"/>
                <a:gd name="connsiteY189" fmla="*/ 2408531 h 3771167"/>
                <a:gd name="connsiteX190" fmla="*/ 1440329 w 2343583"/>
                <a:gd name="connsiteY190" fmla="*/ 2456343 h 3771167"/>
                <a:gd name="connsiteX191" fmla="*/ 1428376 w 2343583"/>
                <a:gd name="connsiteY191" fmla="*/ 2474272 h 3771167"/>
                <a:gd name="connsiteX192" fmla="*/ 1404470 w 2343583"/>
                <a:gd name="connsiteY192" fmla="*/ 2504155 h 3771167"/>
                <a:gd name="connsiteX193" fmla="*/ 1392518 w 2343583"/>
                <a:gd name="connsiteY193" fmla="*/ 2528061 h 3771167"/>
                <a:gd name="connsiteX194" fmla="*/ 1368612 w 2343583"/>
                <a:gd name="connsiteY194" fmla="*/ 2563920 h 3771167"/>
                <a:gd name="connsiteX195" fmla="*/ 1350682 w 2343583"/>
                <a:gd name="connsiteY195" fmla="*/ 2635637 h 3771167"/>
                <a:gd name="connsiteX196" fmla="*/ 1338729 w 2343583"/>
                <a:gd name="connsiteY196" fmla="*/ 2653567 h 3771167"/>
                <a:gd name="connsiteX197" fmla="*/ 1326776 w 2343583"/>
                <a:gd name="connsiteY197" fmla="*/ 2701378 h 3771167"/>
                <a:gd name="connsiteX198" fmla="*/ 1314823 w 2343583"/>
                <a:gd name="connsiteY198" fmla="*/ 2737237 h 3771167"/>
                <a:gd name="connsiteX199" fmla="*/ 1308847 w 2343583"/>
                <a:gd name="connsiteY199" fmla="*/ 2761143 h 3771167"/>
                <a:gd name="connsiteX200" fmla="*/ 1284941 w 2343583"/>
                <a:gd name="connsiteY200" fmla="*/ 2797002 h 3771167"/>
                <a:gd name="connsiteX201" fmla="*/ 1290918 w 2343583"/>
                <a:gd name="connsiteY201" fmla="*/ 2874696 h 3771167"/>
                <a:gd name="connsiteX202" fmla="*/ 1308847 w 2343583"/>
                <a:gd name="connsiteY202" fmla="*/ 3018131 h 3771167"/>
                <a:gd name="connsiteX203" fmla="*/ 1314823 w 2343583"/>
                <a:gd name="connsiteY203" fmla="*/ 3036061 h 3771167"/>
                <a:gd name="connsiteX204" fmla="*/ 1326776 w 2343583"/>
                <a:gd name="connsiteY204" fmla="*/ 3053990 h 3771167"/>
                <a:gd name="connsiteX205" fmla="*/ 1338729 w 2343583"/>
                <a:gd name="connsiteY205" fmla="*/ 3089849 h 3771167"/>
                <a:gd name="connsiteX206" fmla="*/ 1350682 w 2343583"/>
                <a:gd name="connsiteY206" fmla="*/ 3185472 h 3771167"/>
                <a:gd name="connsiteX207" fmla="*/ 1356659 w 2343583"/>
                <a:gd name="connsiteY207" fmla="*/ 3209378 h 3771167"/>
                <a:gd name="connsiteX208" fmla="*/ 1350682 w 2343583"/>
                <a:gd name="connsiteY208" fmla="*/ 3227308 h 3771167"/>
                <a:gd name="connsiteX209" fmla="*/ 1278965 w 2343583"/>
                <a:gd name="connsiteY209" fmla="*/ 3245237 h 3771167"/>
                <a:gd name="connsiteX210" fmla="*/ 998070 w 2343583"/>
                <a:gd name="connsiteY210" fmla="*/ 3251214 h 3771167"/>
                <a:gd name="connsiteX211" fmla="*/ 956235 w 2343583"/>
                <a:gd name="connsiteY211" fmla="*/ 3263167 h 3771167"/>
                <a:gd name="connsiteX212" fmla="*/ 920376 w 2343583"/>
                <a:gd name="connsiteY212" fmla="*/ 3275120 h 3771167"/>
                <a:gd name="connsiteX213" fmla="*/ 884518 w 2343583"/>
                <a:gd name="connsiteY213" fmla="*/ 3293049 h 3771167"/>
                <a:gd name="connsiteX214" fmla="*/ 848659 w 2343583"/>
                <a:gd name="connsiteY214" fmla="*/ 3322931 h 3771167"/>
                <a:gd name="connsiteX215" fmla="*/ 842682 w 2343583"/>
                <a:gd name="connsiteY215" fmla="*/ 3340861 h 3771167"/>
                <a:gd name="connsiteX216" fmla="*/ 812800 w 2343583"/>
                <a:gd name="connsiteY216" fmla="*/ 3376720 h 3771167"/>
                <a:gd name="connsiteX217" fmla="*/ 800847 w 2343583"/>
                <a:gd name="connsiteY217" fmla="*/ 3436484 h 3771167"/>
                <a:gd name="connsiteX218" fmla="*/ 788894 w 2343583"/>
                <a:gd name="connsiteY218" fmla="*/ 3454414 h 3771167"/>
                <a:gd name="connsiteX219" fmla="*/ 776941 w 2343583"/>
                <a:gd name="connsiteY219" fmla="*/ 3514178 h 3771167"/>
                <a:gd name="connsiteX220" fmla="*/ 770965 w 2343583"/>
                <a:gd name="connsiteY220" fmla="*/ 3544061 h 3771167"/>
                <a:gd name="connsiteX221" fmla="*/ 759012 w 2343583"/>
                <a:gd name="connsiteY221" fmla="*/ 3561990 h 3771167"/>
                <a:gd name="connsiteX222" fmla="*/ 753035 w 2343583"/>
                <a:gd name="connsiteY222" fmla="*/ 3579920 h 3771167"/>
                <a:gd name="connsiteX223" fmla="*/ 723153 w 2343583"/>
                <a:gd name="connsiteY223" fmla="*/ 3621755 h 3771167"/>
                <a:gd name="connsiteX224" fmla="*/ 699247 w 2343583"/>
                <a:gd name="connsiteY224" fmla="*/ 3657614 h 3771167"/>
                <a:gd name="connsiteX225" fmla="*/ 693270 w 2343583"/>
                <a:gd name="connsiteY225" fmla="*/ 3675543 h 3771167"/>
                <a:gd name="connsiteX226" fmla="*/ 687294 w 2343583"/>
                <a:gd name="connsiteY226" fmla="*/ 3705425 h 3771167"/>
                <a:gd name="connsiteX227" fmla="*/ 669365 w 2343583"/>
                <a:gd name="connsiteY227" fmla="*/ 3729331 h 3771167"/>
                <a:gd name="connsiteX228" fmla="*/ 645459 w 2343583"/>
                <a:gd name="connsiteY228" fmla="*/ 3771167 h 3771167"/>
                <a:gd name="connsiteX229" fmla="*/ 621553 w 2343583"/>
                <a:gd name="connsiteY229" fmla="*/ 3765190 h 3771167"/>
                <a:gd name="connsiteX230" fmla="*/ 639482 w 2343583"/>
                <a:gd name="connsiteY230" fmla="*/ 3747261 h 3771167"/>
                <a:gd name="connsiteX0" fmla="*/ 8234 w 2351817"/>
                <a:gd name="connsiteY0" fmla="*/ 2677472 h 3847459"/>
                <a:gd name="connsiteX1" fmla="*/ 20187 w 2351817"/>
                <a:gd name="connsiteY1" fmla="*/ 2647590 h 3847459"/>
                <a:gd name="connsiteX2" fmla="*/ 32140 w 2351817"/>
                <a:gd name="connsiteY2" fmla="*/ 2629661 h 3847459"/>
                <a:gd name="connsiteX3" fmla="*/ 38116 w 2351817"/>
                <a:gd name="connsiteY3" fmla="*/ 2581849 h 3847459"/>
                <a:gd name="connsiteX4" fmla="*/ 56046 w 2351817"/>
                <a:gd name="connsiteY4" fmla="*/ 2528061 h 3847459"/>
                <a:gd name="connsiteX5" fmla="*/ 79952 w 2351817"/>
                <a:gd name="connsiteY5" fmla="*/ 2462320 h 3847459"/>
                <a:gd name="connsiteX6" fmla="*/ 91904 w 2351817"/>
                <a:gd name="connsiteY6" fmla="*/ 2396578 h 3847459"/>
                <a:gd name="connsiteX7" fmla="*/ 103857 w 2351817"/>
                <a:gd name="connsiteY7" fmla="*/ 2354743 h 3847459"/>
                <a:gd name="connsiteX8" fmla="*/ 109834 w 2351817"/>
                <a:gd name="connsiteY8" fmla="*/ 2318884 h 3847459"/>
                <a:gd name="connsiteX9" fmla="*/ 121787 w 2351817"/>
                <a:gd name="connsiteY9" fmla="*/ 2283025 h 3847459"/>
                <a:gd name="connsiteX10" fmla="*/ 127763 w 2351817"/>
                <a:gd name="connsiteY10" fmla="*/ 2265096 h 3847459"/>
                <a:gd name="connsiteX11" fmla="*/ 139716 w 2351817"/>
                <a:gd name="connsiteY11" fmla="*/ 2247167 h 3847459"/>
                <a:gd name="connsiteX12" fmla="*/ 157646 w 2351817"/>
                <a:gd name="connsiteY12" fmla="*/ 2157520 h 3847459"/>
                <a:gd name="connsiteX13" fmla="*/ 169599 w 2351817"/>
                <a:gd name="connsiteY13" fmla="*/ 2121661 h 3847459"/>
                <a:gd name="connsiteX14" fmla="*/ 187528 w 2351817"/>
                <a:gd name="connsiteY14" fmla="*/ 2073849 h 3847459"/>
                <a:gd name="connsiteX15" fmla="*/ 205457 w 2351817"/>
                <a:gd name="connsiteY15" fmla="*/ 2037990 h 3847459"/>
                <a:gd name="connsiteX16" fmla="*/ 211434 w 2351817"/>
                <a:gd name="connsiteY16" fmla="*/ 2008108 h 3847459"/>
                <a:gd name="connsiteX17" fmla="*/ 223387 w 2351817"/>
                <a:gd name="connsiteY17" fmla="*/ 1972249 h 3847459"/>
                <a:gd name="connsiteX18" fmla="*/ 241316 w 2351817"/>
                <a:gd name="connsiteY18" fmla="*/ 1924437 h 3847459"/>
                <a:gd name="connsiteX19" fmla="*/ 247293 w 2351817"/>
                <a:gd name="connsiteY19" fmla="*/ 1882602 h 3847459"/>
                <a:gd name="connsiteX20" fmla="*/ 253269 w 2351817"/>
                <a:gd name="connsiteY20" fmla="*/ 1858696 h 3847459"/>
                <a:gd name="connsiteX21" fmla="*/ 271199 w 2351817"/>
                <a:gd name="connsiteY21" fmla="*/ 1781002 h 3847459"/>
                <a:gd name="connsiteX22" fmla="*/ 295104 w 2351817"/>
                <a:gd name="connsiteY22" fmla="*/ 1697331 h 3847459"/>
                <a:gd name="connsiteX23" fmla="*/ 301081 w 2351817"/>
                <a:gd name="connsiteY23" fmla="*/ 1679402 h 3847459"/>
                <a:gd name="connsiteX24" fmla="*/ 313034 w 2351817"/>
                <a:gd name="connsiteY24" fmla="*/ 1661472 h 3847459"/>
                <a:gd name="connsiteX25" fmla="*/ 319010 w 2351817"/>
                <a:gd name="connsiteY25" fmla="*/ 1631590 h 3847459"/>
                <a:gd name="connsiteX26" fmla="*/ 324987 w 2351817"/>
                <a:gd name="connsiteY26" fmla="*/ 1613661 h 3847459"/>
                <a:gd name="connsiteX27" fmla="*/ 313034 w 2351817"/>
                <a:gd name="connsiteY27" fmla="*/ 1565849 h 3847459"/>
                <a:gd name="connsiteX28" fmla="*/ 289128 w 2351817"/>
                <a:gd name="connsiteY28" fmla="*/ 1529990 h 3847459"/>
                <a:gd name="connsiteX29" fmla="*/ 277175 w 2351817"/>
                <a:gd name="connsiteY29" fmla="*/ 1494131 h 3847459"/>
                <a:gd name="connsiteX30" fmla="*/ 253269 w 2351817"/>
                <a:gd name="connsiteY30" fmla="*/ 1452296 h 3847459"/>
                <a:gd name="connsiteX31" fmla="*/ 247293 w 2351817"/>
                <a:gd name="connsiteY31" fmla="*/ 1434367 h 3847459"/>
                <a:gd name="connsiteX32" fmla="*/ 223387 w 2351817"/>
                <a:gd name="connsiteY32" fmla="*/ 1398508 h 3847459"/>
                <a:gd name="connsiteX33" fmla="*/ 199481 w 2351817"/>
                <a:gd name="connsiteY33" fmla="*/ 1362649 h 3847459"/>
                <a:gd name="connsiteX34" fmla="*/ 181552 w 2351817"/>
                <a:gd name="connsiteY34" fmla="*/ 1314837 h 3847459"/>
                <a:gd name="connsiteX35" fmla="*/ 169599 w 2351817"/>
                <a:gd name="connsiteY35" fmla="*/ 1296908 h 3847459"/>
                <a:gd name="connsiteX36" fmla="*/ 151669 w 2351817"/>
                <a:gd name="connsiteY36" fmla="*/ 1284955 h 3847459"/>
                <a:gd name="connsiteX37" fmla="*/ 139716 w 2351817"/>
                <a:gd name="connsiteY37" fmla="*/ 1249096 h 3847459"/>
                <a:gd name="connsiteX38" fmla="*/ 133740 w 2351817"/>
                <a:gd name="connsiteY38" fmla="*/ 1231167 h 3847459"/>
                <a:gd name="connsiteX39" fmla="*/ 121787 w 2351817"/>
                <a:gd name="connsiteY39" fmla="*/ 1213237 h 3847459"/>
                <a:gd name="connsiteX40" fmla="*/ 127763 w 2351817"/>
                <a:gd name="connsiteY40" fmla="*/ 1183355 h 3847459"/>
                <a:gd name="connsiteX41" fmla="*/ 145693 w 2351817"/>
                <a:gd name="connsiteY41" fmla="*/ 1117614 h 3847459"/>
                <a:gd name="connsiteX42" fmla="*/ 139716 w 2351817"/>
                <a:gd name="connsiteY42" fmla="*/ 1087731 h 3847459"/>
                <a:gd name="connsiteX43" fmla="*/ 127763 w 2351817"/>
                <a:gd name="connsiteY43" fmla="*/ 1069802 h 3847459"/>
                <a:gd name="connsiteX44" fmla="*/ 133740 w 2351817"/>
                <a:gd name="connsiteY44" fmla="*/ 1033943 h 3847459"/>
                <a:gd name="connsiteX45" fmla="*/ 157646 w 2351817"/>
                <a:gd name="connsiteY45" fmla="*/ 992108 h 3847459"/>
                <a:gd name="connsiteX46" fmla="*/ 175575 w 2351817"/>
                <a:gd name="connsiteY46" fmla="*/ 938320 h 3847459"/>
                <a:gd name="connsiteX47" fmla="*/ 181552 w 2351817"/>
                <a:gd name="connsiteY47" fmla="*/ 920390 h 3847459"/>
                <a:gd name="connsiteX48" fmla="*/ 223387 w 2351817"/>
                <a:gd name="connsiteY48" fmla="*/ 866602 h 3847459"/>
                <a:gd name="connsiteX49" fmla="*/ 241316 w 2351817"/>
                <a:gd name="connsiteY49" fmla="*/ 830743 h 3847459"/>
                <a:gd name="connsiteX50" fmla="*/ 253269 w 2351817"/>
                <a:gd name="connsiteY50" fmla="*/ 794884 h 3847459"/>
                <a:gd name="connsiteX51" fmla="*/ 265222 w 2351817"/>
                <a:gd name="connsiteY51" fmla="*/ 776955 h 3847459"/>
                <a:gd name="connsiteX52" fmla="*/ 277175 w 2351817"/>
                <a:gd name="connsiteY52" fmla="*/ 741096 h 3847459"/>
                <a:gd name="connsiteX53" fmla="*/ 283152 w 2351817"/>
                <a:gd name="connsiteY53" fmla="*/ 723167 h 3847459"/>
                <a:gd name="connsiteX54" fmla="*/ 277175 w 2351817"/>
                <a:gd name="connsiteY54" fmla="*/ 633520 h 3847459"/>
                <a:gd name="connsiteX55" fmla="*/ 265222 w 2351817"/>
                <a:gd name="connsiteY55" fmla="*/ 597661 h 3847459"/>
                <a:gd name="connsiteX56" fmla="*/ 259246 w 2351817"/>
                <a:gd name="connsiteY56" fmla="*/ 573755 h 3847459"/>
                <a:gd name="connsiteX57" fmla="*/ 277175 w 2351817"/>
                <a:gd name="connsiteY57" fmla="*/ 561802 h 3847459"/>
                <a:gd name="connsiteX58" fmla="*/ 324987 w 2351817"/>
                <a:gd name="connsiteY58" fmla="*/ 549849 h 3847459"/>
                <a:gd name="connsiteX59" fmla="*/ 342916 w 2351817"/>
                <a:gd name="connsiteY59" fmla="*/ 531920 h 3847459"/>
                <a:gd name="connsiteX60" fmla="*/ 366822 w 2351817"/>
                <a:gd name="connsiteY60" fmla="*/ 525943 h 3847459"/>
                <a:gd name="connsiteX61" fmla="*/ 378775 w 2351817"/>
                <a:gd name="connsiteY61" fmla="*/ 508014 h 3847459"/>
                <a:gd name="connsiteX62" fmla="*/ 414634 w 2351817"/>
                <a:gd name="connsiteY62" fmla="*/ 496061 h 3847459"/>
                <a:gd name="connsiteX63" fmla="*/ 468422 w 2351817"/>
                <a:gd name="connsiteY63" fmla="*/ 519967 h 3847459"/>
                <a:gd name="connsiteX64" fmla="*/ 522210 w 2351817"/>
                <a:gd name="connsiteY64" fmla="*/ 513990 h 3847459"/>
                <a:gd name="connsiteX65" fmla="*/ 528187 w 2351817"/>
                <a:gd name="connsiteY65" fmla="*/ 490084 h 3847459"/>
                <a:gd name="connsiteX66" fmla="*/ 504281 w 2351817"/>
                <a:gd name="connsiteY66" fmla="*/ 436296 h 3847459"/>
                <a:gd name="connsiteX67" fmla="*/ 360846 w 2351817"/>
                <a:gd name="connsiteY67" fmla="*/ 418367 h 3847459"/>
                <a:gd name="connsiteX68" fmla="*/ 390728 w 2351817"/>
                <a:gd name="connsiteY68" fmla="*/ 364578 h 3847459"/>
                <a:gd name="connsiteX69" fmla="*/ 396704 w 2351817"/>
                <a:gd name="connsiteY69" fmla="*/ 286884 h 3847459"/>
                <a:gd name="connsiteX70" fmla="*/ 384752 w 2351817"/>
                <a:gd name="connsiteY70" fmla="*/ 268955 h 3847459"/>
                <a:gd name="connsiteX71" fmla="*/ 378775 w 2351817"/>
                <a:gd name="connsiteY71" fmla="*/ 251025 h 3847459"/>
                <a:gd name="connsiteX72" fmla="*/ 390728 w 2351817"/>
                <a:gd name="connsiteY72" fmla="*/ 215167 h 3847459"/>
                <a:gd name="connsiteX73" fmla="*/ 396704 w 2351817"/>
                <a:gd name="connsiteY73" fmla="*/ 185284 h 3847459"/>
                <a:gd name="connsiteX74" fmla="*/ 408657 w 2351817"/>
                <a:gd name="connsiteY74" fmla="*/ 149425 h 3847459"/>
                <a:gd name="connsiteX75" fmla="*/ 444516 w 2351817"/>
                <a:gd name="connsiteY75" fmla="*/ 29896 h 3847459"/>
                <a:gd name="connsiteX76" fmla="*/ 462446 w 2351817"/>
                <a:gd name="connsiteY76" fmla="*/ 23920 h 3847459"/>
                <a:gd name="connsiteX77" fmla="*/ 522210 w 2351817"/>
                <a:gd name="connsiteY77" fmla="*/ 5990 h 3847459"/>
                <a:gd name="connsiteX78" fmla="*/ 540140 w 2351817"/>
                <a:gd name="connsiteY78" fmla="*/ 41849 h 3847459"/>
                <a:gd name="connsiteX79" fmla="*/ 534163 w 2351817"/>
                <a:gd name="connsiteY79" fmla="*/ 77708 h 3847459"/>
                <a:gd name="connsiteX80" fmla="*/ 492328 w 2351817"/>
                <a:gd name="connsiteY80" fmla="*/ 83684 h 3847459"/>
                <a:gd name="connsiteX81" fmla="*/ 480375 w 2351817"/>
                <a:gd name="connsiteY81" fmla="*/ 101614 h 3847459"/>
                <a:gd name="connsiteX82" fmla="*/ 498304 w 2351817"/>
                <a:gd name="connsiteY82" fmla="*/ 113567 h 3847459"/>
                <a:gd name="connsiteX83" fmla="*/ 540140 w 2351817"/>
                <a:gd name="connsiteY83" fmla="*/ 119543 h 3847459"/>
                <a:gd name="connsiteX84" fmla="*/ 611857 w 2351817"/>
                <a:gd name="connsiteY84" fmla="*/ 131496 h 3847459"/>
                <a:gd name="connsiteX85" fmla="*/ 617834 w 2351817"/>
                <a:gd name="connsiteY85" fmla="*/ 101614 h 3847459"/>
                <a:gd name="connsiteX86" fmla="*/ 635763 w 2351817"/>
                <a:gd name="connsiteY86" fmla="*/ 89661 h 3847459"/>
                <a:gd name="connsiteX87" fmla="*/ 659669 w 2351817"/>
                <a:gd name="connsiteY87" fmla="*/ 53802 h 3847459"/>
                <a:gd name="connsiteX88" fmla="*/ 683575 w 2351817"/>
                <a:gd name="connsiteY88" fmla="*/ 23920 h 3847459"/>
                <a:gd name="connsiteX89" fmla="*/ 695528 w 2351817"/>
                <a:gd name="connsiteY89" fmla="*/ 89661 h 3847459"/>
                <a:gd name="connsiteX90" fmla="*/ 719434 w 2351817"/>
                <a:gd name="connsiteY90" fmla="*/ 143449 h 3847459"/>
                <a:gd name="connsiteX91" fmla="*/ 731387 w 2351817"/>
                <a:gd name="connsiteY91" fmla="*/ 179308 h 3847459"/>
                <a:gd name="connsiteX92" fmla="*/ 749316 w 2351817"/>
                <a:gd name="connsiteY92" fmla="*/ 197237 h 3847459"/>
                <a:gd name="connsiteX93" fmla="*/ 761269 w 2351817"/>
                <a:gd name="connsiteY93" fmla="*/ 215167 h 3847459"/>
                <a:gd name="connsiteX94" fmla="*/ 779199 w 2351817"/>
                <a:gd name="connsiteY94" fmla="*/ 239072 h 3847459"/>
                <a:gd name="connsiteX95" fmla="*/ 803104 w 2351817"/>
                <a:gd name="connsiteY95" fmla="*/ 274931 h 3847459"/>
                <a:gd name="connsiteX96" fmla="*/ 809081 w 2351817"/>
                <a:gd name="connsiteY96" fmla="*/ 292861 h 3847459"/>
                <a:gd name="connsiteX97" fmla="*/ 844940 w 2351817"/>
                <a:gd name="connsiteY97" fmla="*/ 334696 h 3847459"/>
                <a:gd name="connsiteX98" fmla="*/ 862869 w 2351817"/>
                <a:gd name="connsiteY98" fmla="*/ 346649 h 3847459"/>
                <a:gd name="connsiteX99" fmla="*/ 880799 w 2351817"/>
                <a:gd name="connsiteY99" fmla="*/ 382508 h 3847459"/>
                <a:gd name="connsiteX100" fmla="*/ 892752 w 2351817"/>
                <a:gd name="connsiteY100" fmla="*/ 400437 h 3847459"/>
                <a:gd name="connsiteX101" fmla="*/ 916657 w 2351817"/>
                <a:gd name="connsiteY101" fmla="*/ 430320 h 3847459"/>
                <a:gd name="connsiteX102" fmla="*/ 928610 w 2351817"/>
                <a:gd name="connsiteY102" fmla="*/ 448249 h 3847459"/>
                <a:gd name="connsiteX103" fmla="*/ 946540 w 2351817"/>
                <a:gd name="connsiteY103" fmla="*/ 472155 h 3847459"/>
                <a:gd name="connsiteX104" fmla="*/ 982399 w 2351817"/>
                <a:gd name="connsiteY104" fmla="*/ 508014 h 3847459"/>
                <a:gd name="connsiteX105" fmla="*/ 1018257 w 2351817"/>
                <a:gd name="connsiteY105" fmla="*/ 531920 h 3847459"/>
                <a:gd name="connsiteX106" fmla="*/ 1042163 w 2351817"/>
                <a:gd name="connsiteY106" fmla="*/ 549849 h 3847459"/>
                <a:gd name="connsiteX107" fmla="*/ 1078022 w 2351817"/>
                <a:gd name="connsiteY107" fmla="*/ 573755 h 3847459"/>
                <a:gd name="connsiteX108" fmla="*/ 1137787 w 2351817"/>
                <a:gd name="connsiteY108" fmla="*/ 585708 h 3847459"/>
                <a:gd name="connsiteX109" fmla="*/ 1173646 w 2351817"/>
                <a:gd name="connsiteY109" fmla="*/ 615590 h 3847459"/>
                <a:gd name="connsiteX110" fmla="*/ 1191575 w 2351817"/>
                <a:gd name="connsiteY110" fmla="*/ 621567 h 3847459"/>
                <a:gd name="connsiteX111" fmla="*/ 1227434 w 2351817"/>
                <a:gd name="connsiteY111" fmla="*/ 645472 h 3847459"/>
                <a:gd name="connsiteX112" fmla="*/ 1269269 w 2351817"/>
                <a:gd name="connsiteY112" fmla="*/ 663402 h 3847459"/>
                <a:gd name="connsiteX113" fmla="*/ 1293175 w 2351817"/>
                <a:gd name="connsiteY113" fmla="*/ 669378 h 3847459"/>
                <a:gd name="connsiteX114" fmla="*/ 1382822 w 2351817"/>
                <a:gd name="connsiteY114" fmla="*/ 675355 h 3847459"/>
                <a:gd name="connsiteX115" fmla="*/ 1418681 w 2351817"/>
                <a:gd name="connsiteY115" fmla="*/ 687308 h 3847459"/>
                <a:gd name="connsiteX116" fmla="*/ 1526257 w 2351817"/>
                <a:gd name="connsiteY116" fmla="*/ 699261 h 3847459"/>
                <a:gd name="connsiteX117" fmla="*/ 1580046 w 2351817"/>
                <a:gd name="connsiteY117" fmla="*/ 741096 h 3847459"/>
                <a:gd name="connsiteX118" fmla="*/ 1597975 w 2351817"/>
                <a:gd name="connsiteY118" fmla="*/ 753049 h 3847459"/>
                <a:gd name="connsiteX119" fmla="*/ 1687622 w 2351817"/>
                <a:gd name="connsiteY119" fmla="*/ 753049 h 3847459"/>
                <a:gd name="connsiteX120" fmla="*/ 1723481 w 2351817"/>
                <a:gd name="connsiteY120" fmla="*/ 735120 h 3847459"/>
                <a:gd name="connsiteX121" fmla="*/ 1741410 w 2351817"/>
                <a:gd name="connsiteY121" fmla="*/ 753049 h 3847459"/>
                <a:gd name="connsiteX122" fmla="*/ 1747387 w 2351817"/>
                <a:gd name="connsiteY122" fmla="*/ 770978 h 3847459"/>
                <a:gd name="connsiteX123" fmla="*/ 1765316 w 2351817"/>
                <a:gd name="connsiteY123" fmla="*/ 776955 h 3847459"/>
                <a:gd name="connsiteX124" fmla="*/ 1783246 w 2351817"/>
                <a:gd name="connsiteY124" fmla="*/ 788908 h 3847459"/>
                <a:gd name="connsiteX125" fmla="*/ 1807152 w 2351817"/>
                <a:gd name="connsiteY125" fmla="*/ 824767 h 3847459"/>
                <a:gd name="connsiteX126" fmla="*/ 1837034 w 2351817"/>
                <a:gd name="connsiteY126" fmla="*/ 860625 h 3847459"/>
                <a:gd name="connsiteX127" fmla="*/ 1854963 w 2351817"/>
                <a:gd name="connsiteY127" fmla="*/ 872578 h 3847459"/>
                <a:gd name="connsiteX128" fmla="*/ 1860940 w 2351817"/>
                <a:gd name="connsiteY128" fmla="*/ 890508 h 3847459"/>
                <a:gd name="connsiteX129" fmla="*/ 1878869 w 2351817"/>
                <a:gd name="connsiteY129" fmla="*/ 944296 h 3847459"/>
                <a:gd name="connsiteX130" fmla="*/ 1896799 w 2351817"/>
                <a:gd name="connsiteY130" fmla="*/ 956249 h 3847459"/>
                <a:gd name="connsiteX131" fmla="*/ 1920704 w 2351817"/>
                <a:gd name="connsiteY131" fmla="*/ 1010037 h 3847459"/>
                <a:gd name="connsiteX132" fmla="*/ 1962540 w 2351817"/>
                <a:gd name="connsiteY132" fmla="*/ 1039920 h 3847459"/>
                <a:gd name="connsiteX133" fmla="*/ 1986446 w 2351817"/>
                <a:gd name="connsiteY133" fmla="*/ 1075778 h 3847459"/>
                <a:gd name="connsiteX134" fmla="*/ 1998399 w 2351817"/>
                <a:gd name="connsiteY134" fmla="*/ 1093708 h 3847459"/>
                <a:gd name="connsiteX135" fmla="*/ 2016328 w 2351817"/>
                <a:gd name="connsiteY135" fmla="*/ 1099684 h 3847459"/>
                <a:gd name="connsiteX136" fmla="*/ 2034257 w 2351817"/>
                <a:gd name="connsiteY136" fmla="*/ 1117614 h 3847459"/>
                <a:gd name="connsiteX137" fmla="*/ 2046210 w 2351817"/>
                <a:gd name="connsiteY137" fmla="*/ 1153472 h 3847459"/>
                <a:gd name="connsiteX138" fmla="*/ 2052187 w 2351817"/>
                <a:gd name="connsiteY138" fmla="*/ 1171402 h 3847459"/>
                <a:gd name="connsiteX139" fmla="*/ 2070116 w 2351817"/>
                <a:gd name="connsiteY139" fmla="*/ 1183355 h 3847459"/>
                <a:gd name="connsiteX140" fmla="*/ 2082069 w 2351817"/>
                <a:gd name="connsiteY140" fmla="*/ 1201284 h 3847459"/>
                <a:gd name="connsiteX141" fmla="*/ 2099999 w 2351817"/>
                <a:gd name="connsiteY141" fmla="*/ 1207261 h 3847459"/>
                <a:gd name="connsiteX142" fmla="*/ 2105975 w 2351817"/>
                <a:gd name="connsiteY142" fmla="*/ 1225190 h 3847459"/>
                <a:gd name="connsiteX143" fmla="*/ 2135857 w 2351817"/>
                <a:gd name="connsiteY143" fmla="*/ 1249096 h 3847459"/>
                <a:gd name="connsiteX144" fmla="*/ 2141834 w 2351817"/>
                <a:gd name="connsiteY144" fmla="*/ 1267025 h 3847459"/>
                <a:gd name="connsiteX145" fmla="*/ 2159763 w 2351817"/>
                <a:gd name="connsiteY145" fmla="*/ 1278978 h 3847459"/>
                <a:gd name="connsiteX146" fmla="*/ 2243434 w 2351817"/>
                <a:gd name="connsiteY146" fmla="*/ 1296908 h 3847459"/>
                <a:gd name="connsiteX147" fmla="*/ 2273316 w 2351817"/>
                <a:gd name="connsiteY147" fmla="*/ 1308861 h 3847459"/>
                <a:gd name="connsiteX148" fmla="*/ 2291246 w 2351817"/>
                <a:gd name="connsiteY148" fmla="*/ 1320814 h 3847459"/>
                <a:gd name="connsiteX149" fmla="*/ 2339057 w 2351817"/>
                <a:gd name="connsiteY149" fmla="*/ 1326790 h 3847459"/>
                <a:gd name="connsiteX150" fmla="*/ 2345034 w 2351817"/>
                <a:gd name="connsiteY150" fmla="*/ 1368625 h 3847459"/>
                <a:gd name="connsiteX151" fmla="*/ 2321128 w 2351817"/>
                <a:gd name="connsiteY151" fmla="*/ 1404484 h 3847459"/>
                <a:gd name="connsiteX152" fmla="*/ 2309175 w 2351817"/>
                <a:gd name="connsiteY152" fmla="*/ 1440343 h 3847459"/>
                <a:gd name="connsiteX153" fmla="*/ 2291246 w 2351817"/>
                <a:gd name="connsiteY153" fmla="*/ 1512061 h 3847459"/>
                <a:gd name="connsiteX154" fmla="*/ 2285269 w 2351817"/>
                <a:gd name="connsiteY154" fmla="*/ 1535967 h 3847459"/>
                <a:gd name="connsiteX155" fmla="*/ 2255387 w 2351817"/>
                <a:gd name="connsiteY155" fmla="*/ 1571825 h 3847459"/>
                <a:gd name="connsiteX156" fmla="*/ 2243434 w 2351817"/>
                <a:gd name="connsiteY156" fmla="*/ 1589755 h 3847459"/>
                <a:gd name="connsiteX157" fmla="*/ 2219528 w 2351817"/>
                <a:gd name="connsiteY157" fmla="*/ 1667449 h 3847459"/>
                <a:gd name="connsiteX158" fmla="*/ 2201599 w 2351817"/>
                <a:gd name="connsiteY158" fmla="*/ 1673425 h 3847459"/>
                <a:gd name="connsiteX159" fmla="*/ 2159763 w 2351817"/>
                <a:gd name="connsiteY159" fmla="*/ 1703308 h 3847459"/>
                <a:gd name="connsiteX160" fmla="*/ 2129881 w 2351817"/>
                <a:gd name="connsiteY160" fmla="*/ 1757096 h 3847459"/>
                <a:gd name="connsiteX161" fmla="*/ 2117928 w 2351817"/>
                <a:gd name="connsiteY161" fmla="*/ 1804908 h 3847459"/>
                <a:gd name="connsiteX162" fmla="*/ 2076093 w 2351817"/>
                <a:gd name="connsiteY162" fmla="*/ 1900531 h 3847459"/>
                <a:gd name="connsiteX163" fmla="*/ 2058163 w 2351817"/>
                <a:gd name="connsiteY163" fmla="*/ 1918461 h 3847459"/>
                <a:gd name="connsiteX164" fmla="*/ 2022304 w 2351817"/>
                <a:gd name="connsiteY164" fmla="*/ 1930414 h 3847459"/>
                <a:gd name="connsiteX165" fmla="*/ 2004375 w 2351817"/>
                <a:gd name="connsiteY165" fmla="*/ 1942367 h 3847459"/>
                <a:gd name="connsiteX166" fmla="*/ 1992422 w 2351817"/>
                <a:gd name="connsiteY166" fmla="*/ 1960296 h 3847459"/>
                <a:gd name="connsiteX167" fmla="*/ 1938634 w 2351817"/>
                <a:gd name="connsiteY167" fmla="*/ 2002131 h 3847459"/>
                <a:gd name="connsiteX168" fmla="*/ 1902775 w 2351817"/>
                <a:gd name="connsiteY168" fmla="*/ 2014084 h 3847459"/>
                <a:gd name="connsiteX169" fmla="*/ 1884846 w 2351817"/>
                <a:gd name="connsiteY169" fmla="*/ 2055920 h 3847459"/>
                <a:gd name="connsiteX170" fmla="*/ 1872893 w 2351817"/>
                <a:gd name="connsiteY170" fmla="*/ 2073849 h 3847459"/>
                <a:gd name="connsiteX171" fmla="*/ 1866916 w 2351817"/>
                <a:gd name="connsiteY171" fmla="*/ 2091778 h 3847459"/>
                <a:gd name="connsiteX172" fmla="*/ 1848987 w 2351817"/>
                <a:gd name="connsiteY172" fmla="*/ 2115684 h 3847459"/>
                <a:gd name="connsiteX173" fmla="*/ 1819104 w 2351817"/>
                <a:gd name="connsiteY173" fmla="*/ 2151543 h 3847459"/>
                <a:gd name="connsiteX174" fmla="*/ 1801175 w 2351817"/>
                <a:gd name="connsiteY174" fmla="*/ 2217284 h 3847459"/>
                <a:gd name="connsiteX175" fmla="*/ 1789222 w 2351817"/>
                <a:gd name="connsiteY175" fmla="*/ 2283025 h 3847459"/>
                <a:gd name="connsiteX176" fmla="*/ 1753363 w 2351817"/>
                <a:gd name="connsiteY176" fmla="*/ 2306931 h 3847459"/>
                <a:gd name="connsiteX177" fmla="*/ 1735434 w 2351817"/>
                <a:gd name="connsiteY177" fmla="*/ 2324861 h 3847459"/>
                <a:gd name="connsiteX178" fmla="*/ 1729457 w 2351817"/>
                <a:gd name="connsiteY178" fmla="*/ 2342790 h 3847459"/>
                <a:gd name="connsiteX179" fmla="*/ 1723481 w 2351817"/>
                <a:gd name="connsiteY179" fmla="*/ 2372672 h 3847459"/>
                <a:gd name="connsiteX180" fmla="*/ 1711528 w 2351817"/>
                <a:gd name="connsiteY180" fmla="*/ 2390602 h 3847459"/>
                <a:gd name="connsiteX181" fmla="*/ 1705552 w 2351817"/>
                <a:gd name="connsiteY181" fmla="*/ 2408531 h 3847459"/>
                <a:gd name="connsiteX182" fmla="*/ 1693599 w 2351817"/>
                <a:gd name="connsiteY182" fmla="*/ 2426461 h 3847459"/>
                <a:gd name="connsiteX183" fmla="*/ 1675669 w 2351817"/>
                <a:gd name="connsiteY183" fmla="*/ 2486225 h 3847459"/>
                <a:gd name="connsiteX184" fmla="*/ 1591999 w 2351817"/>
                <a:gd name="connsiteY184" fmla="*/ 2456343 h 3847459"/>
                <a:gd name="connsiteX185" fmla="*/ 1574069 w 2351817"/>
                <a:gd name="connsiteY185" fmla="*/ 2444390 h 3847459"/>
                <a:gd name="connsiteX186" fmla="*/ 1556140 w 2351817"/>
                <a:gd name="connsiteY186" fmla="*/ 2432437 h 3847459"/>
                <a:gd name="connsiteX187" fmla="*/ 1544187 w 2351817"/>
                <a:gd name="connsiteY187" fmla="*/ 2366696 h 3847459"/>
                <a:gd name="connsiteX188" fmla="*/ 1484422 w 2351817"/>
                <a:gd name="connsiteY188" fmla="*/ 2372672 h 3847459"/>
                <a:gd name="connsiteX189" fmla="*/ 1460516 w 2351817"/>
                <a:gd name="connsiteY189" fmla="*/ 2408531 h 3847459"/>
                <a:gd name="connsiteX190" fmla="*/ 1448563 w 2351817"/>
                <a:gd name="connsiteY190" fmla="*/ 2456343 h 3847459"/>
                <a:gd name="connsiteX191" fmla="*/ 1436610 w 2351817"/>
                <a:gd name="connsiteY191" fmla="*/ 2474272 h 3847459"/>
                <a:gd name="connsiteX192" fmla="*/ 1412704 w 2351817"/>
                <a:gd name="connsiteY192" fmla="*/ 2504155 h 3847459"/>
                <a:gd name="connsiteX193" fmla="*/ 1400752 w 2351817"/>
                <a:gd name="connsiteY193" fmla="*/ 2528061 h 3847459"/>
                <a:gd name="connsiteX194" fmla="*/ 1376846 w 2351817"/>
                <a:gd name="connsiteY194" fmla="*/ 2563920 h 3847459"/>
                <a:gd name="connsiteX195" fmla="*/ 1358916 w 2351817"/>
                <a:gd name="connsiteY195" fmla="*/ 2635637 h 3847459"/>
                <a:gd name="connsiteX196" fmla="*/ 1346963 w 2351817"/>
                <a:gd name="connsiteY196" fmla="*/ 2653567 h 3847459"/>
                <a:gd name="connsiteX197" fmla="*/ 1335010 w 2351817"/>
                <a:gd name="connsiteY197" fmla="*/ 2701378 h 3847459"/>
                <a:gd name="connsiteX198" fmla="*/ 1323057 w 2351817"/>
                <a:gd name="connsiteY198" fmla="*/ 2737237 h 3847459"/>
                <a:gd name="connsiteX199" fmla="*/ 1317081 w 2351817"/>
                <a:gd name="connsiteY199" fmla="*/ 2761143 h 3847459"/>
                <a:gd name="connsiteX200" fmla="*/ 1293175 w 2351817"/>
                <a:gd name="connsiteY200" fmla="*/ 2797002 h 3847459"/>
                <a:gd name="connsiteX201" fmla="*/ 1299152 w 2351817"/>
                <a:gd name="connsiteY201" fmla="*/ 2874696 h 3847459"/>
                <a:gd name="connsiteX202" fmla="*/ 1317081 w 2351817"/>
                <a:gd name="connsiteY202" fmla="*/ 3018131 h 3847459"/>
                <a:gd name="connsiteX203" fmla="*/ 1323057 w 2351817"/>
                <a:gd name="connsiteY203" fmla="*/ 3036061 h 3847459"/>
                <a:gd name="connsiteX204" fmla="*/ 1335010 w 2351817"/>
                <a:gd name="connsiteY204" fmla="*/ 3053990 h 3847459"/>
                <a:gd name="connsiteX205" fmla="*/ 1346963 w 2351817"/>
                <a:gd name="connsiteY205" fmla="*/ 3089849 h 3847459"/>
                <a:gd name="connsiteX206" fmla="*/ 1358916 w 2351817"/>
                <a:gd name="connsiteY206" fmla="*/ 3185472 h 3847459"/>
                <a:gd name="connsiteX207" fmla="*/ 1364893 w 2351817"/>
                <a:gd name="connsiteY207" fmla="*/ 3209378 h 3847459"/>
                <a:gd name="connsiteX208" fmla="*/ 1358916 w 2351817"/>
                <a:gd name="connsiteY208" fmla="*/ 3227308 h 3847459"/>
                <a:gd name="connsiteX209" fmla="*/ 1287199 w 2351817"/>
                <a:gd name="connsiteY209" fmla="*/ 3245237 h 3847459"/>
                <a:gd name="connsiteX210" fmla="*/ 1006304 w 2351817"/>
                <a:gd name="connsiteY210" fmla="*/ 3251214 h 3847459"/>
                <a:gd name="connsiteX211" fmla="*/ 964469 w 2351817"/>
                <a:gd name="connsiteY211" fmla="*/ 3263167 h 3847459"/>
                <a:gd name="connsiteX212" fmla="*/ 928610 w 2351817"/>
                <a:gd name="connsiteY212" fmla="*/ 3275120 h 3847459"/>
                <a:gd name="connsiteX213" fmla="*/ 892752 w 2351817"/>
                <a:gd name="connsiteY213" fmla="*/ 3293049 h 3847459"/>
                <a:gd name="connsiteX214" fmla="*/ 856893 w 2351817"/>
                <a:gd name="connsiteY214" fmla="*/ 3322931 h 3847459"/>
                <a:gd name="connsiteX215" fmla="*/ 850916 w 2351817"/>
                <a:gd name="connsiteY215" fmla="*/ 3340861 h 3847459"/>
                <a:gd name="connsiteX216" fmla="*/ 821034 w 2351817"/>
                <a:gd name="connsiteY216" fmla="*/ 3376720 h 3847459"/>
                <a:gd name="connsiteX217" fmla="*/ 809081 w 2351817"/>
                <a:gd name="connsiteY217" fmla="*/ 3436484 h 3847459"/>
                <a:gd name="connsiteX218" fmla="*/ 797128 w 2351817"/>
                <a:gd name="connsiteY218" fmla="*/ 3454414 h 3847459"/>
                <a:gd name="connsiteX219" fmla="*/ 785175 w 2351817"/>
                <a:gd name="connsiteY219" fmla="*/ 3514178 h 3847459"/>
                <a:gd name="connsiteX220" fmla="*/ 779199 w 2351817"/>
                <a:gd name="connsiteY220" fmla="*/ 3544061 h 3847459"/>
                <a:gd name="connsiteX221" fmla="*/ 767246 w 2351817"/>
                <a:gd name="connsiteY221" fmla="*/ 3561990 h 3847459"/>
                <a:gd name="connsiteX222" fmla="*/ 761269 w 2351817"/>
                <a:gd name="connsiteY222" fmla="*/ 3579920 h 3847459"/>
                <a:gd name="connsiteX223" fmla="*/ 731387 w 2351817"/>
                <a:gd name="connsiteY223" fmla="*/ 3621755 h 3847459"/>
                <a:gd name="connsiteX224" fmla="*/ 707481 w 2351817"/>
                <a:gd name="connsiteY224" fmla="*/ 3657614 h 3847459"/>
                <a:gd name="connsiteX225" fmla="*/ 701504 w 2351817"/>
                <a:gd name="connsiteY225" fmla="*/ 3675543 h 3847459"/>
                <a:gd name="connsiteX226" fmla="*/ 695528 w 2351817"/>
                <a:gd name="connsiteY226" fmla="*/ 3705425 h 3847459"/>
                <a:gd name="connsiteX227" fmla="*/ 677599 w 2351817"/>
                <a:gd name="connsiteY227" fmla="*/ 3729331 h 3847459"/>
                <a:gd name="connsiteX228" fmla="*/ 653693 w 2351817"/>
                <a:gd name="connsiteY228" fmla="*/ 3771167 h 3847459"/>
                <a:gd name="connsiteX229" fmla="*/ 629787 w 2351817"/>
                <a:gd name="connsiteY229" fmla="*/ 3765190 h 3847459"/>
                <a:gd name="connsiteX230" fmla="*/ 16 w 2351817"/>
                <a:gd name="connsiteY230" fmla="*/ 2675699 h 3847459"/>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4638 w 2351821"/>
                <a:gd name="connsiteY62" fmla="*/ 496061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504285 w 2351821"/>
                <a:gd name="connsiteY66" fmla="*/ 43629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504285 w 2351821"/>
                <a:gd name="connsiteY66" fmla="*/ 43629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494760 w 2351821"/>
                <a:gd name="connsiteY66" fmla="*/ 45534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87626 w 2351821"/>
                <a:gd name="connsiteY119" fmla="*/ 75304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51821"/>
                <a:gd name="connsiteY0" fmla="*/ 2677472 h 3771167"/>
                <a:gd name="connsiteX1" fmla="*/ 20191 w 2351821"/>
                <a:gd name="connsiteY1" fmla="*/ 2647590 h 3771167"/>
                <a:gd name="connsiteX2" fmla="*/ 32144 w 2351821"/>
                <a:gd name="connsiteY2" fmla="*/ 2629661 h 3771167"/>
                <a:gd name="connsiteX3" fmla="*/ 38120 w 2351821"/>
                <a:gd name="connsiteY3" fmla="*/ 2581849 h 3771167"/>
                <a:gd name="connsiteX4" fmla="*/ 56050 w 2351821"/>
                <a:gd name="connsiteY4" fmla="*/ 2528061 h 3771167"/>
                <a:gd name="connsiteX5" fmla="*/ 79956 w 2351821"/>
                <a:gd name="connsiteY5" fmla="*/ 2462320 h 3771167"/>
                <a:gd name="connsiteX6" fmla="*/ 91908 w 2351821"/>
                <a:gd name="connsiteY6" fmla="*/ 2396578 h 3771167"/>
                <a:gd name="connsiteX7" fmla="*/ 103861 w 2351821"/>
                <a:gd name="connsiteY7" fmla="*/ 2354743 h 3771167"/>
                <a:gd name="connsiteX8" fmla="*/ 109838 w 2351821"/>
                <a:gd name="connsiteY8" fmla="*/ 2318884 h 3771167"/>
                <a:gd name="connsiteX9" fmla="*/ 121791 w 2351821"/>
                <a:gd name="connsiteY9" fmla="*/ 2283025 h 3771167"/>
                <a:gd name="connsiteX10" fmla="*/ 127767 w 2351821"/>
                <a:gd name="connsiteY10" fmla="*/ 2265096 h 3771167"/>
                <a:gd name="connsiteX11" fmla="*/ 139720 w 2351821"/>
                <a:gd name="connsiteY11" fmla="*/ 2247167 h 3771167"/>
                <a:gd name="connsiteX12" fmla="*/ 157650 w 2351821"/>
                <a:gd name="connsiteY12" fmla="*/ 2157520 h 3771167"/>
                <a:gd name="connsiteX13" fmla="*/ 169603 w 2351821"/>
                <a:gd name="connsiteY13" fmla="*/ 2121661 h 3771167"/>
                <a:gd name="connsiteX14" fmla="*/ 187532 w 2351821"/>
                <a:gd name="connsiteY14" fmla="*/ 2073849 h 3771167"/>
                <a:gd name="connsiteX15" fmla="*/ 205461 w 2351821"/>
                <a:gd name="connsiteY15" fmla="*/ 2037990 h 3771167"/>
                <a:gd name="connsiteX16" fmla="*/ 211438 w 2351821"/>
                <a:gd name="connsiteY16" fmla="*/ 2008108 h 3771167"/>
                <a:gd name="connsiteX17" fmla="*/ 223391 w 2351821"/>
                <a:gd name="connsiteY17" fmla="*/ 1972249 h 3771167"/>
                <a:gd name="connsiteX18" fmla="*/ 241320 w 2351821"/>
                <a:gd name="connsiteY18" fmla="*/ 1924437 h 3771167"/>
                <a:gd name="connsiteX19" fmla="*/ 247297 w 2351821"/>
                <a:gd name="connsiteY19" fmla="*/ 1882602 h 3771167"/>
                <a:gd name="connsiteX20" fmla="*/ 253273 w 2351821"/>
                <a:gd name="connsiteY20" fmla="*/ 1858696 h 3771167"/>
                <a:gd name="connsiteX21" fmla="*/ 271203 w 2351821"/>
                <a:gd name="connsiteY21" fmla="*/ 1781002 h 3771167"/>
                <a:gd name="connsiteX22" fmla="*/ 295108 w 2351821"/>
                <a:gd name="connsiteY22" fmla="*/ 1697331 h 3771167"/>
                <a:gd name="connsiteX23" fmla="*/ 301085 w 2351821"/>
                <a:gd name="connsiteY23" fmla="*/ 1679402 h 3771167"/>
                <a:gd name="connsiteX24" fmla="*/ 313038 w 2351821"/>
                <a:gd name="connsiteY24" fmla="*/ 1661472 h 3771167"/>
                <a:gd name="connsiteX25" fmla="*/ 319014 w 2351821"/>
                <a:gd name="connsiteY25" fmla="*/ 1631590 h 3771167"/>
                <a:gd name="connsiteX26" fmla="*/ 324991 w 2351821"/>
                <a:gd name="connsiteY26" fmla="*/ 1613661 h 3771167"/>
                <a:gd name="connsiteX27" fmla="*/ 313038 w 2351821"/>
                <a:gd name="connsiteY27" fmla="*/ 1565849 h 3771167"/>
                <a:gd name="connsiteX28" fmla="*/ 289132 w 2351821"/>
                <a:gd name="connsiteY28" fmla="*/ 1529990 h 3771167"/>
                <a:gd name="connsiteX29" fmla="*/ 277179 w 2351821"/>
                <a:gd name="connsiteY29" fmla="*/ 1494131 h 3771167"/>
                <a:gd name="connsiteX30" fmla="*/ 253273 w 2351821"/>
                <a:gd name="connsiteY30" fmla="*/ 1452296 h 3771167"/>
                <a:gd name="connsiteX31" fmla="*/ 247297 w 2351821"/>
                <a:gd name="connsiteY31" fmla="*/ 1434367 h 3771167"/>
                <a:gd name="connsiteX32" fmla="*/ 223391 w 2351821"/>
                <a:gd name="connsiteY32" fmla="*/ 1398508 h 3771167"/>
                <a:gd name="connsiteX33" fmla="*/ 199485 w 2351821"/>
                <a:gd name="connsiteY33" fmla="*/ 1362649 h 3771167"/>
                <a:gd name="connsiteX34" fmla="*/ 181556 w 2351821"/>
                <a:gd name="connsiteY34" fmla="*/ 1314837 h 3771167"/>
                <a:gd name="connsiteX35" fmla="*/ 169603 w 2351821"/>
                <a:gd name="connsiteY35" fmla="*/ 1296908 h 3771167"/>
                <a:gd name="connsiteX36" fmla="*/ 151673 w 2351821"/>
                <a:gd name="connsiteY36" fmla="*/ 1284955 h 3771167"/>
                <a:gd name="connsiteX37" fmla="*/ 139720 w 2351821"/>
                <a:gd name="connsiteY37" fmla="*/ 1249096 h 3771167"/>
                <a:gd name="connsiteX38" fmla="*/ 133744 w 2351821"/>
                <a:gd name="connsiteY38" fmla="*/ 1231167 h 3771167"/>
                <a:gd name="connsiteX39" fmla="*/ 121791 w 2351821"/>
                <a:gd name="connsiteY39" fmla="*/ 1213237 h 3771167"/>
                <a:gd name="connsiteX40" fmla="*/ 127767 w 2351821"/>
                <a:gd name="connsiteY40" fmla="*/ 1183355 h 3771167"/>
                <a:gd name="connsiteX41" fmla="*/ 145697 w 2351821"/>
                <a:gd name="connsiteY41" fmla="*/ 1117614 h 3771167"/>
                <a:gd name="connsiteX42" fmla="*/ 139720 w 2351821"/>
                <a:gd name="connsiteY42" fmla="*/ 1087731 h 3771167"/>
                <a:gd name="connsiteX43" fmla="*/ 127767 w 2351821"/>
                <a:gd name="connsiteY43" fmla="*/ 1069802 h 3771167"/>
                <a:gd name="connsiteX44" fmla="*/ 133744 w 2351821"/>
                <a:gd name="connsiteY44" fmla="*/ 1033943 h 3771167"/>
                <a:gd name="connsiteX45" fmla="*/ 157650 w 2351821"/>
                <a:gd name="connsiteY45" fmla="*/ 992108 h 3771167"/>
                <a:gd name="connsiteX46" fmla="*/ 175579 w 2351821"/>
                <a:gd name="connsiteY46" fmla="*/ 938320 h 3771167"/>
                <a:gd name="connsiteX47" fmla="*/ 181556 w 2351821"/>
                <a:gd name="connsiteY47" fmla="*/ 920390 h 3771167"/>
                <a:gd name="connsiteX48" fmla="*/ 223391 w 2351821"/>
                <a:gd name="connsiteY48" fmla="*/ 866602 h 3771167"/>
                <a:gd name="connsiteX49" fmla="*/ 241320 w 2351821"/>
                <a:gd name="connsiteY49" fmla="*/ 830743 h 3771167"/>
                <a:gd name="connsiteX50" fmla="*/ 253273 w 2351821"/>
                <a:gd name="connsiteY50" fmla="*/ 794884 h 3771167"/>
                <a:gd name="connsiteX51" fmla="*/ 265226 w 2351821"/>
                <a:gd name="connsiteY51" fmla="*/ 776955 h 3771167"/>
                <a:gd name="connsiteX52" fmla="*/ 277179 w 2351821"/>
                <a:gd name="connsiteY52" fmla="*/ 741096 h 3771167"/>
                <a:gd name="connsiteX53" fmla="*/ 283156 w 2351821"/>
                <a:gd name="connsiteY53" fmla="*/ 723167 h 3771167"/>
                <a:gd name="connsiteX54" fmla="*/ 277179 w 2351821"/>
                <a:gd name="connsiteY54" fmla="*/ 633520 h 3771167"/>
                <a:gd name="connsiteX55" fmla="*/ 265226 w 2351821"/>
                <a:gd name="connsiteY55" fmla="*/ 597661 h 3771167"/>
                <a:gd name="connsiteX56" fmla="*/ 259250 w 2351821"/>
                <a:gd name="connsiteY56" fmla="*/ 573755 h 3771167"/>
                <a:gd name="connsiteX57" fmla="*/ 277179 w 2351821"/>
                <a:gd name="connsiteY57" fmla="*/ 561802 h 3771167"/>
                <a:gd name="connsiteX58" fmla="*/ 324991 w 2351821"/>
                <a:gd name="connsiteY58" fmla="*/ 549849 h 3771167"/>
                <a:gd name="connsiteX59" fmla="*/ 342920 w 2351821"/>
                <a:gd name="connsiteY59" fmla="*/ 531920 h 3771167"/>
                <a:gd name="connsiteX60" fmla="*/ 366826 w 2351821"/>
                <a:gd name="connsiteY60" fmla="*/ 525943 h 3771167"/>
                <a:gd name="connsiteX61" fmla="*/ 378779 w 2351821"/>
                <a:gd name="connsiteY61" fmla="*/ 508014 h 3771167"/>
                <a:gd name="connsiteX62" fmla="*/ 419400 w 2351821"/>
                <a:gd name="connsiteY62" fmla="*/ 529398 h 3771167"/>
                <a:gd name="connsiteX63" fmla="*/ 468426 w 2351821"/>
                <a:gd name="connsiteY63" fmla="*/ 519967 h 3771167"/>
                <a:gd name="connsiteX64" fmla="*/ 522214 w 2351821"/>
                <a:gd name="connsiteY64" fmla="*/ 513990 h 3771167"/>
                <a:gd name="connsiteX65" fmla="*/ 528191 w 2351821"/>
                <a:gd name="connsiteY65" fmla="*/ 490084 h 3771167"/>
                <a:gd name="connsiteX66" fmla="*/ 494760 w 2351821"/>
                <a:gd name="connsiteY66" fmla="*/ 455346 h 3771167"/>
                <a:gd name="connsiteX67" fmla="*/ 360850 w 2351821"/>
                <a:gd name="connsiteY67" fmla="*/ 418367 h 3771167"/>
                <a:gd name="connsiteX68" fmla="*/ 390732 w 2351821"/>
                <a:gd name="connsiteY68" fmla="*/ 364578 h 3771167"/>
                <a:gd name="connsiteX69" fmla="*/ 396708 w 2351821"/>
                <a:gd name="connsiteY69" fmla="*/ 286884 h 3771167"/>
                <a:gd name="connsiteX70" fmla="*/ 384756 w 2351821"/>
                <a:gd name="connsiteY70" fmla="*/ 268955 h 3771167"/>
                <a:gd name="connsiteX71" fmla="*/ 378779 w 2351821"/>
                <a:gd name="connsiteY71" fmla="*/ 251025 h 3771167"/>
                <a:gd name="connsiteX72" fmla="*/ 390732 w 2351821"/>
                <a:gd name="connsiteY72" fmla="*/ 215167 h 3771167"/>
                <a:gd name="connsiteX73" fmla="*/ 396708 w 2351821"/>
                <a:gd name="connsiteY73" fmla="*/ 185284 h 3771167"/>
                <a:gd name="connsiteX74" fmla="*/ 408661 w 2351821"/>
                <a:gd name="connsiteY74" fmla="*/ 149425 h 3771167"/>
                <a:gd name="connsiteX75" fmla="*/ 444520 w 2351821"/>
                <a:gd name="connsiteY75" fmla="*/ 29896 h 3771167"/>
                <a:gd name="connsiteX76" fmla="*/ 462450 w 2351821"/>
                <a:gd name="connsiteY76" fmla="*/ 23920 h 3771167"/>
                <a:gd name="connsiteX77" fmla="*/ 522214 w 2351821"/>
                <a:gd name="connsiteY77" fmla="*/ 5990 h 3771167"/>
                <a:gd name="connsiteX78" fmla="*/ 540144 w 2351821"/>
                <a:gd name="connsiteY78" fmla="*/ 41849 h 3771167"/>
                <a:gd name="connsiteX79" fmla="*/ 534167 w 2351821"/>
                <a:gd name="connsiteY79" fmla="*/ 77708 h 3771167"/>
                <a:gd name="connsiteX80" fmla="*/ 492332 w 2351821"/>
                <a:gd name="connsiteY80" fmla="*/ 83684 h 3771167"/>
                <a:gd name="connsiteX81" fmla="*/ 480379 w 2351821"/>
                <a:gd name="connsiteY81" fmla="*/ 101614 h 3771167"/>
                <a:gd name="connsiteX82" fmla="*/ 498308 w 2351821"/>
                <a:gd name="connsiteY82" fmla="*/ 113567 h 3771167"/>
                <a:gd name="connsiteX83" fmla="*/ 540144 w 2351821"/>
                <a:gd name="connsiteY83" fmla="*/ 119543 h 3771167"/>
                <a:gd name="connsiteX84" fmla="*/ 611861 w 2351821"/>
                <a:gd name="connsiteY84" fmla="*/ 131496 h 3771167"/>
                <a:gd name="connsiteX85" fmla="*/ 617838 w 2351821"/>
                <a:gd name="connsiteY85" fmla="*/ 101614 h 3771167"/>
                <a:gd name="connsiteX86" fmla="*/ 635767 w 2351821"/>
                <a:gd name="connsiteY86" fmla="*/ 89661 h 3771167"/>
                <a:gd name="connsiteX87" fmla="*/ 659673 w 2351821"/>
                <a:gd name="connsiteY87" fmla="*/ 53802 h 3771167"/>
                <a:gd name="connsiteX88" fmla="*/ 683579 w 2351821"/>
                <a:gd name="connsiteY88" fmla="*/ 23920 h 3771167"/>
                <a:gd name="connsiteX89" fmla="*/ 695532 w 2351821"/>
                <a:gd name="connsiteY89" fmla="*/ 89661 h 3771167"/>
                <a:gd name="connsiteX90" fmla="*/ 719438 w 2351821"/>
                <a:gd name="connsiteY90" fmla="*/ 143449 h 3771167"/>
                <a:gd name="connsiteX91" fmla="*/ 731391 w 2351821"/>
                <a:gd name="connsiteY91" fmla="*/ 179308 h 3771167"/>
                <a:gd name="connsiteX92" fmla="*/ 749320 w 2351821"/>
                <a:gd name="connsiteY92" fmla="*/ 197237 h 3771167"/>
                <a:gd name="connsiteX93" fmla="*/ 761273 w 2351821"/>
                <a:gd name="connsiteY93" fmla="*/ 215167 h 3771167"/>
                <a:gd name="connsiteX94" fmla="*/ 779203 w 2351821"/>
                <a:gd name="connsiteY94" fmla="*/ 239072 h 3771167"/>
                <a:gd name="connsiteX95" fmla="*/ 803108 w 2351821"/>
                <a:gd name="connsiteY95" fmla="*/ 274931 h 3771167"/>
                <a:gd name="connsiteX96" fmla="*/ 809085 w 2351821"/>
                <a:gd name="connsiteY96" fmla="*/ 292861 h 3771167"/>
                <a:gd name="connsiteX97" fmla="*/ 844944 w 2351821"/>
                <a:gd name="connsiteY97" fmla="*/ 334696 h 3771167"/>
                <a:gd name="connsiteX98" fmla="*/ 862873 w 2351821"/>
                <a:gd name="connsiteY98" fmla="*/ 346649 h 3771167"/>
                <a:gd name="connsiteX99" fmla="*/ 880803 w 2351821"/>
                <a:gd name="connsiteY99" fmla="*/ 382508 h 3771167"/>
                <a:gd name="connsiteX100" fmla="*/ 892756 w 2351821"/>
                <a:gd name="connsiteY100" fmla="*/ 400437 h 3771167"/>
                <a:gd name="connsiteX101" fmla="*/ 916661 w 2351821"/>
                <a:gd name="connsiteY101" fmla="*/ 430320 h 3771167"/>
                <a:gd name="connsiteX102" fmla="*/ 928614 w 2351821"/>
                <a:gd name="connsiteY102" fmla="*/ 448249 h 3771167"/>
                <a:gd name="connsiteX103" fmla="*/ 946544 w 2351821"/>
                <a:gd name="connsiteY103" fmla="*/ 472155 h 3771167"/>
                <a:gd name="connsiteX104" fmla="*/ 982403 w 2351821"/>
                <a:gd name="connsiteY104" fmla="*/ 508014 h 3771167"/>
                <a:gd name="connsiteX105" fmla="*/ 1018261 w 2351821"/>
                <a:gd name="connsiteY105" fmla="*/ 531920 h 3771167"/>
                <a:gd name="connsiteX106" fmla="*/ 1042167 w 2351821"/>
                <a:gd name="connsiteY106" fmla="*/ 549849 h 3771167"/>
                <a:gd name="connsiteX107" fmla="*/ 1078026 w 2351821"/>
                <a:gd name="connsiteY107" fmla="*/ 573755 h 3771167"/>
                <a:gd name="connsiteX108" fmla="*/ 1137791 w 2351821"/>
                <a:gd name="connsiteY108" fmla="*/ 585708 h 3771167"/>
                <a:gd name="connsiteX109" fmla="*/ 1173650 w 2351821"/>
                <a:gd name="connsiteY109" fmla="*/ 615590 h 3771167"/>
                <a:gd name="connsiteX110" fmla="*/ 1191579 w 2351821"/>
                <a:gd name="connsiteY110" fmla="*/ 621567 h 3771167"/>
                <a:gd name="connsiteX111" fmla="*/ 1227438 w 2351821"/>
                <a:gd name="connsiteY111" fmla="*/ 645472 h 3771167"/>
                <a:gd name="connsiteX112" fmla="*/ 1269273 w 2351821"/>
                <a:gd name="connsiteY112" fmla="*/ 663402 h 3771167"/>
                <a:gd name="connsiteX113" fmla="*/ 1293179 w 2351821"/>
                <a:gd name="connsiteY113" fmla="*/ 669378 h 3771167"/>
                <a:gd name="connsiteX114" fmla="*/ 1382826 w 2351821"/>
                <a:gd name="connsiteY114" fmla="*/ 675355 h 3771167"/>
                <a:gd name="connsiteX115" fmla="*/ 1418685 w 2351821"/>
                <a:gd name="connsiteY115" fmla="*/ 687308 h 3771167"/>
                <a:gd name="connsiteX116" fmla="*/ 1526261 w 2351821"/>
                <a:gd name="connsiteY116" fmla="*/ 699261 h 3771167"/>
                <a:gd name="connsiteX117" fmla="*/ 1580050 w 2351821"/>
                <a:gd name="connsiteY117" fmla="*/ 741096 h 3771167"/>
                <a:gd name="connsiteX118" fmla="*/ 1597979 w 2351821"/>
                <a:gd name="connsiteY118" fmla="*/ 753049 h 3771167"/>
                <a:gd name="connsiteX119" fmla="*/ 1673339 w 2351821"/>
                <a:gd name="connsiteY119" fmla="*/ 733999 h 3771167"/>
                <a:gd name="connsiteX120" fmla="*/ 1723485 w 2351821"/>
                <a:gd name="connsiteY120" fmla="*/ 735120 h 3771167"/>
                <a:gd name="connsiteX121" fmla="*/ 1741414 w 2351821"/>
                <a:gd name="connsiteY121" fmla="*/ 753049 h 3771167"/>
                <a:gd name="connsiteX122" fmla="*/ 1747391 w 2351821"/>
                <a:gd name="connsiteY122" fmla="*/ 770978 h 3771167"/>
                <a:gd name="connsiteX123" fmla="*/ 1765320 w 2351821"/>
                <a:gd name="connsiteY123" fmla="*/ 776955 h 3771167"/>
                <a:gd name="connsiteX124" fmla="*/ 1783250 w 2351821"/>
                <a:gd name="connsiteY124" fmla="*/ 788908 h 3771167"/>
                <a:gd name="connsiteX125" fmla="*/ 1807156 w 2351821"/>
                <a:gd name="connsiteY125" fmla="*/ 824767 h 3771167"/>
                <a:gd name="connsiteX126" fmla="*/ 1837038 w 2351821"/>
                <a:gd name="connsiteY126" fmla="*/ 860625 h 3771167"/>
                <a:gd name="connsiteX127" fmla="*/ 1854967 w 2351821"/>
                <a:gd name="connsiteY127" fmla="*/ 872578 h 3771167"/>
                <a:gd name="connsiteX128" fmla="*/ 1860944 w 2351821"/>
                <a:gd name="connsiteY128" fmla="*/ 890508 h 3771167"/>
                <a:gd name="connsiteX129" fmla="*/ 1878873 w 2351821"/>
                <a:gd name="connsiteY129" fmla="*/ 944296 h 3771167"/>
                <a:gd name="connsiteX130" fmla="*/ 1896803 w 2351821"/>
                <a:gd name="connsiteY130" fmla="*/ 956249 h 3771167"/>
                <a:gd name="connsiteX131" fmla="*/ 1920708 w 2351821"/>
                <a:gd name="connsiteY131" fmla="*/ 1010037 h 3771167"/>
                <a:gd name="connsiteX132" fmla="*/ 1962544 w 2351821"/>
                <a:gd name="connsiteY132" fmla="*/ 1039920 h 3771167"/>
                <a:gd name="connsiteX133" fmla="*/ 1986450 w 2351821"/>
                <a:gd name="connsiteY133" fmla="*/ 1075778 h 3771167"/>
                <a:gd name="connsiteX134" fmla="*/ 1998403 w 2351821"/>
                <a:gd name="connsiteY134" fmla="*/ 1093708 h 3771167"/>
                <a:gd name="connsiteX135" fmla="*/ 2016332 w 2351821"/>
                <a:gd name="connsiteY135" fmla="*/ 1099684 h 3771167"/>
                <a:gd name="connsiteX136" fmla="*/ 2034261 w 2351821"/>
                <a:gd name="connsiteY136" fmla="*/ 1117614 h 3771167"/>
                <a:gd name="connsiteX137" fmla="*/ 2046214 w 2351821"/>
                <a:gd name="connsiteY137" fmla="*/ 1153472 h 3771167"/>
                <a:gd name="connsiteX138" fmla="*/ 2052191 w 2351821"/>
                <a:gd name="connsiteY138" fmla="*/ 1171402 h 3771167"/>
                <a:gd name="connsiteX139" fmla="*/ 2070120 w 2351821"/>
                <a:gd name="connsiteY139" fmla="*/ 1183355 h 3771167"/>
                <a:gd name="connsiteX140" fmla="*/ 2082073 w 2351821"/>
                <a:gd name="connsiteY140" fmla="*/ 1201284 h 3771167"/>
                <a:gd name="connsiteX141" fmla="*/ 2100003 w 2351821"/>
                <a:gd name="connsiteY141" fmla="*/ 1207261 h 3771167"/>
                <a:gd name="connsiteX142" fmla="*/ 2105979 w 2351821"/>
                <a:gd name="connsiteY142" fmla="*/ 1225190 h 3771167"/>
                <a:gd name="connsiteX143" fmla="*/ 2135861 w 2351821"/>
                <a:gd name="connsiteY143" fmla="*/ 1249096 h 3771167"/>
                <a:gd name="connsiteX144" fmla="*/ 2141838 w 2351821"/>
                <a:gd name="connsiteY144" fmla="*/ 1267025 h 3771167"/>
                <a:gd name="connsiteX145" fmla="*/ 2159767 w 2351821"/>
                <a:gd name="connsiteY145" fmla="*/ 1278978 h 3771167"/>
                <a:gd name="connsiteX146" fmla="*/ 2243438 w 2351821"/>
                <a:gd name="connsiteY146" fmla="*/ 1296908 h 3771167"/>
                <a:gd name="connsiteX147" fmla="*/ 2273320 w 2351821"/>
                <a:gd name="connsiteY147" fmla="*/ 1308861 h 3771167"/>
                <a:gd name="connsiteX148" fmla="*/ 2291250 w 2351821"/>
                <a:gd name="connsiteY148" fmla="*/ 1320814 h 3771167"/>
                <a:gd name="connsiteX149" fmla="*/ 2339061 w 2351821"/>
                <a:gd name="connsiteY149" fmla="*/ 1326790 h 3771167"/>
                <a:gd name="connsiteX150" fmla="*/ 2345038 w 2351821"/>
                <a:gd name="connsiteY150" fmla="*/ 1368625 h 3771167"/>
                <a:gd name="connsiteX151" fmla="*/ 2321132 w 2351821"/>
                <a:gd name="connsiteY151" fmla="*/ 1404484 h 3771167"/>
                <a:gd name="connsiteX152" fmla="*/ 2309179 w 2351821"/>
                <a:gd name="connsiteY152" fmla="*/ 1440343 h 3771167"/>
                <a:gd name="connsiteX153" fmla="*/ 2291250 w 2351821"/>
                <a:gd name="connsiteY153" fmla="*/ 1512061 h 3771167"/>
                <a:gd name="connsiteX154" fmla="*/ 2285273 w 2351821"/>
                <a:gd name="connsiteY154" fmla="*/ 1535967 h 3771167"/>
                <a:gd name="connsiteX155" fmla="*/ 2255391 w 2351821"/>
                <a:gd name="connsiteY155" fmla="*/ 1571825 h 3771167"/>
                <a:gd name="connsiteX156" fmla="*/ 2243438 w 2351821"/>
                <a:gd name="connsiteY156" fmla="*/ 1589755 h 3771167"/>
                <a:gd name="connsiteX157" fmla="*/ 2219532 w 2351821"/>
                <a:gd name="connsiteY157" fmla="*/ 1667449 h 3771167"/>
                <a:gd name="connsiteX158" fmla="*/ 2201603 w 2351821"/>
                <a:gd name="connsiteY158" fmla="*/ 1673425 h 3771167"/>
                <a:gd name="connsiteX159" fmla="*/ 2159767 w 2351821"/>
                <a:gd name="connsiteY159" fmla="*/ 1703308 h 3771167"/>
                <a:gd name="connsiteX160" fmla="*/ 2129885 w 2351821"/>
                <a:gd name="connsiteY160" fmla="*/ 1757096 h 3771167"/>
                <a:gd name="connsiteX161" fmla="*/ 2117932 w 2351821"/>
                <a:gd name="connsiteY161" fmla="*/ 1804908 h 3771167"/>
                <a:gd name="connsiteX162" fmla="*/ 2076097 w 2351821"/>
                <a:gd name="connsiteY162" fmla="*/ 1900531 h 3771167"/>
                <a:gd name="connsiteX163" fmla="*/ 2058167 w 2351821"/>
                <a:gd name="connsiteY163" fmla="*/ 1918461 h 3771167"/>
                <a:gd name="connsiteX164" fmla="*/ 2022308 w 2351821"/>
                <a:gd name="connsiteY164" fmla="*/ 1930414 h 3771167"/>
                <a:gd name="connsiteX165" fmla="*/ 2004379 w 2351821"/>
                <a:gd name="connsiteY165" fmla="*/ 1942367 h 3771167"/>
                <a:gd name="connsiteX166" fmla="*/ 1992426 w 2351821"/>
                <a:gd name="connsiteY166" fmla="*/ 1960296 h 3771167"/>
                <a:gd name="connsiteX167" fmla="*/ 1938638 w 2351821"/>
                <a:gd name="connsiteY167" fmla="*/ 2002131 h 3771167"/>
                <a:gd name="connsiteX168" fmla="*/ 1902779 w 2351821"/>
                <a:gd name="connsiteY168" fmla="*/ 2014084 h 3771167"/>
                <a:gd name="connsiteX169" fmla="*/ 1884850 w 2351821"/>
                <a:gd name="connsiteY169" fmla="*/ 2055920 h 3771167"/>
                <a:gd name="connsiteX170" fmla="*/ 1872897 w 2351821"/>
                <a:gd name="connsiteY170" fmla="*/ 2073849 h 3771167"/>
                <a:gd name="connsiteX171" fmla="*/ 1866920 w 2351821"/>
                <a:gd name="connsiteY171" fmla="*/ 2091778 h 3771167"/>
                <a:gd name="connsiteX172" fmla="*/ 1848991 w 2351821"/>
                <a:gd name="connsiteY172" fmla="*/ 2115684 h 3771167"/>
                <a:gd name="connsiteX173" fmla="*/ 1819108 w 2351821"/>
                <a:gd name="connsiteY173" fmla="*/ 2151543 h 3771167"/>
                <a:gd name="connsiteX174" fmla="*/ 1801179 w 2351821"/>
                <a:gd name="connsiteY174" fmla="*/ 2217284 h 3771167"/>
                <a:gd name="connsiteX175" fmla="*/ 1789226 w 2351821"/>
                <a:gd name="connsiteY175" fmla="*/ 2283025 h 3771167"/>
                <a:gd name="connsiteX176" fmla="*/ 1753367 w 2351821"/>
                <a:gd name="connsiteY176" fmla="*/ 2306931 h 3771167"/>
                <a:gd name="connsiteX177" fmla="*/ 1735438 w 2351821"/>
                <a:gd name="connsiteY177" fmla="*/ 2324861 h 3771167"/>
                <a:gd name="connsiteX178" fmla="*/ 1729461 w 2351821"/>
                <a:gd name="connsiteY178" fmla="*/ 2342790 h 3771167"/>
                <a:gd name="connsiteX179" fmla="*/ 1723485 w 2351821"/>
                <a:gd name="connsiteY179" fmla="*/ 2372672 h 3771167"/>
                <a:gd name="connsiteX180" fmla="*/ 1711532 w 2351821"/>
                <a:gd name="connsiteY180" fmla="*/ 2390602 h 3771167"/>
                <a:gd name="connsiteX181" fmla="*/ 1705556 w 2351821"/>
                <a:gd name="connsiteY181" fmla="*/ 2408531 h 3771167"/>
                <a:gd name="connsiteX182" fmla="*/ 1693603 w 2351821"/>
                <a:gd name="connsiteY182" fmla="*/ 2426461 h 3771167"/>
                <a:gd name="connsiteX183" fmla="*/ 1675673 w 2351821"/>
                <a:gd name="connsiteY183" fmla="*/ 2486225 h 3771167"/>
                <a:gd name="connsiteX184" fmla="*/ 1592003 w 2351821"/>
                <a:gd name="connsiteY184" fmla="*/ 2456343 h 3771167"/>
                <a:gd name="connsiteX185" fmla="*/ 1574073 w 2351821"/>
                <a:gd name="connsiteY185" fmla="*/ 2444390 h 3771167"/>
                <a:gd name="connsiteX186" fmla="*/ 1556144 w 2351821"/>
                <a:gd name="connsiteY186" fmla="*/ 2432437 h 3771167"/>
                <a:gd name="connsiteX187" fmla="*/ 1544191 w 2351821"/>
                <a:gd name="connsiteY187" fmla="*/ 2366696 h 3771167"/>
                <a:gd name="connsiteX188" fmla="*/ 1484426 w 2351821"/>
                <a:gd name="connsiteY188" fmla="*/ 2372672 h 3771167"/>
                <a:gd name="connsiteX189" fmla="*/ 1460520 w 2351821"/>
                <a:gd name="connsiteY189" fmla="*/ 2408531 h 3771167"/>
                <a:gd name="connsiteX190" fmla="*/ 1448567 w 2351821"/>
                <a:gd name="connsiteY190" fmla="*/ 2456343 h 3771167"/>
                <a:gd name="connsiteX191" fmla="*/ 1436614 w 2351821"/>
                <a:gd name="connsiteY191" fmla="*/ 2474272 h 3771167"/>
                <a:gd name="connsiteX192" fmla="*/ 1412708 w 2351821"/>
                <a:gd name="connsiteY192" fmla="*/ 2504155 h 3771167"/>
                <a:gd name="connsiteX193" fmla="*/ 1400756 w 2351821"/>
                <a:gd name="connsiteY193" fmla="*/ 2528061 h 3771167"/>
                <a:gd name="connsiteX194" fmla="*/ 1376850 w 2351821"/>
                <a:gd name="connsiteY194" fmla="*/ 2563920 h 3771167"/>
                <a:gd name="connsiteX195" fmla="*/ 1358920 w 2351821"/>
                <a:gd name="connsiteY195" fmla="*/ 2635637 h 3771167"/>
                <a:gd name="connsiteX196" fmla="*/ 1346967 w 2351821"/>
                <a:gd name="connsiteY196" fmla="*/ 2653567 h 3771167"/>
                <a:gd name="connsiteX197" fmla="*/ 1335014 w 2351821"/>
                <a:gd name="connsiteY197" fmla="*/ 2701378 h 3771167"/>
                <a:gd name="connsiteX198" fmla="*/ 1323061 w 2351821"/>
                <a:gd name="connsiteY198" fmla="*/ 2737237 h 3771167"/>
                <a:gd name="connsiteX199" fmla="*/ 1317085 w 2351821"/>
                <a:gd name="connsiteY199" fmla="*/ 2761143 h 3771167"/>
                <a:gd name="connsiteX200" fmla="*/ 1293179 w 2351821"/>
                <a:gd name="connsiteY200" fmla="*/ 2797002 h 3771167"/>
                <a:gd name="connsiteX201" fmla="*/ 1299156 w 2351821"/>
                <a:gd name="connsiteY201" fmla="*/ 2874696 h 3771167"/>
                <a:gd name="connsiteX202" fmla="*/ 1317085 w 2351821"/>
                <a:gd name="connsiteY202" fmla="*/ 3018131 h 3771167"/>
                <a:gd name="connsiteX203" fmla="*/ 1323061 w 2351821"/>
                <a:gd name="connsiteY203" fmla="*/ 3036061 h 3771167"/>
                <a:gd name="connsiteX204" fmla="*/ 1335014 w 2351821"/>
                <a:gd name="connsiteY204" fmla="*/ 3053990 h 3771167"/>
                <a:gd name="connsiteX205" fmla="*/ 1346967 w 2351821"/>
                <a:gd name="connsiteY205" fmla="*/ 3089849 h 3771167"/>
                <a:gd name="connsiteX206" fmla="*/ 1358920 w 2351821"/>
                <a:gd name="connsiteY206" fmla="*/ 3185472 h 3771167"/>
                <a:gd name="connsiteX207" fmla="*/ 1364897 w 2351821"/>
                <a:gd name="connsiteY207" fmla="*/ 3209378 h 3771167"/>
                <a:gd name="connsiteX208" fmla="*/ 1358920 w 2351821"/>
                <a:gd name="connsiteY208" fmla="*/ 3227308 h 3771167"/>
                <a:gd name="connsiteX209" fmla="*/ 1287203 w 2351821"/>
                <a:gd name="connsiteY209" fmla="*/ 3245237 h 3771167"/>
                <a:gd name="connsiteX210" fmla="*/ 1006308 w 2351821"/>
                <a:gd name="connsiteY210" fmla="*/ 3251214 h 3771167"/>
                <a:gd name="connsiteX211" fmla="*/ 964473 w 2351821"/>
                <a:gd name="connsiteY211" fmla="*/ 3263167 h 3771167"/>
                <a:gd name="connsiteX212" fmla="*/ 928614 w 2351821"/>
                <a:gd name="connsiteY212" fmla="*/ 3275120 h 3771167"/>
                <a:gd name="connsiteX213" fmla="*/ 892756 w 2351821"/>
                <a:gd name="connsiteY213" fmla="*/ 3293049 h 3771167"/>
                <a:gd name="connsiteX214" fmla="*/ 856897 w 2351821"/>
                <a:gd name="connsiteY214" fmla="*/ 3322931 h 3771167"/>
                <a:gd name="connsiteX215" fmla="*/ 850920 w 2351821"/>
                <a:gd name="connsiteY215" fmla="*/ 3340861 h 3771167"/>
                <a:gd name="connsiteX216" fmla="*/ 821038 w 2351821"/>
                <a:gd name="connsiteY216" fmla="*/ 3376720 h 3771167"/>
                <a:gd name="connsiteX217" fmla="*/ 809085 w 2351821"/>
                <a:gd name="connsiteY217" fmla="*/ 3436484 h 3771167"/>
                <a:gd name="connsiteX218" fmla="*/ 797132 w 2351821"/>
                <a:gd name="connsiteY218" fmla="*/ 3454414 h 3771167"/>
                <a:gd name="connsiteX219" fmla="*/ 785179 w 2351821"/>
                <a:gd name="connsiteY219" fmla="*/ 3514178 h 3771167"/>
                <a:gd name="connsiteX220" fmla="*/ 779203 w 2351821"/>
                <a:gd name="connsiteY220" fmla="*/ 3544061 h 3771167"/>
                <a:gd name="connsiteX221" fmla="*/ 767250 w 2351821"/>
                <a:gd name="connsiteY221" fmla="*/ 3561990 h 3771167"/>
                <a:gd name="connsiteX222" fmla="*/ 761273 w 2351821"/>
                <a:gd name="connsiteY222" fmla="*/ 3579920 h 3771167"/>
                <a:gd name="connsiteX223" fmla="*/ 731391 w 2351821"/>
                <a:gd name="connsiteY223" fmla="*/ 3621755 h 3771167"/>
                <a:gd name="connsiteX224" fmla="*/ 707485 w 2351821"/>
                <a:gd name="connsiteY224" fmla="*/ 3657614 h 3771167"/>
                <a:gd name="connsiteX225" fmla="*/ 701508 w 2351821"/>
                <a:gd name="connsiteY225" fmla="*/ 3675543 h 3771167"/>
                <a:gd name="connsiteX226" fmla="*/ 695532 w 2351821"/>
                <a:gd name="connsiteY226" fmla="*/ 3705425 h 3771167"/>
                <a:gd name="connsiteX227" fmla="*/ 677603 w 2351821"/>
                <a:gd name="connsiteY227" fmla="*/ 3729331 h 3771167"/>
                <a:gd name="connsiteX228" fmla="*/ 653697 w 2351821"/>
                <a:gd name="connsiteY228" fmla="*/ 3771167 h 3771167"/>
                <a:gd name="connsiteX229" fmla="*/ 529778 w 2351821"/>
                <a:gd name="connsiteY229" fmla="*/ 3588977 h 3771167"/>
                <a:gd name="connsiteX230" fmla="*/ 20 w 2351821"/>
                <a:gd name="connsiteY230" fmla="*/ 2675699 h 3771167"/>
                <a:gd name="connsiteX0" fmla="*/ 8238 w 2345230"/>
                <a:gd name="connsiteY0" fmla="*/ 2677472 h 3771167"/>
                <a:gd name="connsiteX1" fmla="*/ 20191 w 2345230"/>
                <a:gd name="connsiteY1" fmla="*/ 2647590 h 3771167"/>
                <a:gd name="connsiteX2" fmla="*/ 32144 w 2345230"/>
                <a:gd name="connsiteY2" fmla="*/ 2629661 h 3771167"/>
                <a:gd name="connsiteX3" fmla="*/ 38120 w 2345230"/>
                <a:gd name="connsiteY3" fmla="*/ 2581849 h 3771167"/>
                <a:gd name="connsiteX4" fmla="*/ 56050 w 2345230"/>
                <a:gd name="connsiteY4" fmla="*/ 2528061 h 3771167"/>
                <a:gd name="connsiteX5" fmla="*/ 79956 w 2345230"/>
                <a:gd name="connsiteY5" fmla="*/ 2462320 h 3771167"/>
                <a:gd name="connsiteX6" fmla="*/ 91908 w 2345230"/>
                <a:gd name="connsiteY6" fmla="*/ 2396578 h 3771167"/>
                <a:gd name="connsiteX7" fmla="*/ 103861 w 2345230"/>
                <a:gd name="connsiteY7" fmla="*/ 2354743 h 3771167"/>
                <a:gd name="connsiteX8" fmla="*/ 109838 w 2345230"/>
                <a:gd name="connsiteY8" fmla="*/ 2318884 h 3771167"/>
                <a:gd name="connsiteX9" fmla="*/ 121791 w 2345230"/>
                <a:gd name="connsiteY9" fmla="*/ 2283025 h 3771167"/>
                <a:gd name="connsiteX10" fmla="*/ 127767 w 2345230"/>
                <a:gd name="connsiteY10" fmla="*/ 2265096 h 3771167"/>
                <a:gd name="connsiteX11" fmla="*/ 139720 w 2345230"/>
                <a:gd name="connsiteY11" fmla="*/ 2247167 h 3771167"/>
                <a:gd name="connsiteX12" fmla="*/ 157650 w 2345230"/>
                <a:gd name="connsiteY12" fmla="*/ 2157520 h 3771167"/>
                <a:gd name="connsiteX13" fmla="*/ 169603 w 2345230"/>
                <a:gd name="connsiteY13" fmla="*/ 2121661 h 3771167"/>
                <a:gd name="connsiteX14" fmla="*/ 187532 w 2345230"/>
                <a:gd name="connsiteY14" fmla="*/ 2073849 h 3771167"/>
                <a:gd name="connsiteX15" fmla="*/ 205461 w 2345230"/>
                <a:gd name="connsiteY15" fmla="*/ 2037990 h 3771167"/>
                <a:gd name="connsiteX16" fmla="*/ 211438 w 2345230"/>
                <a:gd name="connsiteY16" fmla="*/ 2008108 h 3771167"/>
                <a:gd name="connsiteX17" fmla="*/ 223391 w 2345230"/>
                <a:gd name="connsiteY17" fmla="*/ 1972249 h 3771167"/>
                <a:gd name="connsiteX18" fmla="*/ 241320 w 2345230"/>
                <a:gd name="connsiteY18" fmla="*/ 1924437 h 3771167"/>
                <a:gd name="connsiteX19" fmla="*/ 247297 w 2345230"/>
                <a:gd name="connsiteY19" fmla="*/ 1882602 h 3771167"/>
                <a:gd name="connsiteX20" fmla="*/ 253273 w 2345230"/>
                <a:gd name="connsiteY20" fmla="*/ 1858696 h 3771167"/>
                <a:gd name="connsiteX21" fmla="*/ 271203 w 2345230"/>
                <a:gd name="connsiteY21" fmla="*/ 1781002 h 3771167"/>
                <a:gd name="connsiteX22" fmla="*/ 295108 w 2345230"/>
                <a:gd name="connsiteY22" fmla="*/ 1697331 h 3771167"/>
                <a:gd name="connsiteX23" fmla="*/ 301085 w 2345230"/>
                <a:gd name="connsiteY23" fmla="*/ 1679402 h 3771167"/>
                <a:gd name="connsiteX24" fmla="*/ 313038 w 2345230"/>
                <a:gd name="connsiteY24" fmla="*/ 1661472 h 3771167"/>
                <a:gd name="connsiteX25" fmla="*/ 319014 w 2345230"/>
                <a:gd name="connsiteY25" fmla="*/ 1631590 h 3771167"/>
                <a:gd name="connsiteX26" fmla="*/ 324991 w 2345230"/>
                <a:gd name="connsiteY26" fmla="*/ 1613661 h 3771167"/>
                <a:gd name="connsiteX27" fmla="*/ 313038 w 2345230"/>
                <a:gd name="connsiteY27" fmla="*/ 1565849 h 3771167"/>
                <a:gd name="connsiteX28" fmla="*/ 289132 w 2345230"/>
                <a:gd name="connsiteY28" fmla="*/ 1529990 h 3771167"/>
                <a:gd name="connsiteX29" fmla="*/ 277179 w 2345230"/>
                <a:gd name="connsiteY29" fmla="*/ 1494131 h 3771167"/>
                <a:gd name="connsiteX30" fmla="*/ 253273 w 2345230"/>
                <a:gd name="connsiteY30" fmla="*/ 1452296 h 3771167"/>
                <a:gd name="connsiteX31" fmla="*/ 247297 w 2345230"/>
                <a:gd name="connsiteY31" fmla="*/ 1434367 h 3771167"/>
                <a:gd name="connsiteX32" fmla="*/ 223391 w 2345230"/>
                <a:gd name="connsiteY32" fmla="*/ 1398508 h 3771167"/>
                <a:gd name="connsiteX33" fmla="*/ 199485 w 2345230"/>
                <a:gd name="connsiteY33" fmla="*/ 1362649 h 3771167"/>
                <a:gd name="connsiteX34" fmla="*/ 181556 w 2345230"/>
                <a:gd name="connsiteY34" fmla="*/ 1314837 h 3771167"/>
                <a:gd name="connsiteX35" fmla="*/ 169603 w 2345230"/>
                <a:gd name="connsiteY35" fmla="*/ 1296908 h 3771167"/>
                <a:gd name="connsiteX36" fmla="*/ 151673 w 2345230"/>
                <a:gd name="connsiteY36" fmla="*/ 1284955 h 3771167"/>
                <a:gd name="connsiteX37" fmla="*/ 139720 w 2345230"/>
                <a:gd name="connsiteY37" fmla="*/ 1249096 h 3771167"/>
                <a:gd name="connsiteX38" fmla="*/ 133744 w 2345230"/>
                <a:gd name="connsiteY38" fmla="*/ 1231167 h 3771167"/>
                <a:gd name="connsiteX39" fmla="*/ 121791 w 2345230"/>
                <a:gd name="connsiteY39" fmla="*/ 1213237 h 3771167"/>
                <a:gd name="connsiteX40" fmla="*/ 127767 w 2345230"/>
                <a:gd name="connsiteY40" fmla="*/ 1183355 h 3771167"/>
                <a:gd name="connsiteX41" fmla="*/ 145697 w 2345230"/>
                <a:gd name="connsiteY41" fmla="*/ 1117614 h 3771167"/>
                <a:gd name="connsiteX42" fmla="*/ 139720 w 2345230"/>
                <a:gd name="connsiteY42" fmla="*/ 1087731 h 3771167"/>
                <a:gd name="connsiteX43" fmla="*/ 127767 w 2345230"/>
                <a:gd name="connsiteY43" fmla="*/ 1069802 h 3771167"/>
                <a:gd name="connsiteX44" fmla="*/ 133744 w 2345230"/>
                <a:gd name="connsiteY44" fmla="*/ 1033943 h 3771167"/>
                <a:gd name="connsiteX45" fmla="*/ 157650 w 2345230"/>
                <a:gd name="connsiteY45" fmla="*/ 992108 h 3771167"/>
                <a:gd name="connsiteX46" fmla="*/ 175579 w 2345230"/>
                <a:gd name="connsiteY46" fmla="*/ 938320 h 3771167"/>
                <a:gd name="connsiteX47" fmla="*/ 181556 w 2345230"/>
                <a:gd name="connsiteY47" fmla="*/ 920390 h 3771167"/>
                <a:gd name="connsiteX48" fmla="*/ 223391 w 2345230"/>
                <a:gd name="connsiteY48" fmla="*/ 866602 h 3771167"/>
                <a:gd name="connsiteX49" fmla="*/ 241320 w 2345230"/>
                <a:gd name="connsiteY49" fmla="*/ 830743 h 3771167"/>
                <a:gd name="connsiteX50" fmla="*/ 253273 w 2345230"/>
                <a:gd name="connsiteY50" fmla="*/ 794884 h 3771167"/>
                <a:gd name="connsiteX51" fmla="*/ 265226 w 2345230"/>
                <a:gd name="connsiteY51" fmla="*/ 776955 h 3771167"/>
                <a:gd name="connsiteX52" fmla="*/ 277179 w 2345230"/>
                <a:gd name="connsiteY52" fmla="*/ 741096 h 3771167"/>
                <a:gd name="connsiteX53" fmla="*/ 283156 w 2345230"/>
                <a:gd name="connsiteY53" fmla="*/ 723167 h 3771167"/>
                <a:gd name="connsiteX54" fmla="*/ 277179 w 2345230"/>
                <a:gd name="connsiteY54" fmla="*/ 633520 h 3771167"/>
                <a:gd name="connsiteX55" fmla="*/ 265226 w 2345230"/>
                <a:gd name="connsiteY55" fmla="*/ 597661 h 3771167"/>
                <a:gd name="connsiteX56" fmla="*/ 259250 w 2345230"/>
                <a:gd name="connsiteY56" fmla="*/ 573755 h 3771167"/>
                <a:gd name="connsiteX57" fmla="*/ 277179 w 2345230"/>
                <a:gd name="connsiteY57" fmla="*/ 561802 h 3771167"/>
                <a:gd name="connsiteX58" fmla="*/ 324991 w 2345230"/>
                <a:gd name="connsiteY58" fmla="*/ 549849 h 3771167"/>
                <a:gd name="connsiteX59" fmla="*/ 342920 w 2345230"/>
                <a:gd name="connsiteY59" fmla="*/ 531920 h 3771167"/>
                <a:gd name="connsiteX60" fmla="*/ 366826 w 2345230"/>
                <a:gd name="connsiteY60" fmla="*/ 525943 h 3771167"/>
                <a:gd name="connsiteX61" fmla="*/ 378779 w 2345230"/>
                <a:gd name="connsiteY61" fmla="*/ 508014 h 3771167"/>
                <a:gd name="connsiteX62" fmla="*/ 419400 w 2345230"/>
                <a:gd name="connsiteY62" fmla="*/ 529398 h 3771167"/>
                <a:gd name="connsiteX63" fmla="*/ 468426 w 2345230"/>
                <a:gd name="connsiteY63" fmla="*/ 519967 h 3771167"/>
                <a:gd name="connsiteX64" fmla="*/ 522214 w 2345230"/>
                <a:gd name="connsiteY64" fmla="*/ 513990 h 3771167"/>
                <a:gd name="connsiteX65" fmla="*/ 528191 w 2345230"/>
                <a:gd name="connsiteY65" fmla="*/ 490084 h 3771167"/>
                <a:gd name="connsiteX66" fmla="*/ 494760 w 2345230"/>
                <a:gd name="connsiteY66" fmla="*/ 455346 h 3771167"/>
                <a:gd name="connsiteX67" fmla="*/ 360850 w 2345230"/>
                <a:gd name="connsiteY67" fmla="*/ 418367 h 3771167"/>
                <a:gd name="connsiteX68" fmla="*/ 390732 w 2345230"/>
                <a:gd name="connsiteY68" fmla="*/ 364578 h 3771167"/>
                <a:gd name="connsiteX69" fmla="*/ 396708 w 2345230"/>
                <a:gd name="connsiteY69" fmla="*/ 286884 h 3771167"/>
                <a:gd name="connsiteX70" fmla="*/ 384756 w 2345230"/>
                <a:gd name="connsiteY70" fmla="*/ 268955 h 3771167"/>
                <a:gd name="connsiteX71" fmla="*/ 378779 w 2345230"/>
                <a:gd name="connsiteY71" fmla="*/ 251025 h 3771167"/>
                <a:gd name="connsiteX72" fmla="*/ 390732 w 2345230"/>
                <a:gd name="connsiteY72" fmla="*/ 215167 h 3771167"/>
                <a:gd name="connsiteX73" fmla="*/ 396708 w 2345230"/>
                <a:gd name="connsiteY73" fmla="*/ 185284 h 3771167"/>
                <a:gd name="connsiteX74" fmla="*/ 408661 w 2345230"/>
                <a:gd name="connsiteY74" fmla="*/ 149425 h 3771167"/>
                <a:gd name="connsiteX75" fmla="*/ 444520 w 2345230"/>
                <a:gd name="connsiteY75" fmla="*/ 29896 h 3771167"/>
                <a:gd name="connsiteX76" fmla="*/ 462450 w 2345230"/>
                <a:gd name="connsiteY76" fmla="*/ 23920 h 3771167"/>
                <a:gd name="connsiteX77" fmla="*/ 522214 w 2345230"/>
                <a:gd name="connsiteY77" fmla="*/ 5990 h 3771167"/>
                <a:gd name="connsiteX78" fmla="*/ 540144 w 2345230"/>
                <a:gd name="connsiteY78" fmla="*/ 41849 h 3771167"/>
                <a:gd name="connsiteX79" fmla="*/ 534167 w 2345230"/>
                <a:gd name="connsiteY79" fmla="*/ 77708 h 3771167"/>
                <a:gd name="connsiteX80" fmla="*/ 492332 w 2345230"/>
                <a:gd name="connsiteY80" fmla="*/ 83684 h 3771167"/>
                <a:gd name="connsiteX81" fmla="*/ 480379 w 2345230"/>
                <a:gd name="connsiteY81" fmla="*/ 101614 h 3771167"/>
                <a:gd name="connsiteX82" fmla="*/ 498308 w 2345230"/>
                <a:gd name="connsiteY82" fmla="*/ 113567 h 3771167"/>
                <a:gd name="connsiteX83" fmla="*/ 540144 w 2345230"/>
                <a:gd name="connsiteY83" fmla="*/ 119543 h 3771167"/>
                <a:gd name="connsiteX84" fmla="*/ 611861 w 2345230"/>
                <a:gd name="connsiteY84" fmla="*/ 131496 h 3771167"/>
                <a:gd name="connsiteX85" fmla="*/ 617838 w 2345230"/>
                <a:gd name="connsiteY85" fmla="*/ 101614 h 3771167"/>
                <a:gd name="connsiteX86" fmla="*/ 635767 w 2345230"/>
                <a:gd name="connsiteY86" fmla="*/ 89661 h 3771167"/>
                <a:gd name="connsiteX87" fmla="*/ 659673 w 2345230"/>
                <a:gd name="connsiteY87" fmla="*/ 53802 h 3771167"/>
                <a:gd name="connsiteX88" fmla="*/ 683579 w 2345230"/>
                <a:gd name="connsiteY88" fmla="*/ 23920 h 3771167"/>
                <a:gd name="connsiteX89" fmla="*/ 695532 w 2345230"/>
                <a:gd name="connsiteY89" fmla="*/ 89661 h 3771167"/>
                <a:gd name="connsiteX90" fmla="*/ 719438 w 2345230"/>
                <a:gd name="connsiteY90" fmla="*/ 143449 h 3771167"/>
                <a:gd name="connsiteX91" fmla="*/ 731391 w 2345230"/>
                <a:gd name="connsiteY91" fmla="*/ 179308 h 3771167"/>
                <a:gd name="connsiteX92" fmla="*/ 749320 w 2345230"/>
                <a:gd name="connsiteY92" fmla="*/ 197237 h 3771167"/>
                <a:gd name="connsiteX93" fmla="*/ 761273 w 2345230"/>
                <a:gd name="connsiteY93" fmla="*/ 215167 h 3771167"/>
                <a:gd name="connsiteX94" fmla="*/ 779203 w 2345230"/>
                <a:gd name="connsiteY94" fmla="*/ 239072 h 3771167"/>
                <a:gd name="connsiteX95" fmla="*/ 803108 w 2345230"/>
                <a:gd name="connsiteY95" fmla="*/ 274931 h 3771167"/>
                <a:gd name="connsiteX96" fmla="*/ 809085 w 2345230"/>
                <a:gd name="connsiteY96" fmla="*/ 292861 h 3771167"/>
                <a:gd name="connsiteX97" fmla="*/ 844944 w 2345230"/>
                <a:gd name="connsiteY97" fmla="*/ 334696 h 3771167"/>
                <a:gd name="connsiteX98" fmla="*/ 862873 w 2345230"/>
                <a:gd name="connsiteY98" fmla="*/ 346649 h 3771167"/>
                <a:gd name="connsiteX99" fmla="*/ 880803 w 2345230"/>
                <a:gd name="connsiteY99" fmla="*/ 382508 h 3771167"/>
                <a:gd name="connsiteX100" fmla="*/ 892756 w 2345230"/>
                <a:gd name="connsiteY100" fmla="*/ 400437 h 3771167"/>
                <a:gd name="connsiteX101" fmla="*/ 916661 w 2345230"/>
                <a:gd name="connsiteY101" fmla="*/ 430320 h 3771167"/>
                <a:gd name="connsiteX102" fmla="*/ 928614 w 2345230"/>
                <a:gd name="connsiteY102" fmla="*/ 448249 h 3771167"/>
                <a:gd name="connsiteX103" fmla="*/ 946544 w 2345230"/>
                <a:gd name="connsiteY103" fmla="*/ 472155 h 3771167"/>
                <a:gd name="connsiteX104" fmla="*/ 982403 w 2345230"/>
                <a:gd name="connsiteY104" fmla="*/ 508014 h 3771167"/>
                <a:gd name="connsiteX105" fmla="*/ 1018261 w 2345230"/>
                <a:gd name="connsiteY105" fmla="*/ 531920 h 3771167"/>
                <a:gd name="connsiteX106" fmla="*/ 1042167 w 2345230"/>
                <a:gd name="connsiteY106" fmla="*/ 549849 h 3771167"/>
                <a:gd name="connsiteX107" fmla="*/ 1078026 w 2345230"/>
                <a:gd name="connsiteY107" fmla="*/ 573755 h 3771167"/>
                <a:gd name="connsiteX108" fmla="*/ 1137791 w 2345230"/>
                <a:gd name="connsiteY108" fmla="*/ 585708 h 3771167"/>
                <a:gd name="connsiteX109" fmla="*/ 1173650 w 2345230"/>
                <a:gd name="connsiteY109" fmla="*/ 615590 h 3771167"/>
                <a:gd name="connsiteX110" fmla="*/ 1191579 w 2345230"/>
                <a:gd name="connsiteY110" fmla="*/ 621567 h 3771167"/>
                <a:gd name="connsiteX111" fmla="*/ 1227438 w 2345230"/>
                <a:gd name="connsiteY111" fmla="*/ 645472 h 3771167"/>
                <a:gd name="connsiteX112" fmla="*/ 1269273 w 2345230"/>
                <a:gd name="connsiteY112" fmla="*/ 663402 h 3771167"/>
                <a:gd name="connsiteX113" fmla="*/ 1293179 w 2345230"/>
                <a:gd name="connsiteY113" fmla="*/ 669378 h 3771167"/>
                <a:gd name="connsiteX114" fmla="*/ 1382826 w 2345230"/>
                <a:gd name="connsiteY114" fmla="*/ 675355 h 3771167"/>
                <a:gd name="connsiteX115" fmla="*/ 1418685 w 2345230"/>
                <a:gd name="connsiteY115" fmla="*/ 687308 h 3771167"/>
                <a:gd name="connsiteX116" fmla="*/ 1526261 w 2345230"/>
                <a:gd name="connsiteY116" fmla="*/ 699261 h 3771167"/>
                <a:gd name="connsiteX117" fmla="*/ 1580050 w 2345230"/>
                <a:gd name="connsiteY117" fmla="*/ 741096 h 3771167"/>
                <a:gd name="connsiteX118" fmla="*/ 1597979 w 2345230"/>
                <a:gd name="connsiteY118" fmla="*/ 753049 h 3771167"/>
                <a:gd name="connsiteX119" fmla="*/ 1673339 w 2345230"/>
                <a:gd name="connsiteY119" fmla="*/ 733999 h 3771167"/>
                <a:gd name="connsiteX120" fmla="*/ 1723485 w 2345230"/>
                <a:gd name="connsiteY120" fmla="*/ 735120 h 3771167"/>
                <a:gd name="connsiteX121" fmla="*/ 1741414 w 2345230"/>
                <a:gd name="connsiteY121" fmla="*/ 753049 h 3771167"/>
                <a:gd name="connsiteX122" fmla="*/ 1747391 w 2345230"/>
                <a:gd name="connsiteY122" fmla="*/ 770978 h 3771167"/>
                <a:gd name="connsiteX123" fmla="*/ 1765320 w 2345230"/>
                <a:gd name="connsiteY123" fmla="*/ 776955 h 3771167"/>
                <a:gd name="connsiteX124" fmla="*/ 1783250 w 2345230"/>
                <a:gd name="connsiteY124" fmla="*/ 788908 h 3771167"/>
                <a:gd name="connsiteX125" fmla="*/ 1807156 w 2345230"/>
                <a:gd name="connsiteY125" fmla="*/ 824767 h 3771167"/>
                <a:gd name="connsiteX126" fmla="*/ 1837038 w 2345230"/>
                <a:gd name="connsiteY126" fmla="*/ 860625 h 3771167"/>
                <a:gd name="connsiteX127" fmla="*/ 1854967 w 2345230"/>
                <a:gd name="connsiteY127" fmla="*/ 872578 h 3771167"/>
                <a:gd name="connsiteX128" fmla="*/ 1860944 w 2345230"/>
                <a:gd name="connsiteY128" fmla="*/ 890508 h 3771167"/>
                <a:gd name="connsiteX129" fmla="*/ 1878873 w 2345230"/>
                <a:gd name="connsiteY129" fmla="*/ 944296 h 3771167"/>
                <a:gd name="connsiteX130" fmla="*/ 1896803 w 2345230"/>
                <a:gd name="connsiteY130" fmla="*/ 956249 h 3771167"/>
                <a:gd name="connsiteX131" fmla="*/ 1920708 w 2345230"/>
                <a:gd name="connsiteY131" fmla="*/ 1010037 h 3771167"/>
                <a:gd name="connsiteX132" fmla="*/ 1962544 w 2345230"/>
                <a:gd name="connsiteY132" fmla="*/ 1039920 h 3771167"/>
                <a:gd name="connsiteX133" fmla="*/ 1986450 w 2345230"/>
                <a:gd name="connsiteY133" fmla="*/ 1075778 h 3771167"/>
                <a:gd name="connsiteX134" fmla="*/ 1998403 w 2345230"/>
                <a:gd name="connsiteY134" fmla="*/ 1093708 h 3771167"/>
                <a:gd name="connsiteX135" fmla="*/ 2016332 w 2345230"/>
                <a:gd name="connsiteY135" fmla="*/ 1099684 h 3771167"/>
                <a:gd name="connsiteX136" fmla="*/ 2034261 w 2345230"/>
                <a:gd name="connsiteY136" fmla="*/ 1117614 h 3771167"/>
                <a:gd name="connsiteX137" fmla="*/ 2046214 w 2345230"/>
                <a:gd name="connsiteY137" fmla="*/ 1153472 h 3771167"/>
                <a:gd name="connsiteX138" fmla="*/ 2052191 w 2345230"/>
                <a:gd name="connsiteY138" fmla="*/ 1171402 h 3771167"/>
                <a:gd name="connsiteX139" fmla="*/ 2070120 w 2345230"/>
                <a:gd name="connsiteY139" fmla="*/ 1183355 h 3771167"/>
                <a:gd name="connsiteX140" fmla="*/ 2082073 w 2345230"/>
                <a:gd name="connsiteY140" fmla="*/ 1201284 h 3771167"/>
                <a:gd name="connsiteX141" fmla="*/ 2100003 w 2345230"/>
                <a:gd name="connsiteY141" fmla="*/ 1207261 h 3771167"/>
                <a:gd name="connsiteX142" fmla="*/ 2105979 w 2345230"/>
                <a:gd name="connsiteY142" fmla="*/ 1225190 h 3771167"/>
                <a:gd name="connsiteX143" fmla="*/ 2135861 w 2345230"/>
                <a:gd name="connsiteY143" fmla="*/ 1249096 h 3771167"/>
                <a:gd name="connsiteX144" fmla="*/ 2141838 w 2345230"/>
                <a:gd name="connsiteY144" fmla="*/ 1267025 h 3771167"/>
                <a:gd name="connsiteX145" fmla="*/ 2159767 w 2345230"/>
                <a:gd name="connsiteY145" fmla="*/ 1278978 h 3771167"/>
                <a:gd name="connsiteX146" fmla="*/ 2243438 w 2345230"/>
                <a:gd name="connsiteY146" fmla="*/ 1296908 h 3771167"/>
                <a:gd name="connsiteX147" fmla="*/ 2273320 w 2345230"/>
                <a:gd name="connsiteY147" fmla="*/ 1308861 h 3771167"/>
                <a:gd name="connsiteX148" fmla="*/ 2291250 w 2345230"/>
                <a:gd name="connsiteY148" fmla="*/ 1320814 h 3771167"/>
                <a:gd name="connsiteX149" fmla="*/ 2339061 w 2345230"/>
                <a:gd name="connsiteY149" fmla="*/ 1326790 h 3771167"/>
                <a:gd name="connsiteX150" fmla="*/ 2330751 w 2345230"/>
                <a:gd name="connsiteY150" fmla="*/ 1340050 h 3771167"/>
                <a:gd name="connsiteX151" fmla="*/ 2321132 w 2345230"/>
                <a:gd name="connsiteY151" fmla="*/ 1404484 h 3771167"/>
                <a:gd name="connsiteX152" fmla="*/ 2309179 w 2345230"/>
                <a:gd name="connsiteY152" fmla="*/ 1440343 h 3771167"/>
                <a:gd name="connsiteX153" fmla="*/ 2291250 w 2345230"/>
                <a:gd name="connsiteY153" fmla="*/ 1512061 h 3771167"/>
                <a:gd name="connsiteX154" fmla="*/ 2285273 w 2345230"/>
                <a:gd name="connsiteY154" fmla="*/ 1535967 h 3771167"/>
                <a:gd name="connsiteX155" fmla="*/ 2255391 w 2345230"/>
                <a:gd name="connsiteY155" fmla="*/ 1571825 h 3771167"/>
                <a:gd name="connsiteX156" fmla="*/ 2243438 w 2345230"/>
                <a:gd name="connsiteY156" fmla="*/ 1589755 h 3771167"/>
                <a:gd name="connsiteX157" fmla="*/ 2219532 w 2345230"/>
                <a:gd name="connsiteY157" fmla="*/ 1667449 h 3771167"/>
                <a:gd name="connsiteX158" fmla="*/ 2201603 w 2345230"/>
                <a:gd name="connsiteY158" fmla="*/ 1673425 h 3771167"/>
                <a:gd name="connsiteX159" fmla="*/ 2159767 w 2345230"/>
                <a:gd name="connsiteY159" fmla="*/ 1703308 h 3771167"/>
                <a:gd name="connsiteX160" fmla="*/ 2129885 w 2345230"/>
                <a:gd name="connsiteY160" fmla="*/ 1757096 h 3771167"/>
                <a:gd name="connsiteX161" fmla="*/ 2117932 w 2345230"/>
                <a:gd name="connsiteY161" fmla="*/ 1804908 h 3771167"/>
                <a:gd name="connsiteX162" fmla="*/ 2076097 w 2345230"/>
                <a:gd name="connsiteY162" fmla="*/ 1900531 h 3771167"/>
                <a:gd name="connsiteX163" fmla="*/ 2058167 w 2345230"/>
                <a:gd name="connsiteY163" fmla="*/ 1918461 h 3771167"/>
                <a:gd name="connsiteX164" fmla="*/ 2022308 w 2345230"/>
                <a:gd name="connsiteY164" fmla="*/ 1930414 h 3771167"/>
                <a:gd name="connsiteX165" fmla="*/ 2004379 w 2345230"/>
                <a:gd name="connsiteY165" fmla="*/ 1942367 h 3771167"/>
                <a:gd name="connsiteX166" fmla="*/ 1992426 w 2345230"/>
                <a:gd name="connsiteY166" fmla="*/ 1960296 h 3771167"/>
                <a:gd name="connsiteX167" fmla="*/ 1938638 w 2345230"/>
                <a:gd name="connsiteY167" fmla="*/ 2002131 h 3771167"/>
                <a:gd name="connsiteX168" fmla="*/ 1902779 w 2345230"/>
                <a:gd name="connsiteY168" fmla="*/ 2014084 h 3771167"/>
                <a:gd name="connsiteX169" fmla="*/ 1884850 w 2345230"/>
                <a:gd name="connsiteY169" fmla="*/ 2055920 h 3771167"/>
                <a:gd name="connsiteX170" fmla="*/ 1872897 w 2345230"/>
                <a:gd name="connsiteY170" fmla="*/ 2073849 h 3771167"/>
                <a:gd name="connsiteX171" fmla="*/ 1866920 w 2345230"/>
                <a:gd name="connsiteY171" fmla="*/ 2091778 h 3771167"/>
                <a:gd name="connsiteX172" fmla="*/ 1848991 w 2345230"/>
                <a:gd name="connsiteY172" fmla="*/ 2115684 h 3771167"/>
                <a:gd name="connsiteX173" fmla="*/ 1819108 w 2345230"/>
                <a:gd name="connsiteY173" fmla="*/ 2151543 h 3771167"/>
                <a:gd name="connsiteX174" fmla="*/ 1801179 w 2345230"/>
                <a:gd name="connsiteY174" fmla="*/ 2217284 h 3771167"/>
                <a:gd name="connsiteX175" fmla="*/ 1789226 w 2345230"/>
                <a:gd name="connsiteY175" fmla="*/ 2283025 h 3771167"/>
                <a:gd name="connsiteX176" fmla="*/ 1753367 w 2345230"/>
                <a:gd name="connsiteY176" fmla="*/ 2306931 h 3771167"/>
                <a:gd name="connsiteX177" fmla="*/ 1735438 w 2345230"/>
                <a:gd name="connsiteY177" fmla="*/ 2324861 h 3771167"/>
                <a:gd name="connsiteX178" fmla="*/ 1729461 w 2345230"/>
                <a:gd name="connsiteY178" fmla="*/ 2342790 h 3771167"/>
                <a:gd name="connsiteX179" fmla="*/ 1723485 w 2345230"/>
                <a:gd name="connsiteY179" fmla="*/ 2372672 h 3771167"/>
                <a:gd name="connsiteX180" fmla="*/ 1711532 w 2345230"/>
                <a:gd name="connsiteY180" fmla="*/ 2390602 h 3771167"/>
                <a:gd name="connsiteX181" fmla="*/ 1705556 w 2345230"/>
                <a:gd name="connsiteY181" fmla="*/ 2408531 h 3771167"/>
                <a:gd name="connsiteX182" fmla="*/ 1693603 w 2345230"/>
                <a:gd name="connsiteY182" fmla="*/ 2426461 h 3771167"/>
                <a:gd name="connsiteX183" fmla="*/ 1675673 w 2345230"/>
                <a:gd name="connsiteY183" fmla="*/ 2486225 h 3771167"/>
                <a:gd name="connsiteX184" fmla="*/ 1592003 w 2345230"/>
                <a:gd name="connsiteY184" fmla="*/ 2456343 h 3771167"/>
                <a:gd name="connsiteX185" fmla="*/ 1574073 w 2345230"/>
                <a:gd name="connsiteY185" fmla="*/ 2444390 h 3771167"/>
                <a:gd name="connsiteX186" fmla="*/ 1556144 w 2345230"/>
                <a:gd name="connsiteY186" fmla="*/ 2432437 h 3771167"/>
                <a:gd name="connsiteX187" fmla="*/ 1544191 w 2345230"/>
                <a:gd name="connsiteY187" fmla="*/ 2366696 h 3771167"/>
                <a:gd name="connsiteX188" fmla="*/ 1484426 w 2345230"/>
                <a:gd name="connsiteY188" fmla="*/ 2372672 h 3771167"/>
                <a:gd name="connsiteX189" fmla="*/ 1460520 w 2345230"/>
                <a:gd name="connsiteY189" fmla="*/ 2408531 h 3771167"/>
                <a:gd name="connsiteX190" fmla="*/ 1448567 w 2345230"/>
                <a:gd name="connsiteY190" fmla="*/ 2456343 h 3771167"/>
                <a:gd name="connsiteX191" fmla="*/ 1436614 w 2345230"/>
                <a:gd name="connsiteY191" fmla="*/ 2474272 h 3771167"/>
                <a:gd name="connsiteX192" fmla="*/ 1412708 w 2345230"/>
                <a:gd name="connsiteY192" fmla="*/ 2504155 h 3771167"/>
                <a:gd name="connsiteX193" fmla="*/ 1400756 w 2345230"/>
                <a:gd name="connsiteY193" fmla="*/ 2528061 h 3771167"/>
                <a:gd name="connsiteX194" fmla="*/ 1376850 w 2345230"/>
                <a:gd name="connsiteY194" fmla="*/ 2563920 h 3771167"/>
                <a:gd name="connsiteX195" fmla="*/ 1358920 w 2345230"/>
                <a:gd name="connsiteY195" fmla="*/ 2635637 h 3771167"/>
                <a:gd name="connsiteX196" fmla="*/ 1346967 w 2345230"/>
                <a:gd name="connsiteY196" fmla="*/ 2653567 h 3771167"/>
                <a:gd name="connsiteX197" fmla="*/ 1335014 w 2345230"/>
                <a:gd name="connsiteY197" fmla="*/ 2701378 h 3771167"/>
                <a:gd name="connsiteX198" fmla="*/ 1323061 w 2345230"/>
                <a:gd name="connsiteY198" fmla="*/ 2737237 h 3771167"/>
                <a:gd name="connsiteX199" fmla="*/ 1317085 w 2345230"/>
                <a:gd name="connsiteY199" fmla="*/ 2761143 h 3771167"/>
                <a:gd name="connsiteX200" fmla="*/ 1293179 w 2345230"/>
                <a:gd name="connsiteY200" fmla="*/ 2797002 h 3771167"/>
                <a:gd name="connsiteX201" fmla="*/ 1299156 w 2345230"/>
                <a:gd name="connsiteY201" fmla="*/ 2874696 h 3771167"/>
                <a:gd name="connsiteX202" fmla="*/ 1317085 w 2345230"/>
                <a:gd name="connsiteY202" fmla="*/ 3018131 h 3771167"/>
                <a:gd name="connsiteX203" fmla="*/ 1323061 w 2345230"/>
                <a:gd name="connsiteY203" fmla="*/ 3036061 h 3771167"/>
                <a:gd name="connsiteX204" fmla="*/ 1335014 w 2345230"/>
                <a:gd name="connsiteY204" fmla="*/ 3053990 h 3771167"/>
                <a:gd name="connsiteX205" fmla="*/ 1346967 w 2345230"/>
                <a:gd name="connsiteY205" fmla="*/ 3089849 h 3771167"/>
                <a:gd name="connsiteX206" fmla="*/ 1358920 w 2345230"/>
                <a:gd name="connsiteY206" fmla="*/ 3185472 h 3771167"/>
                <a:gd name="connsiteX207" fmla="*/ 1364897 w 2345230"/>
                <a:gd name="connsiteY207" fmla="*/ 3209378 h 3771167"/>
                <a:gd name="connsiteX208" fmla="*/ 1358920 w 2345230"/>
                <a:gd name="connsiteY208" fmla="*/ 3227308 h 3771167"/>
                <a:gd name="connsiteX209" fmla="*/ 1287203 w 2345230"/>
                <a:gd name="connsiteY209" fmla="*/ 3245237 h 3771167"/>
                <a:gd name="connsiteX210" fmla="*/ 1006308 w 2345230"/>
                <a:gd name="connsiteY210" fmla="*/ 3251214 h 3771167"/>
                <a:gd name="connsiteX211" fmla="*/ 964473 w 2345230"/>
                <a:gd name="connsiteY211" fmla="*/ 3263167 h 3771167"/>
                <a:gd name="connsiteX212" fmla="*/ 928614 w 2345230"/>
                <a:gd name="connsiteY212" fmla="*/ 3275120 h 3771167"/>
                <a:gd name="connsiteX213" fmla="*/ 892756 w 2345230"/>
                <a:gd name="connsiteY213" fmla="*/ 3293049 h 3771167"/>
                <a:gd name="connsiteX214" fmla="*/ 856897 w 2345230"/>
                <a:gd name="connsiteY214" fmla="*/ 3322931 h 3771167"/>
                <a:gd name="connsiteX215" fmla="*/ 850920 w 2345230"/>
                <a:gd name="connsiteY215" fmla="*/ 3340861 h 3771167"/>
                <a:gd name="connsiteX216" fmla="*/ 821038 w 2345230"/>
                <a:gd name="connsiteY216" fmla="*/ 3376720 h 3771167"/>
                <a:gd name="connsiteX217" fmla="*/ 809085 w 2345230"/>
                <a:gd name="connsiteY217" fmla="*/ 3436484 h 3771167"/>
                <a:gd name="connsiteX218" fmla="*/ 797132 w 2345230"/>
                <a:gd name="connsiteY218" fmla="*/ 3454414 h 3771167"/>
                <a:gd name="connsiteX219" fmla="*/ 785179 w 2345230"/>
                <a:gd name="connsiteY219" fmla="*/ 3514178 h 3771167"/>
                <a:gd name="connsiteX220" fmla="*/ 779203 w 2345230"/>
                <a:gd name="connsiteY220" fmla="*/ 3544061 h 3771167"/>
                <a:gd name="connsiteX221" fmla="*/ 767250 w 2345230"/>
                <a:gd name="connsiteY221" fmla="*/ 3561990 h 3771167"/>
                <a:gd name="connsiteX222" fmla="*/ 761273 w 2345230"/>
                <a:gd name="connsiteY222" fmla="*/ 3579920 h 3771167"/>
                <a:gd name="connsiteX223" fmla="*/ 731391 w 2345230"/>
                <a:gd name="connsiteY223" fmla="*/ 3621755 h 3771167"/>
                <a:gd name="connsiteX224" fmla="*/ 707485 w 2345230"/>
                <a:gd name="connsiteY224" fmla="*/ 3657614 h 3771167"/>
                <a:gd name="connsiteX225" fmla="*/ 701508 w 2345230"/>
                <a:gd name="connsiteY225" fmla="*/ 3675543 h 3771167"/>
                <a:gd name="connsiteX226" fmla="*/ 695532 w 2345230"/>
                <a:gd name="connsiteY226" fmla="*/ 3705425 h 3771167"/>
                <a:gd name="connsiteX227" fmla="*/ 677603 w 2345230"/>
                <a:gd name="connsiteY227" fmla="*/ 3729331 h 3771167"/>
                <a:gd name="connsiteX228" fmla="*/ 653697 w 2345230"/>
                <a:gd name="connsiteY228" fmla="*/ 3771167 h 3771167"/>
                <a:gd name="connsiteX229" fmla="*/ 529778 w 2345230"/>
                <a:gd name="connsiteY229" fmla="*/ 3588977 h 3771167"/>
                <a:gd name="connsiteX230" fmla="*/ 20 w 2345230"/>
                <a:gd name="connsiteY230" fmla="*/ 2675699 h 377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345230" h="3771167">
                  <a:moveTo>
                    <a:pt x="8238" y="2677472"/>
                  </a:moveTo>
                  <a:cubicBezTo>
                    <a:pt x="12222" y="2667511"/>
                    <a:pt x="15393" y="2657185"/>
                    <a:pt x="20191" y="2647590"/>
                  </a:cubicBezTo>
                  <a:cubicBezTo>
                    <a:pt x="23403" y="2641166"/>
                    <a:pt x="30254" y="2636591"/>
                    <a:pt x="32144" y="2629661"/>
                  </a:cubicBezTo>
                  <a:cubicBezTo>
                    <a:pt x="36370" y="2614166"/>
                    <a:pt x="34755" y="2597554"/>
                    <a:pt x="38120" y="2581849"/>
                  </a:cubicBezTo>
                  <a:cubicBezTo>
                    <a:pt x="47096" y="2539959"/>
                    <a:pt x="48573" y="2557970"/>
                    <a:pt x="56050" y="2528061"/>
                  </a:cubicBezTo>
                  <a:cubicBezTo>
                    <a:pt x="69745" y="2473281"/>
                    <a:pt x="58890" y="2493918"/>
                    <a:pt x="79956" y="2462320"/>
                  </a:cubicBezTo>
                  <a:cubicBezTo>
                    <a:pt x="92778" y="2423849"/>
                    <a:pt x="80644" y="2464163"/>
                    <a:pt x="91908" y="2396578"/>
                  </a:cubicBezTo>
                  <a:cubicBezTo>
                    <a:pt x="100582" y="2344535"/>
                    <a:pt x="94391" y="2397356"/>
                    <a:pt x="103861" y="2354743"/>
                  </a:cubicBezTo>
                  <a:cubicBezTo>
                    <a:pt x="106490" y="2342914"/>
                    <a:pt x="106899" y="2330640"/>
                    <a:pt x="109838" y="2318884"/>
                  </a:cubicBezTo>
                  <a:cubicBezTo>
                    <a:pt x="112894" y="2306661"/>
                    <a:pt x="117807" y="2294978"/>
                    <a:pt x="121791" y="2283025"/>
                  </a:cubicBezTo>
                  <a:cubicBezTo>
                    <a:pt x="123783" y="2277049"/>
                    <a:pt x="124273" y="2270338"/>
                    <a:pt x="127767" y="2265096"/>
                  </a:cubicBezTo>
                  <a:lnTo>
                    <a:pt x="139720" y="2247167"/>
                  </a:lnTo>
                  <a:cubicBezTo>
                    <a:pt x="144725" y="2212133"/>
                    <a:pt x="146123" y="2192101"/>
                    <a:pt x="157650" y="2157520"/>
                  </a:cubicBezTo>
                  <a:cubicBezTo>
                    <a:pt x="161634" y="2145567"/>
                    <a:pt x="166547" y="2133884"/>
                    <a:pt x="169603" y="2121661"/>
                  </a:cubicBezTo>
                  <a:cubicBezTo>
                    <a:pt x="180621" y="2077586"/>
                    <a:pt x="168781" y="2117603"/>
                    <a:pt x="187532" y="2073849"/>
                  </a:cubicBezTo>
                  <a:cubicBezTo>
                    <a:pt x="202379" y="2039206"/>
                    <a:pt x="182489" y="2072449"/>
                    <a:pt x="205461" y="2037990"/>
                  </a:cubicBezTo>
                  <a:cubicBezTo>
                    <a:pt x="207453" y="2028029"/>
                    <a:pt x="208765" y="2017908"/>
                    <a:pt x="211438" y="2008108"/>
                  </a:cubicBezTo>
                  <a:cubicBezTo>
                    <a:pt x="214753" y="1995952"/>
                    <a:pt x="220920" y="1984604"/>
                    <a:pt x="223391" y="1972249"/>
                  </a:cubicBezTo>
                  <a:cubicBezTo>
                    <a:pt x="230776" y="1935323"/>
                    <a:pt x="223733" y="1950819"/>
                    <a:pt x="241320" y="1924437"/>
                  </a:cubicBezTo>
                  <a:cubicBezTo>
                    <a:pt x="243312" y="1910492"/>
                    <a:pt x="244777" y="1896461"/>
                    <a:pt x="247297" y="1882602"/>
                  </a:cubicBezTo>
                  <a:cubicBezTo>
                    <a:pt x="248766" y="1874521"/>
                    <a:pt x="252111" y="1866827"/>
                    <a:pt x="253273" y="1858696"/>
                  </a:cubicBezTo>
                  <a:cubicBezTo>
                    <a:pt x="263614" y="1786311"/>
                    <a:pt x="246835" y="1817553"/>
                    <a:pt x="271203" y="1781002"/>
                  </a:cubicBezTo>
                  <a:cubicBezTo>
                    <a:pt x="286207" y="1720984"/>
                    <a:pt x="277965" y="1748762"/>
                    <a:pt x="295108" y="1697331"/>
                  </a:cubicBezTo>
                  <a:cubicBezTo>
                    <a:pt x="297100" y="1691355"/>
                    <a:pt x="297591" y="1684644"/>
                    <a:pt x="301085" y="1679402"/>
                  </a:cubicBezTo>
                  <a:lnTo>
                    <a:pt x="313038" y="1661472"/>
                  </a:lnTo>
                  <a:cubicBezTo>
                    <a:pt x="315030" y="1651511"/>
                    <a:pt x="316550" y="1641445"/>
                    <a:pt x="319014" y="1631590"/>
                  </a:cubicBezTo>
                  <a:cubicBezTo>
                    <a:pt x="320542" y="1625478"/>
                    <a:pt x="324991" y="1619961"/>
                    <a:pt x="324991" y="1613661"/>
                  </a:cubicBezTo>
                  <a:cubicBezTo>
                    <a:pt x="324991" y="1608365"/>
                    <a:pt x="317753" y="1574337"/>
                    <a:pt x="313038" y="1565849"/>
                  </a:cubicBezTo>
                  <a:cubicBezTo>
                    <a:pt x="306061" y="1553291"/>
                    <a:pt x="289132" y="1529990"/>
                    <a:pt x="289132" y="1529990"/>
                  </a:cubicBezTo>
                  <a:cubicBezTo>
                    <a:pt x="285148" y="1518037"/>
                    <a:pt x="284168" y="1504614"/>
                    <a:pt x="277179" y="1494131"/>
                  </a:cubicBezTo>
                  <a:cubicBezTo>
                    <a:pt x="265175" y="1476125"/>
                    <a:pt x="262372" y="1473527"/>
                    <a:pt x="253273" y="1452296"/>
                  </a:cubicBezTo>
                  <a:cubicBezTo>
                    <a:pt x="250792" y="1446506"/>
                    <a:pt x="250356" y="1439874"/>
                    <a:pt x="247297" y="1434367"/>
                  </a:cubicBezTo>
                  <a:cubicBezTo>
                    <a:pt x="240320" y="1421809"/>
                    <a:pt x="227934" y="1412136"/>
                    <a:pt x="223391" y="1398508"/>
                  </a:cubicBezTo>
                  <a:cubicBezTo>
                    <a:pt x="214741" y="1372560"/>
                    <a:pt x="221869" y="1385033"/>
                    <a:pt x="199485" y="1362649"/>
                  </a:cubicBezTo>
                  <a:cubicBezTo>
                    <a:pt x="192949" y="1336506"/>
                    <a:pt x="195444" y="1339142"/>
                    <a:pt x="181556" y="1314837"/>
                  </a:cubicBezTo>
                  <a:cubicBezTo>
                    <a:pt x="177992" y="1308601"/>
                    <a:pt x="174682" y="1301987"/>
                    <a:pt x="169603" y="1296908"/>
                  </a:cubicBezTo>
                  <a:cubicBezTo>
                    <a:pt x="164524" y="1291829"/>
                    <a:pt x="157650" y="1288939"/>
                    <a:pt x="151673" y="1284955"/>
                  </a:cubicBezTo>
                  <a:lnTo>
                    <a:pt x="139720" y="1249096"/>
                  </a:lnTo>
                  <a:cubicBezTo>
                    <a:pt x="137728" y="1243120"/>
                    <a:pt x="137238" y="1236409"/>
                    <a:pt x="133744" y="1231167"/>
                  </a:cubicBezTo>
                  <a:lnTo>
                    <a:pt x="121791" y="1213237"/>
                  </a:lnTo>
                  <a:cubicBezTo>
                    <a:pt x="123783" y="1203276"/>
                    <a:pt x="125094" y="1193155"/>
                    <a:pt x="127767" y="1183355"/>
                  </a:cubicBezTo>
                  <a:cubicBezTo>
                    <a:pt x="150519" y="1099929"/>
                    <a:pt x="131132" y="1190431"/>
                    <a:pt x="145697" y="1117614"/>
                  </a:cubicBezTo>
                  <a:cubicBezTo>
                    <a:pt x="143705" y="1107653"/>
                    <a:pt x="143287" y="1097242"/>
                    <a:pt x="139720" y="1087731"/>
                  </a:cubicBezTo>
                  <a:cubicBezTo>
                    <a:pt x="137198" y="1081006"/>
                    <a:pt x="128560" y="1076941"/>
                    <a:pt x="127767" y="1069802"/>
                  </a:cubicBezTo>
                  <a:cubicBezTo>
                    <a:pt x="126429" y="1057758"/>
                    <a:pt x="130262" y="1045550"/>
                    <a:pt x="133744" y="1033943"/>
                  </a:cubicBezTo>
                  <a:cubicBezTo>
                    <a:pt x="137880" y="1020155"/>
                    <a:pt x="149646" y="1004113"/>
                    <a:pt x="157650" y="992108"/>
                  </a:cubicBezTo>
                  <a:lnTo>
                    <a:pt x="175579" y="938320"/>
                  </a:lnTo>
                  <a:cubicBezTo>
                    <a:pt x="177571" y="932343"/>
                    <a:pt x="178061" y="925632"/>
                    <a:pt x="181556" y="920390"/>
                  </a:cubicBezTo>
                  <a:cubicBezTo>
                    <a:pt x="210149" y="877498"/>
                    <a:pt x="195303" y="894689"/>
                    <a:pt x="223391" y="866602"/>
                  </a:cubicBezTo>
                  <a:cubicBezTo>
                    <a:pt x="245181" y="801225"/>
                    <a:pt x="210432" y="900241"/>
                    <a:pt x="241320" y="830743"/>
                  </a:cubicBezTo>
                  <a:cubicBezTo>
                    <a:pt x="246437" y="819229"/>
                    <a:pt x="246284" y="805367"/>
                    <a:pt x="253273" y="794884"/>
                  </a:cubicBezTo>
                  <a:cubicBezTo>
                    <a:pt x="257257" y="788908"/>
                    <a:pt x="262309" y="783519"/>
                    <a:pt x="265226" y="776955"/>
                  </a:cubicBezTo>
                  <a:cubicBezTo>
                    <a:pt x="270343" y="765441"/>
                    <a:pt x="273195" y="753049"/>
                    <a:pt x="277179" y="741096"/>
                  </a:cubicBezTo>
                  <a:lnTo>
                    <a:pt x="283156" y="723167"/>
                  </a:lnTo>
                  <a:cubicBezTo>
                    <a:pt x="281164" y="693285"/>
                    <a:pt x="281415" y="663168"/>
                    <a:pt x="277179" y="633520"/>
                  </a:cubicBezTo>
                  <a:cubicBezTo>
                    <a:pt x="275397" y="621047"/>
                    <a:pt x="268282" y="609884"/>
                    <a:pt x="265226" y="597661"/>
                  </a:cubicBezTo>
                  <a:lnTo>
                    <a:pt x="259250" y="573755"/>
                  </a:lnTo>
                  <a:cubicBezTo>
                    <a:pt x="265226" y="569771"/>
                    <a:pt x="270755" y="565014"/>
                    <a:pt x="277179" y="561802"/>
                  </a:cubicBezTo>
                  <a:cubicBezTo>
                    <a:pt x="289434" y="555674"/>
                    <a:pt x="313620" y="552123"/>
                    <a:pt x="324991" y="549849"/>
                  </a:cubicBezTo>
                  <a:cubicBezTo>
                    <a:pt x="330967" y="543873"/>
                    <a:pt x="335582" y="536113"/>
                    <a:pt x="342920" y="531920"/>
                  </a:cubicBezTo>
                  <a:cubicBezTo>
                    <a:pt x="350052" y="527845"/>
                    <a:pt x="359992" y="530499"/>
                    <a:pt x="366826" y="525943"/>
                  </a:cubicBezTo>
                  <a:cubicBezTo>
                    <a:pt x="372802" y="521959"/>
                    <a:pt x="370017" y="507438"/>
                    <a:pt x="378779" y="508014"/>
                  </a:cubicBezTo>
                  <a:cubicBezTo>
                    <a:pt x="387541" y="508590"/>
                    <a:pt x="419400" y="529398"/>
                    <a:pt x="419400" y="529398"/>
                  </a:cubicBezTo>
                  <a:cubicBezTo>
                    <a:pt x="462073" y="543622"/>
                    <a:pt x="440014" y="501025"/>
                    <a:pt x="468426" y="519967"/>
                  </a:cubicBezTo>
                  <a:cubicBezTo>
                    <a:pt x="486355" y="517975"/>
                    <a:pt x="506079" y="522058"/>
                    <a:pt x="522214" y="513990"/>
                  </a:cubicBezTo>
                  <a:cubicBezTo>
                    <a:pt x="529561" y="510317"/>
                    <a:pt x="532767" y="499858"/>
                    <a:pt x="528191" y="490084"/>
                  </a:cubicBezTo>
                  <a:cubicBezTo>
                    <a:pt x="523615" y="480310"/>
                    <a:pt x="516120" y="467212"/>
                    <a:pt x="494760" y="455346"/>
                  </a:cubicBezTo>
                  <a:cubicBezTo>
                    <a:pt x="455909" y="433763"/>
                    <a:pt x="392417" y="420121"/>
                    <a:pt x="360850" y="418367"/>
                  </a:cubicBezTo>
                  <a:cubicBezTo>
                    <a:pt x="375476" y="374490"/>
                    <a:pt x="363894" y="391417"/>
                    <a:pt x="390732" y="364578"/>
                  </a:cubicBezTo>
                  <a:cubicBezTo>
                    <a:pt x="403123" y="327407"/>
                    <a:pt x="408958" y="327719"/>
                    <a:pt x="396708" y="286884"/>
                  </a:cubicBezTo>
                  <a:cubicBezTo>
                    <a:pt x="394644" y="280004"/>
                    <a:pt x="387968" y="275379"/>
                    <a:pt x="384756" y="268955"/>
                  </a:cubicBezTo>
                  <a:cubicBezTo>
                    <a:pt x="381939" y="263320"/>
                    <a:pt x="380771" y="257002"/>
                    <a:pt x="378779" y="251025"/>
                  </a:cubicBezTo>
                  <a:cubicBezTo>
                    <a:pt x="382763" y="239072"/>
                    <a:pt x="388261" y="227522"/>
                    <a:pt x="390732" y="215167"/>
                  </a:cubicBezTo>
                  <a:cubicBezTo>
                    <a:pt x="392724" y="205206"/>
                    <a:pt x="394035" y="195084"/>
                    <a:pt x="396708" y="185284"/>
                  </a:cubicBezTo>
                  <a:cubicBezTo>
                    <a:pt x="400023" y="173128"/>
                    <a:pt x="408661" y="149425"/>
                    <a:pt x="408661" y="149425"/>
                  </a:cubicBezTo>
                  <a:cubicBezTo>
                    <a:pt x="422566" y="17326"/>
                    <a:pt x="383454" y="47342"/>
                    <a:pt x="444520" y="29896"/>
                  </a:cubicBezTo>
                  <a:cubicBezTo>
                    <a:pt x="450578" y="28165"/>
                    <a:pt x="456473" y="25912"/>
                    <a:pt x="462450" y="23920"/>
                  </a:cubicBezTo>
                  <a:cubicBezTo>
                    <a:pt x="505142" y="-4542"/>
                    <a:pt x="484371" y="-3470"/>
                    <a:pt x="522214" y="5990"/>
                  </a:cubicBezTo>
                  <a:cubicBezTo>
                    <a:pt x="528256" y="15053"/>
                    <a:pt x="540144" y="29479"/>
                    <a:pt x="540144" y="41849"/>
                  </a:cubicBezTo>
                  <a:cubicBezTo>
                    <a:pt x="540144" y="53967"/>
                    <a:pt x="543287" y="69728"/>
                    <a:pt x="534167" y="77708"/>
                  </a:cubicBezTo>
                  <a:cubicBezTo>
                    <a:pt x="523566" y="86984"/>
                    <a:pt x="506277" y="81692"/>
                    <a:pt x="492332" y="83684"/>
                  </a:cubicBezTo>
                  <a:cubicBezTo>
                    <a:pt x="488348" y="89661"/>
                    <a:pt x="478970" y="94570"/>
                    <a:pt x="480379" y="101614"/>
                  </a:cubicBezTo>
                  <a:cubicBezTo>
                    <a:pt x="481788" y="108657"/>
                    <a:pt x="491428" y="111503"/>
                    <a:pt x="498308" y="113567"/>
                  </a:cubicBezTo>
                  <a:cubicBezTo>
                    <a:pt x="511801" y="117615"/>
                    <a:pt x="526199" y="117551"/>
                    <a:pt x="540144" y="119543"/>
                  </a:cubicBezTo>
                  <a:cubicBezTo>
                    <a:pt x="561926" y="141325"/>
                    <a:pt x="568675" y="157407"/>
                    <a:pt x="611861" y="131496"/>
                  </a:cubicBezTo>
                  <a:cubicBezTo>
                    <a:pt x="620571" y="126270"/>
                    <a:pt x="612798" y="110434"/>
                    <a:pt x="617838" y="101614"/>
                  </a:cubicBezTo>
                  <a:cubicBezTo>
                    <a:pt x="621402" y="95378"/>
                    <a:pt x="629791" y="93645"/>
                    <a:pt x="635767" y="89661"/>
                  </a:cubicBezTo>
                  <a:cubicBezTo>
                    <a:pt x="649979" y="47027"/>
                    <a:pt x="629827" y="98571"/>
                    <a:pt x="659673" y="53802"/>
                  </a:cubicBezTo>
                  <a:cubicBezTo>
                    <a:pt x="682766" y="19162"/>
                    <a:pt x="643484" y="50649"/>
                    <a:pt x="683579" y="23920"/>
                  </a:cubicBezTo>
                  <a:cubicBezTo>
                    <a:pt x="699936" y="72985"/>
                    <a:pt x="675262" y="-4937"/>
                    <a:pt x="695532" y="89661"/>
                  </a:cubicBezTo>
                  <a:cubicBezTo>
                    <a:pt x="702270" y="121104"/>
                    <a:pt x="704764" y="121438"/>
                    <a:pt x="719438" y="143449"/>
                  </a:cubicBezTo>
                  <a:cubicBezTo>
                    <a:pt x="723422" y="155402"/>
                    <a:pt x="722482" y="170399"/>
                    <a:pt x="731391" y="179308"/>
                  </a:cubicBezTo>
                  <a:cubicBezTo>
                    <a:pt x="737367" y="185284"/>
                    <a:pt x="743909" y="190744"/>
                    <a:pt x="749320" y="197237"/>
                  </a:cubicBezTo>
                  <a:cubicBezTo>
                    <a:pt x="753918" y="202755"/>
                    <a:pt x="757098" y="209322"/>
                    <a:pt x="761273" y="215167"/>
                  </a:cubicBezTo>
                  <a:cubicBezTo>
                    <a:pt x="767063" y="223272"/>
                    <a:pt x="773226" y="231104"/>
                    <a:pt x="779203" y="239072"/>
                  </a:cubicBezTo>
                  <a:cubicBezTo>
                    <a:pt x="793412" y="281703"/>
                    <a:pt x="773265" y="230166"/>
                    <a:pt x="803108" y="274931"/>
                  </a:cubicBezTo>
                  <a:cubicBezTo>
                    <a:pt x="806603" y="280173"/>
                    <a:pt x="805959" y="287391"/>
                    <a:pt x="809085" y="292861"/>
                  </a:cubicBezTo>
                  <a:cubicBezTo>
                    <a:pt x="816282" y="305455"/>
                    <a:pt x="833380" y="325060"/>
                    <a:pt x="844944" y="334696"/>
                  </a:cubicBezTo>
                  <a:cubicBezTo>
                    <a:pt x="850462" y="339294"/>
                    <a:pt x="856897" y="342665"/>
                    <a:pt x="862873" y="346649"/>
                  </a:cubicBezTo>
                  <a:cubicBezTo>
                    <a:pt x="897128" y="398029"/>
                    <a:pt x="856059" y="333021"/>
                    <a:pt x="880803" y="382508"/>
                  </a:cubicBezTo>
                  <a:cubicBezTo>
                    <a:pt x="884015" y="388932"/>
                    <a:pt x="888772" y="394461"/>
                    <a:pt x="892756" y="400437"/>
                  </a:cubicBezTo>
                  <a:cubicBezTo>
                    <a:pt x="904390" y="435341"/>
                    <a:pt x="889629" y="403288"/>
                    <a:pt x="916661" y="430320"/>
                  </a:cubicBezTo>
                  <a:cubicBezTo>
                    <a:pt x="921740" y="435399"/>
                    <a:pt x="924439" y="442404"/>
                    <a:pt x="928614" y="448249"/>
                  </a:cubicBezTo>
                  <a:cubicBezTo>
                    <a:pt x="934404" y="456354"/>
                    <a:pt x="939880" y="464751"/>
                    <a:pt x="946544" y="472155"/>
                  </a:cubicBezTo>
                  <a:cubicBezTo>
                    <a:pt x="957852" y="484720"/>
                    <a:pt x="968338" y="498637"/>
                    <a:pt x="982403" y="508014"/>
                  </a:cubicBezTo>
                  <a:cubicBezTo>
                    <a:pt x="994356" y="515983"/>
                    <a:pt x="1006769" y="523301"/>
                    <a:pt x="1018261" y="531920"/>
                  </a:cubicBezTo>
                  <a:cubicBezTo>
                    <a:pt x="1026230" y="537896"/>
                    <a:pt x="1034007" y="544137"/>
                    <a:pt x="1042167" y="549849"/>
                  </a:cubicBezTo>
                  <a:cubicBezTo>
                    <a:pt x="1053936" y="558087"/>
                    <a:pt x="1063856" y="571393"/>
                    <a:pt x="1078026" y="573755"/>
                  </a:cubicBezTo>
                  <a:cubicBezTo>
                    <a:pt x="1121987" y="581081"/>
                    <a:pt x="1102129" y="576792"/>
                    <a:pt x="1137791" y="585708"/>
                  </a:cubicBezTo>
                  <a:cubicBezTo>
                    <a:pt x="1151010" y="598927"/>
                    <a:pt x="1157007" y="607268"/>
                    <a:pt x="1173650" y="615590"/>
                  </a:cubicBezTo>
                  <a:cubicBezTo>
                    <a:pt x="1179285" y="618407"/>
                    <a:pt x="1186072" y="618508"/>
                    <a:pt x="1191579" y="621567"/>
                  </a:cubicBezTo>
                  <a:cubicBezTo>
                    <a:pt x="1204137" y="628543"/>
                    <a:pt x="1214589" y="639048"/>
                    <a:pt x="1227438" y="645472"/>
                  </a:cubicBezTo>
                  <a:cubicBezTo>
                    <a:pt x="1248682" y="656094"/>
                    <a:pt x="1248759" y="657541"/>
                    <a:pt x="1269273" y="663402"/>
                  </a:cubicBezTo>
                  <a:cubicBezTo>
                    <a:pt x="1277171" y="665659"/>
                    <a:pt x="1285010" y="668518"/>
                    <a:pt x="1293179" y="669378"/>
                  </a:cubicBezTo>
                  <a:cubicBezTo>
                    <a:pt x="1322963" y="672513"/>
                    <a:pt x="1352944" y="673363"/>
                    <a:pt x="1382826" y="675355"/>
                  </a:cubicBezTo>
                  <a:cubicBezTo>
                    <a:pt x="1394779" y="679339"/>
                    <a:pt x="1406257" y="685237"/>
                    <a:pt x="1418685" y="687308"/>
                  </a:cubicBezTo>
                  <a:cubicBezTo>
                    <a:pt x="1478206" y="697227"/>
                    <a:pt x="1442468" y="692278"/>
                    <a:pt x="1526261" y="699261"/>
                  </a:cubicBezTo>
                  <a:cubicBezTo>
                    <a:pt x="1566575" y="739575"/>
                    <a:pt x="1546083" y="729775"/>
                    <a:pt x="1580050" y="741096"/>
                  </a:cubicBezTo>
                  <a:cubicBezTo>
                    <a:pt x="1586026" y="745080"/>
                    <a:pt x="1582431" y="754232"/>
                    <a:pt x="1597979" y="753049"/>
                  </a:cubicBezTo>
                  <a:cubicBezTo>
                    <a:pt x="1613527" y="751866"/>
                    <a:pt x="1639616" y="736809"/>
                    <a:pt x="1673339" y="733999"/>
                  </a:cubicBezTo>
                  <a:cubicBezTo>
                    <a:pt x="1677702" y="731091"/>
                    <a:pt x="1712139" y="731945"/>
                    <a:pt x="1723485" y="735120"/>
                  </a:cubicBezTo>
                  <a:cubicBezTo>
                    <a:pt x="1734831" y="738295"/>
                    <a:pt x="1735438" y="747073"/>
                    <a:pt x="1741414" y="753049"/>
                  </a:cubicBezTo>
                  <a:cubicBezTo>
                    <a:pt x="1743406" y="759025"/>
                    <a:pt x="1742936" y="766523"/>
                    <a:pt x="1747391" y="770978"/>
                  </a:cubicBezTo>
                  <a:cubicBezTo>
                    <a:pt x="1751846" y="775433"/>
                    <a:pt x="1759685" y="774138"/>
                    <a:pt x="1765320" y="776955"/>
                  </a:cubicBezTo>
                  <a:cubicBezTo>
                    <a:pt x="1771745" y="780167"/>
                    <a:pt x="1777273" y="784924"/>
                    <a:pt x="1783250" y="788908"/>
                  </a:cubicBezTo>
                  <a:lnTo>
                    <a:pt x="1807156" y="824767"/>
                  </a:lnTo>
                  <a:cubicBezTo>
                    <a:pt x="1818911" y="842400"/>
                    <a:pt x="1819778" y="846242"/>
                    <a:pt x="1837038" y="860625"/>
                  </a:cubicBezTo>
                  <a:cubicBezTo>
                    <a:pt x="1842556" y="865223"/>
                    <a:pt x="1848991" y="868594"/>
                    <a:pt x="1854967" y="872578"/>
                  </a:cubicBezTo>
                  <a:cubicBezTo>
                    <a:pt x="1856959" y="878555"/>
                    <a:pt x="1859577" y="884358"/>
                    <a:pt x="1860944" y="890508"/>
                  </a:cubicBezTo>
                  <a:cubicBezTo>
                    <a:pt x="1866668" y="916267"/>
                    <a:pt x="1861047" y="926471"/>
                    <a:pt x="1878873" y="944296"/>
                  </a:cubicBezTo>
                  <a:cubicBezTo>
                    <a:pt x="1883952" y="949375"/>
                    <a:pt x="1890826" y="952265"/>
                    <a:pt x="1896803" y="956249"/>
                  </a:cubicBezTo>
                  <a:cubicBezTo>
                    <a:pt x="1902720" y="974000"/>
                    <a:pt x="1906503" y="995832"/>
                    <a:pt x="1920708" y="1010037"/>
                  </a:cubicBezTo>
                  <a:cubicBezTo>
                    <a:pt x="1928124" y="1017453"/>
                    <a:pt x="1952361" y="1033132"/>
                    <a:pt x="1962544" y="1039920"/>
                  </a:cubicBezTo>
                  <a:lnTo>
                    <a:pt x="1986450" y="1075778"/>
                  </a:lnTo>
                  <a:cubicBezTo>
                    <a:pt x="1990434" y="1081755"/>
                    <a:pt x="1991589" y="1091437"/>
                    <a:pt x="1998403" y="1093708"/>
                  </a:cubicBezTo>
                  <a:lnTo>
                    <a:pt x="2016332" y="1099684"/>
                  </a:lnTo>
                  <a:cubicBezTo>
                    <a:pt x="2022308" y="1105661"/>
                    <a:pt x="2030156" y="1110226"/>
                    <a:pt x="2034261" y="1117614"/>
                  </a:cubicBezTo>
                  <a:cubicBezTo>
                    <a:pt x="2040380" y="1128628"/>
                    <a:pt x="2042230" y="1141519"/>
                    <a:pt x="2046214" y="1153472"/>
                  </a:cubicBezTo>
                  <a:cubicBezTo>
                    <a:pt x="2048206" y="1159449"/>
                    <a:pt x="2046949" y="1167907"/>
                    <a:pt x="2052191" y="1171402"/>
                  </a:cubicBezTo>
                  <a:lnTo>
                    <a:pt x="2070120" y="1183355"/>
                  </a:lnTo>
                  <a:cubicBezTo>
                    <a:pt x="2074104" y="1189331"/>
                    <a:pt x="2076464" y="1196797"/>
                    <a:pt x="2082073" y="1201284"/>
                  </a:cubicBezTo>
                  <a:cubicBezTo>
                    <a:pt x="2086993" y="1205220"/>
                    <a:pt x="2095548" y="1202806"/>
                    <a:pt x="2100003" y="1207261"/>
                  </a:cubicBezTo>
                  <a:cubicBezTo>
                    <a:pt x="2104457" y="1211715"/>
                    <a:pt x="2103162" y="1219555"/>
                    <a:pt x="2105979" y="1225190"/>
                  </a:cubicBezTo>
                  <a:cubicBezTo>
                    <a:pt x="2116792" y="1246817"/>
                    <a:pt x="2115182" y="1242203"/>
                    <a:pt x="2135861" y="1249096"/>
                  </a:cubicBezTo>
                  <a:cubicBezTo>
                    <a:pt x="2137853" y="1255072"/>
                    <a:pt x="2137903" y="1262106"/>
                    <a:pt x="2141838" y="1267025"/>
                  </a:cubicBezTo>
                  <a:cubicBezTo>
                    <a:pt x="2146325" y="1272634"/>
                    <a:pt x="2153531" y="1275414"/>
                    <a:pt x="2159767" y="1278978"/>
                  </a:cubicBezTo>
                  <a:cubicBezTo>
                    <a:pt x="2195244" y="1299251"/>
                    <a:pt x="2189046" y="1291468"/>
                    <a:pt x="2243438" y="1296908"/>
                  </a:cubicBezTo>
                  <a:cubicBezTo>
                    <a:pt x="2253399" y="1300892"/>
                    <a:pt x="2263725" y="1304063"/>
                    <a:pt x="2273320" y="1308861"/>
                  </a:cubicBezTo>
                  <a:cubicBezTo>
                    <a:pt x="2279745" y="1312073"/>
                    <a:pt x="2284320" y="1318924"/>
                    <a:pt x="2291250" y="1320814"/>
                  </a:cubicBezTo>
                  <a:cubicBezTo>
                    <a:pt x="2306745" y="1325040"/>
                    <a:pt x="2323124" y="1324798"/>
                    <a:pt x="2339061" y="1326790"/>
                  </a:cubicBezTo>
                  <a:cubicBezTo>
                    <a:pt x="2351713" y="1345768"/>
                    <a:pt x="2342880" y="1315793"/>
                    <a:pt x="2330751" y="1340050"/>
                  </a:cubicBezTo>
                  <a:cubicBezTo>
                    <a:pt x="2324326" y="1352899"/>
                    <a:pt x="2324727" y="1387769"/>
                    <a:pt x="2321132" y="1404484"/>
                  </a:cubicBezTo>
                  <a:cubicBezTo>
                    <a:pt x="2317537" y="1421199"/>
                    <a:pt x="2310570" y="1427820"/>
                    <a:pt x="2309179" y="1440343"/>
                  </a:cubicBezTo>
                  <a:cubicBezTo>
                    <a:pt x="2302410" y="1501270"/>
                    <a:pt x="2313209" y="1479121"/>
                    <a:pt x="2291250" y="1512061"/>
                  </a:cubicBezTo>
                  <a:cubicBezTo>
                    <a:pt x="2289258" y="1520030"/>
                    <a:pt x="2288509" y="1528417"/>
                    <a:pt x="2285273" y="1535967"/>
                  </a:cubicBezTo>
                  <a:cubicBezTo>
                    <a:pt x="2277417" y="1554297"/>
                    <a:pt x="2268061" y="1556621"/>
                    <a:pt x="2255391" y="1571825"/>
                  </a:cubicBezTo>
                  <a:cubicBezTo>
                    <a:pt x="2250793" y="1577343"/>
                    <a:pt x="2247422" y="1583778"/>
                    <a:pt x="2243438" y="1589755"/>
                  </a:cubicBezTo>
                  <a:cubicBezTo>
                    <a:pt x="2238573" y="1643264"/>
                    <a:pt x="2255194" y="1649618"/>
                    <a:pt x="2219532" y="1667449"/>
                  </a:cubicBezTo>
                  <a:cubicBezTo>
                    <a:pt x="2213897" y="1670266"/>
                    <a:pt x="2207579" y="1671433"/>
                    <a:pt x="2201603" y="1673425"/>
                  </a:cubicBezTo>
                  <a:cubicBezTo>
                    <a:pt x="2194629" y="1678075"/>
                    <a:pt x="2162734" y="1698858"/>
                    <a:pt x="2159767" y="1703308"/>
                  </a:cubicBezTo>
                  <a:cubicBezTo>
                    <a:pt x="2101266" y="1791061"/>
                    <a:pt x="2186155" y="1700826"/>
                    <a:pt x="2129885" y="1757096"/>
                  </a:cubicBezTo>
                  <a:lnTo>
                    <a:pt x="2117932" y="1804908"/>
                  </a:lnTo>
                  <a:cubicBezTo>
                    <a:pt x="2109438" y="1838887"/>
                    <a:pt x="2102107" y="1874521"/>
                    <a:pt x="2076097" y="1900531"/>
                  </a:cubicBezTo>
                  <a:cubicBezTo>
                    <a:pt x="2070120" y="1906508"/>
                    <a:pt x="2065556" y="1914356"/>
                    <a:pt x="2058167" y="1918461"/>
                  </a:cubicBezTo>
                  <a:cubicBezTo>
                    <a:pt x="2047153" y="1924580"/>
                    <a:pt x="2032791" y="1923425"/>
                    <a:pt x="2022308" y="1930414"/>
                  </a:cubicBezTo>
                  <a:lnTo>
                    <a:pt x="2004379" y="1942367"/>
                  </a:lnTo>
                  <a:cubicBezTo>
                    <a:pt x="2000395" y="1948343"/>
                    <a:pt x="1997024" y="1954778"/>
                    <a:pt x="1992426" y="1960296"/>
                  </a:cubicBezTo>
                  <a:cubicBezTo>
                    <a:pt x="1980526" y="1974576"/>
                    <a:pt x="1954016" y="1997005"/>
                    <a:pt x="1938638" y="2002131"/>
                  </a:cubicBezTo>
                  <a:lnTo>
                    <a:pt x="1902779" y="2014084"/>
                  </a:lnTo>
                  <a:cubicBezTo>
                    <a:pt x="1872769" y="2059101"/>
                    <a:pt x="1908007" y="2001887"/>
                    <a:pt x="1884850" y="2055920"/>
                  </a:cubicBezTo>
                  <a:cubicBezTo>
                    <a:pt x="1882021" y="2062522"/>
                    <a:pt x="1876109" y="2067425"/>
                    <a:pt x="1872897" y="2073849"/>
                  </a:cubicBezTo>
                  <a:cubicBezTo>
                    <a:pt x="1870080" y="2079484"/>
                    <a:pt x="1870046" y="2086308"/>
                    <a:pt x="1866920" y="2091778"/>
                  </a:cubicBezTo>
                  <a:cubicBezTo>
                    <a:pt x="1861978" y="2100426"/>
                    <a:pt x="1854780" y="2107579"/>
                    <a:pt x="1848991" y="2115684"/>
                  </a:cubicBezTo>
                  <a:cubicBezTo>
                    <a:pt x="1828190" y="2144806"/>
                    <a:pt x="1847012" y="2123641"/>
                    <a:pt x="1819108" y="2151543"/>
                  </a:cubicBezTo>
                  <a:cubicBezTo>
                    <a:pt x="1805443" y="2192543"/>
                    <a:pt x="1808419" y="2178672"/>
                    <a:pt x="1801179" y="2217284"/>
                  </a:cubicBezTo>
                  <a:cubicBezTo>
                    <a:pt x="1797074" y="2239175"/>
                    <a:pt x="1799707" y="2263372"/>
                    <a:pt x="1789226" y="2283025"/>
                  </a:cubicBezTo>
                  <a:cubicBezTo>
                    <a:pt x="1782466" y="2295701"/>
                    <a:pt x="1763525" y="2296773"/>
                    <a:pt x="1753367" y="2306931"/>
                  </a:cubicBezTo>
                  <a:lnTo>
                    <a:pt x="1735438" y="2324861"/>
                  </a:lnTo>
                  <a:cubicBezTo>
                    <a:pt x="1733446" y="2330837"/>
                    <a:pt x="1730989" y="2336678"/>
                    <a:pt x="1729461" y="2342790"/>
                  </a:cubicBezTo>
                  <a:cubicBezTo>
                    <a:pt x="1726997" y="2352645"/>
                    <a:pt x="1727052" y="2363161"/>
                    <a:pt x="1723485" y="2372672"/>
                  </a:cubicBezTo>
                  <a:cubicBezTo>
                    <a:pt x="1720963" y="2379398"/>
                    <a:pt x="1715516" y="2384625"/>
                    <a:pt x="1711532" y="2390602"/>
                  </a:cubicBezTo>
                  <a:cubicBezTo>
                    <a:pt x="1709540" y="2396578"/>
                    <a:pt x="1708373" y="2402896"/>
                    <a:pt x="1705556" y="2408531"/>
                  </a:cubicBezTo>
                  <a:cubicBezTo>
                    <a:pt x="1702344" y="2414956"/>
                    <a:pt x="1695667" y="2419581"/>
                    <a:pt x="1693603" y="2426461"/>
                  </a:cubicBezTo>
                  <a:cubicBezTo>
                    <a:pt x="1672626" y="2496382"/>
                    <a:pt x="1702570" y="2445880"/>
                    <a:pt x="1675673" y="2486225"/>
                  </a:cubicBezTo>
                  <a:cubicBezTo>
                    <a:pt x="1613605" y="2478467"/>
                    <a:pt x="1641226" y="2489159"/>
                    <a:pt x="1592003" y="2456343"/>
                  </a:cubicBezTo>
                  <a:lnTo>
                    <a:pt x="1574073" y="2444390"/>
                  </a:lnTo>
                  <a:lnTo>
                    <a:pt x="1556144" y="2432437"/>
                  </a:lnTo>
                  <a:cubicBezTo>
                    <a:pt x="1552160" y="2410523"/>
                    <a:pt x="1561302" y="2380955"/>
                    <a:pt x="1544191" y="2366696"/>
                  </a:cubicBezTo>
                  <a:cubicBezTo>
                    <a:pt x="1528810" y="2353879"/>
                    <a:pt x="1502333" y="2363718"/>
                    <a:pt x="1484426" y="2372672"/>
                  </a:cubicBezTo>
                  <a:cubicBezTo>
                    <a:pt x="1471577" y="2379096"/>
                    <a:pt x="1460520" y="2408531"/>
                    <a:pt x="1460520" y="2408531"/>
                  </a:cubicBezTo>
                  <a:cubicBezTo>
                    <a:pt x="1458246" y="2419902"/>
                    <a:pt x="1454695" y="2444088"/>
                    <a:pt x="1448567" y="2456343"/>
                  </a:cubicBezTo>
                  <a:cubicBezTo>
                    <a:pt x="1445355" y="2462767"/>
                    <a:pt x="1440598" y="2468296"/>
                    <a:pt x="1436614" y="2474272"/>
                  </a:cubicBezTo>
                  <a:cubicBezTo>
                    <a:pt x="1422346" y="2517082"/>
                    <a:pt x="1442745" y="2468110"/>
                    <a:pt x="1412708" y="2504155"/>
                  </a:cubicBezTo>
                  <a:cubicBezTo>
                    <a:pt x="1407005" y="2510999"/>
                    <a:pt x="1405340" y="2520421"/>
                    <a:pt x="1400756" y="2528061"/>
                  </a:cubicBezTo>
                  <a:cubicBezTo>
                    <a:pt x="1393365" y="2540380"/>
                    <a:pt x="1376850" y="2563920"/>
                    <a:pt x="1376850" y="2563920"/>
                  </a:cubicBezTo>
                  <a:cubicBezTo>
                    <a:pt x="1373862" y="2581843"/>
                    <a:pt x="1369443" y="2619853"/>
                    <a:pt x="1358920" y="2635637"/>
                  </a:cubicBezTo>
                  <a:lnTo>
                    <a:pt x="1346967" y="2653567"/>
                  </a:lnTo>
                  <a:cubicBezTo>
                    <a:pt x="1328832" y="2707976"/>
                    <a:pt x="1356654" y="2622034"/>
                    <a:pt x="1335014" y="2701378"/>
                  </a:cubicBezTo>
                  <a:cubicBezTo>
                    <a:pt x="1331699" y="2713534"/>
                    <a:pt x="1326117" y="2725014"/>
                    <a:pt x="1323061" y="2737237"/>
                  </a:cubicBezTo>
                  <a:cubicBezTo>
                    <a:pt x="1321069" y="2745206"/>
                    <a:pt x="1320758" y="2753796"/>
                    <a:pt x="1317085" y="2761143"/>
                  </a:cubicBezTo>
                  <a:cubicBezTo>
                    <a:pt x="1310661" y="2773992"/>
                    <a:pt x="1293179" y="2797002"/>
                    <a:pt x="1293179" y="2797002"/>
                  </a:cubicBezTo>
                  <a:cubicBezTo>
                    <a:pt x="1295171" y="2822900"/>
                    <a:pt x="1297631" y="2848766"/>
                    <a:pt x="1299156" y="2874696"/>
                  </a:cubicBezTo>
                  <a:cubicBezTo>
                    <a:pt x="1307105" y="3009823"/>
                    <a:pt x="1281619" y="2964934"/>
                    <a:pt x="1317085" y="3018131"/>
                  </a:cubicBezTo>
                  <a:cubicBezTo>
                    <a:pt x="1319077" y="3024108"/>
                    <a:pt x="1320244" y="3030426"/>
                    <a:pt x="1323061" y="3036061"/>
                  </a:cubicBezTo>
                  <a:cubicBezTo>
                    <a:pt x="1326273" y="3042485"/>
                    <a:pt x="1332097" y="3047426"/>
                    <a:pt x="1335014" y="3053990"/>
                  </a:cubicBezTo>
                  <a:cubicBezTo>
                    <a:pt x="1340131" y="3065504"/>
                    <a:pt x="1346967" y="3089849"/>
                    <a:pt x="1346967" y="3089849"/>
                  </a:cubicBezTo>
                  <a:cubicBezTo>
                    <a:pt x="1349817" y="3115497"/>
                    <a:pt x="1354050" y="3158685"/>
                    <a:pt x="1358920" y="3185472"/>
                  </a:cubicBezTo>
                  <a:cubicBezTo>
                    <a:pt x="1360389" y="3193553"/>
                    <a:pt x="1362905" y="3201409"/>
                    <a:pt x="1364897" y="3209378"/>
                  </a:cubicBezTo>
                  <a:cubicBezTo>
                    <a:pt x="1362905" y="3215355"/>
                    <a:pt x="1362856" y="3222388"/>
                    <a:pt x="1358920" y="3227308"/>
                  </a:cubicBezTo>
                  <a:cubicBezTo>
                    <a:pt x="1343311" y="3246820"/>
                    <a:pt x="1304606" y="3244615"/>
                    <a:pt x="1287203" y="3245237"/>
                  </a:cubicBezTo>
                  <a:cubicBezTo>
                    <a:pt x="1193610" y="3248580"/>
                    <a:pt x="1099940" y="3249222"/>
                    <a:pt x="1006308" y="3251214"/>
                  </a:cubicBezTo>
                  <a:cubicBezTo>
                    <a:pt x="946035" y="3271304"/>
                    <a:pt x="1039542" y="3240646"/>
                    <a:pt x="964473" y="3263167"/>
                  </a:cubicBezTo>
                  <a:cubicBezTo>
                    <a:pt x="952405" y="3266788"/>
                    <a:pt x="939098" y="3268131"/>
                    <a:pt x="928614" y="3275120"/>
                  </a:cubicBezTo>
                  <a:cubicBezTo>
                    <a:pt x="877228" y="3309375"/>
                    <a:pt x="942246" y="3268303"/>
                    <a:pt x="892756" y="3293049"/>
                  </a:cubicBezTo>
                  <a:cubicBezTo>
                    <a:pt x="876113" y="3301371"/>
                    <a:pt x="870116" y="3309712"/>
                    <a:pt x="856897" y="3322931"/>
                  </a:cubicBezTo>
                  <a:cubicBezTo>
                    <a:pt x="854905" y="3328908"/>
                    <a:pt x="853738" y="3335226"/>
                    <a:pt x="850920" y="3340861"/>
                  </a:cubicBezTo>
                  <a:cubicBezTo>
                    <a:pt x="842600" y="3357501"/>
                    <a:pt x="834254" y="3363503"/>
                    <a:pt x="821038" y="3376720"/>
                  </a:cubicBezTo>
                  <a:cubicBezTo>
                    <a:pt x="819691" y="3384804"/>
                    <a:pt x="813946" y="3425141"/>
                    <a:pt x="809085" y="3436484"/>
                  </a:cubicBezTo>
                  <a:cubicBezTo>
                    <a:pt x="806256" y="3443086"/>
                    <a:pt x="801116" y="3448437"/>
                    <a:pt x="797132" y="3454414"/>
                  </a:cubicBezTo>
                  <a:cubicBezTo>
                    <a:pt x="782488" y="3556927"/>
                    <a:pt x="799089" y="3458538"/>
                    <a:pt x="785179" y="3514178"/>
                  </a:cubicBezTo>
                  <a:cubicBezTo>
                    <a:pt x="782715" y="3524033"/>
                    <a:pt x="782770" y="3534550"/>
                    <a:pt x="779203" y="3544061"/>
                  </a:cubicBezTo>
                  <a:cubicBezTo>
                    <a:pt x="776681" y="3550786"/>
                    <a:pt x="770462" y="3555566"/>
                    <a:pt x="767250" y="3561990"/>
                  </a:cubicBezTo>
                  <a:cubicBezTo>
                    <a:pt x="764432" y="3567625"/>
                    <a:pt x="764091" y="3574285"/>
                    <a:pt x="761273" y="3579920"/>
                  </a:cubicBezTo>
                  <a:cubicBezTo>
                    <a:pt x="756417" y="3589631"/>
                    <a:pt x="736125" y="3614992"/>
                    <a:pt x="731391" y="3621755"/>
                  </a:cubicBezTo>
                  <a:cubicBezTo>
                    <a:pt x="723153" y="3633524"/>
                    <a:pt x="712028" y="3643986"/>
                    <a:pt x="707485" y="3657614"/>
                  </a:cubicBezTo>
                  <a:cubicBezTo>
                    <a:pt x="705493" y="3663590"/>
                    <a:pt x="703036" y="3669431"/>
                    <a:pt x="701508" y="3675543"/>
                  </a:cubicBezTo>
                  <a:cubicBezTo>
                    <a:pt x="699044" y="3685398"/>
                    <a:pt x="699657" y="3696143"/>
                    <a:pt x="695532" y="3705425"/>
                  </a:cubicBezTo>
                  <a:cubicBezTo>
                    <a:pt x="691487" y="3714527"/>
                    <a:pt x="683392" y="3721226"/>
                    <a:pt x="677603" y="3729331"/>
                  </a:cubicBezTo>
                  <a:cubicBezTo>
                    <a:pt x="663524" y="3749042"/>
                    <a:pt x="665370" y="3747822"/>
                    <a:pt x="653697" y="3771167"/>
                  </a:cubicBezTo>
                  <a:cubicBezTo>
                    <a:pt x="645728" y="3769175"/>
                    <a:pt x="638724" y="3771555"/>
                    <a:pt x="529778" y="3588977"/>
                  </a:cubicBezTo>
                  <a:cubicBezTo>
                    <a:pt x="420832" y="3406399"/>
                    <a:pt x="-3358" y="2675699"/>
                    <a:pt x="20" y="2675699"/>
                  </a:cubicBezTo>
                </a:path>
              </a:pathLst>
            </a:custGeom>
            <a:noFill/>
            <a:ln w="19050">
              <a:solidFill>
                <a:srgbClr val="E15B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9" b="1">
                <a:ln w="22225">
                  <a:solidFill>
                    <a:schemeClr val="accent2"/>
                  </a:solidFill>
                  <a:prstDash val="solid"/>
                </a:ln>
                <a:solidFill>
                  <a:schemeClr val="accent2">
                    <a:lumMod val="40000"/>
                    <a:lumOff val="60000"/>
                  </a:schemeClr>
                </a:solidFill>
                <a:latin typeface="Calibri (Body)"/>
              </a:endParaRPr>
            </a:p>
          </p:txBody>
        </p:sp>
        <p:sp>
          <p:nvSpPr>
            <p:cNvPr id="7" name="Freeform 51">
              <a:extLst>
                <a:ext uri="{FF2B5EF4-FFF2-40B4-BE49-F238E27FC236}">
                  <a16:creationId xmlns:a16="http://schemas.microsoft.com/office/drawing/2014/main" id="{EFB491E6-933B-DE36-2FC9-87D0EB1946B4}"/>
                </a:ext>
              </a:extLst>
            </p:cNvPr>
            <p:cNvSpPr/>
            <p:nvPr/>
          </p:nvSpPr>
          <p:spPr>
            <a:xfrm>
              <a:off x="2087432" y="3557895"/>
              <a:ext cx="113343" cy="175468"/>
            </a:xfrm>
            <a:custGeom>
              <a:avLst/>
              <a:gdLst>
                <a:gd name="connsiteX0" fmla="*/ 52450 w 177024"/>
                <a:gd name="connsiteY0" fmla="*/ 152400 h 295275"/>
                <a:gd name="connsiteX1" fmla="*/ 90550 w 177024"/>
                <a:gd name="connsiteY1" fmla="*/ 133350 h 295275"/>
                <a:gd name="connsiteX2" fmla="*/ 85787 w 177024"/>
                <a:gd name="connsiteY2" fmla="*/ 109537 h 295275"/>
                <a:gd name="connsiteX3" fmla="*/ 90550 w 177024"/>
                <a:gd name="connsiteY3" fmla="*/ 90487 h 295275"/>
                <a:gd name="connsiteX4" fmla="*/ 104837 w 177024"/>
                <a:gd name="connsiteY4" fmla="*/ 85725 h 295275"/>
                <a:gd name="connsiteX5" fmla="*/ 114362 w 177024"/>
                <a:gd name="connsiteY5" fmla="*/ 71437 h 295275"/>
                <a:gd name="connsiteX6" fmla="*/ 114362 w 177024"/>
                <a:gd name="connsiteY6" fmla="*/ 33337 h 295275"/>
                <a:gd name="connsiteX7" fmla="*/ 123887 w 177024"/>
                <a:gd name="connsiteY7" fmla="*/ 19050 h 295275"/>
                <a:gd name="connsiteX8" fmla="*/ 128650 w 177024"/>
                <a:gd name="connsiteY8" fmla="*/ 4762 h 295275"/>
                <a:gd name="connsiteX9" fmla="*/ 142937 w 177024"/>
                <a:gd name="connsiteY9" fmla="*/ 0 h 295275"/>
                <a:gd name="connsiteX10" fmla="*/ 138175 w 177024"/>
                <a:gd name="connsiteY10" fmla="*/ 14287 h 295275"/>
                <a:gd name="connsiteX11" fmla="*/ 152462 w 177024"/>
                <a:gd name="connsiteY11" fmla="*/ 61912 h 295275"/>
                <a:gd name="connsiteX12" fmla="*/ 166750 w 177024"/>
                <a:gd name="connsiteY12" fmla="*/ 71437 h 295275"/>
                <a:gd name="connsiteX13" fmla="*/ 171512 w 177024"/>
                <a:gd name="connsiteY13" fmla="*/ 95250 h 295275"/>
                <a:gd name="connsiteX14" fmla="*/ 176275 w 177024"/>
                <a:gd name="connsiteY14" fmla="*/ 109537 h 295275"/>
                <a:gd name="connsiteX15" fmla="*/ 123887 w 177024"/>
                <a:gd name="connsiteY15" fmla="*/ 133350 h 295275"/>
                <a:gd name="connsiteX16" fmla="*/ 114362 w 177024"/>
                <a:gd name="connsiteY16" fmla="*/ 161925 h 295275"/>
                <a:gd name="connsiteX17" fmla="*/ 109600 w 177024"/>
                <a:gd name="connsiteY17" fmla="*/ 176212 h 295275"/>
                <a:gd name="connsiteX18" fmla="*/ 100075 w 177024"/>
                <a:gd name="connsiteY18" fmla="*/ 209550 h 295275"/>
                <a:gd name="connsiteX19" fmla="*/ 90550 w 177024"/>
                <a:gd name="connsiteY19" fmla="*/ 223837 h 295275"/>
                <a:gd name="connsiteX20" fmla="*/ 71500 w 177024"/>
                <a:gd name="connsiteY20" fmla="*/ 257175 h 295275"/>
                <a:gd name="connsiteX21" fmla="*/ 42925 w 177024"/>
                <a:gd name="connsiteY21" fmla="*/ 290512 h 295275"/>
                <a:gd name="connsiteX22" fmla="*/ 28637 w 177024"/>
                <a:gd name="connsiteY22" fmla="*/ 295275 h 295275"/>
                <a:gd name="connsiteX23" fmla="*/ 4825 w 177024"/>
                <a:gd name="connsiteY23" fmla="*/ 290512 h 295275"/>
                <a:gd name="connsiteX24" fmla="*/ 62 w 177024"/>
                <a:gd name="connsiteY24" fmla="*/ 276225 h 295275"/>
                <a:gd name="connsiteX25" fmla="*/ 9587 w 177024"/>
                <a:gd name="connsiteY25" fmla="*/ 219075 h 295275"/>
                <a:gd name="connsiteX26" fmla="*/ 14350 w 177024"/>
                <a:gd name="connsiteY26" fmla="*/ 200025 h 295275"/>
                <a:gd name="connsiteX27" fmla="*/ 28637 w 177024"/>
                <a:gd name="connsiteY27" fmla="*/ 190500 h 295275"/>
                <a:gd name="connsiteX28" fmla="*/ 33400 w 177024"/>
                <a:gd name="connsiteY28" fmla="*/ 176212 h 295275"/>
                <a:gd name="connsiteX29" fmla="*/ 52450 w 177024"/>
                <a:gd name="connsiteY29" fmla="*/ 15240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7024" h="295275">
                  <a:moveTo>
                    <a:pt x="52450" y="152400"/>
                  </a:moveTo>
                  <a:cubicBezTo>
                    <a:pt x="61975" y="145256"/>
                    <a:pt x="88017" y="153613"/>
                    <a:pt x="90550" y="133350"/>
                  </a:cubicBezTo>
                  <a:cubicBezTo>
                    <a:pt x="91554" y="125318"/>
                    <a:pt x="87375" y="117475"/>
                    <a:pt x="85787" y="109537"/>
                  </a:cubicBezTo>
                  <a:cubicBezTo>
                    <a:pt x="87375" y="103187"/>
                    <a:pt x="86461" y="95598"/>
                    <a:pt x="90550" y="90487"/>
                  </a:cubicBezTo>
                  <a:cubicBezTo>
                    <a:pt x="93686" y="86567"/>
                    <a:pt x="100917" y="88861"/>
                    <a:pt x="104837" y="85725"/>
                  </a:cubicBezTo>
                  <a:cubicBezTo>
                    <a:pt x="109307" y="82149"/>
                    <a:pt x="111187" y="76200"/>
                    <a:pt x="114362" y="71437"/>
                  </a:cubicBezTo>
                  <a:cubicBezTo>
                    <a:pt x="108508" y="53874"/>
                    <a:pt x="106249" y="54972"/>
                    <a:pt x="114362" y="33337"/>
                  </a:cubicBezTo>
                  <a:cubicBezTo>
                    <a:pt x="116372" y="27978"/>
                    <a:pt x="121327" y="24169"/>
                    <a:pt x="123887" y="19050"/>
                  </a:cubicBezTo>
                  <a:cubicBezTo>
                    <a:pt x="126132" y="14560"/>
                    <a:pt x="125100" y="8312"/>
                    <a:pt x="128650" y="4762"/>
                  </a:cubicBezTo>
                  <a:cubicBezTo>
                    <a:pt x="132200" y="1212"/>
                    <a:pt x="138175" y="1587"/>
                    <a:pt x="142937" y="0"/>
                  </a:cubicBezTo>
                  <a:cubicBezTo>
                    <a:pt x="141350" y="4762"/>
                    <a:pt x="138175" y="9267"/>
                    <a:pt x="138175" y="14287"/>
                  </a:cubicBezTo>
                  <a:cubicBezTo>
                    <a:pt x="138175" y="32274"/>
                    <a:pt x="139551" y="49001"/>
                    <a:pt x="152462" y="61912"/>
                  </a:cubicBezTo>
                  <a:cubicBezTo>
                    <a:pt x="156510" y="65959"/>
                    <a:pt x="161987" y="68262"/>
                    <a:pt x="166750" y="71437"/>
                  </a:cubicBezTo>
                  <a:cubicBezTo>
                    <a:pt x="168337" y="79375"/>
                    <a:pt x="169549" y="87397"/>
                    <a:pt x="171512" y="95250"/>
                  </a:cubicBezTo>
                  <a:cubicBezTo>
                    <a:pt x="172730" y="100120"/>
                    <a:pt x="179193" y="105452"/>
                    <a:pt x="176275" y="109537"/>
                  </a:cubicBezTo>
                  <a:cubicBezTo>
                    <a:pt x="162544" y="128761"/>
                    <a:pt x="143666" y="129394"/>
                    <a:pt x="123887" y="133350"/>
                  </a:cubicBezTo>
                  <a:lnTo>
                    <a:pt x="114362" y="161925"/>
                  </a:lnTo>
                  <a:cubicBezTo>
                    <a:pt x="112775" y="166687"/>
                    <a:pt x="110818" y="171342"/>
                    <a:pt x="109600" y="176212"/>
                  </a:cubicBezTo>
                  <a:cubicBezTo>
                    <a:pt x="108076" y="182309"/>
                    <a:pt x="103489" y="202722"/>
                    <a:pt x="100075" y="209550"/>
                  </a:cubicBezTo>
                  <a:cubicBezTo>
                    <a:pt x="97515" y="214669"/>
                    <a:pt x="93725" y="219075"/>
                    <a:pt x="90550" y="223837"/>
                  </a:cubicBezTo>
                  <a:cubicBezTo>
                    <a:pt x="83072" y="253745"/>
                    <a:pt x="91528" y="233809"/>
                    <a:pt x="71500" y="257175"/>
                  </a:cubicBezTo>
                  <a:cubicBezTo>
                    <a:pt x="62699" y="267443"/>
                    <a:pt x="54741" y="282635"/>
                    <a:pt x="42925" y="290512"/>
                  </a:cubicBezTo>
                  <a:cubicBezTo>
                    <a:pt x="38748" y="293297"/>
                    <a:pt x="33400" y="293687"/>
                    <a:pt x="28637" y="295275"/>
                  </a:cubicBezTo>
                  <a:cubicBezTo>
                    <a:pt x="20700" y="293687"/>
                    <a:pt x="11560" y="295002"/>
                    <a:pt x="4825" y="290512"/>
                  </a:cubicBezTo>
                  <a:cubicBezTo>
                    <a:pt x="648" y="287727"/>
                    <a:pt x="-272" y="281234"/>
                    <a:pt x="62" y="276225"/>
                  </a:cubicBezTo>
                  <a:cubicBezTo>
                    <a:pt x="1347" y="256955"/>
                    <a:pt x="4903" y="237811"/>
                    <a:pt x="9587" y="219075"/>
                  </a:cubicBezTo>
                  <a:cubicBezTo>
                    <a:pt x="11175" y="212725"/>
                    <a:pt x="10719" y="205471"/>
                    <a:pt x="14350" y="200025"/>
                  </a:cubicBezTo>
                  <a:cubicBezTo>
                    <a:pt x="17525" y="195263"/>
                    <a:pt x="23875" y="193675"/>
                    <a:pt x="28637" y="190500"/>
                  </a:cubicBezTo>
                  <a:cubicBezTo>
                    <a:pt x="30225" y="185737"/>
                    <a:pt x="28910" y="178457"/>
                    <a:pt x="33400" y="176212"/>
                  </a:cubicBezTo>
                  <a:cubicBezTo>
                    <a:pt x="37890" y="173967"/>
                    <a:pt x="42925" y="159544"/>
                    <a:pt x="52450" y="152400"/>
                  </a:cubicBezTo>
                  <a:close/>
                </a:path>
              </a:pathLst>
            </a:custGeom>
            <a:noFill/>
            <a:ln w="19050">
              <a:solidFill>
                <a:srgbClr val="E15B0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9" b="1">
                <a:ln w="22225">
                  <a:solidFill>
                    <a:schemeClr val="accent2"/>
                  </a:solidFill>
                  <a:prstDash val="solid"/>
                </a:ln>
                <a:solidFill>
                  <a:schemeClr val="accent2">
                    <a:lumMod val="40000"/>
                    <a:lumOff val="60000"/>
                  </a:schemeClr>
                </a:solidFill>
                <a:latin typeface="Calibri (Body)"/>
              </a:endParaRPr>
            </a:p>
          </p:txBody>
        </p:sp>
        <p:sp>
          <p:nvSpPr>
            <p:cNvPr id="8" name="Freeform 52">
              <a:extLst>
                <a:ext uri="{FF2B5EF4-FFF2-40B4-BE49-F238E27FC236}">
                  <a16:creationId xmlns:a16="http://schemas.microsoft.com/office/drawing/2014/main" id="{F23EF0A8-3DEA-85FB-0EC9-6069C7BC225F}"/>
                </a:ext>
              </a:extLst>
            </p:cNvPr>
            <p:cNvSpPr/>
            <p:nvPr/>
          </p:nvSpPr>
          <p:spPr>
            <a:xfrm>
              <a:off x="1361187" y="1821058"/>
              <a:ext cx="134259" cy="246567"/>
            </a:xfrm>
            <a:custGeom>
              <a:avLst/>
              <a:gdLst>
                <a:gd name="connsiteX0" fmla="*/ 61912 w 209691"/>
                <a:gd name="connsiteY0" fmla="*/ 409575 h 414920"/>
                <a:gd name="connsiteX1" fmla="*/ 80962 w 209691"/>
                <a:gd name="connsiteY1" fmla="*/ 361950 h 414920"/>
                <a:gd name="connsiteX2" fmla="*/ 95250 w 209691"/>
                <a:gd name="connsiteY2" fmla="*/ 333375 h 414920"/>
                <a:gd name="connsiteX3" fmla="*/ 109537 w 209691"/>
                <a:gd name="connsiteY3" fmla="*/ 328612 h 414920"/>
                <a:gd name="connsiteX4" fmla="*/ 123825 w 209691"/>
                <a:gd name="connsiteY4" fmla="*/ 300037 h 414920"/>
                <a:gd name="connsiteX5" fmla="*/ 138112 w 209691"/>
                <a:gd name="connsiteY5" fmla="*/ 238125 h 414920"/>
                <a:gd name="connsiteX6" fmla="*/ 142875 w 209691"/>
                <a:gd name="connsiteY6" fmla="*/ 214312 h 414920"/>
                <a:gd name="connsiteX7" fmla="*/ 152400 w 209691"/>
                <a:gd name="connsiteY7" fmla="*/ 200025 h 414920"/>
                <a:gd name="connsiteX8" fmla="*/ 133350 w 209691"/>
                <a:gd name="connsiteY8" fmla="*/ 176212 h 414920"/>
                <a:gd name="connsiteX9" fmla="*/ 104775 w 209691"/>
                <a:gd name="connsiteY9" fmla="*/ 152400 h 414920"/>
                <a:gd name="connsiteX10" fmla="*/ 109537 w 209691"/>
                <a:gd name="connsiteY10" fmla="*/ 133350 h 414920"/>
                <a:gd name="connsiteX11" fmla="*/ 157162 w 209691"/>
                <a:gd name="connsiteY11" fmla="*/ 147637 h 414920"/>
                <a:gd name="connsiteX12" fmla="*/ 180975 w 209691"/>
                <a:gd name="connsiteY12" fmla="*/ 142875 h 414920"/>
                <a:gd name="connsiteX13" fmla="*/ 152400 w 209691"/>
                <a:gd name="connsiteY13" fmla="*/ 123825 h 414920"/>
                <a:gd name="connsiteX14" fmla="*/ 166687 w 209691"/>
                <a:gd name="connsiteY14" fmla="*/ 114300 h 414920"/>
                <a:gd name="connsiteX15" fmla="*/ 157162 w 209691"/>
                <a:gd name="connsiteY15" fmla="*/ 95250 h 414920"/>
                <a:gd name="connsiteX16" fmla="*/ 133350 w 209691"/>
                <a:gd name="connsiteY16" fmla="*/ 85725 h 414920"/>
                <a:gd name="connsiteX17" fmla="*/ 128587 w 209691"/>
                <a:gd name="connsiteY17" fmla="*/ 71437 h 414920"/>
                <a:gd name="connsiteX18" fmla="*/ 142875 w 209691"/>
                <a:gd name="connsiteY18" fmla="*/ 66675 h 414920"/>
                <a:gd name="connsiteX19" fmla="*/ 157162 w 209691"/>
                <a:gd name="connsiteY19" fmla="*/ 57150 h 414920"/>
                <a:gd name="connsiteX20" fmla="*/ 176212 w 209691"/>
                <a:gd name="connsiteY20" fmla="*/ 52387 h 414920"/>
                <a:gd name="connsiteX21" fmla="*/ 190500 w 209691"/>
                <a:gd name="connsiteY21" fmla="*/ 47625 h 414920"/>
                <a:gd name="connsiteX22" fmla="*/ 195262 w 209691"/>
                <a:gd name="connsiteY22" fmla="*/ 23812 h 414920"/>
                <a:gd name="connsiteX23" fmla="*/ 195262 w 209691"/>
                <a:gd name="connsiteY23" fmla="*/ 0 h 414920"/>
                <a:gd name="connsiteX24" fmla="*/ 180975 w 209691"/>
                <a:gd name="connsiteY24" fmla="*/ 4762 h 414920"/>
                <a:gd name="connsiteX25" fmla="*/ 166687 w 209691"/>
                <a:gd name="connsiteY25" fmla="*/ 14287 h 414920"/>
                <a:gd name="connsiteX26" fmla="*/ 138112 w 209691"/>
                <a:gd name="connsiteY26" fmla="*/ 9525 h 414920"/>
                <a:gd name="connsiteX27" fmla="*/ 119062 w 209691"/>
                <a:gd name="connsiteY27" fmla="*/ 28575 h 414920"/>
                <a:gd name="connsiteX28" fmla="*/ 109537 w 209691"/>
                <a:gd name="connsiteY28" fmla="*/ 42862 h 414920"/>
                <a:gd name="connsiteX29" fmla="*/ 104775 w 209691"/>
                <a:gd name="connsiteY29" fmla="*/ 71437 h 414920"/>
                <a:gd name="connsiteX30" fmla="*/ 90487 w 209691"/>
                <a:gd name="connsiteY30" fmla="*/ 85725 h 414920"/>
                <a:gd name="connsiteX31" fmla="*/ 28575 w 209691"/>
                <a:gd name="connsiteY31" fmla="*/ 100012 h 414920"/>
                <a:gd name="connsiteX32" fmla="*/ 4762 w 209691"/>
                <a:gd name="connsiteY32" fmla="*/ 123825 h 414920"/>
                <a:gd name="connsiteX33" fmla="*/ 14287 w 209691"/>
                <a:gd name="connsiteY33" fmla="*/ 138112 h 414920"/>
                <a:gd name="connsiteX34" fmla="*/ 9525 w 209691"/>
                <a:gd name="connsiteY34" fmla="*/ 152400 h 414920"/>
                <a:gd name="connsiteX35" fmla="*/ 0 w 209691"/>
                <a:gd name="connsiteY35" fmla="*/ 166687 h 414920"/>
                <a:gd name="connsiteX36" fmla="*/ 9525 w 209691"/>
                <a:gd name="connsiteY36" fmla="*/ 195262 h 414920"/>
                <a:gd name="connsiteX37" fmla="*/ 14287 w 209691"/>
                <a:gd name="connsiteY37" fmla="*/ 238125 h 414920"/>
                <a:gd name="connsiteX38" fmla="*/ 28575 w 209691"/>
                <a:gd name="connsiteY38" fmla="*/ 247650 h 414920"/>
                <a:gd name="connsiteX39" fmla="*/ 9525 w 209691"/>
                <a:gd name="connsiteY39" fmla="*/ 309562 h 414920"/>
                <a:gd name="connsiteX40" fmla="*/ 19050 w 209691"/>
                <a:gd name="connsiteY40" fmla="*/ 338137 h 414920"/>
                <a:gd name="connsiteX41" fmla="*/ 23812 w 209691"/>
                <a:gd name="connsiteY41" fmla="*/ 404812 h 414920"/>
                <a:gd name="connsiteX42" fmla="*/ 42862 w 209691"/>
                <a:gd name="connsiteY42" fmla="*/ 409575 h 414920"/>
                <a:gd name="connsiteX43" fmla="*/ 61912 w 209691"/>
                <a:gd name="connsiteY43" fmla="*/ 409575 h 41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09691" h="414920">
                  <a:moveTo>
                    <a:pt x="61912" y="409575"/>
                  </a:moveTo>
                  <a:cubicBezTo>
                    <a:pt x="68262" y="401638"/>
                    <a:pt x="56717" y="398318"/>
                    <a:pt x="80962" y="361950"/>
                  </a:cubicBezTo>
                  <a:cubicBezTo>
                    <a:pt x="90822" y="347160"/>
                    <a:pt x="79192" y="346221"/>
                    <a:pt x="95250" y="333375"/>
                  </a:cubicBezTo>
                  <a:cubicBezTo>
                    <a:pt x="99170" y="330239"/>
                    <a:pt x="104775" y="330200"/>
                    <a:pt x="109537" y="328612"/>
                  </a:cubicBezTo>
                  <a:cubicBezTo>
                    <a:pt x="116601" y="318017"/>
                    <a:pt x="121853" y="312853"/>
                    <a:pt x="123825" y="300037"/>
                  </a:cubicBezTo>
                  <a:cubicBezTo>
                    <a:pt x="132889" y="241117"/>
                    <a:pt x="118398" y="267695"/>
                    <a:pt x="138112" y="238125"/>
                  </a:cubicBezTo>
                  <a:cubicBezTo>
                    <a:pt x="139700" y="230187"/>
                    <a:pt x="140033" y="221891"/>
                    <a:pt x="142875" y="214312"/>
                  </a:cubicBezTo>
                  <a:cubicBezTo>
                    <a:pt x="144885" y="208953"/>
                    <a:pt x="151591" y="205691"/>
                    <a:pt x="152400" y="200025"/>
                  </a:cubicBezTo>
                  <a:cubicBezTo>
                    <a:pt x="155784" y="176334"/>
                    <a:pt x="146664" y="182869"/>
                    <a:pt x="133350" y="176212"/>
                  </a:cubicBezTo>
                  <a:cubicBezTo>
                    <a:pt x="120087" y="169580"/>
                    <a:pt x="115309" y="162934"/>
                    <a:pt x="104775" y="152400"/>
                  </a:cubicBezTo>
                  <a:cubicBezTo>
                    <a:pt x="106362" y="146050"/>
                    <a:pt x="103408" y="135648"/>
                    <a:pt x="109537" y="133350"/>
                  </a:cubicBezTo>
                  <a:cubicBezTo>
                    <a:pt x="129151" y="125994"/>
                    <a:pt x="143421" y="138476"/>
                    <a:pt x="157162" y="147637"/>
                  </a:cubicBezTo>
                  <a:cubicBezTo>
                    <a:pt x="165100" y="146050"/>
                    <a:pt x="182562" y="150813"/>
                    <a:pt x="180975" y="142875"/>
                  </a:cubicBezTo>
                  <a:cubicBezTo>
                    <a:pt x="178730" y="131650"/>
                    <a:pt x="152400" y="123825"/>
                    <a:pt x="152400" y="123825"/>
                  </a:cubicBezTo>
                  <a:cubicBezTo>
                    <a:pt x="157162" y="120650"/>
                    <a:pt x="163111" y="118769"/>
                    <a:pt x="166687" y="114300"/>
                  </a:cubicBezTo>
                  <a:cubicBezTo>
                    <a:pt x="180365" y="97203"/>
                    <a:pt x="168886" y="99646"/>
                    <a:pt x="157162" y="95250"/>
                  </a:cubicBezTo>
                  <a:cubicBezTo>
                    <a:pt x="149157" y="92248"/>
                    <a:pt x="141287" y="88900"/>
                    <a:pt x="133350" y="85725"/>
                  </a:cubicBezTo>
                  <a:cubicBezTo>
                    <a:pt x="131762" y="80962"/>
                    <a:pt x="126342" y="75927"/>
                    <a:pt x="128587" y="71437"/>
                  </a:cubicBezTo>
                  <a:cubicBezTo>
                    <a:pt x="130832" y="66947"/>
                    <a:pt x="138385" y="68920"/>
                    <a:pt x="142875" y="66675"/>
                  </a:cubicBezTo>
                  <a:cubicBezTo>
                    <a:pt x="147994" y="64115"/>
                    <a:pt x="151901" y="59405"/>
                    <a:pt x="157162" y="57150"/>
                  </a:cubicBezTo>
                  <a:cubicBezTo>
                    <a:pt x="163178" y="54572"/>
                    <a:pt x="169918" y="54185"/>
                    <a:pt x="176212" y="52387"/>
                  </a:cubicBezTo>
                  <a:cubicBezTo>
                    <a:pt x="181039" y="51008"/>
                    <a:pt x="185737" y="49212"/>
                    <a:pt x="190500" y="47625"/>
                  </a:cubicBezTo>
                  <a:cubicBezTo>
                    <a:pt x="192087" y="39687"/>
                    <a:pt x="191642" y="31052"/>
                    <a:pt x="195262" y="23812"/>
                  </a:cubicBezTo>
                  <a:cubicBezTo>
                    <a:pt x="206721" y="894"/>
                    <a:pt x="220998" y="17157"/>
                    <a:pt x="195262" y="0"/>
                  </a:cubicBezTo>
                  <a:cubicBezTo>
                    <a:pt x="190500" y="1587"/>
                    <a:pt x="185465" y="2517"/>
                    <a:pt x="180975" y="4762"/>
                  </a:cubicBezTo>
                  <a:cubicBezTo>
                    <a:pt x="175855" y="7322"/>
                    <a:pt x="172376" y="13655"/>
                    <a:pt x="166687" y="14287"/>
                  </a:cubicBezTo>
                  <a:cubicBezTo>
                    <a:pt x="157090" y="15353"/>
                    <a:pt x="147637" y="11112"/>
                    <a:pt x="138112" y="9525"/>
                  </a:cubicBezTo>
                  <a:cubicBezTo>
                    <a:pt x="113025" y="-7201"/>
                    <a:pt x="129432" y="-2535"/>
                    <a:pt x="119062" y="28575"/>
                  </a:cubicBezTo>
                  <a:cubicBezTo>
                    <a:pt x="117252" y="34005"/>
                    <a:pt x="112712" y="38100"/>
                    <a:pt x="109537" y="42862"/>
                  </a:cubicBezTo>
                  <a:cubicBezTo>
                    <a:pt x="107950" y="52387"/>
                    <a:pt x="108697" y="62613"/>
                    <a:pt x="104775" y="71437"/>
                  </a:cubicBezTo>
                  <a:cubicBezTo>
                    <a:pt x="102040" y="77592"/>
                    <a:pt x="96375" y="82454"/>
                    <a:pt x="90487" y="85725"/>
                  </a:cubicBezTo>
                  <a:cubicBezTo>
                    <a:pt x="72383" y="95783"/>
                    <a:pt x="48239" y="97203"/>
                    <a:pt x="28575" y="100012"/>
                  </a:cubicBezTo>
                  <a:cubicBezTo>
                    <a:pt x="22224" y="104246"/>
                    <a:pt x="4762" y="113241"/>
                    <a:pt x="4762" y="123825"/>
                  </a:cubicBezTo>
                  <a:cubicBezTo>
                    <a:pt x="4762" y="129549"/>
                    <a:pt x="11112" y="133350"/>
                    <a:pt x="14287" y="138112"/>
                  </a:cubicBezTo>
                  <a:cubicBezTo>
                    <a:pt x="12700" y="142875"/>
                    <a:pt x="11770" y="147910"/>
                    <a:pt x="9525" y="152400"/>
                  </a:cubicBezTo>
                  <a:cubicBezTo>
                    <a:pt x="6965" y="157519"/>
                    <a:pt x="0" y="160963"/>
                    <a:pt x="0" y="166687"/>
                  </a:cubicBezTo>
                  <a:cubicBezTo>
                    <a:pt x="0" y="176727"/>
                    <a:pt x="6350" y="185737"/>
                    <a:pt x="9525" y="195262"/>
                  </a:cubicBezTo>
                  <a:cubicBezTo>
                    <a:pt x="11112" y="209550"/>
                    <a:pt x="9374" y="224615"/>
                    <a:pt x="14287" y="238125"/>
                  </a:cubicBezTo>
                  <a:cubicBezTo>
                    <a:pt x="16243" y="243504"/>
                    <a:pt x="27705" y="241993"/>
                    <a:pt x="28575" y="247650"/>
                  </a:cubicBezTo>
                  <a:cubicBezTo>
                    <a:pt x="36189" y="297140"/>
                    <a:pt x="34192" y="293117"/>
                    <a:pt x="9525" y="309562"/>
                  </a:cubicBezTo>
                  <a:cubicBezTo>
                    <a:pt x="12700" y="319087"/>
                    <a:pt x="18335" y="328122"/>
                    <a:pt x="19050" y="338137"/>
                  </a:cubicBezTo>
                  <a:cubicBezTo>
                    <a:pt x="20637" y="360362"/>
                    <a:pt x="16766" y="383674"/>
                    <a:pt x="23812" y="404812"/>
                  </a:cubicBezTo>
                  <a:cubicBezTo>
                    <a:pt x="25882" y="411022"/>
                    <a:pt x="36568" y="407777"/>
                    <a:pt x="42862" y="409575"/>
                  </a:cubicBezTo>
                  <a:cubicBezTo>
                    <a:pt x="64800" y="415843"/>
                    <a:pt x="55562" y="417512"/>
                    <a:pt x="61912" y="409575"/>
                  </a:cubicBezTo>
                  <a:close/>
                </a:path>
              </a:pathLst>
            </a:custGeom>
            <a:noFill/>
            <a:ln w="19050">
              <a:solidFill>
                <a:srgbClr val="E15B0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9" b="1">
                <a:ln w="22225">
                  <a:solidFill>
                    <a:schemeClr val="accent2"/>
                  </a:solidFill>
                  <a:prstDash val="solid"/>
                </a:ln>
                <a:solidFill>
                  <a:schemeClr val="accent2">
                    <a:lumMod val="40000"/>
                    <a:lumOff val="60000"/>
                  </a:schemeClr>
                </a:solidFill>
                <a:latin typeface="Calibri (Body)"/>
              </a:endParaRPr>
            </a:p>
          </p:txBody>
        </p:sp>
        <p:sp>
          <p:nvSpPr>
            <p:cNvPr id="9" name="Freeform 15">
              <a:extLst>
                <a:ext uri="{FF2B5EF4-FFF2-40B4-BE49-F238E27FC236}">
                  <a16:creationId xmlns:a16="http://schemas.microsoft.com/office/drawing/2014/main" id="{8546E1C8-BC18-838B-4278-0377344A0B70}"/>
                </a:ext>
              </a:extLst>
            </p:cNvPr>
            <p:cNvSpPr/>
            <p:nvPr/>
          </p:nvSpPr>
          <p:spPr>
            <a:xfrm>
              <a:off x="1403430" y="2149179"/>
              <a:ext cx="50040" cy="45719"/>
            </a:xfrm>
            <a:custGeom>
              <a:avLst/>
              <a:gdLst>
                <a:gd name="connsiteX0" fmla="*/ 15871 w 51442"/>
                <a:gd name="connsiteY0" fmla="*/ 817 h 32754"/>
                <a:gd name="connsiteX1" fmla="*/ 1402 w 51442"/>
                <a:gd name="connsiteY1" fmla="*/ 3711 h 32754"/>
                <a:gd name="connsiteX2" fmla="*/ 4296 w 51442"/>
                <a:gd name="connsiteY2" fmla="*/ 18179 h 32754"/>
                <a:gd name="connsiteX3" fmla="*/ 30339 w 51442"/>
                <a:gd name="connsiteY3" fmla="*/ 21073 h 32754"/>
                <a:gd name="connsiteX4" fmla="*/ 50595 w 51442"/>
                <a:gd name="connsiteY4" fmla="*/ 26861 h 32754"/>
                <a:gd name="connsiteX5" fmla="*/ 47701 w 51442"/>
                <a:gd name="connsiteY5" fmla="*/ 15286 h 32754"/>
                <a:gd name="connsiteX6" fmla="*/ 33233 w 51442"/>
                <a:gd name="connsiteY6" fmla="*/ 6605 h 32754"/>
                <a:gd name="connsiteX7" fmla="*/ 27445 w 51442"/>
                <a:gd name="connsiteY7" fmla="*/ 817 h 32754"/>
                <a:gd name="connsiteX8" fmla="*/ 15871 w 51442"/>
                <a:gd name="connsiteY8" fmla="*/ 817 h 3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42" h="32754">
                  <a:moveTo>
                    <a:pt x="15871" y="817"/>
                  </a:moveTo>
                  <a:cubicBezTo>
                    <a:pt x="11530" y="1299"/>
                    <a:pt x="4130" y="-381"/>
                    <a:pt x="1402" y="3711"/>
                  </a:cubicBezTo>
                  <a:cubicBezTo>
                    <a:pt x="-1326" y="7803"/>
                    <a:pt x="79" y="15649"/>
                    <a:pt x="4296" y="18179"/>
                  </a:cubicBezTo>
                  <a:cubicBezTo>
                    <a:pt x="11786" y="22673"/>
                    <a:pt x="21658" y="20108"/>
                    <a:pt x="30339" y="21073"/>
                  </a:cubicBezTo>
                  <a:cubicBezTo>
                    <a:pt x="34027" y="26606"/>
                    <a:pt x="39542" y="40676"/>
                    <a:pt x="50595" y="26861"/>
                  </a:cubicBezTo>
                  <a:cubicBezTo>
                    <a:pt x="53080" y="23755"/>
                    <a:pt x="49480" y="18843"/>
                    <a:pt x="47701" y="15286"/>
                  </a:cubicBezTo>
                  <a:cubicBezTo>
                    <a:pt x="44523" y="8929"/>
                    <a:pt x="39175" y="8585"/>
                    <a:pt x="33233" y="6605"/>
                  </a:cubicBezTo>
                  <a:cubicBezTo>
                    <a:pt x="31304" y="4676"/>
                    <a:pt x="29785" y="2221"/>
                    <a:pt x="27445" y="817"/>
                  </a:cubicBezTo>
                  <a:cubicBezTo>
                    <a:pt x="24830" y="-752"/>
                    <a:pt x="20212" y="335"/>
                    <a:pt x="15871" y="817"/>
                  </a:cubicBezTo>
                  <a:close/>
                </a:path>
              </a:pathLst>
            </a:custGeom>
            <a:noFill/>
            <a:ln w="19050">
              <a:solidFill>
                <a:srgbClr val="E15B0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9" b="1">
                <a:ln w="22225">
                  <a:solidFill>
                    <a:schemeClr val="accent2"/>
                  </a:solidFill>
                  <a:prstDash val="solid"/>
                </a:ln>
                <a:solidFill>
                  <a:schemeClr val="accent2">
                    <a:lumMod val="40000"/>
                    <a:lumOff val="60000"/>
                  </a:schemeClr>
                </a:solidFill>
                <a:latin typeface="Calibri (Body)"/>
              </a:endParaRPr>
            </a:p>
          </p:txBody>
        </p:sp>
      </p:grpSp>
      <p:sp>
        <p:nvSpPr>
          <p:cNvPr id="10" name="TextBox 9">
            <a:extLst>
              <a:ext uri="{FF2B5EF4-FFF2-40B4-BE49-F238E27FC236}">
                <a16:creationId xmlns:a16="http://schemas.microsoft.com/office/drawing/2014/main" id="{8CB23FE9-FDEE-3061-657D-D579E4575C7C}"/>
              </a:ext>
            </a:extLst>
          </p:cNvPr>
          <p:cNvSpPr txBox="1"/>
          <p:nvPr/>
        </p:nvSpPr>
        <p:spPr>
          <a:xfrm>
            <a:off x="2277865" y="7965900"/>
            <a:ext cx="1412566" cy="394210"/>
          </a:xfrm>
          <a:prstGeom prst="rect">
            <a:avLst/>
          </a:prstGeom>
          <a:noFill/>
          <a:ln>
            <a:noFill/>
          </a:ln>
        </p:spPr>
        <p:txBody>
          <a:bodyPr wrap="none" rtlCol="0" anchor="b">
            <a:spAutoFit/>
          </a:bodyPr>
          <a:lstStyle/>
          <a:p>
            <a:pPr algn="ctr"/>
            <a:r>
              <a:rPr lang="en-US" sz="981" b="1" spc="75" dirty="0">
                <a:solidFill>
                  <a:schemeClr val="bg1">
                    <a:lumMod val="65000"/>
                  </a:schemeClr>
                </a:solidFill>
                <a:latin typeface="Calibri (Body)"/>
                <a:ea typeface="Source Sans Pro" panose="020B0503030403020204" pitchFamily="34" charset="0"/>
                <a:cs typeface="Lato Heavy" panose="020F0502020204030203" pitchFamily="34" charset="0"/>
              </a:rPr>
              <a:t>Map is not for </a:t>
            </a:r>
          </a:p>
          <a:p>
            <a:pPr algn="ctr"/>
            <a:r>
              <a:rPr lang="en-US" sz="981" b="1" spc="75" dirty="0">
                <a:solidFill>
                  <a:schemeClr val="bg1">
                    <a:lumMod val="65000"/>
                  </a:schemeClr>
                </a:solidFill>
                <a:latin typeface="Calibri (Body)"/>
                <a:ea typeface="Source Sans Pro" panose="020B0503030403020204" pitchFamily="34" charset="0"/>
                <a:cs typeface="Lato Heavy" panose="020F0502020204030203" pitchFamily="34" charset="0"/>
              </a:rPr>
              <a:t>Political Boundaries</a:t>
            </a:r>
          </a:p>
        </p:txBody>
      </p:sp>
      <p:sp>
        <p:nvSpPr>
          <p:cNvPr id="11" name="Text Box 540">
            <a:extLst>
              <a:ext uri="{FF2B5EF4-FFF2-40B4-BE49-F238E27FC236}">
                <a16:creationId xmlns:a16="http://schemas.microsoft.com/office/drawing/2014/main" id="{3FC3D2C2-D971-8930-99A8-41A9F49C1E7B}"/>
              </a:ext>
            </a:extLst>
          </p:cNvPr>
          <p:cNvSpPr txBox="1">
            <a:spLocks noChangeArrowheads="1"/>
          </p:cNvSpPr>
          <p:nvPr/>
        </p:nvSpPr>
        <p:spPr bwMode="auto">
          <a:xfrm>
            <a:off x="2277865" y="2262456"/>
            <a:ext cx="4518608" cy="41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a:r>
              <a:rPr lang="en-US" sz="2208" b="1" dirty="0">
                <a:solidFill>
                  <a:schemeClr val="accent2">
                    <a:lumMod val="60000"/>
                    <a:lumOff val="40000"/>
                  </a:schemeClr>
                </a:solidFill>
                <a:latin typeface="Verdana" panose="020B0604030504040204" pitchFamily="34" charset="0"/>
                <a:ea typeface="Arial" panose="020B0604020202020204" pitchFamily="34" charset="0"/>
              </a:rPr>
              <a:t>OWWSC Responsible Area</a:t>
            </a:r>
          </a:p>
          <a:p>
            <a:pPr algn="ctr">
              <a:spcBef>
                <a:spcPts val="24"/>
              </a:spcBef>
            </a:pPr>
            <a:endParaRPr lang="en-US" sz="4539" dirty="0">
              <a:solidFill>
                <a:schemeClr val="accent2">
                  <a:lumMod val="60000"/>
                  <a:lumOff val="40000"/>
                </a:schemeClr>
              </a:solidFill>
              <a:latin typeface="Arial" panose="020B0604020202020204" pitchFamily="34" charset="0"/>
              <a:ea typeface="Arial" panose="020B0604020202020204" pitchFamily="34" charset="0"/>
            </a:endParaRPr>
          </a:p>
        </p:txBody>
      </p:sp>
      <p:sp>
        <p:nvSpPr>
          <p:cNvPr id="12" name="Text Box 540">
            <a:extLst>
              <a:ext uri="{FF2B5EF4-FFF2-40B4-BE49-F238E27FC236}">
                <a16:creationId xmlns:a16="http://schemas.microsoft.com/office/drawing/2014/main" id="{39B7B0CE-8EB1-FD1D-50C7-35EDE306107B}"/>
              </a:ext>
            </a:extLst>
          </p:cNvPr>
          <p:cNvSpPr txBox="1">
            <a:spLocks noChangeArrowheads="1"/>
          </p:cNvSpPr>
          <p:nvPr/>
        </p:nvSpPr>
        <p:spPr bwMode="auto">
          <a:xfrm>
            <a:off x="8740997" y="5352104"/>
            <a:ext cx="6044767" cy="3338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a:spcBef>
                <a:spcPts val="30"/>
              </a:spcBef>
            </a:pPr>
            <a:r>
              <a:rPr lang="en-US" sz="2000" b="1" dirty="0">
                <a:solidFill>
                  <a:schemeClr val="accent2">
                    <a:lumMod val="60000"/>
                    <a:lumOff val="40000"/>
                  </a:schemeClr>
                </a:solidFill>
                <a:latin typeface="Nunito Sans ExtraLight" pitchFamily="2" charset="0"/>
              </a:rPr>
              <a:t>Wastewater Capex Projects Expenditures</a:t>
            </a:r>
          </a:p>
          <a:p>
            <a:pPr algn="ctr">
              <a:spcBef>
                <a:spcPts val="173"/>
              </a:spcBef>
              <a:tabLst>
                <a:tab pos="819150" algn="l"/>
                <a:tab pos="1120140" algn="l"/>
                <a:tab pos="1947863" algn="l"/>
              </a:tabLst>
            </a:pPr>
            <a:r>
              <a:rPr lang="en-US" sz="2000" u="sng" dirty="0">
                <a:solidFill>
                  <a:schemeClr val="accent2">
                    <a:lumMod val="60000"/>
                    <a:lumOff val="40000"/>
                  </a:schemeClr>
                </a:solidFill>
                <a:latin typeface="Nunito Sans ExtraLight" pitchFamily="2" charset="0"/>
              </a:rPr>
              <a:t>2022-2024</a:t>
            </a:r>
          </a:p>
          <a:p>
            <a:pPr algn="ctr">
              <a:spcBef>
                <a:spcPts val="173"/>
              </a:spcBef>
              <a:tabLst>
                <a:tab pos="819150" algn="l"/>
                <a:tab pos="1120140" algn="l"/>
                <a:tab pos="1947863" algn="l"/>
              </a:tabLst>
            </a:pPr>
            <a:endParaRPr lang="en-US" sz="2000" dirty="0">
              <a:latin typeface="Nunito Sans ExtraLight" pitchFamily="2" charset="0"/>
            </a:endParaRPr>
          </a:p>
          <a:p>
            <a:pPr algn="ctr">
              <a:spcBef>
                <a:spcPts val="173"/>
              </a:spcBef>
              <a:tabLst>
                <a:tab pos="819150" algn="l"/>
                <a:tab pos="1120140" algn="l"/>
                <a:tab pos="1947863" algn="l"/>
              </a:tabLst>
            </a:pPr>
            <a:r>
              <a:rPr lang="en-US" sz="2000" b="1" dirty="0">
                <a:solidFill>
                  <a:srgbClr val="414042"/>
                </a:solidFill>
                <a:latin typeface="Nunito Sans ExtraLight" pitchFamily="2" charset="0"/>
                <a:ea typeface="Arial" panose="020B0604020202020204" pitchFamily="34" charset="0"/>
              </a:rPr>
              <a:t> 102 M.O.R</a:t>
            </a:r>
          </a:p>
          <a:p>
            <a:pPr algn="ctr">
              <a:spcBef>
                <a:spcPts val="173"/>
              </a:spcBef>
              <a:tabLst>
                <a:tab pos="819150" algn="l"/>
                <a:tab pos="1120140" algn="l"/>
                <a:tab pos="1947863" algn="l"/>
              </a:tabLst>
            </a:pPr>
            <a:r>
              <a:rPr lang="en-US" sz="2000" dirty="0">
                <a:solidFill>
                  <a:srgbClr val="414042"/>
                </a:solidFill>
                <a:latin typeface="Nunito Sans ExtraLight" pitchFamily="2" charset="0"/>
                <a:ea typeface="Arial" panose="020B0604020202020204" pitchFamily="34" charset="0"/>
              </a:rPr>
              <a:t> (Million Omani Rials)</a:t>
            </a:r>
          </a:p>
          <a:p>
            <a:pPr algn="ctr">
              <a:spcBef>
                <a:spcPts val="173"/>
              </a:spcBef>
              <a:tabLst>
                <a:tab pos="819150" algn="l"/>
                <a:tab pos="1120140" algn="l"/>
                <a:tab pos="1947863" algn="l"/>
              </a:tabLst>
            </a:pPr>
            <a:endParaRPr lang="en-US" sz="2000" dirty="0">
              <a:latin typeface="Nunito Sans ExtraLight" pitchFamily="2" charset="0"/>
            </a:endParaRPr>
          </a:p>
        </p:txBody>
      </p:sp>
      <p:pic>
        <p:nvPicPr>
          <p:cNvPr id="13" name="Picture 12">
            <a:extLst>
              <a:ext uri="{FF2B5EF4-FFF2-40B4-BE49-F238E27FC236}">
                <a16:creationId xmlns:a16="http://schemas.microsoft.com/office/drawing/2014/main" id="{D67BA65F-7D99-75E7-64FD-2F745665BD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3810" y="5807324"/>
            <a:ext cx="994382" cy="994382"/>
          </a:xfrm>
          <a:prstGeom prst="rect">
            <a:avLst/>
          </a:prstGeom>
        </p:spPr>
      </p:pic>
      <p:grpSp>
        <p:nvGrpSpPr>
          <p:cNvPr id="14" name="Group 13">
            <a:extLst>
              <a:ext uri="{FF2B5EF4-FFF2-40B4-BE49-F238E27FC236}">
                <a16:creationId xmlns:a16="http://schemas.microsoft.com/office/drawing/2014/main" id="{A9653168-979F-8B9B-6A60-97C74F83D199}"/>
              </a:ext>
            </a:extLst>
          </p:cNvPr>
          <p:cNvGrpSpPr/>
          <p:nvPr/>
        </p:nvGrpSpPr>
        <p:grpSpPr>
          <a:xfrm>
            <a:off x="0" y="537211"/>
            <a:ext cx="10732770" cy="1399149"/>
            <a:chOff x="-330040" y="436598"/>
            <a:chExt cx="6853932" cy="876043"/>
          </a:xfrm>
        </p:grpSpPr>
        <p:sp>
          <p:nvSpPr>
            <p:cNvPr id="15" name="Freeform 7">
              <a:extLst>
                <a:ext uri="{FF2B5EF4-FFF2-40B4-BE49-F238E27FC236}">
                  <a16:creationId xmlns:a16="http://schemas.microsoft.com/office/drawing/2014/main" id="{2A295B16-F11C-9A49-29DF-F5797456BF39}"/>
                </a:ext>
              </a:extLst>
            </p:cNvPr>
            <p:cNvSpPr>
              <a:spLocks/>
            </p:cNvSpPr>
            <p:nvPr/>
          </p:nvSpPr>
          <p:spPr bwMode="auto">
            <a:xfrm>
              <a:off x="0" y="442157"/>
              <a:ext cx="6523892" cy="795607"/>
            </a:xfrm>
            <a:custGeom>
              <a:avLst/>
              <a:gdLst>
                <a:gd name="T0" fmla="*/ 5301 w 5585"/>
                <a:gd name="T1" fmla="+- 0 1020 1020"/>
                <a:gd name="T2" fmla="*/ 1020 h 1985"/>
                <a:gd name="T3" fmla="*/ 0 w 5585"/>
                <a:gd name="T4" fmla="+- 0 1020 1020"/>
                <a:gd name="T5" fmla="*/ 1020 h 1985"/>
                <a:gd name="T6" fmla="*/ 0 w 5585"/>
                <a:gd name="T7" fmla="+- 0 3005 1020"/>
                <a:gd name="T8" fmla="*/ 3005 h 1985"/>
                <a:gd name="T9" fmla="*/ 5344 w 5585"/>
                <a:gd name="T10" fmla="+- 0 3005 1020"/>
                <a:gd name="T11" fmla="*/ 3005 h 1985"/>
                <a:gd name="T12" fmla="*/ 5420 w 5585"/>
                <a:gd name="T13" fmla="+- 0 2993 1020"/>
                <a:gd name="T14" fmla="*/ 2993 h 1985"/>
                <a:gd name="T15" fmla="*/ 5486 w 5585"/>
                <a:gd name="T16" fmla="+- 0 2958 1020"/>
                <a:gd name="T17" fmla="*/ 2958 h 1985"/>
                <a:gd name="T18" fmla="*/ 5538 w 5585"/>
                <a:gd name="T19" fmla="+- 0 2906 1020"/>
                <a:gd name="T20" fmla="*/ 2906 h 1985"/>
                <a:gd name="T21" fmla="*/ 5572 w 5585"/>
                <a:gd name="T22" fmla="+- 0 2841 1020"/>
                <a:gd name="T23" fmla="*/ 2841 h 1985"/>
                <a:gd name="T24" fmla="*/ 5584 w 5585"/>
                <a:gd name="T25" fmla="+- 0 2765 1020"/>
                <a:gd name="T26" fmla="*/ 2765 h 1985"/>
                <a:gd name="T27" fmla="*/ 5584 w 5585"/>
                <a:gd name="T28" fmla="+- 0 1304 1020"/>
                <a:gd name="T29" fmla="*/ 1304 h 1985"/>
                <a:gd name="T30" fmla="*/ 5574 w 5585"/>
                <a:gd name="T31" fmla="+- 0 1229 1020"/>
                <a:gd name="T32" fmla="*/ 1229 h 1985"/>
                <a:gd name="T33" fmla="*/ 5546 w 5585"/>
                <a:gd name="T34" fmla="+- 0 1161 1020"/>
                <a:gd name="T35" fmla="*/ 1161 h 1985"/>
                <a:gd name="T36" fmla="*/ 5501 w 5585"/>
                <a:gd name="T37" fmla="+- 0 1104 1020"/>
                <a:gd name="T38" fmla="*/ 1104 h 1985"/>
                <a:gd name="T39" fmla="*/ 5444 w 5585"/>
                <a:gd name="T40" fmla="+- 0 1059 1020"/>
                <a:gd name="T41" fmla="*/ 1059 h 1985"/>
                <a:gd name="T42" fmla="*/ 5376 w 5585"/>
                <a:gd name="T43" fmla="+- 0 1031 1020"/>
                <a:gd name="T44" fmla="*/ 1031 h 1985"/>
                <a:gd name="T45" fmla="*/ 5301 w 5585"/>
                <a:gd name="T46" fmla="+- 0 1020 1020"/>
                <a:gd name="T47" fmla="*/ 1020 h 1985"/>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 ang="0">
                  <a:pos x="T27" y="T29"/>
                </a:cxn>
                <a:cxn ang="0">
                  <a:pos x="T30" y="T32"/>
                </a:cxn>
                <a:cxn ang="0">
                  <a:pos x="T33" y="T35"/>
                </a:cxn>
                <a:cxn ang="0">
                  <a:pos x="T36" y="T38"/>
                </a:cxn>
                <a:cxn ang="0">
                  <a:pos x="T39" y="T41"/>
                </a:cxn>
                <a:cxn ang="0">
                  <a:pos x="T42" y="T44"/>
                </a:cxn>
                <a:cxn ang="0">
                  <a:pos x="T45" y="T47"/>
                </a:cxn>
              </a:cxnLst>
              <a:rect l="0" t="0" r="r" b="b"/>
              <a:pathLst>
                <a:path w="5585" h="1985">
                  <a:moveTo>
                    <a:pt x="5301" y="0"/>
                  </a:moveTo>
                  <a:lnTo>
                    <a:pt x="0" y="0"/>
                  </a:lnTo>
                  <a:lnTo>
                    <a:pt x="0" y="1985"/>
                  </a:lnTo>
                  <a:lnTo>
                    <a:pt x="5344" y="1985"/>
                  </a:lnTo>
                  <a:lnTo>
                    <a:pt x="5420" y="1973"/>
                  </a:lnTo>
                  <a:lnTo>
                    <a:pt x="5486" y="1938"/>
                  </a:lnTo>
                  <a:lnTo>
                    <a:pt x="5538" y="1886"/>
                  </a:lnTo>
                  <a:lnTo>
                    <a:pt x="5572" y="1821"/>
                  </a:lnTo>
                  <a:lnTo>
                    <a:pt x="5584" y="1745"/>
                  </a:lnTo>
                  <a:lnTo>
                    <a:pt x="5584" y="284"/>
                  </a:lnTo>
                  <a:lnTo>
                    <a:pt x="5574" y="209"/>
                  </a:lnTo>
                  <a:lnTo>
                    <a:pt x="5546" y="141"/>
                  </a:lnTo>
                  <a:lnTo>
                    <a:pt x="5501" y="84"/>
                  </a:lnTo>
                  <a:lnTo>
                    <a:pt x="5444" y="39"/>
                  </a:lnTo>
                  <a:lnTo>
                    <a:pt x="5376" y="11"/>
                  </a:lnTo>
                  <a:lnTo>
                    <a:pt x="5301" y="0"/>
                  </a:lnTo>
                  <a:close/>
                </a:path>
              </a:pathLst>
            </a:custGeom>
            <a:solidFill>
              <a:schemeClr val="accent1">
                <a:lumMod val="20000"/>
                <a:lumOff val="80000"/>
              </a:schemeClr>
            </a:solidFill>
            <a:ln>
              <a:noFill/>
            </a:ln>
          </p:spPr>
          <p:txBody>
            <a:bodyPr rot="0" vert="horz" wrap="square" lIns="137160" tIns="68580" rIns="137160" bIns="68580" anchor="t" anchorCtr="0" upright="1">
              <a:noAutofit/>
            </a:bodyPr>
            <a:lstStyle/>
            <a:p>
              <a:endParaRPr lang="en-US" sz="2700">
                <a:latin typeface="Calibri (Body)"/>
              </a:endParaRPr>
            </a:p>
          </p:txBody>
        </p:sp>
        <p:grpSp>
          <p:nvGrpSpPr>
            <p:cNvPr id="16" name="Group 15">
              <a:extLst>
                <a:ext uri="{FF2B5EF4-FFF2-40B4-BE49-F238E27FC236}">
                  <a16:creationId xmlns:a16="http://schemas.microsoft.com/office/drawing/2014/main" id="{0C71A8C2-7040-3789-CB7D-9A5F734983C6}"/>
                </a:ext>
              </a:extLst>
            </p:cNvPr>
            <p:cNvGrpSpPr/>
            <p:nvPr/>
          </p:nvGrpSpPr>
          <p:grpSpPr>
            <a:xfrm>
              <a:off x="18658" y="436598"/>
              <a:ext cx="255036" cy="823507"/>
              <a:chOff x="6054691" y="411345"/>
              <a:chExt cx="439740" cy="793390"/>
            </a:xfrm>
          </p:grpSpPr>
          <p:sp>
            <p:nvSpPr>
              <p:cNvPr id="19" name="Freeform 83">
                <a:extLst>
                  <a:ext uri="{FF2B5EF4-FFF2-40B4-BE49-F238E27FC236}">
                    <a16:creationId xmlns:a16="http://schemas.microsoft.com/office/drawing/2014/main" id="{0B47C313-6740-8BD7-34CB-0C147ECF15AF}"/>
                  </a:ext>
                </a:extLst>
              </p:cNvPr>
              <p:cNvSpPr>
                <a:spLocks/>
              </p:cNvSpPr>
              <p:nvPr/>
            </p:nvSpPr>
            <p:spPr bwMode="auto">
              <a:xfrm rot="4798356">
                <a:off x="6115275" y="825579"/>
                <a:ext cx="485517" cy="272795"/>
              </a:xfrm>
              <a:custGeom>
                <a:avLst/>
                <a:gdLst>
                  <a:gd name="T0" fmla="+- 0 1314 712"/>
                  <a:gd name="T1" fmla="*/ T0 w 785"/>
                  <a:gd name="T2" fmla="+- 0 2537 2537"/>
                  <a:gd name="T3" fmla="*/ 2537 h 468"/>
                  <a:gd name="T4" fmla="+- 0 1253 712"/>
                  <a:gd name="T5" fmla="*/ T4 w 785"/>
                  <a:gd name="T6" fmla="+- 0 2547 2537"/>
                  <a:gd name="T7" fmla="*/ 2547 h 468"/>
                  <a:gd name="T8" fmla="+- 0 1192 712"/>
                  <a:gd name="T9" fmla="*/ T8 w 785"/>
                  <a:gd name="T10" fmla="+- 0 2567 2537"/>
                  <a:gd name="T11" fmla="*/ 2567 h 468"/>
                  <a:gd name="T12" fmla="+- 0 1131 712"/>
                  <a:gd name="T13" fmla="*/ T12 w 785"/>
                  <a:gd name="T14" fmla="+- 0 2596 2537"/>
                  <a:gd name="T15" fmla="*/ 2596 h 468"/>
                  <a:gd name="T16" fmla="+- 0 1071 712"/>
                  <a:gd name="T17" fmla="*/ T16 w 785"/>
                  <a:gd name="T18" fmla="+- 0 2633 2537"/>
                  <a:gd name="T19" fmla="*/ 2633 h 468"/>
                  <a:gd name="T20" fmla="+- 0 1013 712"/>
                  <a:gd name="T21" fmla="*/ T20 w 785"/>
                  <a:gd name="T22" fmla="+- 0 2676 2537"/>
                  <a:gd name="T23" fmla="*/ 2676 h 468"/>
                  <a:gd name="T24" fmla="+- 0 956 712"/>
                  <a:gd name="T25" fmla="*/ T24 w 785"/>
                  <a:gd name="T26" fmla="+- 0 2725 2537"/>
                  <a:gd name="T27" fmla="*/ 2725 h 468"/>
                  <a:gd name="T28" fmla="+- 0 902 712"/>
                  <a:gd name="T29" fmla="*/ T28 w 785"/>
                  <a:gd name="T30" fmla="+- 0 2777 2537"/>
                  <a:gd name="T31" fmla="*/ 2777 h 468"/>
                  <a:gd name="T32" fmla="+- 0 850 712"/>
                  <a:gd name="T33" fmla="*/ T32 w 785"/>
                  <a:gd name="T34" fmla="+- 0 2833 2537"/>
                  <a:gd name="T35" fmla="*/ 2833 h 468"/>
                  <a:gd name="T36" fmla="+- 0 800 712"/>
                  <a:gd name="T37" fmla="*/ T36 w 785"/>
                  <a:gd name="T38" fmla="+- 0 2890 2537"/>
                  <a:gd name="T39" fmla="*/ 2890 h 468"/>
                  <a:gd name="T40" fmla="+- 0 754 712"/>
                  <a:gd name="T41" fmla="*/ T40 w 785"/>
                  <a:gd name="T42" fmla="+- 0 2948 2537"/>
                  <a:gd name="T43" fmla="*/ 2948 h 468"/>
                  <a:gd name="T44" fmla="+- 0 712 712"/>
                  <a:gd name="T45" fmla="*/ T44 w 785"/>
                  <a:gd name="T46" fmla="+- 0 3005 2537"/>
                  <a:gd name="T47" fmla="*/ 3005 h 468"/>
                  <a:gd name="T48" fmla="+- 0 750 712"/>
                  <a:gd name="T49" fmla="*/ T48 w 785"/>
                  <a:gd name="T50" fmla="+- 0 2959 2537"/>
                  <a:gd name="T51" fmla="*/ 2959 h 468"/>
                  <a:gd name="T52" fmla="+- 0 802 712"/>
                  <a:gd name="T53" fmla="*/ T52 w 785"/>
                  <a:gd name="T54" fmla="+- 0 2910 2537"/>
                  <a:gd name="T55" fmla="*/ 2910 h 468"/>
                  <a:gd name="T56" fmla="+- 0 865 712"/>
                  <a:gd name="T57" fmla="*/ T56 w 785"/>
                  <a:gd name="T58" fmla="+- 0 2858 2537"/>
                  <a:gd name="T59" fmla="*/ 2858 h 468"/>
                  <a:gd name="T60" fmla="+- 0 936 712"/>
                  <a:gd name="T61" fmla="*/ T60 w 785"/>
                  <a:gd name="T62" fmla="+- 0 2806 2537"/>
                  <a:gd name="T63" fmla="*/ 2806 h 468"/>
                  <a:gd name="T64" fmla="+- 0 1013 712"/>
                  <a:gd name="T65" fmla="*/ T64 w 785"/>
                  <a:gd name="T66" fmla="+- 0 2756 2537"/>
                  <a:gd name="T67" fmla="*/ 2756 h 468"/>
                  <a:gd name="T68" fmla="+- 0 1094 712"/>
                  <a:gd name="T69" fmla="*/ T68 w 785"/>
                  <a:gd name="T70" fmla="+- 0 2709 2537"/>
                  <a:gd name="T71" fmla="*/ 2709 h 468"/>
                  <a:gd name="T72" fmla="+- 0 1177 712"/>
                  <a:gd name="T73" fmla="*/ T72 w 785"/>
                  <a:gd name="T74" fmla="+- 0 2668 2537"/>
                  <a:gd name="T75" fmla="*/ 2668 h 468"/>
                  <a:gd name="T76" fmla="+- 0 1259 712"/>
                  <a:gd name="T77" fmla="*/ T76 w 785"/>
                  <a:gd name="T78" fmla="+- 0 2631 2537"/>
                  <a:gd name="T79" fmla="*/ 2631 h 468"/>
                  <a:gd name="T80" fmla="+- 0 1320 712"/>
                  <a:gd name="T81" fmla="*/ T80 w 785"/>
                  <a:gd name="T82" fmla="+- 0 2609 2537"/>
                  <a:gd name="T83" fmla="*/ 2609 h 468"/>
                  <a:gd name="T84" fmla="+- 0 1389 712"/>
                  <a:gd name="T85" fmla="*/ T84 w 785"/>
                  <a:gd name="T86" fmla="+- 0 2595 2537"/>
                  <a:gd name="T87" fmla="*/ 2595 h 468"/>
                  <a:gd name="T88" fmla="+- 0 1496 712"/>
                  <a:gd name="T89" fmla="*/ T88 w 785"/>
                  <a:gd name="T90" fmla="+- 0 2579 2537"/>
                  <a:gd name="T91" fmla="*/ 2579 h 468"/>
                  <a:gd name="T92" fmla="+- 0 1436 712"/>
                  <a:gd name="T93" fmla="*/ T92 w 785"/>
                  <a:gd name="T94" fmla="+- 0 2552 2537"/>
                  <a:gd name="T95" fmla="*/ 2552 h 468"/>
                  <a:gd name="T96" fmla="+- 0 1376 712"/>
                  <a:gd name="T97" fmla="*/ T96 w 785"/>
                  <a:gd name="T98" fmla="+- 0 2538 2537"/>
                  <a:gd name="T99" fmla="*/ 2538 h 468"/>
                  <a:gd name="T100" fmla="+- 0 1314 712"/>
                  <a:gd name="T101" fmla="*/ T100 w 785"/>
                  <a:gd name="T102" fmla="+- 0 2537 2537"/>
                  <a:gd name="T103" fmla="*/ 2537 h 4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785" h="468">
                    <a:moveTo>
                      <a:pt x="602" y="0"/>
                    </a:moveTo>
                    <a:lnTo>
                      <a:pt x="541" y="10"/>
                    </a:lnTo>
                    <a:lnTo>
                      <a:pt x="480" y="30"/>
                    </a:lnTo>
                    <a:lnTo>
                      <a:pt x="419" y="59"/>
                    </a:lnTo>
                    <a:lnTo>
                      <a:pt x="359" y="96"/>
                    </a:lnTo>
                    <a:lnTo>
                      <a:pt x="301" y="139"/>
                    </a:lnTo>
                    <a:lnTo>
                      <a:pt x="244" y="188"/>
                    </a:lnTo>
                    <a:lnTo>
                      <a:pt x="190" y="240"/>
                    </a:lnTo>
                    <a:lnTo>
                      <a:pt x="138" y="296"/>
                    </a:lnTo>
                    <a:lnTo>
                      <a:pt x="88" y="353"/>
                    </a:lnTo>
                    <a:lnTo>
                      <a:pt x="42" y="411"/>
                    </a:lnTo>
                    <a:lnTo>
                      <a:pt x="0" y="468"/>
                    </a:lnTo>
                    <a:lnTo>
                      <a:pt x="38" y="422"/>
                    </a:lnTo>
                    <a:lnTo>
                      <a:pt x="90" y="373"/>
                    </a:lnTo>
                    <a:lnTo>
                      <a:pt x="153" y="321"/>
                    </a:lnTo>
                    <a:lnTo>
                      <a:pt x="224" y="269"/>
                    </a:lnTo>
                    <a:lnTo>
                      <a:pt x="301" y="219"/>
                    </a:lnTo>
                    <a:lnTo>
                      <a:pt x="382" y="172"/>
                    </a:lnTo>
                    <a:lnTo>
                      <a:pt x="465" y="131"/>
                    </a:lnTo>
                    <a:lnTo>
                      <a:pt x="547" y="94"/>
                    </a:lnTo>
                    <a:lnTo>
                      <a:pt x="608" y="72"/>
                    </a:lnTo>
                    <a:lnTo>
                      <a:pt x="677" y="58"/>
                    </a:lnTo>
                    <a:lnTo>
                      <a:pt x="784" y="42"/>
                    </a:lnTo>
                    <a:lnTo>
                      <a:pt x="724" y="15"/>
                    </a:lnTo>
                    <a:lnTo>
                      <a:pt x="664" y="1"/>
                    </a:lnTo>
                    <a:lnTo>
                      <a:pt x="602" y="0"/>
                    </a:lnTo>
                    <a:close/>
                  </a:path>
                </a:pathLst>
              </a:custGeom>
              <a:solidFill>
                <a:srgbClr val="1A1A1B">
                  <a:alpha val="50000"/>
                </a:srgbClr>
              </a:solidFill>
              <a:ln>
                <a:noFill/>
              </a:ln>
            </p:spPr>
            <p:txBody>
              <a:bodyPr rot="0" vert="horz" wrap="square" lIns="137160" tIns="68580" rIns="137160" bIns="68580" anchor="t" anchorCtr="0" upright="1">
                <a:noAutofit/>
              </a:bodyPr>
              <a:lstStyle/>
              <a:p>
                <a:endParaRPr lang="en-US" sz="2700">
                  <a:latin typeface="Calibri (Body)"/>
                </a:endParaRPr>
              </a:p>
            </p:txBody>
          </p:sp>
          <p:sp>
            <p:nvSpPr>
              <p:cNvPr id="20" name="Freeform 83">
                <a:extLst>
                  <a:ext uri="{FF2B5EF4-FFF2-40B4-BE49-F238E27FC236}">
                    <a16:creationId xmlns:a16="http://schemas.microsoft.com/office/drawing/2014/main" id="{F050AA23-FE96-6AA5-015B-8379BE1517E4}"/>
                  </a:ext>
                </a:extLst>
              </p:cNvPr>
              <p:cNvSpPr>
                <a:spLocks/>
              </p:cNvSpPr>
              <p:nvPr/>
            </p:nvSpPr>
            <p:spPr bwMode="auto">
              <a:xfrm rot="15789768">
                <a:off x="5937901" y="528135"/>
                <a:ext cx="506376" cy="272795"/>
              </a:xfrm>
              <a:custGeom>
                <a:avLst/>
                <a:gdLst>
                  <a:gd name="T0" fmla="+- 0 1314 712"/>
                  <a:gd name="T1" fmla="*/ T0 w 785"/>
                  <a:gd name="T2" fmla="+- 0 2537 2537"/>
                  <a:gd name="T3" fmla="*/ 2537 h 468"/>
                  <a:gd name="T4" fmla="+- 0 1253 712"/>
                  <a:gd name="T5" fmla="*/ T4 w 785"/>
                  <a:gd name="T6" fmla="+- 0 2547 2537"/>
                  <a:gd name="T7" fmla="*/ 2547 h 468"/>
                  <a:gd name="T8" fmla="+- 0 1192 712"/>
                  <a:gd name="T9" fmla="*/ T8 w 785"/>
                  <a:gd name="T10" fmla="+- 0 2567 2537"/>
                  <a:gd name="T11" fmla="*/ 2567 h 468"/>
                  <a:gd name="T12" fmla="+- 0 1131 712"/>
                  <a:gd name="T13" fmla="*/ T12 w 785"/>
                  <a:gd name="T14" fmla="+- 0 2596 2537"/>
                  <a:gd name="T15" fmla="*/ 2596 h 468"/>
                  <a:gd name="T16" fmla="+- 0 1071 712"/>
                  <a:gd name="T17" fmla="*/ T16 w 785"/>
                  <a:gd name="T18" fmla="+- 0 2633 2537"/>
                  <a:gd name="T19" fmla="*/ 2633 h 468"/>
                  <a:gd name="T20" fmla="+- 0 1013 712"/>
                  <a:gd name="T21" fmla="*/ T20 w 785"/>
                  <a:gd name="T22" fmla="+- 0 2676 2537"/>
                  <a:gd name="T23" fmla="*/ 2676 h 468"/>
                  <a:gd name="T24" fmla="+- 0 956 712"/>
                  <a:gd name="T25" fmla="*/ T24 w 785"/>
                  <a:gd name="T26" fmla="+- 0 2725 2537"/>
                  <a:gd name="T27" fmla="*/ 2725 h 468"/>
                  <a:gd name="T28" fmla="+- 0 902 712"/>
                  <a:gd name="T29" fmla="*/ T28 w 785"/>
                  <a:gd name="T30" fmla="+- 0 2777 2537"/>
                  <a:gd name="T31" fmla="*/ 2777 h 468"/>
                  <a:gd name="T32" fmla="+- 0 850 712"/>
                  <a:gd name="T33" fmla="*/ T32 w 785"/>
                  <a:gd name="T34" fmla="+- 0 2833 2537"/>
                  <a:gd name="T35" fmla="*/ 2833 h 468"/>
                  <a:gd name="T36" fmla="+- 0 800 712"/>
                  <a:gd name="T37" fmla="*/ T36 w 785"/>
                  <a:gd name="T38" fmla="+- 0 2890 2537"/>
                  <a:gd name="T39" fmla="*/ 2890 h 468"/>
                  <a:gd name="T40" fmla="+- 0 754 712"/>
                  <a:gd name="T41" fmla="*/ T40 w 785"/>
                  <a:gd name="T42" fmla="+- 0 2948 2537"/>
                  <a:gd name="T43" fmla="*/ 2948 h 468"/>
                  <a:gd name="T44" fmla="+- 0 712 712"/>
                  <a:gd name="T45" fmla="*/ T44 w 785"/>
                  <a:gd name="T46" fmla="+- 0 3005 2537"/>
                  <a:gd name="T47" fmla="*/ 3005 h 468"/>
                  <a:gd name="T48" fmla="+- 0 750 712"/>
                  <a:gd name="T49" fmla="*/ T48 w 785"/>
                  <a:gd name="T50" fmla="+- 0 2959 2537"/>
                  <a:gd name="T51" fmla="*/ 2959 h 468"/>
                  <a:gd name="T52" fmla="+- 0 802 712"/>
                  <a:gd name="T53" fmla="*/ T52 w 785"/>
                  <a:gd name="T54" fmla="+- 0 2910 2537"/>
                  <a:gd name="T55" fmla="*/ 2910 h 468"/>
                  <a:gd name="T56" fmla="+- 0 865 712"/>
                  <a:gd name="T57" fmla="*/ T56 w 785"/>
                  <a:gd name="T58" fmla="+- 0 2858 2537"/>
                  <a:gd name="T59" fmla="*/ 2858 h 468"/>
                  <a:gd name="T60" fmla="+- 0 936 712"/>
                  <a:gd name="T61" fmla="*/ T60 w 785"/>
                  <a:gd name="T62" fmla="+- 0 2806 2537"/>
                  <a:gd name="T63" fmla="*/ 2806 h 468"/>
                  <a:gd name="T64" fmla="+- 0 1013 712"/>
                  <a:gd name="T65" fmla="*/ T64 w 785"/>
                  <a:gd name="T66" fmla="+- 0 2756 2537"/>
                  <a:gd name="T67" fmla="*/ 2756 h 468"/>
                  <a:gd name="T68" fmla="+- 0 1094 712"/>
                  <a:gd name="T69" fmla="*/ T68 w 785"/>
                  <a:gd name="T70" fmla="+- 0 2709 2537"/>
                  <a:gd name="T71" fmla="*/ 2709 h 468"/>
                  <a:gd name="T72" fmla="+- 0 1177 712"/>
                  <a:gd name="T73" fmla="*/ T72 w 785"/>
                  <a:gd name="T74" fmla="+- 0 2668 2537"/>
                  <a:gd name="T75" fmla="*/ 2668 h 468"/>
                  <a:gd name="T76" fmla="+- 0 1259 712"/>
                  <a:gd name="T77" fmla="*/ T76 w 785"/>
                  <a:gd name="T78" fmla="+- 0 2631 2537"/>
                  <a:gd name="T79" fmla="*/ 2631 h 468"/>
                  <a:gd name="T80" fmla="+- 0 1320 712"/>
                  <a:gd name="T81" fmla="*/ T80 w 785"/>
                  <a:gd name="T82" fmla="+- 0 2609 2537"/>
                  <a:gd name="T83" fmla="*/ 2609 h 468"/>
                  <a:gd name="T84" fmla="+- 0 1389 712"/>
                  <a:gd name="T85" fmla="*/ T84 w 785"/>
                  <a:gd name="T86" fmla="+- 0 2595 2537"/>
                  <a:gd name="T87" fmla="*/ 2595 h 468"/>
                  <a:gd name="T88" fmla="+- 0 1496 712"/>
                  <a:gd name="T89" fmla="*/ T88 w 785"/>
                  <a:gd name="T90" fmla="+- 0 2579 2537"/>
                  <a:gd name="T91" fmla="*/ 2579 h 468"/>
                  <a:gd name="T92" fmla="+- 0 1436 712"/>
                  <a:gd name="T93" fmla="*/ T92 w 785"/>
                  <a:gd name="T94" fmla="+- 0 2552 2537"/>
                  <a:gd name="T95" fmla="*/ 2552 h 468"/>
                  <a:gd name="T96" fmla="+- 0 1376 712"/>
                  <a:gd name="T97" fmla="*/ T96 w 785"/>
                  <a:gd name="T98" fmla="+- 0 2538 2537"/>
                  <a:gd name="T99" fmla="*/ 2538 h 468"/>
                  <a:gd name="T100" fmla="+- 0 1314 712"/>
                  <a:gd name="T101" fmla="*/ T100 w 785"/>
                  <a:gd name="T102" fmla="+- 0 2537 2537"/>
                  <a:gd name="T103" fmla="*/ 2537 h 4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785" h="468">
                    <a:moveTo>
                      <a:pt x="602" y="0"/>
                    </a:moveTo>
                    <a:lnTo>
                      <a:pt x="541" y="10"/>
                    </a:lnTo>
                    <a:lnTo>
                      <a:pt x="480" y="30"/>
                    </a:lnTo>
                    <a:lnTo>
                      <a:pt x="419" y="59"/>
                    </a:lnTo>
                    <a:lnTo>
                      <a:pt x="359" y="96"/>
                    </a:lnTo>
                    <a:lnTo>
                      <a:pt x="301" y="139"/>
                    </a:lnTo>
                    <a:lnTo>
                      <a:pt x="244" y="188"/>
                    </a:lnTo>
                    <a:lnTo>
                      <a:pt x="190" y="240"/>
                    </a:lnTo>
                    <a:lnTo>
                      <a:pt x="138" y="296"/>
                    </a:lnTo>
                    <a:lnTo>
                      <a:pt x="88" y="353"/>
                    </a:lnTo>
                    <a:lnTo>
                      <a:pt x="42" y="411"/>
                    </a:lnTo>
                    <a:lnTo>
                      <a:pt x="0" y="468"/>
                    </a:lnTo>
                    <a:lnTo>
                      <a:pt x="38" y="422"/>
                    </a:lnTo>
                    <a:lnTo>
                      <a:pt x="90" y="373"/>
                    </a:lnTo>
                    <a:lnTo>
                      <a:pt x="153" y="321"/>
                    </a:lnTo>
                    <a:lnTo>
                      <a:pt x="224" y="269"/>
                    </a:lnTo>
                    <a:lnTo>
                      <a:pt x="301" y="219"/>
                    </a:lnTo>
                    <a:lnTo>
                      <a:pt x="382" y="172"/>
                    </a:lnTo>
                    <a:lnTo>
                      <a:pt x="465" y="131"/>
                    </a:lnTo>
                    <a:lnTo>
                      <a:pt x="547" y="94"/>
                    </a:lnTo>
                    <a:lnTo>
                      <a:pt x="608" y="72"/>
                    </a:lnTo>
                    <a:lnTo>
                      <a:pt x="677" y="58"/>
                    </a:lnTo>
                    <a:lnTo>
                      <a:pt x="784" y="42"/>
                    </a:lnTo>
                    <a:lnTo>
                      <a:pt x="724" y="15"/>
                    </a:lnTo>
                    <a:lnTo>
                      <a:pt x="664" y="1"/>
                    </a:lnTo>
                    <a:lnTo>
                      <a:pt x="602" y="0"/>
                    </a:lnTo>
                    <a:close/>
                  </a:path>
                </a:pathLst>
              </a:custGeom>
              <a:solidFill>
                <a:srgbClr val="1A1A1B">
                  <a:alpha val="50000"/>
                </a:srgbClr>
              </a:solidFill>
              <a:ln>
                <a:noFill/>
              </a:ln>
            </p:spPr>
            <p:txBody>
              <a:bodyPr rot="0" vert="horz" wrap="square" lIns="137160" tIns="68580" rIns="137160" bIns="68580" anchor="t" anchorCtr="0" upright="1">
                <a:noAutofit/>
              </a:bodyPr>
              <a:lstStyle/>
              <a:p>
                <a:endParaRPr lang="en-US" sz="2700">
                  <a:latin typeface="Calibri (Body)"/>
                </a:endParaRPr>
              </a:p>
            </p:txBody>
          </p:sp>
        </p:grpSp>
        <p:sp>
          <p:nvSpPr>
            <p:cNvPr id="17" name="TextBox 16">
              <a:extLst>
                <a:ext uri="{FF2B5EF4-FFF2-40B4-BE49-F238E27FC236}">
                  <a16:creationId xmlns:a16="http://schemas.microsoft.com/office/drawing/2014/main" id="{8482039B-5B70-B7A6-3EE8-C153B48185E1}"/>
                </a:ext>
              </a:extLst>
            </p:cNvPr>
            <p:cNvSpPr txBox="1"/>
            <p:nvPr/>
          </p:nvSpPr>
          <p:spPr>
            <a:xfrm>
              <a:off x="-330040" y="676709"/>
              <a:ext cx="6545940" cy="635932"/>
            </a:xfrm>
            <a:prstGeom prst="rect">
              <a:avLst/>
            </a:prstGeom>
            <a:noFill/>
            <a:ln>
              <a:noFill/>
            </a:ln>
          </p:spPr>
          <p:txBody>
            <a:bodyPr wrap="square" rtlCol="0" anchor="t">
              <a:spAutoFit/>
            </a:bodyPr>
            <a:lstStyle>
              <a:defPPr>
                <a:defRPr lang="en-US"/>
              </a:defPPr>
              <a:lvl1pPr algn="ctr">
                <a:defRPr sz="2682" b="1" spc="122">
                  <a:solidFill>
                    <a:schemeClr val="tx2"/>
                  </a:solidFill>
                  <a:latin typeface="Nunito Sans" pitchFamily="2" charset="77"/>
                  <a:ea typeface="Source Sans Pro" panose="020B0503030403020204" pitchFamily="34" charset="0"/>
                  <a:cs typeface="Lato Heavy" panose="020F0502020204030203" pitchFamily="34" charset="0"/>
                </a:defRPr>
              </a:lvl1pPr>
            </a:lstStyle>
            <a:p>
              <a:r>
                <a:rPr lang="en-US" sz="3000" dirty="0">
                  <a:solidFill>
                    <a:schemeClr val="accent3">
                      <a:lumMod val="75000"/>
                    </a:schemeClr>
                  </a:solidFill>
                  <a:latin typeface="Nunito Sans ExtraLight" pitchFamily="2" charset="0"/>
                </a:rPr>
                <a:t>NWS Ongoing Investments </a:t>
              </a:r>
            </a:p>
            <a:p>
              <a:endParaRPr lang="en-US" sz="3000" dirty="0">
                <a:solidFill>
                  <a:schemeClr val="accent3">
                    <a:lumMod val="75000"/>
                  </a:schemeClr>
                </a:solidFill>
                <a:latin typeface="Nunito Sans ExtraLight" pitchFamily="2" charset="0"/>
              </a:endParaRPr>
            </a:p>
          </p:txBody>
        </p:sp>
        <p:pic>
          <p:nvPicPr>
            <p:cNvPr id="18" name="Picture 17" descr="A blue water droplet and a drop of water&#10;&#10;Description automatically generated">
              <a:extLst>
                <a:ext uri="{FF2B5EF4-FFF2-40B4-BE49-F238E27FC236}">
                  <a16:creationId xmlns:a16="http://schemas.microsoft.com/office/drawing/2014/main" id="{27B8F868-6580-BCDD-F805-146A7AACC54A}"/>
                </a:ext>
              </a:extLst>
            </p:cNvPr>
            <p:cNvPicPr>
              <a:picLocks noChangeAspect="1"/>
            </p:cNvPicPr>
            <p:nvPr/>
          </p:nvPicPr>
          <p:blipFill>
            <a:blip r:embed="rId7" cstate="print">
              <a:alphaModFix amt="20000"/>
              <a:extLst>
                <a:ext uri="{28A0092B-C50C-407E-A947-70E740481C1C}">
                  <a14:useLocalDpi xmlns:a14="http://schemas.microsoft.com/office/drawing/2010/main" val="0"/>
                </a:ext>
              </a:extLst>
            </a:blip>
            <a:stretch>
              <a:fillRect/>
            </a:stretch>
          </p:blipFill>
          <p:spPr>
            <a:xfrm>
              <a:off x="5738614" y="446523"/>
              <a:ext cx="785278" cy="829727"/>
            </a:xfrm>
            <a:prstGeom prst="rect">
              <a:avLst/>
            </a:prstGeom>
          </p:spPr>
        </p:pic>
      </p:grpSp>
      <p:sp>
        <p:nvSpPr>
          <p:cNvPr id="21" name="Text Box 540">
            <a:extLst>
              <a:ext uri="{FF2B5EF4-FFF2-40B4-BE49-F238E27FC236}">
                <a16:creationId xmlns:a16="http://schemas.microsoft.com/office/drawing/2014/main" id="{344BD4C1-F891-6FFE-34FD-52422DFD38CA}"/>
              </a:ext>
            </a:extLst>
          </p:cNvPr>
          <p:cNvSpPr txBox="1">
            <a:spLocks noChangeArrowheads="1"/>
          </p:cNvSpPr>
          <p:nvPr/>
        </p:nvSpPr>
        <p:spPr bwMode="auto">
          <a:xfrm>
            <a:off x="7567601" y="2888274"/>
            <a:ext cx="7911194" cy="271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a:spcBef>
                <a:spcPts val="30"/>
              </a:spcBef>
            </a:pPr>
            <a:r>
              <a:rPr lang="en-US" sz="2000" b="1" dirty="0">
                <a:solidFill>
                  <a:schemeClr val="accent2">
                    <a:lumMod val="60000"/>
                    <a:lumOff val="40000"/>
                  </a:schemeClr>
                </a:solidFill>
                <a:latin typeface="Nunito Sans ExtraLight" pitchFamily="2" charset="0"/>
              </a:rPr>
              <a:t>Water Capex Projects Expenditures</a:t>
            </a:r>
          </a:p>
          <a:p>
            <a:pPr algn="ctr">
              <a:spcBef>
                <a:spcPts val="173"/>
              </a:spcBef>
              <a:tabLst>
                <a:tab pos="819150" algn="l"/>
                <a:tab pos="1120140" algn="l"/>
                <a:tab pos="1947863" algn="l"/>
              </a:tabLst>
            </a:pPr>
            <a:r>
              <a:rPr lang="en-US" sz="2000" u="sng" dirty="0">
                <a:solidFill>
                  <a:schemeClr val="accent2">
                    <a:lumMod val="60000"/>
                    <a:lumOff val="40000"/>
                  </a:schemeClr>
                </a:solidFill>
                <a:latin typeface="Nunito Sans ExtraLight" pitchFamily="2" charset="0"/>
              </a:rPr>
              <a:t>2022-2024</a:t>
            </a:r>
          </a:p>
          <a:p>
            <a:pPr algn="ctr">
              <a:spcBef>
                <a:spcPts val="173"/>
              </a:spcBef>
              <a:tabLst>
                <a:tab pos="819150" algn="l"/>
                <a:tab pos="1120140" algn="l"/>
                <a:tab pos="1947863" algn="l"/>
              </a:tabLst>
            </a:pPr>
            <a:endParaRPr lang="en-US" sz="2000" u="sng" dirty="0">
              <a:solidFill>
                <a:schemeClr val="accent2">
                  <a:lumMod val="60000"/>
                  <a:lumOff val="40000"/>
                </a:schemeClr>
              </a:solidFill>
              <a:latin typeface="Nunito Sans ExtraLight" pitchFamily="2" charset="0"/>
            </a:endParaRPr>
          </a:p>
          <a:p>
            <a:pPr algn="ctr">
              <a:spcBef>
                <a:spcPts val="173"/>
              </a:spcBef>
              <a:tabLst>
                <a:tab pos="819150" algn="l"/>
                <a:tab pos="1120140" algn="l"/>
                <a:tab pos="1947863" algn="l"/>
              </a:tabLst>
            </a:pPr>
            <a:r>
              <a:rPr lang="en-US" sz="2000" b="1" dirty="0">
                <a:latin typeface="Nunito Sans ExtraLight" pitchFamily="2" charset="0"/>
              </a:rPr>
              <a:t>339 M.O.R</a:t>
            </a:r>
          </a:p>
          <a:p>
            <a:pPr algn="ctr">
              <a:spcBef>
                <a:spcPts val="173"/>
              </a:spcBef>
              <a:tabLst>
                <a:tab pos="819150" algn="l"/>
                <a:tab pos="1120140" algn="l"/>
                <a:tab pos="1947863" algn="l"/>
              </a:tabLst>
            </a:pPr>
            <a:r>
              <a:rPr lang="en-US" sz="2000" dirty="0">
                <a:solidFill>
                  <a:srgbClr val="414042"/>
                </a:solidFill>
                <a:latin typeface="Nunito Sans ExtraLight" pitchFamily="2" charset="0"/>
                <a:ea typeface="Arial" panose="020B0604020202020204" pitchFamily="34" charset="0"/>
              </a:rPr>
              <a:t>(Million Omani Rials)</a:t>
            </a:r>
          </a:p>
          <a:p>
            <a:pPr algn="ctr">
              <a:spcBef>
                <a:spcPts val="173"/>
              </a:spcBef>
              <a:tabLst>
                <a:tab pos="819150" algn="l"/>
                <a:tab pos="1120140" algn="l"/>
                <a:tab pos="1947863" algn="l"/>
              </a:tabLst>
            </a:pPr>
            <a:endParaRPr lang="en-US" sz="2000" dirty="0">
              <a:latin typeface="Nunito Sans ExtraLight" pitchFamily="2" charset="0"/>
            </a:endParaRPr>
          </a:p>
        </p:txBody>
      </p:sp>
      <p:pic>
        <p:nvPicPr>
          <p:cNvPr id="22" name="Picture 21">
            <a:extLst>
              <a:ext uri="{FF2B5EF4-FFF2-40B4-BE49-F238E27FC236}">
                <a16:creationId xmlns:a16="http://schemas.microsoft.com/office/drawing/2014/main" id="{1780474C-B0C2-D917-44B0-656DE3E066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3810" y="3390191"/>
            <a:ext cx="994382" cy="994382"/>
          </a:xfrm>
          <a:prstGeom prst="rect">
            <a:avLst/>
          </a:prstGeom>
        </p:spPr>
      </p:pic>
      <p:sp>
        <p:nvSpPr>
          <p:cNvPr id="23" name="TextBox 22">
            <a:extLst>
              <a:ext uri="{FF2B5EF4-FFF2-40B4-BE49-F238E27FC236}">
                <a16:creationId xmlns:a16="http://schemas.microsoft.com/office/drawing/2014/main" id="{5F292212-61D5-495F-8577-53ECA652A7A6}"/>
              </a:ext>
            </a:extLst>
          </p:cNvPr>
          <p:cNvSpPr txBox="1"/>
          <p:nvPr/>
        </p:nvSpPr>
        <p:spPr>
          <a:xfrm>
            <a:off x="604283" y="1436168"/>
            <a:ext cx="7680960" cy="369332"/>
          </a:xfrm>
          <a:prstGeom prst="rect">
            <a:avLst/>
          </a:prstGeom>
          <a:noFill/>
        </p:spPr>
        <p:txBody>
          <a:bodyPr wrap="square">
            <a:spAutoFit/>
          </a:bodyPr>
          <a:lstStyle/>
          <a:p>
            <a:pPr algn="ctr"/>
            <a:r>
              <a:rPr lang="en-US" b="1" dirty="0">
                <a:solidFill>
                  <a:schemeClr val="bg1"/>
                </a:solidFill>
                <a:latin typeface="Verdana" panose="020B0604030504040204" pitchFamily="34" charset="0"/>
                <a:ea typeface="Arial" panose="020B0604020202020204" pitchFamily="34" charset="0"/>
              </a:rPr>
              <a:t>Total invested= 441,000,000 O.R</a:t>
            </a:r>
          </a:p>
        </p:txBody>
      </p:sp>
    </p:spTree>
    <p:extLst>
      <p:ext uri="{BB962C8B-B14F-4D97-AF65-F5344CB8AC3E}">
        <p14:creationId xmlns:p14="http://schemas.microsoft.com/office/powerpoint/2010/main" val="1080948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E67AF-5C16-C2C9-52BE-09B96E3604E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DF2AD9-8AA8-153F-FF91-478E87C1CAE2}"/>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DC44E8E8-76B1-878A-E6B3-22C7C3AA6546}"/>
              </a:ext>
            </a:extLst>
          </p:cNvPr>
          <p:cNvPicPr>
            <a:picLocks noChangeAspect="1"/>
          </p:cNvPicPr>
          <p:nvPr/>
        </p:nvPicPr>
        <p:blipFill>
          <a:blip r:embed="rId3"/>
          <a:stretch>
            <a:fillRect/>
          </a:stretch>
        </p:blipFill>
        <p:spPr>
          <a:xfrm>
            <a:off x="371630" y="8668586"/>
            <a:ext cx="2160683" cy="1368344"/>
          </a:xfrm>
          <a:prstGeom prst="rect">
            <a:avLst/>
          </a:prstGeom>
        </p:spPr>
      </p:pic>
      <p:sp>
        <p:nvSpPr>
          <p:cNvPr id="4" name="Rectangle: Rounded Corners 3">
            <a:extLst>
              <a:ext uri="{FF2B5EF4-FFF2-40B4-BE49-F238E27FC236}">
                <a16:creationId xmlns:a16="http://schemas.microsoft.com/office/drawing/2014/main" id="{6059E68F-534B-19FC-8693-A189658EA243}"/>
              </a:ext>
            </a:extLst>
          </p:cNvPr>
          <p:cNvSpPr/>
          <p:nvPr/>
        </p:nvSpPr>
        <p:spPr>
          <a:xfrm>
            <a:off x="11952314" y="1415146"/>
            <a:ext cx="5641385" cy="8588897"/>
          </a:xfrm>
          <a:prstGeom prst="roundRect">
            <a:avLst>
              <a:gd name="adj" fmla="val 4801"/>
            </a:avLst>
          </a:prstGeom>
          <a:solidFill>
            <a:schemeClr val="tx1">
              <a:alpha val="29000"/>
            </a:schemeClr>
          </a:solidFill>
          <a:ln w="12700">
            <a:noFill/>
          </a:ln>
          <a:effectLst>
            <a:softEdge rad="292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600">
              <a:solidFill>
                <a:prstClr val="white"/>
              </a:solidFill>
              <a:latin typeface="Segoe UI"/>
            </a:endParaRPr>
          </a:p>
        </p:txBody>
      </p:sp>
      <p:sp>
        <p:nvSpPr>
          <p:cNvPr id="5" name="Rectangle: Rounded Corners 4">
            <a:extLst>
              <a:ext uri="{FF2B5EF4-FFF2-40B4-BE49-F238E27FC236}">
                <a16:creationId xmlns:a16="http://schemas.microsoft.com/office/drawing/2014/main" id="{90E1EF94-2F97-9371-99EE-6F2AA18B6594}"/>
              </a:ext>
            </a:extLst>
          </p:cNvPr>
          <p:cNvSpPr/>
          <p:nvPr/>
        </p:nvSpPr>
        <p:spPr>
          <a:xfrm>
            <a:off x="12465815" y="1429526"/>
            <a:ext cx="5086014" cy="8142467"/>
          </a:xfrm>
          <a:prstGeom prst="roundRect">
            <a:avLst>
              <a:gd name="adj" fmla="val 4801"/>
            </a:avLst>
          </a:prstGeom>
          <a:gradFill>
            <a:gsLst>
              <a:gs pos="0">
                <a:schemeClr val="bg1">
                  <a:lumMod val="95000"/>
                </a:schemeClr>
              </a:gs>
              <a:gs pos="100000">
                <a:schemeClr val="bg1"/>
              </a:gs>
            </a:gsLst>
            <a:lin ang="16200000" scaled="1"/>
          </a:grad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600">
              <a:solidFill>
                <a:prstClr val="white"/>
              </a:solidFill>
              <a:latin typeface="Segoe UI"/>
            </a:endParaRPr>
          </a:p>
        </p:txBody>
      </p:sp>
      <p:sp>
        <p:nvSpPr>
          <p:cNvPr id="6" name="Rectangle: Rounded Corners 5">
            <a:extLst>
              <a:ext uri="{FF2B5EF4-FFF2-40B4-BE49-F238E27FC236}">
                <a16:creationId xmlns:a16="http://schemas.microsoft.com/office/drawing/2014/main" id="{5A17B53D-297C-16BF-B53F-366F2B924AE0}"/>
              </a:ext>
            </a:extLst>
          </p:cNvPr>
          <p:cNvSpPr/>
          <p:nvPr/>
        </p:nvSpPr>
        <p:spPr>
          <a:xfrm>
            <a:off x="2338316" y="1916810"/>
            <a:ext cx="2482487" cy="2218119"/>
          </a:xfrm>
          <a:prstGeom prst="roundRect">
            <a:avLst>
              <a:gd name="adj" fmla="val 10930"/>
            </a:avLst>
          </a:prstGeom>
          <a:gradFill>
            <a:gsLst>
              <a:gs pos="0">
                <a:schemeClr val="bg1">
                  <a:lumMod val="95000"/>
                </a:schemeClr>
              </a:gs>
              <a:gs pos="100000">
                <a:schemeClr val="bg1"/>
              </a:gs>
            </a:gsLst>
            <a:lin ang="16200000" scaled="1"/>
          </a:grad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000">
              <a:solidFill>
                <a:prstClr val="white"/>
              </a:solidFill>
              <a:latin typeface="Segoe UI"/>
            </a:endParaRPr>
          </a:p>
        </p:txBody>
      </p:sp>
      <p:grpSp>
        <p:nvGrpSpPr>
          <p:cNvPr id="7" name="Group 6">
            <a:extLst>
              <a:ext uri="{FF2B5EF4-FFF2-40B4-BE49-F238E27FC236}">
                <a16:creationId xmlns:a16="http://schemas.microsoft.com/office/drawing/2014/main" id="{02060906-2F31-2711-9CF3-0EB008F21EBB}"/>
              </a:ext>
            </a:extLst>
          </p:cNvPr>
          <p:cNvGrpSpPr/>
          <p:nvPr/>
        </p:nvGrpSpPr>
        <p:grpSpPr>
          <a:xfrm>
            <a:off x="2651093" y="2409630"/>
            <a:ext cx="1983750" cy="1255878"/>
            <a:chOff x="611875" y="1119665"/>
            <a:chExt cx="1405288" cy="521556"/>
          </a:xfrm>
        </p:grpSpPr>
        <p:sp>
          <p:nvSpPr>
            <p:cNvPr id="8" name="TextBox 7">
              <a:extLst>
                <a:ext uri="{FF2B5EF4-FFF2-40B4-BE49-F238E27FC236}">
                  <a16:creationId xmlns:a16="http://schemas.microsoft.com/office/drawing/2014/main" id="{581238D3-791A-373B-78AA-8BCBFCFB9D69}"/>
                </a:ext>
              </a:extLst>
            </p:cNvPr>
            <p:cNvSpPr txBox="1"/>
            <p:nvPr/>
          </p:nvSpPr>
          <p:spPr>
            <a:xfrm>
              <a:off x="611875" y="1452672"/>
              <a:ext cx="1405288" cy="188549"/>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139</a:t>
              </a:r>
              <a:endParaRPr lang="en-US" sz="3600" b="1">
                <a:solidFill>
                  <a:prstClr val="black">
                    <a:lumMod val="95000"/>
                    <a:lumOff val="5000"/>
                  </a:prstClr>
                </a:solidFill>
                <a:latin typeface="Segoe UI"/>
              </a:endParaRPr>
            </a:p>
          </p:txBody>
        </p:sp>
        <p:sp>
          <p:nvSpPr>
            <p:cNvPr id="9" name="TextBox 8">
              <a:extLst>
                <a:ext uri="{FF2B5EF4-FFF2-40B4-BE49-F238E27FC236}">
                  <a16:creationId xmlns:a16="http://schemas.microsoft.com/office/drawing/2014/main" id="{B77B6E7E-4766-9E1B-ACAA-DADDA88ECE3E}"/>
                </a:ext>
              </a:extLst>
            </p:cNvPr>
            <p:cNvSpPr txBox="1"/>
            <p:nvPr/>
          </p:nvSpPr>
          <p:spPr>
            <a:xfrm>
              <a:off x="611875" y="1119665"/>
              <a:ext cx="1405288" cy="188549"/>
            </a:xfrm>
            <a:prstGeom prst="rect">
              <a:avLst/>
            </a:prstGeom>
            <a:noFill/>
          </p:spPr>
          <p:txBody>
            <a:bodyPr wrap="square" lIns="0" tIns="0" rIns="0" bIns="0" rtlCol="0" anchor="ctr">
              <a:noAutofit/>
            </a:bodyPr>
            <a:lstStyle/>
            <a:p>
              <a:pPr defTabSz="1828481">
                <a:lnSpc>
                  <a:spcPct val="90000"/>
                </a:lnSpc>
              </a:pPr>
              <a:r>
                <a:rPr lang="en-IN" sz="1650" b="1">
                  <a:solidFill>
                    <a:prstClr val="black">
                      <a:lumMod val="95000"/>
                      <a:lumOff val="5000"/>
                    </a:prstClr>
                  </a:solidFill>
                  <a:latin typeface="Segoe UI"/>
                </a:rPr>
                <a:t>Total Number of Water Project</a:t>
              </a:r>
              <a:endParaRPr lang="en-US" sz="1650" b="1">
                <a:solidFill>
                  <a:prstClr val="black">
                    <a:lumMod val="95000"/>
                    <a:lumOff val="5000"/>
                  </a:prstClr>
                </a:solidFill>
                <a:latin typeface="Segoe UI"/>
              </a:endParaRPr>
            </a:p>
          </p:txBody>
        </p:sp>
      </p:grpSp>
      <p:sp>
        <p:nvSpPr>
          <p:cNvPr id="10" name="TextBox 9">
            <a:extLst>
              <a:ext uri="{FF2B5EF4-FFF2-40B4-BE49-F238E27FC236}">
                <a16:creationId xmlns:a16="http://schemas.microsoft.com/office/drawing/2014/main" id="{16E752CE-055B-243B-C3E1-91E80737A455}"/>
              </a:ext>
            </a:extLst>
          </p:cNvPr>
          <p:cNvSpPr txBox="1"/>
          <p:nvPr/>
        </p:nvSpPr>
        <p:spPr>
          <a:xfrm>
            <a:off x="719066" y="6661631"/>
            <a:ext cx="11303522" cy="432048"/>
          </a:xfrm>
          <a:prstGeom prst="rect">
            <a:avLst/>
          </a:prstGeom>
          <a:noFill/>
        </p:spPr>
        <p:txBody>
          <a:bodyPr wrap="square" lIns="0" tIns="0" rIns="0" bIns="0" rtlCol="0" anchor="ctr">
            <a:noAutofit/>
          </a:bodyPr>
          <a:lstStyle/>
          <a:p>
            <a:pPr defTabSz="1828481"/>
            <a:r>
              <a:rPr lang="en-US" sz="2400" b="1">
                <a:solidFill>
                  <a:prstClr val="white"/>
                </a:solidFill>
                <a:latin typeface="Segoe UI"/>
              </a:rPr>
              <a:t>Oman Vision Target vs IMP Recommended Target</a:t>
            </a:r>
          </a:p>
        </p:txBody>
      </p:sp>
      <p:grpSp>
        <p:nvGrpSpPr>
          <p:cNvPr id="11" name="Group 10">
            <a:extLst>
              <a:ext uri="{FF2B5EF4-FFF2-40B4-BE49-F238E27FC236}">
                <a16:creationId xmlns:a16="http://schemas.microsoft.com/office/drawing/2014/main" id="{0DD09735-19C3-B166-D845-19BEFAA2CD93}"/>
              </a:ext>
            </a:extLst>
          </p:cNvPr>
          <p:cNvGrpSpPr/>
          <p:nvPr/>
        </p:nvGrpSpPr>
        <p:grpSpPr>
          <a:xfrm>
            <a:off x="9056325" y="7493994"/>
            <a:ext cx="2252199" cy="501666"/>
            <a:chOff x="6343030" y="5451676"/>
            <a:chExt cx="1651439" cy="254191"/>
          </a:xfrm>
          <a:solidFill>
            <a:srgbClr val="5F5F5F"/>
          </a:solidFill>
        </p:grpSpPr>
        <p:sp>
          <p:nvSpPr>
            <p:cNvPr id="12" name="Rectangle: Rounded Corners 11">
              <a:extLst>
                <a:ext uri="{FF2B5EF4-FFF2-40B4-BE49-F238E27FC236}">
                  <a16:creationId xmlns:a16="http://schemas.microsoft.com/office/drawing/2014/main" id="{5E45EC15-36FF-3C8B-D624-97A5812923EA}"/>
                </a:ext>
              </a:extLst>
            </p:cNvPr>
            <p:cNvSpPr/>
            <p:nvPr/>
          </p:nvSpPr>
          <p:spPr>
            <a:xfrm>
              <a:off x="6343030" y="5451676"/>
              <a:ext cx="1651439" cy="25419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600">
                <a:solidFill>
                  <a:prstClr val="white"/>
                </a:solidFill>
                <a:latin typeface="Segoe UI"/>
              </a:endParaRPr>
            </a:p>
          </p:txBody>
        </p:sp>
        <p:sp>
          <p:nvSpPr>
            <p:cNvPr id="13" name="TextBox 12">
              <a:extLst>
                <a:ext uri="{FF2B5EF4-FFF2-40B4-BE49-F238E27FC236}">
                  <a16:creationId xmlns:a16="http://schemas.microsoft.com/office/drawing/2014/main" id="{BA51BAEC-10E1-3815-8211-96CC485FB045}"/>
                </a:ext>
              </a:extLst>
            </p:cNvPr>
            <p:cNvSpPr txBox="1"/>
            <p:nvPr/>
          </p:nvSpPr>
          <p:spPr>
            <a:xfrm>
              <a:off x="6482009" y="5495775"/>
              <a:ext cx="1354302" cy="165992"/>
            </a:xfrm>
            <a:prstGeom prst="rect">
              <a:avLst/>
            </a:prstGeom>
            <a:grpFill/>
          </p:spPr>
          <p:txBody>
            <a:bodyPr wrap="square" lIns="0" tIns="0" rIns="0" bIns="0" rtlCol="0" anchor="ctr">
              <a:noAutofit/>
            </a:bodyPr>
            <a:lstStyle/>
            <a:p>
              <a:pPr defTabSz="1828481">
                <a:lnSpc>
                  <a:spcPct val="90000"/>
                </a:lnSpc>
              </a:pPr>
              <a:r>
                <a:rPr lang="en-IN" sz="1650">
                  <a:ln w="0"/>
                  <a:effectLst>
                    <a:outerShdw blurRad="38100" dist="19050" dir="2700000" algn="tl" rotWithShape="0">
                      <a:schemeClr val="dk1">
                        <a:alpha val="40000"/>
                      </a:schemeClr>
                    </a:outerShdw>
                  </a:effectLst>
                  <a:latin typeface="Segoe UI"/>
                </a:rPr>
                <a:t>Water</a:t>
              </a:r>
              <a:endParaRPr lang="en-US" sz="1650">
                <a:ln w="0"/>
                <a:effectLst>
                  <a:outerShdw blurRad="38100" dist="19050" dir="2700000" algn="tl" rotWithShape="0">
                    <a:schemeClr val="dk1">
                      <a:alpha val="40000"/>
                    </a:schemeClr>
                  </a:outerShdw>
                </a:effectLst>
                <a:latin typeface="Segoe UI"/>
              </a:endParaRPr>
            </a:p>
          </p:txBody>
        </p:sp>
      </p:grpSp>
      <p:sp>
        <p:nvSpPr>
          <p:cNvPr id="14" name="TextBox 13">
            <a:extLst>
              <a:ext uri="{FF2B5EF4-FFF2-40B4-BE49-F238E27FC236}">
                <a16:creationId xmlns:a16="http://schemas.microsoft.com/office/drawing/2014/main" id="{008AF5CB-FABC-77B4-5B7C-9FB515F3D8F3}"/>
              </a:ext>
            </a:extLst>
          </p:cNvPr>
          <p:cNvSpPr txBox="1"/>
          <p:nvPr/>
        </p:nvSpPr>
        <p:spPr>
          <a:xfrm>
            <a:off x="12723286" y="6898346"/>
            <a:ext cx="2191820" cy="441542"/>
          </a:xfrm>
          <a:prstGeom prst="rect">
            <a:avLst/>
          </a:prstGeom>
          <a:noFill/>
        </p:spPr>
        <p:txBody>
          <a:bodyPr wrap="square" lIns="0" tIns="0" rIns="0" bIns="0" rtlCol="0" anchor="b">
            <a:noAutofit/>
          </a:bodyPr>
          <a:lstStyle/>
          <a:p>
            <a:pPr defTabSz="1828481">
              <a:lnSpc>
                <a:spcPct val="90000"/>
              </a:lnSpc>
            </a:pPr>
            <a:r>
              <a:rPr lang="en-IN" sz="1650" b="1">
                <a:solidFill>
                  <a:prstClr val="black">
                    <a:lumMod val="95000"/>
                    <a:lumOff val="5000"/>
                  </a:prstClr>
                </a:solidFill>
                <a:latin typeface="Segoe UI"/>
              </a:rPr>
              <a:t>% of Water Coverage</a:t>
            </a:r>
            <a:endParaRPr lang="en-US" sz="1650" b="1">
              <a:solidFill>
                <a:prstClr val="black">
                  <a:lumMod val="95000"/>
                  <a:lumOff val="5000"/>
                </a:prstClr>
              </a:solidFill>
              <a:latin typeface="Segoe UI"/>
            </a:endParaRPr>
          </a:p>
        </p:txBody>
      </p:sp>
      <p:cxnSp>
        <p:nvCxnSpPr>
          <p:cNvPr id="15" name="Straight Connector 14">
            <a:extLst>
              <a:ext uri="{FF2B5EF4-FFF2-40B4-BE49-F238E27FC236}">
                <a16:creationId xmlns:a16="http://schemas.microsoft.com/office/drawing/2014/main" id="{923A80BD-0ED7-4BDB-2B36-937B69F59550}"/>
              </a:ext>
            </a:extLst>
          </p:cNvPr>
          <p:cNvCxnSpPr>
            <a:cxnSpLocks/>
          </p:cNvCxnSpPr>
          <p:nvPr/>
        </p:nvCxnSpPr>
        <p:spPr>
          <a:xfrm>
            <a:off x="14697708" y="6432140"/>
            <a:ext cx="0" cy="334687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40C0ECA-234E-F100-49C5-E28C262F3A78}"/>
              </a:ext>
            </a:extLst>
          </p:cNvPr>
          <p:cNvSpPr txBox="1"/>
          <p:nvPr/>
        </p:nvSpPr>
        <p:spPr>
          <a:xfrm>
            <a:off x="15564408" y="6897709"/>
            <a:ext cx="1983750" cy="441542"/>
          </a:xfrm>
          <a:prstGeom prst="rect">
            <a:avLst/>
          </a:prstGeom>
          <a:noFill/>
        </p:spPr>
        <p:txBody>
          <a:bodyPr wrap="square" lIns="0" tIns="0" rIns="0" bIns="0" rtlCol="0" anchor="b">
            <a:noAutofit/>
          </a:bodyPr>
          <a:lstStyle/>
          <a:p>
            <a:pPr defTabSz="1828481">
              <a:lnSpc>
                <a:spcPct val="90000"/>
              </a:lnSpc>
            </a:pPr>
            <a:r>
              <a:rPr lang="en-IN" sz="1650" b="1">
                <a:solidFill>
                  <a:prstClr val="black">
                    <a:lumMod val="95000"/>
                    <a:lumOff val="5000"/>
                  </a:prstClr>
                </a:solidFill>
                <a:latin typeface="Segoe UI"/>
              </a:rPr>
              <a:t>% of WW Coverage</a:t>
            </a:r>
            <a:endParaRPr lang="en-US" sz="1650" b="1">
              <a:solidFill>
                <a:prstClr val="black">
                  <a:lumMod val="95000"/>
                  <a:lumOff val="5000"/>
                </a:prstClr>
              </a:solidFill>
              <a:latin typeface="Segoe UI"/>
            </a:endParaRPr>
          </a:p>
        </p:txBody>
      </p:sp>
      <p:graphicFrame>
        <p:nvGraphicFramePr>
          <p:cNvPr id="17" name="Chart 16">
            <a:extLst>
              <a:ext uri="{FF2B5EF4-FFF2-40B4-BE49-F238E27FC236}">
                <a16:creationId xmlns:a16="http://schemas.microsoft.com/office/drawing/2014/main" id="{A2162BEF-0E0E-3151-5E78-955C8A53AD69}"/>
              </a:ext>
            </a:extLst>
          </p:cNvPr>
          <p:cNvGraphicFramePr/>
          <p:nvPr/>
        </p:nvGraphicFramePr>
        <p:xfrm>
          <a:off x="12487216" y="7338611"/>
          <a:ext cx="2490683" cy="211445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a:extLst>
              <a:ext uri="{FF2B5EF4-FFF2-40B4-BE49-F238E27FC236}">
                <a16:creationId xmlns:a16="http://schemas.microsoft.com/office/drawing/2014/main" id="{549A5B0E-F9A1-6F07-F4B8-CDE298411B1C}"/>
              </a:ext>
            </a:extLst>
          </p:cNvPr>
          <p:cNvGraphicFramePr/>
          <p:nvPr/>
        </p:nvGraphicFramePr>
        <p:xfrm>
          <a:off x="15323320" y="7338611"/>
          <a:ext cx="2490683" cy="2114457"/>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a:extLst>
              <a:ext uri="{FF2B5EF4-FFF2-40B4-BE49-F238E27FC236}">
                <a16:creationId xmlns:a16="http://schemas.microsoft.com/office/drawing/2014/main" id="{1D499250-19BA-8EDF-B517-8F5EA663579B}"/>
              </a:ext>
            </a:extLst>
          </p:cNvPr>
          <p:cNvSpPr txBox="1"/>
          <p:nvPr/>
        </p:nvSpPr>
        <p:spPr>
          <a:xfrm>
            <a:off x="13243685" y="8049158"/>
            <a:ext cx="977745" cy="602699"/>
          </a:xfrm>
          <a:prstGeom prst="rect">
            <a:avLst/>
          </a:prstGeom>
          <a:noFill/>
        </p:spPr>
        <p:txBody>
          <a:bodyPr wrap="square" lIns="0" tIns="0" rIns="0" bIns="0" rtlCol="0" anchor="ctr">
            <a:noAutofit/>
          </a:bodyPr>
          <a:lstStyle/>
          <a:p>
            <a:pPr algn="ctr" defTabSz="1828481">
              <a:lnSpc>
                <a:spcPct val="90000"/>
              </a:lnSpc>
            </a:pPr>
            <a:r>
              <a:rPr lang="en-IN" sz="2400" dirty="0">
                <a:solidFill>
                  <a:schemeClr val="tx2">
                    <a:lumMod val="50000"/>
                  </a:schemeClr>
                </a:solidFill>
                <a:latin typeface="Segoe UI Black" panose="020B0A02040204020203" pitchFamily="34" charset="0"/>
                <a:ea typeface="Segoe UI Black" panose="020B0A02040204020203" pitchFamily="34" charset="0"/>
              </a:rPr>
              <a:t>72.4%</a:t>
            </a:r>
            <a:endParaRPr lang="en-US" sz="2400" dirty="0">
              <a:solidFill>
                <a:schemeClr val="tx2">
                  <a:lumMod val="50000"/>
                </a:schemeClr>
              </a:solidFill>
              <a:latin typeface="Segoe UI Black" panose="020B0A02040204020203" pitchFamily="34" charset="0"/>
              <a:ea typeface="Segoe UI Black" panose="020B0A02040204020203" pitchFamily="34" charset="0"/>
            </a:endParaRPr>
          </a:p>
        </p:txBody>
      </p:sp>
      <p:sp>
        <p:nvSpPr>
          <p:cNvPr id="20" name="TextBox 19">
            <a:extLst>
              <a:ext uri="{FF2B5EF4-FFF2-40B4-BE49-F238E27FC236}">
                <a16:creationId xmlns:a16="http://schemas.microsoft.com/office/drawing/2014/main" id="{BE52E22A-7907-822A-364F-399E935FBAD0}"/>
              </a:ext>
            </a:extLst>
          </p:cNvPr>
          <p:cNvSpPr txBox="1"/>
          <p:nvPr/>
        </p:nvSpPr>
        <p:spPr>
          <a:xfrm>
            <a:off x="16083402" y="8050256"/>
            <a:ext cx="977745" cy="602699"/>
          </a:xfrm>
          <a:prstGeom prst="rect">
            <a:avLst/>
          </a:prstGeom>
          <a:noFill/>
        </p:spPr>
        <p:txBody>
          <a:bodyPr wrap="square" lIns="0" tIns="0" rIns="0" bIns="0" rtlCol="0" anchor="ctr">
            <a:noAutofit/>
          </a:bodyPr>
          <a:lstStyle/>
          <a:p>
            <a:pPr algn="ctr" defTabSz="1828481">
              <a:lnSpc>
                <a:spcPct val="90000"/>
              </a:lnSpc>
            </a:pPr>
            <a:r>
              <a:rPr lang="en-IN" sz="2400" dirty="0">
                <a:solidFill>
                  <a:schemeClr val="tx2">
                    <a:lumMod val="50000"/>
                  </a:schemeClr>
                </a:solidFill>
                <a:latin typeface="Segoe UI Black" panose="020B0A02040204020203" pitchFamily="34" charset="0"/>
                <a:ea typeface="Segoe UI Black" panose="020B0A02040204020203" pitchFamily="34" charset="0"/>
              </a:rPr>
              <a:t>31.7</a:t>
            </a:r>
            <a:r>
              <a:rPr lang="en-IN" sz="1500" dirty="0">
                <a:solidFill>
                  <a:schemeClr val="tx2">
                    <a:lumMod val="50000"/>
                  </a:schemeClr>
                </a:solidFill>
                <a:latin typeface="Segoe UI Black" panose="020B0A02040204020203" pitchFamily="34" charset="0"/>
                <a:ea typeface="Segoe UI Black" panose="020B0A02040204020203" pitchFamily="34" charset="0"/>
              </a:rPr>
              <a:t>%</a:t>
            </a:r>
            <a:endParaRPr lang="en-US" sz="2400" dirty="0">
              <a:solidFill>
                <a:schemeClr val="tx2">
                  <a:lumMod val="50000"/>
                </a:schemeClr>
              </a:solidFill>
              <a:latin typeface="Segoe UI Black" panose="020B0A02040204020203" pitchFamily="34" charset="0"/>
              <a:ea typeface="Segoe UI Black" panose="020B0A02040204020203" pitchFamily="34" charset="0"/>
            </a:endParaRPr>
          </a:p>
        </p:txBody>
      </p:sp>
      <p:sp>
        <p:nvSpPr>
          <p:cNvPr id="21" name="Rectangle: Rounded Corners 20">
            <a:extLst>
              <a:ext uri="{FF2B5EF4-FFF2-40B4-BE49-F238E27FC236}">
                <a16:creationId xmlns:a16="http://schemas.microsoft.com/office/drawing/2014/main" id="{68ADA398-C3F9-1C2C-0982-9C910EFA6ED0}"/>
              </a:ext>
            </a:extLst>
          </p:cNvPr>
          <p:cNvSpPr/>
          <p:nvPr/>
        </p:nvSpPr>
        <p:spPr>
          <a:xfrm>
            <a:off x="5277346" y="1929132"/>
            <a:ext cx="2482487" cy="2218119"/>
          </a:xfrm>
          <a:prstGeom prst="roundRect">
            <a:avLst>
              <a:gd name="adj" fmla="val 10930"/>
            </a:avLst>
          </a:prstGeom>
          <a:gradFill>
            <a:gsLst>
              <a:gs pos="0">
                <a:schemeClr val="bg1">
                  <a:lumMod val="95000"/>
                </a:schemeClr>
              </a:gs>
              <a:gs pos="100000">
                <a:schemeClr val="bg1"/>
              </a:gs>
            </a:gsLst>
            <a:lin ang="16200000" scaled="1"/>
          </a:grad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000">
              <a:solidFill>
                <a:prstClr val="white"/>
              </a:solidFill>
              <a:latin typeface="Segoe UI"/>
            </a:endParaRPr>
          </a:p>
        </p:txBody>
      </p:sp>
      <p:sp>
        <p:nvSpPr>
          <p:cNvPr id="22" name="Rectangle: Rounded Corners 21">
            <a:extLst>
              <a:ext uri="{FF2B5EF4-FFF2-40B4-BE49-F238E27FC236}">
                <a16:creationId xmlns:a16="http://schemas.microsoft.com/office/drawing/2014/main" id="{D84A2810-BF07-A283-1E69-E676AF91BFC1}"/>
              </a:ext>
            </a:extLst>
          </p:cNvPr>
          <p:cNvSpPr/>
          <p:nvPr/>
        </p:nvSpPr>
        <p:spPr>
          <a:xfrm>
            <a:off x="8181605" y="1901103"/>
            <a:ext cx="2482487" cy="2218119"/>
          </a:xfrm>
          <a:prstGeom prst="roundRect">
            <a:avLst>
              <a:gd name="adj" fmla="val 10930"/>
            </a:avLst>
          </a:prstGeom>
          <a:gradFill>
            <a:gsLst>
              <a:gs pos="0">
                <a:schemeClr val="bg1">
                  <a:lumMod val="95000"/>
                </a:schemeClr>
              </a:gs>
              <a:gs pos="100000">
                <a:schemeClr val="bg1"/>
              </a:gs>
            </a:gsLst>
            <a:lin ang="16200000" scaled="1"/>
          </a:grad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000">
              <a:solidFill>
                <a:prstClr val="white"/>
              </a:solidFill>
              <a:latin typeface="Segoe UI"/>
            </a:endParaRPr>
          </a:p>
        </p:txBody>
      </p:sp>
      <p:grpSp>
        <p:nvGrpSpPr>
          <p:cNvPr id="23" name="Group 22">
            <a:extLst>
              <a:ext uri="{FF2B5EF4-FFF2-40B4-BE49-F238E27FC236}">
                <a16:creationId xmlns:a16="http://schemas.microsoft.com/office/drawing/2014/main" id="{5ABBFFFB-7F58-D714-0217-53935F6C8AB7}"/>
              </a:ext>
            </a:extLst>
          </p:cNvPr>
          <p:cNvGrpSpPr/>
          <p:nvPr/>
        </p:nvGrpSpPr>
        <p:grpSpPr>
          <a:xfrm>
            <a:off x="5576571" y="2380536"/>
            <a:ext cx="1983750" cy="1255878"/>
            <a:chOff x="611875" y="1119665"/>
            <a:chExt cx="1405288" cy="521556"/>
          </a:xfrm>
        </p:grpSpPr>
        <p:sp>
          <p:nvSpPr>
            <p:cNvPr id="24" name="TextBox 23">
              <a:extLst>
                <a:ext uri="{FF2B5EF4-FFF2-40B4-BE49-F238E27FC236}">
                  <a16:creationId xmlns:a16="http://schemas.microsoft.com/office/drawing/2014/main" id="{9543AEB8-97B1-AD5A-E35F-AF8FAA337BB4}"/>
                </a:ext>
              </a:extLst>
            </p:cNvPr>
            <p:cNvSpPr txBox="1"/>
            <p:nvPr/>
          </p:nvSpPr>
          <p:spPr>
            <a:xfrm>
              <a:off x="611875" y="1452672"/>
              <a:ext cx="1405288" cy="188549"/>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192</a:t>
              </a:r>
              <a:endParaRPr lang="en-US" sz="3600" b="1">
                <a:solidFill>
                  <a:prstClr val="black">
                    <a:lumMod val="95000"/>
                    <a:lumOff val="5000"/>
                  </a:prstClr>
                </a:solidFill>
                <a:latin typeface="Segoe UI"/>
              </a:endParaRPr>
            </a:p>
          </p:txBody>
        </p:sp>
        <p:sp>
          <p:nvSpPr>
            <p:cNvPr id="25" name="TextBox 24">
              <a:extLst>
                <a:ext uri="{FF2B5EF4-FFF2-40B4-BE49-F238E27FC236}">
                  <a16:creationId xmlns:a16="http://schemas.microsoft.com/office/drawing/2014/main" id="{A12BF414-F240-765B-15C3-435497025ECF}"/>
                </a:ext>
              </a:extLst>
            </p:cNvPr>
            <p:cNvSpPr txBox="1"/>
            <p:nvPr/>
          </p:nvSpPr>
          <p:spPr>
            <a:xfrm>
              <a:off x="611875" y="1119665"/>
              <a:ext cx="1405288" cy="188549"/>
            </a:xfrm>
            <a:prstGeom prst="rect">
              <a:avLst/>
            </a:prstGeom>
            <a:noFill/>
          </p:spPr>
          <p:txBody>
            <a:bodyPr wrap="square" lIns="0" tIns="0" rIns="0" bIns="0" rtlCol="0" anchor="ctr">
              <a:noAutofit/>
            </a:bodyPr>
            <a:lstStyle/>
            <a:p>
              <a:pPr defTabSz="1828481">
                <a:lnSpc>
                  <a:spcPct val="90000"/>
                </a:lnSpc>
              </a:pPr>
              <a:r>
                <a:rPr lang="en-IN" sz="1650" b="1">
                  <a:solidFill>
                    <a:prstClr val="black">
                      <a:lumMod val="95000"/>
                      <a:lumOff val="5000"/>
                    </a:prstClr>
                  </a:solidFill>
                  <a:latin typeface="Segoe UI"/>
                </a:rPr>
                <a:t>Total Number of WW Project</a:t>
              </a:r>
              <a:endParaRPr lang="en-US" sz="1650" b="1">
                <a:solidFill>
                  <a:prstClr val="black">
                    <a:lumMod val="95000"/>
                    <a:lumOff val="5000"/>
                  </a:prstClr>
                </a:solidFill>
                <a:latin typeface="Segoe UI"/>
              </a:endParaRPr>
            </a:p>
          </p:txBody>
        </p:sp>
      </p:grpSp>
      <p:grpSp>
        <p:nvGrpSpPr>
          <p:cNvPr id="26" name="Group 25">
            <a:extLst>
              <a:ext uri="{FF2B5EF4-FFF2-40B4-BE49-F238E27FC236}">
                <a16:creationId xmlns:a16="http://schemas.microsoft.com/office/drawing/2014/main" id="{E75707F9-CA7C-7359-0DC2-D4C3513FF044}"/>
              </a:ext>
            </a:extLst>
          </p:cNvPr>
          <p:cNvGrpSpPr/>
          <p:nvPr/>
        </p:nvGrpSpPr>
        <p:grpSpPr>
          <a:xfrm>
            <a:off x="8476734" y="2418636"/>
            <a:ext cx="1983750" cy="1255878"/>
            <a:chOff x="611875" y="1119665"/>
            <a:chExt cx="1405288" cy="521556"/>
          </a:xfrm>
        </p:grpSpPr>
        <p:sp>
          <p:nvSpPr>
            <p:cNvPr id="27" name="TextBox 26">
              <a:extLst>
                <a:ext uri="{FF2B5EF4-FFF2-40B4-BE49-F238E27FC236}">
                  <a16:creationId xmlns:a16="http://schemas.microsoft.com/office/drawing/2014/main" id="{1BD4FF25-469B-C176-8B7A-E0A624C41065}"/>
                </a:ext>
              </a:extLst>
            </p:cNvPr>
            <p:cNvSpPr txBox="1"/>
            <p:nvPr/>
          </p:nvSpPr>
          <p:spPr>
            <a:xfrm>
              <a:off x="611875" y="1452672"/>
              <a:ext cx="1405288" cy="188549"/>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79</a:t>
              </a:r>
              <a:endParaRPr lang="en-US" sz="3600" b="1">
                <a:solidFill>
                  <a:prstClr val="black">
                    <a:lumMod val="95000"/>
                    <a:lumOff val="5000"/>
                  </a:prstClr>
                </a:solidFill>
                <a:latin typeface="Segoe UI"/>
              </a:endParaRPr>
            </a:p>
          </p:txBody>
        </p:sp>
        <p:sp>
          <p:nvSpPr>
            <p:cNvPr id="28" name="TextBox 27">
              <a:extLst>
                <a:ext uri="{FF2B5EF4-FFF2-40B4-BE49-F238E27FC236}">
                  <a16:creationId xmlns:a16="http://schemas.microsoft.com/office/drawing/2014/main" id="{3E202A41-0995-9D84-FC27-42452A337D17}"/>
                </a:ext>
              </a:extLst>
            </p:cNvPr>
            <p:cNvSpPr txBox="1"/>
            <p:nvPr/>
          </p:nvSpPr>
          <p:spPr>
            <a:xfrm>
              <a:off x="611875" y="1119665"/>
              <a:ext cx="1405288" cy="188549"/>
            </a:xfrm>
            <a:prstGeom prst="rect">
              <a:avLst/>
            </a:prstGeom>
            <a:noFill/>
          </p:spPr>
          <p:txBody>
            <a:bodyPr wrap="square" lIns="0" tIns="0" rIns="0" bIns="0" rtlCol="0" anchor="ctr">
              <a:noAutofit/>
            </a:bodyPr>
            <a:lstStyle/>
            <a:p>
              <a:pPr defTabSz="1828481">
                <a:lnSpc>
                  <a:spcPct val="90000"/>
                </a:lnSpc>
              </a:pPr>
              <a:r>
                <a:rPr lang="en-IN" sz="1650" b="1">
                  <a:solidFill>
                    <a:prstClr val="black">
                      <a:lumMod val="95000"/>
                      <a:lumOff val="5000"/>
                    </a:prstClr>
                  </a:solidFill>
                  <a:latin typeface="Segoe UI"/>
                </a:rPr>
                <a:t>Total Number of Integrated Project</a:t>
              </a:r>
              <a:endParaRPr lang="en-US" sz="1650" b="1">
                <a:solidFill>
                  <a:prstClr val="black">
                    <a:lumMod val="95000"/>
                    <a:lumOff val="5000"/>
                  </a:prstClr>
                </a:solidFill>
                <a:latin typeface="Segoe UI"/>
              </a:endParaRPr>
            </a:p>
          </p:txBody>
        </p:sp>
      </p:grpSp>
      <p:sp>
        <p:nvSpPr>
          <p:cNvPr id="29" name="Rectangle: Rounded Corners 28">
            <a:extLst>
              <a:ext uri="{FF2B5EF4-FFF2-40B4-BE49-F238E27FC236}">
                <a16:creationId xmlns:a16="http://schemas.microsoft.com/office/drawing/2014/main" id="{09A53F92-8927-0C19-002F-DEAC8B807130}"/>
              </a:ext>
            </a:extLst>
          </p:cNvPr>
          <p:cNvSpPr/>
          <p:nvPr/>
        </p:nvSpPr>
        <p:spPr>
          <a:xfrm>
            <a:off x="2370973" y="4594689"/>
            <a:ext cx="2482487" cy="2218119"/>
          </a:xfrm>
          <a:prstGeom prst="roundRect">
            <a:avLst>
              <a:gd name="adj" fmla="val 10930"/>
            </a:avLst>
          </a:prstGeom>
          <a:gradFill>
            <a:gsLst>
              <a:gs pos="0">
                <a:schemeClr val="bg1">
                  <a:lumMod val="95000"/>
                </a:schemeClr>
              </a:gs>
              <a:gs pos="100000">
                <a:schemeClr val="bg1"/>
              </a:gs>
            </a:gsLst>
            <a:lin ang="16200000" scaled="1"/>
          </a:grad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000">
              <a:solidFill>
                <a:prstClr val="white"/>
              </a:solidFill>
              <a:latin typeface="Segoe UI"/>
            </a:endParaRPr>
          </a:p>
        </p:txBody>
      </p:sp>
      <p:grpSp>
        <p:nvGrpSpPr>
          <p:cNvPr id="30" name="Group 29">
            <a:extLst>
              <a:ext uri="{FF2B5EF4-FFF2-40B4-BE49-F238E27FC236}">
                <a16:creationId xmlns:a16="http://schemas.microsoft.com/office/drawing/2014/main" id="{3969E3ED-978F-AFE7-2736-565BF34F05CA}"/>
              </a:ext>
            </a:extLst>
          </p:cNvPr>
          <p:cNvGrpSpPr/>
          <p:nvPr/>
        </p:nvGrpSpPr>
        <p:grpSpPr>
          <a:xfrm>
            <a:off x="2532264" y="4965671"/>
            <a:ext cx="2150073" cy="1198358"/>
            <a:chOff x="494052" y="1119665"/>
            <a:chExt cx="1523111" cy="497668"/>
          </a:xfrm>
        </p:grpSpPr>
        <p:sp>
          <p:nvSpPr>
            <p:cNvPr id="31" name="TextBox 30">
              <a:extLst>
                <a:ext uri="{FF2B5EF4-FFF2-40B4-BE49-F238E27FC236}">
                  <a16:creationId xmlns:a16="http://schemas.microsoft.com/office/drawing/2014/main" id="{B961AC1E-598B-F0C0-BCCE-3BFB0333F02A}"/>
                </a:ext>
              </a:extLst>
            </p:cNvPr>
            <p:cNvSpPr txBox="1"/>
            <p:nvPr/>
          </p:nvSpPr>
          <p:spPr>
            <a:xfrm>
              <a:off x="494052" y="1428784"/>
              <a:ext cx="1405288" cy="188549"/>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2.0</a:t>
              </a:r>
              <a:endParaRPr lang="en-US" sz="3600" b="1">
                <a:solidFill>
                  <a:prstClr val="black">
                    <a:lumMod val="95000"/>
                    <a:lumOff val="5000"/>
                  </a:prstClr>
                </a:solidFill>
                <a:latin typeface="Segoe UI"/>
              </a:endParaRPr>
            </a:p>
          </p:txBody>
        </p:sp>
        <p:sp>
          <p:nvSpPr>
            <p:cNvPr id="32" name="TextBox 31">
              <a:extLst>
                <a:ext uri="{FF2B5EF4-FFF2-40B4-BE49-F238E27FC236}">
                  <a16:creationId xmlns:a16="http://schemas.microsoft.com/office/drawing/2014/main" id="{626302E8-DE32-9BE3-ACEA-E0E85187C7E4}"/>
                </a:ext>
              </a:extLst>
            </p:cNvPr>
            <p:cNvSpPr txBox="1"/>
            <p:nvPr/>
          </p:nvSpPr>
          <p:spPr>
            <a:xfrm>
              <a:off x="611875" y="1119665"/>
              <a:ext cx="1405288" cy="188549"/>
            </a:xfrm>
            <a:prstGeom prst="rect">
              <a:avLst/>
            </a:prstGeom>
            <a:noFill/>
          </p:spPr>
          <p:txBody>
            <a:bodyPr wrap="square" lIns="0" tIns="0" rIns="0" bIns="0" rtlCol="0" anchor="ctr">
              <a:noAutofit/>
            </a:bodyPr>
            <a:lstStyle/>
            <a:p>
              <a:pPr defTabSz="1828481">
                <a:lnSpc>
                  <a:spcPct val="90000"/>
                </a:lnSpc>
              </a:pPr>
              <a:r>
                <a:rPr lang="en-IN" sz="1650" b="1">
                  <a:solidFill>
                    <a:prstClr val="black">
                      <a:lumMod val="95000"/>
                      <a:lumOff val="5000"/>
                    </a:prstClr>
                  </a:solidFill>
                  <a:latin typeface="Segoe UI"/>
                </a:rPr>
                <a:t>Total CAPEX of Water Project</a:t>
              </a:r>
              <a:endParaRPr lang="en-US" sz="1650" b="1">
                <a:solidFill>
                  <a:prstClr val="black">
                    <a:lumMod val="95000"/>
                    <a:lumOff val="5000"/>
                  </a:prstClr>
                </a:solidFill>
                <a:latin typeface="Segoe UI"/>
              </a:endParaRPr>
            </a:p>
          </p:txBody>
        </p:sp>
      </p:grpSp>
      <p:sp>
        <p:nvSpPr>
          <p:cNvPr id="33" name="Rectangle: Rounded Corners 32">
            <a:extLst>
              <a:ext uri="{FF2B5EF4-FFF2-40B4-BE49-F238E27FC236}">
                <a16:creationId xmlns:a16="http://schemas.microsoft.com/office/drawing/2014/main" id="{C3DF52B7-FC35-2BF6-A97D-CB7E2CE38DB5}"/>
              </a:ext>
            </a:extLst>
          </p:cNvPr>
          <p:cNvSpPr/>
          <p:nvPr/>
        </p:nvSpPr>
        <p:spPr>
          <a:xfrm>
            <a:off x="5310002" y="4607012"/>
            <a:ext cx="2482487" cy="2218119"/>
          </a:xfrm>
          <a:prstGeom prst="roundRect">
            <a:avLst>
              <a:gd name="adj" fmla="val 10930"/>
            </a:avLst>
          </a:prstGeom>
          <a:gradFill>
            <a:gsLst>
              <a:gs pos="0">
                <a:schemeClr val="bg1">
                  <a:lumMod val="95000"/>
                </a:schemeClr>
              </a:gs>
              <a:gs pos="100000">
                <a:schemeClr val="bg1"/>
              </a:gs>
            </a:gsLst>
            <a:lin ang="16200000" scaled="1"/>
          </a:grad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000">
              <a:solidFill>
                <a:prstClr val="white"/>
              </a:solidFill>
              <a:latin typeface="Segoe UI"/>
            </a:endParaRPr>
          </a:p>
        </p:txBody>
      </p:sp>
      <p:sp>
        <p:nvSpPr>
          <p:cNvPr id="34" name="Rectangle: Rounded Corners 33">
            <a:extLst>
              <a:ext uri="{FF2B5EF4-FFF2-40B4-BE49-F238E27FC236}">
                <a16:creationId xmlns:a16="http://schemas.microsoft.com/office/drawing/2014/main" id="{5BD08C2B-BE16-7317-6A54-FDCE4FF9457A}"/>
              </a:ext>
            </a:extLst>
          </p:cNvPr>
          <p:cNvSpPr/>
          <p:nvPr/>
        </p:nvSpPr>
        <p:spPr>
          <a:xfrm>
            <a:off x="8214262" y="4578983"/>
            <a:ext cx="2482487" cy="2218119"/>
          </a:xfrm>
          <a:prstGeom prst="roundRect">
            <a:avLst>
              <a:gd name="adj" fmla="val 10930"/>
            </a:avLst>
          </a:prstGeom>
          <a:gradFill>
            <a:gsLst>
              <a:gs pos="0">
                <a:schemeClr val="bg1">
                  <a:lumMod val="95000"/>
                </a:schemeClr>
              </a:gs>
              <a:gs pos="100000">
                <a:schemeClr val="bg1"/>
              </a:gs>
            </a:gsLst>
            <a:lin ang="16200000" scaled="1"/>
          </a:grad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000">
              <a:solidFill>
                <a:prstClr val="white"/>
              </a:solidFill>
              <a:latin typeface="Segoe UI"/>
            </a:endParaRPr>
          </a:p>
        </p:txBody>
      </p:sp>
      <p:grpSp>
        <p:nvGrpSpPr>
          <p:cNvPr id="35" name="Group 34">
            <a:extLst>
              <a:ext uri="{FF2B5EF4-FFF2-40B4-BE49-F238E27FC236}">
                <a16:creationId xmlns:a16="http://schemas.microsoft.com/office/drawing/2014/main" id="{4315E99C-FB3D-9C49-B36F-C5D748B893C1}"/>
              </a:ext>
            </a:extLst>
          </p:cNvPr>
          <p:cNvGrpSpPr/>
          <p:nvPr/>
        </p:nvGrpSpPr>
        <p:grpSpPr>
          <a:xfrm>
            <a:off x="5479069" y="4995821"/>
            <a:ext cx="2171060" cy="1120952"/>
            <a:chOff x="479185" y="1119665"/>
            <a:chExt cx="1537978" cy="465522"/>
          </a:xfrm>
        </p:grpSpPr>
        <p:sp>
          <p:nvSpPr>
            <p:cNvPr id="36" name="TextBox 35">
              <a:extLst>
                <a:ext uri="{FF2B5EF4-FFF2-40B4-BE49-F238E27FC236}">
                  <a16:creationId xmlns:a16="http://schemas.microsoft.com/office/drawing/2014/main" id="{19A9D3CC-45B7-862E-5463-868AFBBC3051}"/>
                </a:ext>
              </a:extLst>
            </p:cNvPr>
            <p:cNvSpPr txBox="1"/>
            <p:nvPr/>
          </p:nvSpPr>
          <p:spPr>
            <a:xfrm>
              <a:off x="479185" y="1396638"/>
              <a:ext cx="1405288" cy="188549"/>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7.2</a:t>
              </a:r>
              <a:endParaRPr lang="en-US" sz="3600" b="1">
                <a:solidFill>
                  <a:prstClr val="black">
                    <a:lumMod val="95000"/>
                    <a:lumOff val="5000"/>
                  </a:prstClr>
                </a:solidFill>
                <a:latin typeface="Segoe UI"/>
              </a:endParaRPr>
            </a:p>
          </p:txBody>
        </p:sp>
        <p:sp>
          <p:nvSpPr>
            <p:cNvPr id="37" name="TextBox 36">
              <a:extLst>
                <a:ext uri="{FF2B5EF4-FFF2-40B4-BE49-F238E27FC236}">
                  <a16:creationId xmlns:a16="http://schemas.microsoft.com/office/drawing/2014/main" id="{5E2212A2-C135-E35A-37DE-843986115680}"/>
                </a:ext>
              </a:extLst>
            </p:cNvPr>
            <p:cNvSpPr txBox="1"/>
            <p:nvPr/>
          </p:nvSpPr>
          <p:spPr>
            <a:xfrm>
              <a:off x="611875" y="1119665"/>
              <a:ext cx="1405288" cy="188549"/>
            </a:xfrm>
            <a:prstGeom prst="rect">
              <a:avLst/>
            </a:prstGeom>
            <a:noFill/>
          </p:spPr>
          <p:txBody>
            <a:bodyPr wrap="square" lIns="0" tIns="0" rIns="0" bIns="0" rtlCol="0" anchor="ctr">
              <a:noAutofit/>
            </a:bodyPr>
            <a:lstStyle/>
            <a:p>
              <a:pPr defTabSz="1828481">
                <a:lnSpc>
                  <a:spcPct val="90000"/>
                </a:lnSpc>
              </a:pPr>
              <a:r>
                <a:rPr lang="en-IN" sz="1650" b="1">
                  <a:solidFill>
                    <a:prstClr val="black">
                      <a:lumMod val="95000"/>
                      <a:lumOff val="5000"/>
                    </a:prstClr>
                  </a:solidFill>
                  <a:latin typeface="Segoe UI"/>
                </a:rPr>
                <a:t>Total CAPEX of WW Project</a:t>
              </a:r>
              <a:endParaRPr lang="en-US" sz="1650" b="1">
                <a:solidFill>
                  <a:prstClr val="black">
                    <a:lumMod val="95000"/>
                    <a:lumOff val="5000"/>
                  </a:prstClr>
                </a:solidFill>
                <a:latin typeface="Segoe UI"/>
              </a:endParaRPr>
            </a:p>
          </p:txBody>
        </p:sp>
      </p:grpSp>
      <p:grpSp>
        <p:nvGrpSpPr>
          <p:cNvPr id="38" name="Group 37">
            <a:extLst>
              <a:ext uri="{FF2B5EF4-FFF2-40B4-BE49-F238E27FC236}">
                <a16:creationId xmlns:a16="http://schemas.microsoft.com/office/drawing/2014/main" id="{0E31E8EA-01BB-BBFF-215C-87909CCD3477}"/>
              </a:ext>
            </a:extLst>
          </p:cNvPr>
          <p:cNvGrpSpPr/>
          <p:nvPr/>
        </p:nvGrpSpPr>
        <p:grpSpPr>
          <a:xfrm>
            <a:off x="8418098" y="4976769"/>
            <a:ext cx="2075043" cy="1157973"/>
            <a:chOff x="547203" y="1119665"/>
            <a:chExt cx="1469960" cy="480897"/>
          </a:xfrm>
        </p:grpSpPr>
        <p:sp>
          <p:nvSpPr>
            <p:cNvPr id="39" name="TextBox 38">
              <a:extLst>
                <a:ext uri="{FF2B5EF4-FFF2-40B4-BE49-F238E27FC236}">
                  <a16:creationId xmlns:a16="http://schemas.microsoft.com/office/drawing/2014/main" id="{76D7991A-BEF3-4E0D-F13C-AA18C5A42233}"/>
                </a:ext>
              </a:extLst>
            </p:cNvPr>
            <p:cNvSpPr txBox="1"/>
            <p:nvPr/>
          </p:nvSpPr>
          <p:spPr>
            <a:xfrm>
              <a:off x="547203" y="1412013"/>
              <a:ext cx="1405288" cy="188549"/>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1.8</a:t>
              </a:r>
              <a:endParaRPr lang="en-US" sz="3600" b="1">
                <a:solidFill>
                  <a:prstClr val="black">
                    <a:lumMod val="95000"/>
                    <a:lumOff val="5000"/>
                  </a:prstClr>
                </a:solidFill>
                <a:latin typeface="Segoe UI"/>
              </a:endParaRPr>
            </a:p>
          </p:txBody>
        </p:sp>
        <p:sp>
          <p:nvSpPr>
            <p:cNvPr id="40" name="TextBox 39">
              <a:extLst>
                <a:ext uri="{FF2B5EF4-FFF2-40B4-BE49-F238E27FC236}">
                  <a16:creationId xmlns:a16="http://schemas.microsoft.com/office/drawing/2014/main" id="{FE067B6E-AF17-0C18-E641-D25B91D844AB}"/>
                </a:ext>
              </a:extLst>
            </p:cNvPr>
            <p:cNvSpPr txBox="1"/>
            <p:nvPr/>
          </p:nvSpPr>
          <p:spPr>
            <a:xfrm>
              <a:off x="611875" y="1119665"/>
              <a:ext cx="1405288" cy="188549"/>
            </a:xfrm>
            <a:prstGeom prst="rect">
              <a:avLst/>
            </a:prstGeom>
            <a:noFill/>
          </p:spPr>
          <p:txBody>
            <a:bodyPr wrap="square" lIns="0" tIns="0" rIns="0" bIns="0" rtlCol="0" anchor="ctr">
              <a:noAutofit/>
            </a:bodyPr>
            <a:lstStyle/>
            <a:p>
              <a:pPr defTabSz="1828481">
                <a:lnSpc>
                  <a:spcPct val="90000"/>
                </a:lnSpc>
              </a:pPr>
              <a:r>
                <a:rPr lang="en-IN" sz="1650" b="1">
                  <a:solidFill>
                    <a:prstClr val="black">
                      <a:lumMod val="95000"/>
                      <a:lumOff val="5000"/>
                    </a:prstClr>
                  </a:solidFill>
                  <a:latin typeface="Segoe UI"/>
                </a:rPr>
                <a:t>Total CAPEX of Integrated Project</a:t>
              </a:r>
              <a:endParaRPr lang="en-US" sz="1650" b="1">
                <a:solidFill>
                  <a:prstClr val="black">
                    <a:lumMod val="95000"/>
                    <a:lumOff val="5000"/>
                  </a:prstClr>
                </a:solidFill>
                <a:latin typeface="Segoe UI"/>
              </a:endParaRPr>
            </a:p>
          </p:txBody>
        </p:sp>
      </p:grpSp>
      <p:sp>
        <p:nvSpPr>
          <p:cNvPr id="41" name="TextBox 40">
            <a:extLst>
              <a:ext uri="{FF2B5EF4-FFF2-40B4-BE49-F238E27FC236}">
                <a16:creationId xmlns:a16="http://schemas.microsoft.com/office/drawing/2014/main" id="{4BB496E1-D4FE-5798-AEB2-074ECF80FFBD}"/>
              </a:ext>
            </a:extLst>
          </p:cNvPr>
          <p:cNvSpPr txBox="1"/>
          <p:nvPr/>
        </p:nvSpPr>
        <p:spPr>
          <a:xfrm>
            <a:off x="2530032" y="6326717"/>
            <a:ext cx="1983750" cy="430862"/>
          </a:xfrm>
          <a:prstGeom prst="rect">
            <a:avLst/>
          </a:prstGeom>
          <a:noFill/>
        </p:spPr>
        <p:txBody>
          <a:bodyPr wrap="square" lIns="0" tIns="0" rIns="0" bIns="0" rtlCol="0" anchor="t">
            <a:noAutofit/>
          </a:bodyPr>
          <a:lstStyle/>
          <a:p>
            <a:pPr algn="ctr">
              <a:lnSpc>
                <a:spcPct val="90000"/>
              </a:lnSpc>
            </a:pPr>
            <a:r>
              <a:rPr lang="en-IN" sz="1500">
                <a:solidFill>
                  <a:schemeClr val="tx1">
                    <a:lumMod val="50000"/>
                    <a:lumOff val="50000"/>
                  </a:schemeClr>
                </a:solidFill>
              </a:rPr>
              <a:t>B OMR</a:t>
            </a:r>
            <a:endParaRPr lang="en-US" sz="1500">
              <a:solidFill>
                <a:schemeClr val="tx1">
                  <a:lumMod val="50000"/>
                  <a:lumOff val="50000"/>
                </a:schemeClr>
              </a:solidFill>
            </a:endParaRPr>
          </a:p>
        </p:txBody>
      </p:sp>
      <p:sp>
        <p:nvSpPr>
          <p:cNvPr id="42" name="TextBox 41">
            <a:extLst>
              <a:ext uri="{FF2B5EF4-FFF2-40B4-BE49-F238E27FC236}">
                <a16:creationId xmlns:a16="http://schemas.microsoft.com/office/drawing/2014/main" id="{8902AB09-43E1-10A6-F591-C75A9FA3D3DC}"/>
              </a:ext>
            </a:extLst>
          </p:cNvPr>
          <p:cNvSpPr txBox="1"/>
          <p:nvPr/>
        </p:nvSpPr>
        <p:spPr>
          <a:xfrm>
            <a:off x="5526713" y="6318292"/>
            <a:ext cx="1983750" cy="430862"/>
          </a:xfrm>
          <a:prstGeom prst="rect">
            <a:avLst/>
          </a:prstGeom>
          <a:noFill/>
        </p:spPr>
        <p:txBody>
          <a:bodyPr wrap="square" lIns="0" tIns="0" rIns="0" bIns="0" rtlCol="0" anchor="t">
            <a:noAutofit/>
          </a:bodyPr>
          <a:lstStyle/>
          <a:p>
            <a:pPr algn="ctr">
              <a:lnSpc>
                <a:spcPct val="90000"/>
              </a:lnSpc>
            </a:pPr>
            <a:r>
              <a:rPr lang="en-IN" sz="1500">
                <a:solidFill>
                  <a:schemeClr val="tx1">
                    <a:lumMod val="50000"/>
                    <a:lumOff val="50000"/>
                  </a:schemeClr>
                </a:solidFill>
              </a:rPr>
              <a:t>B OMR</a:t>
            </a:r>
            <a:endParaRPr lang="en-US" sz="1500">
              <a:solidFill>
                <a:schemeClr val="tx1">
                  <a:lumMod val="50000"/>
                  <a:lumOff val="50000"/>
                </a:schemeClr>
              </a:solidFill>
            </a:endParaRPr>
          </a:p>
        </p:txBody>
      </p:sp>
      <p:sp>
        <p:nvSpPr>
          <p:cNvPr id="43" name="TextBox 42">
            <a:extLst>
              <a:ext uri="{FF2B5EF4-FFF2-40B4-BE49-F238E27FC236}">
                <a16:creationId xmlns:a16="http://schemas.microsoft.com/office/drawing/2014/main" id="{EAD76E27-D55B-A404-ED33-8EB058748DDB}"/>
              </a:ext>
            </a:extLst>
          </p:cNvPr>
          <p:cNvSpPr txBox="1"/>
          <p:nvPr/>
        </p:nvSpPr>
        <p:spPr>
          <a:xfrm>
            <a:off x="8381924" y="6326716"/>
            <a:ext cx="1983750" cy="430862"/>
          </a:xfrm>
          <a:prstGeom prst="rect">
            <a:avLst/>
          </a:prstGeom>
          <a:noFill/>
        </p:spPr>
        <p:txBody>
          <a:bodyPr wrap="square" lIns="0" tIns="0" rIns="0" bIns="0" rtlCol="0" anchor="t">
            <a:noAutofit/>
          </a:bodyPr>
          <a:lstStyle/>
          <a:p>
            <a:pPr algn="ctr">
              <a:lnSpc>
                <a:spcPct val="90000"/>
              </a:lnSpc>
            </a:pPr>
            <a:r>
              <a:rPr lang="en-IN" sz="1500">
                <a:solidFill>
                  <a:schemeClr val="tx1">
                    <a:lumMod val="50000"/>
                    <a:lumOff val="50000"/>
                  </a:schemeClr>
                </a:solidFill>
              </a:rPr>
              <a:t>B OMR</a:t>
            </a:r>
            <a:endParaRPr lang="en-US" sz="1500">
              <a:solidFill>
                <a:schemeClr val="tx1">
                  <a:lumMod val="50000"/>
                  <a:lumOff val="50000"/>
                </a:schemeClr>
              </a:solidFill>
            </a:endParaRPr>
          </a:p>
        </p:txBody>
      </p:sp>
      <p:sp>
        <p:nvSpPr>
          <p:cNvPr id="44" name="Rectangle: Rounded Corners 43">
            <a:extLst>
              <a:ext uri="{FF2B5EF4-FFF2-40B4-BE49-F238E27FC236}">
                <a16:creationId xmlns:a16="http://schemas.microsoft.com/office/drawing/2014/main" id="{56672690-8BEE-1282-6754-17E1A5872C38}"/>
              </a:ext>
            </a:extLst>
          </p:cNvPr>
          <p:cNvSpPr/>
          <p:nvPr/>
        </p:nvSpPr>
        <p:spPr>
          <a:xfrm>
            <a:off x="13209347" y="6323972"/>
            <a:ext cx="3871634" cy="503541"/>
          </a:xfrm>
          <a:prstGeom prst="roundRect">
            <a:avLst>
              <a:gd name="adj" fmla="val 50000"/>
            </a:avLst>
          </a:prstGeom>
          <a:solidFill>
            <a:srgbClr val="2980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r>
              <a:rPr lang="en-US" sz="2100" b="1">
                <a:solidFill>
                  <a:prstClr val="white"/>
                </a:solidFill>
                <a:latin typeface="Segoe UI"/>
              </a:rPr>
              <a:t>Current Coverage - 2024</a:t>
            </a:r>
          </a:p>
        </p:txBody>
      </p:sp>
      <p:graphicFrame>
        <p:nvGraphicFramePr>
          <p:cNvPr id="45" name="Chart 44">
            <a:extLst>
              <a:ext uri="{FF2B5EF4-FFF2-40B4-BE49-F238E27FC236}">
                <a16:creationId xmlns:a16="http://schemas.microsoft.com/office/drawing/2014/main" id="{3ECB7DD3-3189-81F3-660D-2366C7B4D8B6}"/>
              </a:ext>
            </a:extLst>
          </p:cNvPr>
          <p:cNvGraphicFramePr>
            <a:graphicFrameLocks/>
          </p:cNvGraphicFramePr>
          <p:nvPr/>
        </p:nvGraphicFramePr>
        <p:xfrm>
          <a:off x="242787" y="6780720"/>
          <a:ext cx="9068199" cy="2931912"/>
        </p:xfrm>
        <a:graphic>
          <a:graphicData uri="http://schemas.openxmlformats.org/drawingml/2006/chart">
            <c:chart xmlns:c="http://schemas.openxmlformats.org/drawingml/2006/chart" xmlns:r="http://schemas.openxmlformats.org/officeDocument/2006/relationships" r:id="rId6"/>
          </a:graphicData>
        </a:graphic>
      </p:graphicFrame>
      <p:grpSp>
        <p:nvGrpSpPr>
          <p:cNvPr id="46" name="Group 45">
            <a:extLst>
              <a:ext uri="{FF2B5EF4-FFF2-40B4-BE49-F238E27FC236}">
                <a16:creationId xmlns:a16="http://schemas.microsoft.com/office/drawing/2014/main" id="{BDC3CCE6-9679-2D40-4016-2795F39DCB8A}"/>
              </a:ext>
            </a:extLst>
          </p:cNvPr>
          <p:cNvGrpSpPr/>
          <p:nvPr/>
        </p:nvGrpSpPr>
        <p:grpSpPr>
          <a:xfrm>
            <a:off x="9074505" y="8352830"/>
            <a:ext cx="2252199" cy="501666"/>
            <a:chOff x="6343030" y="5451676"/>
            <a:chExt cx="1651439" cy="254191"/>
          </a:xfrm>
          <a:solidFill>
            <a:srgbClr val="B3B3B3"/>
          </a:solidFill>
        </p:grpSpPr>
        <p:sp>
          <p:nvSpPr>
            <p:cNvPr id="47" name="Rectangle: Rounded Corners 46">
              <a:extLst>
                <a:ext uri="{FF2B5EF4-FFF2-40B4-BE49-F238E27FC236}">
                  <a16:creationId xmlns:a16="http://schemas.microsoft.com/office/drawing/2014/main" id="{918B9A11-D3D0-8D7A-6CBD-947881616405}"/>
                </a:ext>
              </a:extLst>
            </p:cNvPr>
            <p:cNvSpPr/>
            <p:nvPr/>
          </p:nvSpPr>
          <p:spPr>
            <a:xfrm>
              <a:off x="6343030" y="5451676"/>
              <a:ext cx="1651439" cy="25419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600">
                <a:solidFill>
                  <a:prstClr val="white"/>
                </a:solidFill>
                <a:latin typeface="Segoe UI"/>
              </a:endParaRPr>
            </a:p>
          </p:txBody>
        </p:sp>
        <p:sp>
          <p:nvSpPr>
            <p:cNvPr id="48" name="TextBox 47">
              <a:extLst>
                <a:ext uri="{FF2B5EF4-FFF2-40B4-BE49-F238E27FC236}">
                  <a16:creationId xmlns:a16="http://schemas.microsoft.com/office/drawing/2014/main" id="{87BC84B4-F0F0-0F58-DCF4-60F29386CE32}"/>
                </a:ext>
              </a:extLst>
            </p:cNvPr>
            <p:cNvSpPr txBox="1"/>
            <p:nvPr/>
          </p:nvSpPr>
          <p:spPr>
            <a:xfrm>
              <a:off x="6482009" y="5495775"/>
              <a:ext cx="1354302" cy="165992"/>
            </a:xfrm>
            <a:prstGeom prst="rect">
              <a:avLst/>
            </a:prstGeom>
            <a:grpFill/>
          </p:spPr>
          <p:txBody>
            <a:bodyPr wrap="square" lIns="0" tIns="0" rIns="0" bIns="0" rtlCol="0" anchor="ctr">
              <a:noAutofit/>
            </a:bodyPr>
            <a:lstStyle/>
            <a:p>
              <a:pPr defTabSz="1828481">
                <a:lnSpc>
                  <a:spcPct val="90000"/>
                </a:lnSpc>
              </a:pPr>
              <a:r>
                <a:rPr lang="en-IN" sz="1650">
                  <a:ln w="0"/>
                  <a:effectLst>
                    <a:outerShdw blurRad="38100" dist="19050" dir="2700000" algn="tl" rotWithShape="0">
                      <a:schemeClr val="dk1">
                        <a:alpha val="40000"/>
                      </a:schemeClr>
                    </a:outerShdw>
                  </a:effectLst>
                  <a:latin typeface="Segoe UI"/>
                </a:rPr>
                <a:t>WW</a:t>
              </a:r>
              <a:endParaRPr lang="en-US" sz="1650">
                <a:ln w="0"/>
                <a:effectLst>
                  <a:outerShdw blurRad="38100" dist="19050" dir="2700000" algn="tl" rotWithShape="0">
                    <a:schemeClr val="dk1">
                      <a:alpha val="40000"/>
                    </a:schemeClr>
                  </a:outerShdw>
                </a:effectLst>
                <a:latin typeface="Segoe UI"/>
              </a:endParaRPr>
            </a:p>
          </p:txBody>
        </p:sp>
      </p:grpSp>
      <p:sp>
        <p:nvSpPr>
          <p:cNvPr id="49" name="Rectangle: Rounded Corners 48">
            <a:extLst>
              <a:ext uri="{FF2B5EF4-FFF2-40B4-BE49-F238E27FC236}">
                <a16:creationId xmlns:a16="http://schemas.microsoft.com/office/drawing/2014/main" id="{2D1A9ED1-443B-10C8-1840-CF8637F5FBA1}"/>
              </a:ext>
            </a:extLst>
          </p:cNvPr>
          <p:cNvSpPr/>
          <p:nvPr/>
        </p:nvSpPr>
        <p:spPr>
          <a:xfrm>
            <a:off x="12609479" y="1531802"/>
            <a:ext cx="4797008" cy="4564695"/>
          </a:xfrm>
          <a:prstGeom prst="roundRect">
            <a:avLst>
              <a:gd name="adj" fmla="val 14200"/>
            </a:avLst>
          </a:prstGeom>
          <a:solidFill>
            <a:srgbClr val="014D4D">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2100" b="1">
              <a:solidFill>
                <a:prstClr val="white"/>
              </a:solidFill>
              <a:latin typeface="Segoe UI"/>
            </a:endParaRPr>
          </a:p>
        </p:txBody>
      </p:sp>
      <p:sp>
        <p:nvSpPr>
          <p:cNvPr id="50" name="TextBox 49">
            <a:extLst>
              <a:ext uri="{FF2B5EF4-FFF2-40B4-BE49-F238E27FC236}">
                <a16:creationId xmlns:a16="http://schemas.microsoft.com/office/drawing/2014/main" id="{4B06DBCA-2E2F-7FB0-BEB3-5E0EFCC1AB43}"/>
              </a:ext>
            </a:extLst>
          </p:cNvPr>
          <p:cNvSpPr txBox="1"/>
          <p:nvPr/>
        </p:nvSpPr>
        <p:spPr>
          <a:xfrm>
            <a:off x="13128814" y="3145623"/>
            <a:ext cx="3572579" cy="402618"/>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410 Projects</a:t>
            </a:r>
            <a:endParaRPr lang="en-US" sz="3600" b="1">
              <a:solidFill>
                <a:prstClr val="black">
                  <a:lumMod val="95000"/>
                  <a:lumOff val="5000"/>
                </a:prstClr>
              </a:solidFill>
              <a:latin typeface="Segoe UI"/>
            </a:endParaRPr>
          </a:p>
        </p:txBody>
      </p:sp>
      <p:sp>
        <p:nvSpPr>
          <p:cNvPr id="51" name="TextBox 50">
            <a:extLst>
              <a:ext uri="{FF2B5EF4-FFF2-40B4-BE49-F238E27FC236}">
                <a16:creationId xmlns:a16="http://schemas.microsoft.com/office/drawing/2014/main" id="{0A09D6AB-3E97-3331-66DC-AA6C3736513B}"/>
              </a:ext>
            </a:extLst>
          </p:cNvPr>
          <p:cNvSpPr txBox="1"/>
          <p:nvPr/>
        </p:nvSpPr>
        <p:spPr>
          <a:xfrm>
            <a:off x="13128815" y="5162063"/>
            <a:ext cx="3572579" cy="402618"/>
          </a:xfrm>
          <a:prstGeom prst="rect">
            <a:avLst/>
          </a:prstGeom>
          <a:noFill/>
        </p:spPr>
        <p:txBody>
          <a:bodyPr wrap="square" lIns="0" tIns="0" rIns="0" bIns="0" rtlCol="0" anchor="ctr">
            <a:noAutofit/>
          </a:bodyPr>
          <a:lstStyle/>
          <a:p>
            <a:pPr algn="ctr" defTabSz="1828481">
              <a:lnSpc>
                <a:spcPct val="90000"/>
              </a:lnSpc>
            </a:pPr>
            <a:r>
              <a:rPr lang="en-IN" sz="3600" b="1">
                <a:solidFill>
                  <a:prstClr val="black">
                    <a:lumMod val="95000"/>
                    <a:lumOff val="5000"/>
                  </a:prstClr>
                </a:solidFill>
                <a:latin typeface="Segoe UI"/>
              </a:rPr>
              <a:t>11.1 B OMR </a:t>
            </a:r>
            <a:endParaRPr lang="en-US" sz="3600" b="1">
              <a:solidFill>
                <a:prstClr val="black">
                  <a:lumMod val="95000"/>
                  <a:lumOff val="5000"/>
                </a:prstClr>
              </a:solidFill>
              <a:latin typeface="Segoe UI"/>
            </a:endParaRPr>
          </a:p>
        </p:txBody>
      </p:sp>
      <p:pic>
        <p:nvPicPr>
          <p:cNvPr id="52" name="Graphic 51" descr="Money outline">
            <a:extLst>
              <a:ext uri="{FF2B5EF4-FFF2-40B4-BE49-F238E27FC236}">
                <a16:creationId xmlns:a16="http://schemas.microsoft.com/office/drawing/2014/main" id="{C7808214-805A-4169-0AEA-F3AD927F7F1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142315" y="3640263"/>
            <a:ext cx="1371600" cy="1371600"/>
          </a:xfrm>
          <a:prstGeom prst="rect">
            <a:avLst/>
          </a:prstGeom>
        </p:spPr>
      </p:pic>
      <p:pic>
        <p:nvPicPr>
          <p:cNvPr id="53" name="Graphic 52" descr="Badge Tick1 outline">
            <a:extLst>
              <a:ext uri="{FF2B5EF4-FFF2-40B4-BE49-F238E27FC236}">
                <a16:creationId xmlns:a16="http://schemas.microsoft.com/office/drawing/2014/main" id="{4608352F-A638-D9C4-253F-D07C3C30E7A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077950" y="1695450"/>
            <a:ext cx="1371600" cy="1371600"/>
          </a:xfrm>
          <a:prstGeom prst="rect">
            <a:avLst/>
          </a:prstGeom>
        </p:spPr>
      </p:pic>
      <p:sp>
        <p:nvSpPr>
          <p:cNvPr id="54" name="TextBox 53">
            <a:extLst>
              <a:ext uri="{FF2B5EF4-FFF2-40B4-BE49-F238E27FC236}">
                <a16:creationId xmlns:a16="http://schemas.microsoft.com/office/drawing/2014/main" id="{A9AC9F99-B59F-DF7E-1973-A0776153324F}"/>
              </a:ext>
            </a:extLst>
          </p:cNvPr>
          <p:cNvSpPr txBox="1"/>
          <p:nvPr/>
        </p:nvSpPr>
        <p:spPr>
          <a:xfrm>
            <a:off x="11545310" y="9531390"/>
            <a:ext cx="6739583" cy="600164"/>
          </a:xfrm>
          <a:prstGeom prst="rect">
            <a:avLst/>
          </a:prstGeom>
          <a:noFill/>
        </p:spPr>
        <p:txBody>
          <a:bodyPr wrap="square" rtlCol="0">
            <a:spAutoFit/>
          </a:bodyPr>
          <a:lstStyle/>
          <a:p>
            <a:r>
              <a:rPr lang="en-US" sz="1650" dirty="0">
                <a:solidFill>
                  <a:schemeClr val="tx2">
                    <a:lumMod val="50000"/>
                  </a:schemeClr>
                </a:solidFill>
              </a:rPr>
              <a:t>*11.1 B OMR is the required CAPEX to achieve Oman vision targets including all the projects, DPs and STPs </a:t>
            </a:r>
          </a:p>
        </p:txBody>
      </p:sp>
      <p:sp>
        <p:nvSpPr>
          <p:cNvPr id="55" name="Title 1">
            <a:extLst>
              <a:ext uri="{FF2B5EF4-FFF2-40B4-BE49-F238E27FC236}">
                <a16:creationId xmlns:a16="http://schemas.microsoft.com/office/drawing/2014/main" id="{65AFBB19-80FE-4D98-0214-0E4F095992CB}"/>
              </a:ext>
            </a:extLst>
          </p:cNvPr>
          <p:cNvSpPr txBox="1">
            <a:spLocks/>
          </p:cNvSpPr>
          <p:nvPr/>
        </p:nvSpPr>
        <p:spPr>
          <a:xfrm>
            <a:off x="485161" y="310395"/>
            <a:ext cx="7896764" cy="110475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fontScale="55000" lnSpcReduction="20000"/>
          </a:bodyPr>
          <a:lstStyle>
            <a:lvl1pPr algn="l" defTabSz="914400" rtl="0" eaLnBrk="1" latinLnBrk="0" hangingPunct="1">
              <a:lnSpc>
                <a:spcPct val="90000"/>
              </a:lnSpc>
              <a:spcBef>
                <a:spcPct val="0"/>
              </a:spcBef>
              <a:buNone/>
              <a:defRPr sz="3200" b="1" kern="1200">
                <a:solidFill>
                  <a:srgbClr val="0070C0"/>
                </a:solidFill>
                <a:latin typeface="+mj-lt"/>
                <a:ea typeface="+mj-ea"/>
                <a:cs typeface="+mj-cs"/>
              </a:defRPr>
            </a:lvl1pPr>
          </a:lstStyle>
          <a:p>
            <a:pPr algn="ctr" defTabSz="560711">
              <a:lnSpc>
                <a:spcPct val="120000"/>
              </a:lnSpc>
              <a:buClr>
                <a:srgbClr val="000000"/>
              </a:buClr>
              <a:defRPr/>
            </a:pPr>
            <a:r>
              <a:rPr lang="en-US" sz="5396" spc="150" dirty="0">
                <a:solidFill>
                  <a:srgbClr val="EEECE1"/>
                </a:solidFill>
                <a:latin typeface="Nunito Sans" pitchFamily="2" charset="77"/>
                <a:ea typeface="Source Sans Pro" panose="020B0503030403020204" pitchFamily="34" charset="0"/>
                <a:cs typeface="Lato Heavy" panose="020F0502020204030203" pitchFamily="34" charset="0"/>
                <a:sym typeface="Arial"/>
              </a:rPr>
              <a:t>Summary of Integrated Master Plan Investment Program (up to 2050)</a:t>
            </a:r>
          </a:p>
        </p:txBody>
      </p:sp>
      <p:grpSp>
        <p:nvGrpSpPr>
          <p:cNvPr id="56" name="Group 55">
            <a:extLst>
              <a:ext uri="{FF2B5EF4-FFF2-40B4-BE49-F238E27FC236}">
                <a16:creationId xmlns:a16="http://schemas.microsoft.com/office/drawing/2014/main" id="{5B264175-765C-AB10-F7A8-2991A3BCF707}"/>
              </a:ext>
            </a:extLst>
          </p:cNvPr>
          <p:cNvGrpSpPr/>
          <p:nvPr/>
        </p:nvGrpSpPr>
        <p:grpSpPr>
          <a:xfrm>
            <a:off x="1096365" y="9735774"/>
            <a:ext cx="2252199" cy="501666"/>
            <a:chOff x="6343030" y="5451676"/>
            <a:chExt cx="1651439" cy="254191"/>
          </a:xfrm>
          <a:solidFill>
            <a:srgbClr val="B3B3B3"/>
          </a:solidFill>
        </p:grpSpPr>
        <p:sp>
          <p:nvSpPr>
            <p:cNvPr id="57" name="Rectangle: Rounded Corners 56">
              <a:extLst>
                <a:ext uri="{FF2B5EF4-FFF2-40B4-BE49-F238E27FC236}">
                  <a16:creationId xmlns:a16="http://schemas.microsoft.com/office/drawing/2014/main" id="{17EFB0E8-1B0B-F92F-3C1A-5F07875ACC36}"/>
                </a:ext>
              </a:extLst>
            </p:cNvPr>
            <p:cNvSpPr/>
            <p:nvPr/>
          </p:nvSpPr>
          <p:spPr>
            <a:xfrm>
              <a:off x="6343030" y="5451676"/>
              <a:ext cx="1651439" cy="25419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481"/>
              <a:endParaRPr lang="en-US" sz="3600">
                <a:solidFill>
                  <a:prstClr val="white"/>
                </a:solidFill>
                <a:latin typeface="Segoe UI"/>
              </a:endParaRPr>
            </a:p>
          </p:txBody>
        </p:sp>
        <p:sp>
          <p:nvSpPr>
            <p:cNvPr id="58" name="TextBox 57">
              <a:extLst>
                <a:ext uri="{FF2B5EF4-FFF2-40B4-BE49-F238E27FC236}">
                  <a16:creationId xmlns:a16="http://schemas.microsoft.com/office/drawing/2014/main" id="{D6CD92F4-B1DC-4A89-36A7-F4EE64CDD735}"/>
                </a:ext>
              </a:extLst>
            </p:cNvPr>
            <p:cNvSpPr txBox="1"/>
            <p:nvPr/>
          </p:nvSpPr>
          <p:spPr>
            <a:xfrm>
              <a:off x="6482009" y="5495775"/>
              <a:ext cx="1354302" cy="165992"/>
            </a:xfrm>
            <a:prstGeom prst="rect">
              <a:avLst/>
            </a:prstGeom>
            <a:grpFill/>
          </p:spPr>
          <p:txBody>
            <a:bodyPr wrap="square" lIns="0" tIns="0" rIns="0" bIns="0" rtlCol="0" anchor="ctr">
              <a:noAutofit/>
            </a:bodyPr>
            <a:lstStyle/>
            <a:p>
              <a:pPr defTabSz="1828481">
                <a:lnSpc>
                  <a:spcPct val="90000"/>
                </a:lnSpc>
              </a:pPr>
              <a:r>
                <a:rPr lang="en-IN" sz="1650" dirty="0">
                  <a:ln w="0"/>
                  <a:effectLst>
                    <a:outerShdw blurRad="38100" dist="19050" dir="2700000" algn="tl" rotWithShape="0">
                      <a:schemeClr val="dk1">
                        <a:alpha val="40000"/>
                      </a:schemeClr>
                    </a:outerShdw>
                  </a:effectLst>
                  <a:latin typeface="Segoe UI"/>
                </a:rPr>
                <a:t>Expected Coverage</a:t>
              </a:r>
              <a:endParaRPr lang="en-US" sz="1650" dirty="0">
                <a:ln w="0"/>
                <a:effectLst>
                  <a:outerShdw blurRad="38100" dist="19050" dir="2700000" algn="tl" rotWithShape="0">
                    <a:schemeClr val="dk1">
                      <a:alpha val="40000"/>
                    </a:schemeClr>
                  </a:outerShdw>
                </a:effectLst>
                <a:latin typeface="Segoe UI"/>
              </a:endParaRPr>
            </a:p>
          </p:txBody>
        </p:sp>
      </p:grpSp>
    </p:spTree>
    <p:extLst>
      <p:ext uri="{BB962C8B-B14F-4D97-AF65-F5344CB8AC3E}">
        <p14:creationId xmlns:p14="http://schemas.microsoft.com/office/powerpoint/2010/main" val="4184195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A1BD9-1D4F-9DDD-CA38-29BDC5D8E2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662A00-EBB1-55EF-D165-6CDBB5B3CB36}"/>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322795F6-1EAB-C7D9-5FD0-E0D95F96C841}"/>
              </a:ext>
            </a:extLst>
          </p:cNvPr>
          <p:cNvPicPr>
            <a:picLocks noChangeAspect="1"/>
          </p:cNvPicPr>
          <p:nvPr/>
        </p:nvPicPr>
        <p:blipFill>
          <a:blip r:embed="rId3"/>
          <a:stretch>
            <a:fillRect/>
          </a:stretch>
        </p:blipFill>
        <p:spPr>
          <a:xfrm>
            <a:off x="371630" y="8668586"/>
            <a:ext cx="2160683" cy="1368344"/>
          </a:xfrm>
          <a:prstGeom prst="rect">
            <a:avLst/>
          </a:prstGeom>
        </p:spPr>
      </p:pic>
      <p:pic>
        <p:nvPicPr>
          <p:cNvPr id="4" name="Picture 3">
            <a:extLst>
              <a:ext uri="{FF2B5EF4-FFF2-40B4-BE49-F238E27FC236}">
                <a16:creationId xmlns:a16="http://schemas.microsoft.com/office/drawing/2014/main" id="{D67FE48F-EF9E-104E-080A-7FEE4E84F037}"/>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713683" y="2944880"/>
            <a:ext cx="1121144" cy="1177457"/>
          </a:xfrm>
          <a:prstGeom prst="rect">
            <a:avLst/>
          </a:prstGeom>
        </p:spPr>
      </p:pic>
      <p:sp>
        <p:nvSpPr>
          <p:cNvPr id="5" name="Text Box 540">
            <a:extLst>
              <a:ext uri="{FF2B5EF4-FFF2-40B4-BE49-F238E27FC236}">
                <a16:creationId xmlns:a16="http://schemas.microsoft.com/office/drawing/2014/main" id="{5AE750CE-0A59-6FF4-20C7-40D05E8D0D37}"/>
              </a:ext>
            </a:extLst>
          </p:cNvPr>
          <p:cNvSpPr txBox="1">
            <a:spLocks noChangeArrowheads="1"/>
          </p:cNvSpPr>
          <p:nvPr/>
        </p:nvSpPr>
        <p:spPr bwMode="auto">
          <a:xfrm>
            <a:off x="6800051" y="5976482"/>
            <a:ext cx="4518608" cy="139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Reservoirs</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Total Number of Sites:</a:t>
            </a:r>
            <a:r>
              <a:rPr lang="en-US" sz="1472" b="1" kern="0" dirty="0">
                <a:solidFill>
                  <a:srgbClr val="EEECE1">
                    <a:lumMod val="50000"/>
                  </a:srgbClr>
                </a:solidFill>
                <a:latin typeface="Nunito Sans" pitchFamily="2" charset="77"/>
                <a:cs typeface="Arial"/>
                <a:sym typeface="Arial"/>
              </a:rPr>
              <a:t>202</a:t>
            </a:r>
          </a:p>
          <a:p>
            <a:pPr algn="ctr" defTabSz="560711">
              <a:spcBef>
                <a:spcPts val="141"/>
              </a:spcBef>
              <a:buClr>
                <a:srgbClr val="000000"/>
              </a:buClr>
              <a:tabLst>
                <a:tab pos="669804" algn="l"/>
                <a:tab pos="915918" algn="l"/>
                <a:tab pos="1592732" algn="l"/>
              </a:tabLst>
              <a:defRPr/>
            </a:pPr>
            <a:r>
              <a:rPr lang="en-US" sz="1472" kern="0" dirty="0">
                <a:solidFill>
                  <a:srgbClr val="414042"/>
                </a:solidFill>
                <a:latin typeface="Nunito Sans" pitchFamily="2" charset="77"/>
                <a:ea typeface="Arial" panose="020B0604020202020204" pitchFamily="34" charset="0"/>
                <a:cs typeface="Arial"/>
                <a:sym typeface="Arial"/>
              </a:rPr>
              <a:t>Total Volume m3:</a:t>
            </a:r>
            <a:r>
              <a:rPr lang="en-US" sz="1472" b="1" kern="0" dirty="0">
                <a:solidFill>
                  <a:srgbClr val="F04F27"/>
                </a:solidFill>
                <a:uFill>
                  <a:solidFill>
                    <a:srgbClr val="000000"/>
                  </a:solidFill>
                </a:uFill>
                <a:latin typeface="Nunito Sans" pitchFamily="2" charset="77"/>
                <a:ea typeface="Arial" panose="020B0604020202020204" pitchFamily="34" charset="0"/>
                <a:cs typeface="Arial"/>
                <a:sym typeface="Arial"/>
              </a:rPr>
              <a:t> </a:t>
            </a:r>
            <a:r>
              <a:rPr lang="en-US" sz="1472" b="1" kern="0" dirty="0">
                <a:solidFill>
                  <a:srgbClr val="EEECE1">
                    <a:lumMod val="50000"/>
                  </a:srgbClr>
                </a:solidFill>
                <a:latin typeface="Nunito Sans" pitchFamily="2" charset="77"/>
                <a:cs typeface="Arial"/>
                <a:sym typeface="Arial"/>
              </a:rPr>
              <a:t>18,13,530</a:t>
            </a:r>
          </a:p>
        </p:txBody>
      </p:sp>
      <p:grpSp>
        <p:nvGrpSpPr>
          <p:cNvPr id="6" name="Group 5">
            <a:extLst>
              <a:ext uri="{FF2B5EF4-FFF2-40B4-BE49-F238E27FC236}">
                <a16:creationId xmlns:a16="http://schemas.microsoft.com/office/drawing/2014/main" id="{82CABCF0-D745-0699-5E2A-3BC8FE8512EC}"/>
              </a:ext>
            </a:extLst>
          </p:cNvPr>
          <p:cNvGrpSpPr/>
          <p:nvPr/>
        </p:nvGrpSpPr>
        <p:grpSpPr>
          <a:xfrm>
            <a:off x="8769050" y="5233404"/>
            <a:ext cx="580379" cy="688878"/>
            <a:chOff x="672562" y="1222131"/>
            <a:chExt cx="760583" cy="921458"/>
          </a:xfrm>
        </p:grpSpPr>
        <p:sp>
          <p:nvSpPr>
            <p:cNvPr id="7" name="AutoShape 543">
              <a:extLst>
                <a:ext uri="{FF2B5EF4-FFF2-40B4-BE49-F238E27FC236}">
                  <a16:creationId xmlns:a16="http://schemas.microsoft.com/office/drawing/2014/main" id="{DAF05933-20C8-4003-307C-051C7134A828}"/>
                </a:ext>
              </a:extLst>
            </p:cNvPr>
            <p:cNvSpPr>
              <a:spLocks/>
            </p:cNvSpPr>
            <p:nvPr/>
          </p:nvSpPr>
          <p:spPr bwMode="auto">
            <a:xfrm>
              <a:off x="672562" y="1222131"/>
              <a:ext cx="760583" cy="921458"/>
            </a:xfrm>
            <a:custGeom>
              <a:avLst/>
              <a:gdLst>
                <a:gd name="T0" fmla="+- 0 11530 11408"/>
                <a:gd name="T1" fmla="*/ T0 w 454"/>
                <a:gd name="T2" fmla="+- 0 973 962"/>
                <a:gd name="T3" fmla="*/ 973 h 743"/>
                <a:gd name="T4" fmla="+- 0 11423 11408"/>
                <a:gd name="T5" fmla="*/ T4 w 454"/>
                <a:gd name="T6" fmla="+- 0 1029 962"/>
                <a:gd name="T7" fmla="*/ 1029 h 743"/>
                <a:gd name="T8" fmla="+- 0 11408 11408"/>
                <a:gd name="T9" fmla="*/ T8 w 454"/>
                <a:gd name="T10" fmla="+- 0 1048 962"/>
                <a:gd name="T11" fmla="*/ 1048 h 743"/>
                <a:gd name="T12" fmla="+- 0 11408 11408"/>
                <a:gd name="T13" fmla="*/ T12 w 454"/>
                <a:gd name="T14" fmla="+- 0 1172 962"/>
                <a:gd name="T15" fmla="*/ 1172 h 743"/>
                <a:gd name="T16" fmla="+- 0 11409 11408"/>
                <a:gd name="T17" fmla="*/ T16 w 454"/>
                <a:gd name="T18" fmla="+- 0 1173 962"/>
                <a:gd name="T19" fmla="*/ 1173 h 743"/>
                <a:gd name="T20" fmla="+- 0 11543 11408"/>
                <a:gd name="T21" fmla="*/ T20 w 454"/>
                <a:gd name="T22" fmla="+- 0 1701 962"/>
                <a:gd name="T23" fmla="*/ 1701 h 743"/>
                <a:gd name="T24" fmla="+- 0 11729 11408"/>
                <a:gd name="T25" fmla="*/ T24 w 454"/>
                <a:gd name="T26" fmla="+- 0 1704 962"/>
                <a:gd name="T27" fmla="*/ 1704 h 743"/>
                <a:gd name="T28" fmla="+- 0 11732 11408"/>
                <a:gd name="T29" fmla="*/ T28 w 454"/>
                <a:gd name="T30" fmla="+- 0 1691 962"/>
                <a:gd name="T31" fmla="*/ 1691 h 743"/>
                <a:gd name="T32" fmla="+- 0 11556 11408"/>
                <a:gd name="T33" fmla="*/ T32 w 454"/>
                <a:gd name="T34" fmla="+- 0 1309 962"/>
                <a:gd name="T35" fmla="*/ 1309 h 743"/>
                <a:gd name="T36" fmla="+- 0 11732 11408"/>
                <a:gd name="T37" fmla="*/ T36 w 454"/>
                <a:gd name="T38" fmla="+- 0 1299 962"/>
                <a:gd name="T39" fmla="*/ 1299 h 743"/>
                <a:gd name="T40" fmla="+- 0 11552 11408"/>
                <a:gd name="T41" fmla="*/ T40 w 454"/>
                <a:gd name="T42" fmla="+- 0 1296 962"/>
                <a:gd name="T43" fmla="*/ 1296 h 743"/>
                <a:gd name="T44" fmla="+- 0 11537 11408"/>
                <a:gd name="T45" fmla="*/ T44 w 454"/>
                <a:gd name="T46" fmla="+- 0 1176 962"/>
                <a:gd name="T47" fmla="*/ 1176 h 743"/>
                <a:gd name="T48" fmla="+- 0 11540 11408"/>
                <a:gd name="T49" fmla="*/ T48 w 454"/>
                <a:gd name="T50" fmla="+- 0 1166 962"/>
                <a:gd name="T51" fmla="*/ 1166 h 743"/>
                <a:gd name="T52" fmla="+- 0 11420 11408"/>
                <a:gd name="T53" fmla="*/ T52 w 454"/>
                <a:gd name="T54" fmla="+- 0 1163 962"/>
                <a:gd name="T55" fmla="*/ 1163 h 743"/>
                <a:gd name="T56" fmla="+- 0 11861 11408"/>
                <a:gd name="T57" fmla="*/ T56 w 454"/>
                <a:gd name="T58" fmla="+- 0 1054 962"/>
                <a:gd name="T59" fmla="*/ 1054 h 743"/>
                <a:gd name="T60" fmla="+- 0 11860 11408"/>
                <a:gd name="T61" fmla="*/ T60 w 454"/>
                <a:gd name="T62" fmla="+- 0 1044 962"/>
                <a:gd name="T63" fmla="*/ 1044 h 743"/>
                <a:gd name="T64" fmla="+- 0 11421 11408"/>
                <a:gd name="T65" fmla="*/ T64 w 454"/>
                <a:gd name="T66" fmla="+- 0 1042 962"/>
                <a:gd name="T67" fmla="*/ 1042 h 743"/>
                <a:gd name="T68" fmla="+- 0 11482 11408"/>
                <a:gd name="T69" fmla="*/ T68 w 454"/>
                <a:gd name="T70" fmla="+- 0 1004 962"/>
                <a:gd name="T71" fmla="*/ 1004 h 743"/>
                <a:gd name="T72" fmla="+- 0 11571 11408"/>
                <a:gd name="T73" fmla="*/ T72 w 454"/>
                <a:gd name="T74" fmla="+- 0 978 962"/>
                <a:gd name="T75" fmla="*/ 978 h 743"/>
                <a:gd name="T76" fmla="+- 0 11741 11408"/>
                <a:gd name="T77" fmla="*/ T76 w 454"/>
                <a:gd name="T78" fmla="+- 0 974 962"/>
                <a:gd name="T79" fmla="*/ 974 h 743"/>
                <a:gd name="T80" fmla="+- 0 11634 11408"/>
                <a:gd name="T81" fmla="*/ T80 w 454"/>
                <a:gd name="T82" fmla="+- 0 962 962"/>
                <a:gd name="T83" fmla="*/ 962 h 743"/>
                <a:gd name="T84" fmla="+- 0 11661 11408"/>
                <a:gd name="T85" fmla="*/ T84 w 454"/>
                <a:gd name="T86" fmla="+- 0 1309 962"/>
                <a:gd name="T87" fmla="*/ 1309 h 743"/>
                <a:gd name="T88" fmla="+- 0 11674 11408"/>
                <a:gd name="T89" fmla="*/ T88 w 454"/>
                <a:gd name="T90" fmla="+- 0 1691 962"/>
                <a:gd name="T91" fmla="*/ 1691 h 743"/>
                <a:gd name="T92" fmla="+- 0 11732 11408"/>
                <a:gd name="T93" fmla="*/ T92 w 454"/>
                <a:gd name="T94" fmla="+- 0 1309 962"/>
                <a:gd name="T95" fmla="*/ 1309 h 743"/>
                <a:gd name="T96" fmla="+- 0 11719 11408"/>
                <a:gd name="T97" fmla="*/ T96 w 454"/>
                <a:gd name="T98" fmla="+- 0 1691 962"/>
                <a:gd name="T99" fmla="*/ 1691 h 743"/>
                <a:gd name="T100" fmla="+- 0 11732 11408"/>
                <a:gd name="T101" fmla="*/ T100 w 454"/>
                <a:gd name="T102" fmla="+- 0 1309 962"/>
                <a:gd name="T103" fmla="*/ 1309 h 743"/>
                <a:gd name="T104" fmla="+- 0 11849 11408"/>
                <a:gd name="T105" fmla="*/ T104 w 454"/>
                <a:gd name="T106" fmla="+- 0 1054 962"/>
                <a:gd name="T107" fmla="*/ 1054 h 743"/>
                <a:gd name="T108" fmla="+- 0 11736 11408"/>
                <a:gd name="T109" fmla="*/ T108 w 454"/>
                <a:gd name="T110" fmla="+- 0 1163 962"/>
                <a:gd name="T111" fmla="*/ 1163 h 743"/>
                <a:gd name="T112" fmla="+- 0 11733 11408"/>
                <a:gd name="T113" fmla="*/ T112 w 454"/>
                <a:gd name="T114" fmla="+- 0 1173 962"/>
                <a:gd name="T115" fmla="*/ 1173 h 743"/>
                <a:gd name="T116" fmla="+- 0 11840 11408"/>
                <a:gd name="T117" fmla="*/ T116 w 454"/>
                <a:gd name="T118" fmla="+- 0 1176 962"/>
                <a:gd name="T119" fmla="*/ 1176 h 743"/>
                <a:gd name="T120" fmla="+- 0 11735 11408"/>
                <a:gd name="T121" fmla="*/ T120 w 454"/>
                <a:gd name="T122" fmla="+- 0 1296 962"/>
                <a:gd name="T123" fmla="*/ 1296 h 743"/>
                <a:gd name="T124" fmla="+- 0 11860 11408"/>
                <a:gd name="T125" fmla="*/ T124 w 454"/>
                <a:gd name="T126" fmla="+- 0 1173 962"/>
                <a:gd name="T127" fmla="*/ 1173 h 743"/>
                <a:gd name="T128" fmla="+- 0 11861 11408"/>
                <a:gd name="T129" fmla="*/ T128 w 454"/>
                <a:gd name="T130" fmla="+- 0 1169 962"/>
                <a:gd name="T131" fmla="*/ 1169 h 743"/>
                <a:gd name="T132" fmla="+- 0 11741 11408"/>
                <a:gd name="T133" fmla="*/ T132 w 454"/>
                <a:gd name="T134" fmla="+- 0 974 962"/>
                <a:gd name="T135" fmla="*/ 974 h 743"/>
                <a:gd name="T136" fmla="+- 0 11697 11408"/>
                <a:gd name="T137" fmla="*/ T136 w 454"/>
                <a:gd name="T138" fmla="+- 0 978 962"/>
                <a:gd name="T139" fmla="*/ 978 h 743"/>
                <a:gd name="T140" fmla="+- 0 11786 11408"/>
                <a:gd name="T141" fmla="*/ T140 w 454"/>
                <a:gd name="T142" fmla="+- 0 1004 962"/>
                <a:gd name="T143" fmla="*/ 1004 h 743"/>
                <a:gd name="T144" fmla="+- 0 11848 11408"/>
                <a:gd name="T145" fmla="*/ T144 w 454"/>
                <a:gd name="T146" fmla="+- 0 1042 962"/>
                <a:gd name="T147" fmla="*/ 1042 h 743"/>
                <a:gd name="T148" fmla="+- 0 11846 11408"/>
                <a:gd name="T149" fmla="*/ T148 w 454"/>
                <a:gd name="T150" fmla="+- 0 1028 962"/>
                <a:gd name="T151" fmla="*/ 1028 h 743"/>
                <a:gd name="T152" fmla="+- 0 11741 11408"/>
                <a:gd name="T153" fmla="*/ T152 w 454"/>
                <a:gd name="T154" fmla="+- 0 974 962"/>
                <a:gd name="T155" fmla="*/ 974 h 7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454" h="743">
                  <a:moveTo>
                    <a:pt x="226" y="0"/>
                  </a:moveTo>
                  <a:lnTo>
                    <a:pt x="122" y="11"/>
                  </a:lnTo>
                  <a:lnTo>
                    <a:pt x="53" y="38"/>
                  </a:lnTo>
                  <a:lnTo>
                    <a:pt x="15" y="67"/>
                  </a:lnTo>
                  <a:lnTo>
                    <a:pt x="0" y="84"/>
                  </a:lnTo>
                  <a:lnTo>
                    <a:pt x="0" y="86"/>
                  </a:lnTo>
                  <a:lnTo>
                    <a:pt x="0" y="207"/>
                  </a:lnTo>
                  <a:lnTo>
                    <a:pt x="0" y="210"/>
                  </a:lnTo>
                  <a:lnTo>
                    <a:pt x="0" y="211"/>
                  </a:lnTo>
                  <a:lnTo>
                    <a:pt x="1" y="211"/>
                  </a:lnTo>
                  <a:lnTo>
                    <a:pt x="135" y="343"/>
                  </a:lnTo>
                  <a:lnTo>
                    <a:pt x="135" y="739"/>
                  </a:lnTo>
                  <a:lnTo>
                    <a:pt x="138" y="742"/>
                  </a:lnTo>
                  <a:lnTo>
                    <a:pt x="321" y="742"/>
                  </a:lnTo>
                  <a:lnTo>
                    <a:pt x="324" y="739"/>
                  </a:lnTo>
                  <a:lnTo>
                    <a:pt x="324" y="729"/>
                  </a:lnTo>
                  <a:lnTo>
                    <a:pt x="148" y="729"/>
                  </a:lnTo>
                  <a:lnTo>
                    <a:pt x="148" y="347"/>
                  </a:lnTo>
                  <a:lnTo>
                    <a:pt x="324" y="347"/>
                  </a:lnTo>
                  <a:lnTo>
                    <a:pt x="324" y="337"/>
                  </a:lnTo>
                  <a:lnTo>
                    <a:pt x="327" y="334"/>
                  </a:lnTo>
                  <a:lnTo>
                    <a:pt x="144" y="334"/>
                  </a:lnTo>
                  <a:lnTo>
                    <a:pt x="21" y="214"/>
                  </a:lnTo>
                  <a:lnTo>
                    <a:pt x="129" y="214"/>
                  </a:lnTo>
                  <a:lnTo>
                    <a:pt x="132" y="211"/>
                  </a:lnTo>
                  <a:lnTo>
                    <a:pt x="132" y="204"/>
                  </a:lnTo>
                  <a:lnTo>
                    <a:pt x="129" y="201"/>
                  </a:lnTo>
                  <a:lnTo>
                    <a:pt x="12" y="201"/>
                  </a:lnTo>
                  <a:lnTo>
                    <a:pt x="12" y="92"/>
                  </a:lnTo>
                  <a:lnTo>
                    <a:pt x="453" y="92"/>
                  </a:lnTo>
                  <a:lnTo>
                    <a:pt x="453" y="84"/>
                  </a:lnTo>
                  <a:lnTo>
                    <a:pt x="452" y="82"/>
                  </a:lnTo>
                  <a:lnTo>
                    <a:pt x="450" y="80"/>
                  </a:lnTo>
                  <a:lnTo>
                    <a:pt x="13" y="80"/>
                  </a:lnTo>
                  <a:lnTo>
                    <a:pt x="46" y="58"/>
                  </a:lnTo>
                  <a:lnTo>
                    <a:pt x="74" y="42"/>
                  </a:lnTo>
                  <a:lnTo>
                    <a:pt x="112" y="27"/>
                  </a:lnTo>
                  <a:lnTo>
                    <a:pt x="163" y="16"/>
                  </a:lnTo>
                  <a:lnTo>
                    <a:pt x="226" y="12"/>
                  </a:lnTo>
                  <a:lnTo>
                    <a:pt x="333" y="12"/>
                  </a:lnTo>
                  <a:lnTo>
                    <a:pt x="331" y="11"/>
                  </a:lnTo>
                  <a:lnTo>
                    <a:pt x="226" y="0"/>
                  </a:lnTo>
                  <a:close/>
                  <a:moveTo>
                    <a:pt x="266" y="347"/>
                  </a:moveTo>
                  <a:lnTo>
                    <a:pt x="253" y="347"/>
                  </a:lnTo>
                  <a:lnTo>
                    <a:pt x="253" y="729"/>
                  </a:lnTo>
                  <a:lnTo>
                    <a:pt x="266" y="729"/>
                  </a:lnTo>
                  <a:lnTo>
                    <a:pt x="266" y="347"/>
                  </a:lnTo>
                  <a:close/>
                  <a:moveTo>
                    <a:pt x="324" y="347"/>
                  </a:moveTo>
                  <a:lnTo>
                    <a:pt x="311" y="347"/>
                  </a:lnTo>
                  <a:lnTo>
                    <a:pt x="311" y="729"/>
                  </a:lnTo>
                  <a:lnTo>
                    <a:pt x="324" y="729"/>
                  </a:lnTo>
                  <a:lnTo>
                    <a:pt x="324" y="347"/>
                  </a:lnTo>
                  <a:close/>
                  <a:moveTo>
                    <a:pt x="453" y="92"/>
                  </a:moveTo>
                  <a:lnTo>
                    <a:pt x="441" y="92"/>
                  </a:lnTo>
                  <a:lnTo>
                    <a:pt x="441" y="201"/>
                  </a:lnTo>
                  <a:lnTo>
                    <a:pt x="328" y="201"/>
                  </a:lnTo>
                  <a:lnTo>
                    <a:pt x="325" y="204"/>
                  </a:lnTo>
                  <a:lnTo>
                    <a:pt x="325" y="211"/>
                  </a:lnTo>
                  <a:lnTo>
                    <a:pt x="328" y="214"/>
                  </a:lnTo>
                  <a:lnTo>
                    <a:pt x="432" y="214"/>
                  </a:lnTo>
                  <a:lnTo>
                    <a:pt x="309" y="334"/>
                  </a:lnTo>
                  <a:lnTo>
                    <a:pt x="327" y="334"/>
                  </a:lnTo>
                  <a:lnTo>
                    <a:pt x="452" y="211"/>
                  </a:lnTo>
                  <a:lnTo>
                    <a:pt x="453" y="210"/>
                  </a:lnTo>
                  <a:lnTo>
                    <a:pt x="453" y="207"/>
                  </a:lnTo>
                  <a:lnTo>
                    <a:pt x="453" y="92"/>
                  </a:lnTo>
                  <a:close/>
                  <a:moveTo>
                    <a:pt x="333" y="12"/>
                  </a:moveTo>
                  <a:lnTo>
                    <a:pt x="226" y="12"/>
                  </a:lnTo>
                  <a:lnTo>
                    <a:pt x="289" y="16"/>
                  </a:lnTo>
                  <a:lnTo>
                    <a:pt x="340" y="27"/>
                  </a:lnTo>
                  <a:lnTo>
                    <a:pt x="378" y="42"/>
                  </a:lnTo>
                  <a:lnTo>
                    <a:pt x="407" y="58"/>
                  </a:lnTo>
                  <a:lnTo>
                    <a:pt x="440" y="80"/>
                  </a:lnTo>
                  <a:lnTo>
                    <a:pt x="450" y="80"/>
                  </a:lnTo>
                  <a:lnTo>
                    <a:pt x="438" y="66"/>
                  </a:lnTo>
                  <a:lnTo>
                    <a:pt x="399" y="38"/>
                  </a:lnTo>
                  <a:lnTo>
                    <a:pt x="333" y="12"/>
                  </a:lnTo>
                  <a:close/>
                </a:path>
              </a:pathLst>
            </a:custGeom>
            <a:solidFill>
              <a:schemeClr val="accent1">
                <a:alpha val="50000"/>
              </a:schemeClr>
            </a:solidFill>
            <a:ln>
              <a:noFill/>
            </a:ln>
            <a:extLst>
              <a:ext uri="{91240B29-F687-4F45-9708-019B960494DF}">
                <a14:hiddenLine xmlns:a14="http://schemas.microsoft.com/office/drawing/2010/main" w="9525">
                  <a:solidFill>
                    <a:srgbClr val="000000"/>
                  </a:solidFill>
                  <a:round/>
                  <a:headEnd/>
                  <a:tailEnd/>
                </a14:hiddenLine>
              </a:ext>
            </a:extLst>
          </p:spPr>
          <p:style>
            <a:lnRef idx="0">
              <a:scrgbClr r="0" g="0" b="0"/>
            </a:lnRef>
            <a:fillRef idx="0">
              <a:scrgbClr r="0" g="0" b="0"/>
            </a:fillRef>
            <a:effectRef idx="0">
              <a:scrgbClr r="0" g="0" b="0"/>
            </a:effectRef>
            <a:fontRef idx="minor">
              <a:schemeClr val="lt1"/>
            </a:fontRef>
          </p:style>
          <p:txBody>
            <a:bodyPr rot="0" vert="horz" wrap="square" lIns="112157" tIns="56079" rIns="112157" bIns="56079" anchor="t" anchorCtr="0" upright="1">
              <a:noAutofit/>
            </a:bodyPr>
            <a:lstStyle/>
            <a:p>
              <a:pPr defTabSz="560711">
                <a:buClr>
                  <a:srgbClr val="000000"/>
                </a:buClr>
                <a:defRPr/>
              </a:pPr>
              <a:endParaRPr lang="en-US" sz="4539" kern="0">
                <a:solidFill>
                  <a:srgbClr val="FFFFFF"/>
                </a:solidFill>
                <a:latin typeface="Nunito Sans" pitchFamily="2" charset="77"/>
                <a:sym typeface="Arial"/>
              </a:endParaRPr>
            </a:p>
          </p:txBody>
        </p:sp>
        <p:pic>
          <p:nvPicPr>
            <p:cNvPr id="8" name="Picture 7">
              <a:extLst>
                <a:ext uri="{FF2B5EF4-FFF2-40B4-BE49-F238E27FC236}">
                  <a16:creationId xmlns:a16="http://schemas.microsoft.com/office/drawing/2014/main" id="{5C8B43B5-892E-CB5B-DF75-324708AD8428}"/>
                </a:ext>
              </a:extLst>
            </p:cNvPr>
            <p:cNvPicPr/>
            <p:nvPr/>
          </p:nvPicPr>
          <p:blipFill>
            <a:blip r:embed="rId5">
              <a:biLevel thresh="25000"/>
              <a:extLst>
                <a:ext uri="{28A0092B-C50C-407E-A947-70E740481C1C}">
                  <a14:useLocalDpi xmlns:a14="http://schemas.microsoft.com/office/drawing/2010/main" val="0"/>
                </a:ext>
              </a:extLst>
            </a:blip>
            <a:srcRect/>
            <a:stretch>
              <a:fillRect/>
            </a:stretch>
          </p:blipFill>
          <p:spPr bwMode="auto">
            <a:xfrm>
              <a:off x="959349" y="1348129"/>
              <a:ext cx="187008" cy="243279"/>
            </a:xfrm>
            <a:prstGeom prst="rect">
              <a:avLst/>
            </a:prstGeom>
            <a:solidFill>
              <a:schemeClr val="accent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inor">
              <a:schemeClr val="lt1"/>
            </a:fontRef>
          </p:style>
        </p:pic>
      </p:grpSp>
      <p:sp>
        <p:nvSpPr>
          <p:cNvPr id="9" name="Text Box 540">
            <a:extLst>
              <a:ext uri="{FF2B5EF4-FFF2-40B4-BE49-F238E27FC236}">
                <a16:creationId xmlns:a16="http://schemas.microsoft.com/office/drawing/2014/main" id="{D95DD19C-B244-D4FC-0164-0A2E368ADCD7}"/>
              </a:ext>
            </a:extLst>
          </p:cNvPr>
          <p:cNvSpPr txBox="1">
            <a:spLocks noChangeArrowheads="1"/>
          </p:cNvSpPr>
          <p:nvPr/>
        </p:nvSpPr>
        <p:spPr bwMode="auto">
          <a:xfrm>
            <a:off x="10942438" y="6092160"/>
            <a:ext cx="4518608" cy="107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New Initial Costumers</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~162 </a:t>
            </a:r>
            <a:r>
              <a:rPr lang="en-US" sz="1472" kern="0" dirty="0">
                <a:solidFill>
                  <a:srgbClr val="414042"/>
                </a:solidFill>
                <a:latin typeface="Nunito Sans" pitchFamily="2" charset="77"/>
                <a:ea typeface="Arial" panose="020B0604020202020204" pitchFamily="34" charset="0"/>
                <a:cs typeface="Arial"/>
                <a:sym typeface="Arial"/>
              </a:rPr>
              <a:t>(Thousand)</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~8%</a:t>
            </a:r>
            <a:r>
              <a:rPr lang="en-US" sz="1472" kern="0" dirty="0">
                <a:solidFill>
                  <a:srgbClr val="414042"/>
                </a:solidFill>
                <a:latin typeface="Nunito Sans" pitchFamily="2" charset="77"/>
                <a:ea typeface="Arial" panose="020B0604020202020204" pitchFamily="34" charset="0"/>
                <a:cs typeface="Arial"/>
                <a:sym typeface="Arial"/>
              </a:rPr>
              <a:t> increase/year</a:t>
            </a:r>
          </a:p>
          <a:p>
            <a:pPr algn="ctr" defTabSz="560711">
              <a:spcBef>
                <a:spcPts val="141"/>
              </a:spcBef>
              <a:buClr>
                <a:srgbClr val="000000"/>
              </a:buClr>
              <a:tabLst>
                <a:tab pos="669804" algn="l"/>
                <a:tab pos="915918" algn="l"/>
                <a:tab pos="1592732" algn="l"/>
              </a:tabLst>
              <a:defRPr/>
            </a:pPr>
            <a:r>
              <a:rPr lang="en-US" sz="1472" b="1" kern="0" dirty="0">
                <a:solidFill>
                  <a:srgbClr val="F04F27"/>
                </a:solidFill>
                <a:uFill>
                  <a:solidFill>
                    <a:srgbClr val="000000"/>
                  </a:solidFill>
                </a:uFill>
                <a:latin typeface="Nunito Sans" pitchFamily="2" charset="77"/>
                <a:ea typeface="Arial" panose="020B0604020202020204" pitchFamily="34" charset="0"/>
                <a:cs typeface="Arial"/>
                <a:sym typeface="Arial"/>
              </a:rPr>
              <a:t>	</a:t>
            </a: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b="1" kern="0" dirty="0">
              <a:solidFill>
                <a:srgbClr val="000000"/>
              </a:solidFill>
              <a:latin typeface="Nunito Sans" pitchFamily="2" charset="77"/>
              <a:ea typeface="Arial" panose="020B0604020202020204" pitchFamily="34" charset="0"/>
              <a:cs typeface="Arial"/>
              <a:sym typeface="Arial"/>
            </a:endParaRPr>
          </a:p>
        </p:txBody>
      </p:sp>
      <p:sp>
        <p:nvSpPr>
          <p:cNvPr id="10" name="Text Box 540">
            <a:extLst>
              <a:ext uri="{FF2B5EF4-FFF2-40B4-BE49-F238E27FC236}">
                <a16:creationId xmlns:a16="http://schemas.microsoft.com/office/drawing/2014/main" id="{8253127E-3763-C509-3478-B41B9F526A07}"/>
              </a:ext>
            </a:extLst>
          </p:cNvPr>
          <p:cNvSpPr txBox="1">
            <a:spLocks noChangeArrowheads="1"/>
          </p:cNvSpPr>
          <p:nvPr/>
        </p:nvSpPr>
        <p:spPr bwMode="auto">
          <a:xfrm>
            <a:off x="2900859" y="6033147"/>
            <a:ext cx="4584159"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Estimated CAPEX</a:t>
            </a:r>
          </a:p>
          <a:p>
            <a:pPr algn="ctr" defTabSz="560711">
              <a:spcBef>
                <a:spcPts val="24"/>
              </a:spcBef>
              <a:buClr>
                <a:srgbClr val="000000"/>
              </a:buClr>
              <a:defRPr/>
            </a:pPr>
            <a:r>
              <a:rPr lang="en-US" sz="1472" b="1" kern="0" dirty="0">
                <a:solidFill>
                  <a:srgbClr val="EEECE1">
                    <a:lumMod val="50000"/>
                  </a:srgbClr>
                </a:solidFill>
                <a:highlight>
                  <a:srgbClr val="FDFEF9"/>
                </a:highlight>
                <a:latin typeface="Nunito Sans" pitchFamily="2" charset="77"/>
                <a:cs typeface="Arial"/>
                <a:sym typeface="Arial"/>
              </a:rPr>
              <a:t> 902 M.O.R</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(Million Omani Rials)</a:t>
            </a: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sp>
        <p:nvSpPr>
          <p:cNvPr id="11" name="Text Box 540">
            <a:extLst>
              <a:ext uri="{FF2B5EF4-FFF2-40B4-BE49-F238E27FC236}">
                <a16:creationId xmlns:a16="http://schemas.microsoft.com/office/drawing/2014/main" id="{1055BF2B-628E-759A-EC38-93438480843F}"/>
              </a:ext>
            </a:extLst>
          </p:cNvPr>
          <p:cNvSpPr txBox="1">
            <a:spLocks noChangeArrowheads="1"/>
          </p:cNvSpPr>
          <p:nvPr/>
        </p:nvSpPr>
        <p:spPr bwMode="auto">
          <a:xfrm>
            <a:off x="10960866" y="3816092"/>
            <a:ext cx="4626450" cy="184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Pump Stations</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Total Number:</a:t>
            </a:r>
            <a:r>
              <a:rPr lang="en-US" sz="1472" b="1" kern="0" dirty="0">
                <a:solidFill>
                  <a:srgbClr val="EEECE1">
                    <a:lumMod val="50000"/>
                  </a:srgbClr>
                </a:solidFill>
                <a:latin typeface="Nunito Sans" pitchFamily="2" charset="77"/>
                <a:cs typeface="Arial"/>
                <a:sym typeface="Arial"/>
              </a:rPr>
              <a:t>90</a:t>
            </a:r>
          </a:p>
        </p:txBody>
      </p:sp>
      <p:sp>
        <p:nvSpPr>
          <p:cNvPr id="12" name="Text Box 540">
            <a:extLst>
              <a:ext uri="{FF2B5EF4-FFF2-40B4-BE49-F238E27FC236}">
                <a16:creationId xmlns:a16="http://schemas.microsoft.com/office/drawing/2014/main" id="{22FC842B-CE3E-D417-8618-99FC37B085B5}"/>
              </a:ext>
            </a:extLst>
          </p:cNvPr>
          <p:cNvSpPr txBox="1">
            <a:spLocks noChangeArrowheads="1"/>
          </p:cNvSpPr>
          <p:nvPr/>
        </p:nvSpPr>
        <p:spPr bwMode="auto">
          <a:xfrm>
            <a:off x="6985918" y="3946663"/>
            <a:ext cx="4518608" cy="123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a:solidFill>
                  <a:srgbClr val="315258">
                    <a:lumMod val="60000"/>
                    <a:lumOff val="40000"/>
                  </a:srgbClr>
                </a:solidFill>
                <a:latin typeface="Nunito Sans" pitchFamily="2" charset="77"/>
                <a:cs typeface="Arial"/>
                <a:sym typeface="Arial"/>
              </a:rPr>
              <a:t>Total Network Length</a:t>
            </a:r>
          </a:p>
          <a:p>
            <a:pPr algn="ctr" defTabSz="560711">
              <a:spcBef>
                <a:spcPts val="24"/>
              </a:spcBef>
              <a:buClr>
                <a:srgbClr val="000000"/>
              </a:buClr>
              <a:defRPr/>
            </a:pPr>
            <a:r>
              <a:rPr lang="en-US" sz="1472" b="1" kern="0">
                <a:solidFill>
                  <a:srgbClr val="EEECE1">
                    <a:lumMod val="50000"/>
                  </a:srgbClr>
                </a:solidFill>
                <a:latin typeface="Nunito Sans" pitchFamily="2" charset="77"/>
                <a:cs typeface="Arial"/>
                <a:sym typeface="Arial"/>
              </a:rPr>
              <a:t>8,212 (Km)</a:t>
            </a:r>
            <a:endParaRPr lang="en-US" sz="1472" b="1" kern="0" dirty="0">
              <a:solidFill>
                <a:srgbClr val="EEECE1">
                  <a:lumMod val="50000"/>
                </a:srgbClr>
              </a:solidFill>
              <a:latin typeface="Nunito Sans" pitchFamily="2" charset="77"/>
              <a:cs typeface="Arial"/>
              <a:sym typeface="Arial"/>
            </a:endParaRPr>
          </a:p>
        </p:txBody>
      </p:sp>
      <p:sp>
        <p:nvSpPr>
          <p:cNvPr id="13" name="Text Box 540">
            <a:extLst>
              <a:ext uri="{FF2B5EF4-FFF2-40B4-BE49-F238E27FC236}">
                <a16:creationId xmlns:a16="http://schemas.microsoft.com/office/drawing/2014/main" id="{4854A424-38BD-2165-5C14-8B90D713C175}"/>
              </a:ext>
            </a:extLst>
          </p:cNvPr>
          <p:cNvSpPr txBox="1">
            <a:spLocks noChangeArrowheads="1"/>
          </p:cNvSpPr>
          <p:nvPr/>
        </p:nvSpPr>
        <p:spPr bwMode="auto">
          <a:xfrm>
            <a:off x="3208249" y="3946661"/>
            <a:ext cx="3974951"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ea typeface="Arial" panose="020B0604020202020204" pitchFamily="34" charset="0"/>
                <a:cs typeface="Arial"/>
                <a:sym typeface="Arial"/>
              </a:rPr>
              <a:t>Number of Projects</a:t>
            </a:r>
          </a:p>
          <a:p>
            <a:pPr algn="ctr" defTabSz="560711">
              <a:spcBef>
                <a:spcPts val="24"/>
              </a:spcBef>
              <a:buClr>
                <a:srgbClr val="000000"/>
              </a:buClr>
              <a:defRPr/>
            </a:pPr>
            <a:r>
              <a:rPr lang="en-US" sz="1472" b="1" kern="0" dirty="0">
                <a:solidFill>
                  <a:srgbClr val="EEECE1">
                    <a:lumMod val="50000"/>
                  </a:srgbClr>
                </a:solidFill>
                <a:latin typeface="Nunito Sans" pitchFamily="2" charset="77"/>
                <a:ea typeface="Arial" panose="020B0604020202020204" pitchFamily="34" charset="0"/>
                <a:cs typeface="Arial"/>
                <a:sym typeface="Arial"/>
              </a:rPr>
              <a:t> </a:t>
            </a:r>
            <a:r>
              <a:rPr lang="en-US" sz="1472" b="1" kern="0" dirty="0">
                <a:solidFill>
                  <a:srgbClr val="EEECE1">
                    <a:lumMod val="50000"/>
                  </a:srgbClr>
                </a:solidFill>
                <a:highlight>
                  <a:srgbClr val="FDFEF9"/>
                </a:highlight>
                <a:uFill>
                  <a:solidFill>
                    <a:srgbClr val="000000"/>
                  </a:solidFill>
                </a:uFill>
                <a:latin typeface="Nunito Sans" pitchFamily="2" charset="77"/>
                <a:ea typeface="Arial" panose="020B0604020202020204" pitchFamily="34" charset="0"/>
                <a:cs typeface="Arial"/>
                <a:sym typeface="Arial"/>
              </a:rPr>
              <a:t>113</a:t>
            </a:r>
            <a:endParaRPr lang="en-US" sz="1472" kern="0" dirty="0">
              <a:solidFill>
                <a:srgbClr val="EEECE1">
                  <a:lumMod val="50000"/>
                </a:srgbClr>
              </a:solidFill>
              <a:highlight>
                <a:srgbClr val="FDFEF9"/>
              </a:highlight>
              <a:latin typeface="Nunito Sans" pitchFamily="2" charset="77"/>
              <a:ea typeface="Arial" panose="020B0604020202020204" pitchFamily="34" charset="0"/>
              <a:cs typeface="Arial"/>
              <a:sym typeface="Arial"/>
            </a:endParaRP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sp>
        <p:nvSpPr>
          <p:cNvPr id="14" name="Rectangle 13">
            <a:extLst>
              <a:ext uri="{FF2B5EF4-FFF2-40B4-BE49-F238E27FC236}">
                <a16:creationId xmlns:a16="http://schemas.microsoft.com/office/drawing/2014/main" id="{50EECD72-D321-C176-BA71-0C075A476B8F}"/>
              </a:ext>
            </a:extLst>
          </p:cNvPr>
          <p:cNvSpPr/>
          <p:nvPr/>
        </p:nvSpPr>
        <p:spPr>
          <a:xfrm>
            <a:off x="11504523" y="8239181"/>
            <a:ext cx="3632373" cy="545406"/>
          </a:xfrm>
          <a:prstGeom prst="rect">
            <a:avLst/>
          </a:prstGeom>
        </p:spPr>
        <p:txBody>
          <a:bodyPr wrap="square">
            <a:sp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Time Frame of the Program </a:t>
            </a:r>
          </a:p>
          <a:p>
            <a:pPr algn="ctr" defTabSz="560711">
              <a:buClr>
                <a:srgbClr val="000000"/>
              </a:buClr>
              <a:defRPr/>
            </a:pPr>
            <a:r>
              <a:rPr lang="en-US" sz="1472" b="1" kern="0" dirty="0">
                <a:solidFill>
                  <a:srgbClr val="EEECE1">
                    <a:lumMod val="50000"/>
                  </a:srgbClr>
                </a:solidFill>
                <a:latin typeface="Nunito Sans" pitchFamily="2" charset="77"/>
                <a:cs typeface="Arial"/>
                <a:sym typeface="Arial"/>
              </a:rPr>
              <a:t>2025-2027 </a:t>
            </a:r>
          </a:p>
        </p:txBody>
      </p:sp>
      <p:pic>
        <p:nvPicPr>
          <p:cNvPr id="15" name="Picture 14">
            <a:extLst>
              <a:ext uri="{FF2B5EF4-FFF2-40B4-BE49-F238E27FC236}">
                <a16:creationId xmlns:a16="http://schemas.microsoft.com/office/drawing/2014/main" id="{CF6176C4-9280-74C3-C2AC-CF09402C6030}"/>
              </a:ext>
            </a:extLst>
          </p:cNvPr>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8624465" y="2993889"/>
            <a:ext cx="869778" cy="869778"/>
          </a:xfrm>
          <a:prstGeom prst="rect">
            <a:avLst/>
          </a:prstGeom>
        </p:spPr>
      </p:pic>
      <p:pic>
        <p:nvPicPr>
          <p:cNvPr id="16" name="Picture 15">
            <a:extLst>
              <a:ext uri="{FF2B5EF4-FFF2-40B4-BE49-F238E27FC236}">
                <a16:creationId xmlns:a16="http://schemas.microsoft.com/office/drawing/2014/main" id="{2FFBD01A-AB71-30FB-B09B-4887E16547B9}"/>
              </a:ext>
            </a:extLst>
          </p:cNvPr>
          <p:cNvPicPr>
            <a:picLocks noChangeAspect="1"/>
          </p:cNvPicPr>
          <p:nvPr/>
        </p:nvPicPr>
        <p:blipFill>
          <a:blip r:embed="rId7"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12784696" y="5030488"/>
            <a:ext cx="900995" cy="900995"/>
          </a:xfrm>
          <a:prstGeom prst="rect">
            <a:avLst/>
          </a:prstGeom>
        </p:spPr>
      </p:pic>
      <p:pic>
        <p:nvPicPr>
          <p:cNvPr id="17" name="Picture 16">
            <a:extLst>
              <a:ext uri="{FF2B5EF4-FFF2-40B4-BE49-F238E27FC236}">
                <a16:creationId xmlns:a16="http://schemas.microsoft.com/office/drawing/2014/main" id="{FEF604BB-0191-4EFF-3FDC-38D03C227EF3}"/>
              </a:ext>
            </a:extLst>
          </p:cNvPr>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669092" y="2899256"/>
            <a:ext cx="934202" cy="934202"/>
          </a:xfrm>
          <a:prstGeom prst="rect">
            <a:avLst/>
          </a:prstGeom>
        </p:spPr>
      </p:pic>
      <p:pic>
        <p:nvPicPr>
          <p:cNvPr id="18" name="Picture 17">
            <a:extLst>
              <a:ext uri="{FF2B5EF4-FFF2-40B4-BE49-F238E27FC236}">
                <a16:creationId xmlns:a16="http://schemas.microsoft.com/office/drawing/2014/main" id="{98E69882-8F01-C4AF-7F92-BF51E16D4414}"/>
              </a:ext>
            </a:extLst>
          </p:cNvPr>
          <p:cNvPicPr>
            <a:picLocks noChangeAspect="1"/>
          </p:cNvPicPr>
          <p:nvPr/>
        </p:nvPicPr>
        <p:blipFill>
          <a:blip r:embed="rId9"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789169" y="5095156"/>
            <a:ext cx="813110" cy="813110"/>
          </a:xfrm>
          <a:prstGeom prst="rect">
            <a:avLst/>
          </a:prstGeom>
        </p:spPr>
      </p:pic>
      <p:pic>
        <p:nvPicPr>
          <p:cNvPr id="19" name="Picture 18">
            <a:extLst>
              <a:ext uri="{FF2B5EF4-FFF2-40B4-BE49-F238E27FC236}">
                <a16:creationId xmlns:a16="http://schemas.microsoft.com/office/drawing/2014/main" id="{B7C38C95-EC24-9CC2-1E46-37A936BB2AF8}"/>
              </a:ext>
            </a:extLst>
          </p:cNvPr>
          <p:cNvPicPr>
            <a:picLocks noChangeAspect="1"/>
          </p:cNvPicPr>
          <p:nvPr/>
        </p:nvPicPr>
        <p:blipFill>
          <a:blip r:embed="rId10"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2813397" y="7246513"/>
            <a:ext cx="1014632" cy="1014632"/>
          </a:xfrm>
          <a:prstGeom prst="rect">
            <a:avLst/>
          </a:prstGeom>
        </p:spPr>
      </p:pic>
      <p:sp>
        <p:nvSpPr>
          <p:cNvPr id="20" name="Text Box 540">
            <a:extLst>
              <a:ext uri="{FF2B5EF4-FFF2-40B4-BE49-F238E27FC236}">
                <a16:creationId xmlns:a16="http://schemas.microsoft.com/office/drawing/2014/main" id="{E140B6F9-33D0-127D-30DA-3A848ED89439}"/>
              </a:ext>
            </a:extLst>
          </p:cNvPr>
          <p:cNvSpPr txBox="1">
            <a:spLocks noChangeArrowheads="1"/>
          </p:cNvSpPr>
          <p:nvPr/>
        </p:nvSpPr>
        <p:spPr bwMode="auto">
          <a:xfrm>
            <a:off x="6985916" y="8270340"/>
            <a:ext cx="4584159"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Estimated Design cost (32 projects)</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39</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(Million Omani Rials)</a:t>
            </a: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sp>
        <p:nvSpPr>
          <p:cNvPr id="21" name="Text Box 540">
            <a:extLst>
              <a:ext uri="{FF2B5EF4-FFF2-40B4-BE49-F238E27FC236}">
                <a16:creationId xmlns:a16="http://schemas.microsoft.com/office/drawing/2014/main" id="{A96E01A0-C429-5FDD-2306-F6C6A3B0F6FB}"/>
              </a:ext>
            </a:extLst>
          </p:cNvPr>
          <p:cNvSpPr txBox="1">
            <a:spLocks noChangeArrowheads="1"/>
          </p:cNvSpPr>
          <p:nvPr/>
        </p:nvSpPr>
        <p:spPr bwMode="auto">
          <a:xfrm>
            <a:off x="3078218" y="8214927"/>
            <a:ext cx="4584159"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Estimated Construction cost (81 projects)</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 863</a:t>
            </a:r>
            <a:r>
              <a:rPr lang="en-US" sz="1472" b="1" kern="0" dirty="0">
                <a:solidFill>
                  <a:srgbClr val="EEECE1">
                    <a:lumMod val="50000"/>
                  </a:srgbClr>
                </a:solidFill>
                <a:highlight>
                  <a:srgbClr val="FFFF00"/>
                </a:highlight>
                <a:latin typeface="Nunito Sans" pitchFamily="2" charset="77"/>
                <a:cs typeface="Arial"/>
                <a:sym typeface="Arial"/>
              </a:rPr>
              <a:t> </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(Million Omani Rials)</a:t>
            </a: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pic>
        <p:nvPicPr>
          <p:cNvPr id="22" name="Graphic 60" descr="Money">
            <a:extLst>
              <a:ext uri="{FF2B5EF4-FFF2-40B4-BE49-F238E27FC236}">
                <a16:creationId xmlns:a16="http://schemas.microsoft.com/office/drawing/2014/main" id="{BC9EB28F-7547-3A22-FEFD-61A89A52D6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800732" y="7312900"/>
            <a:ext cx="813110" cy="813110"/>
          </a:xfrm>
          <a:prstGeom prst="rect">
            <a:avLst/>
          </a:prstGeom>
        </p:spPr>
      </p:pic>
      <p:pic>
        <p:nvPicPr>
          <p:cNvPr id="23" name="Graphic 60" descr="Money">
            <a:extLst>
              <a:ext uri="{FF2B5EF4-FFF2-40B4-BE49-F238E27FC236}">
                <a16:creationId xmlns:a16="http://schemas.microsoft.com/office/drawing/2014/main" id="{D92557E9-A8DE-76B6-0B5E-D3438E8E48B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67700" y="7342124"/>
            <a:ext cx="813110" cy="813110"/>
          </a:xfrm>
          <a:prstGeom prst="rect">
            <a:avLst/>
          </a:prstGeom>
        </p:spPr>
      </p:pic>
      <p:sp>
        <p:nvSpPr>
          <p:cNvPr id="24" name="Title 1">
            <a:extLst>
              <a:ext uri="{FF2B5EF4-FFF2-40B4-BE49-F238E27FC236}">
                <a16:creationId xmlns:a16="http://schemas.microsoft.com/office/drawing/2014/main" id="{D61545A8-F473-DB79-9147-66B16880C61C}"/>
              </a:ext>
            </a:extLst>
          </p:cNvPr>
          <p:cNvSpPr txBox="1">
            <a:spLocks/>
          </p:cNvSpPr>
          <p:nvPr/>
        </p:nvSpPr>
        <p:spPr>
          <a:xfrm>
            <a:off x="509419" y="391818"/>
            <a:ext cx="7896764" cy="110475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fontScale="47500" lnSpcReduction="20000"/>
          </a:bodyPr>
          <a:lstStyle>
            <a:lvl1pPr algn="l" defTabSz="914400" rtl="0" eaLnBrk="1" latinLnBrk="0" hangingPunct="1">
              <a:lnSpc>
                <a:spcPct val="90000"/>
              </a:lnSpc>
              <a:spcBef>
                <a:spcPct val="0"/>
              </a:spcBef>
              <a:buNone/>
              <a:defRPr sz="3200" b="1" kern="1200">
                <a:solidFill>
                  <a:srgbClr val="0070C0"/>
                </a:solidFill>
                <a:latin typeface="+mj-lt"/>
                <a:ea typeface="+mj-ea"/>
                <a:cs typeface="+mj-cs"/>
              </a:defRPr>
            </a:lvl1pPr>
          </a:lstStyle>
          <a:p>
            <a:pPr algn="ctr" defTabSz="560711">
              <a:lnSpc>
                <a:spcPct val="120000"/>
              </a:lnSpc>
              <a:buClr>
                <a:srgbClr val="000000"/>
              </a:buClr>
              <a:defRPr/>
            </a:pPr>
            <a:r>
              <a:rPr lang="en-US" sz="5396" spc="150" dirty="0">
                <a:solidFill>
                  <a:srgbClr val="EEECE1"/>
                </a:solidFill>
                <a:latin typeface="Nunito Sans" pitchFamily="2" charset="77"/>
                <a:ea typeface="Source Sans Pro" panose="020B0503030403020204" pitchFamily="34" charset="0"/>
                <a:cs typeface="Lato Heavy" panose="020F0502020204030203" pitchFamily="34" charset="0"/>
                <a:sym typeface="Arial"/>
              </a:rPr>
              <a:t>Summary of Water Investment Program</a:t>
            </a:r>
          </a:p>
          <a:p>
            <a:pPr algn="ctr" defTabSz="560711">
              <a:buClr>
                <a:srgbClr val="000000"/>
              </a:buClr>
              <a:defRPr/>
            </a:pPr>
            <a:r>
              <a:rPr lang="en-US" sz="5396" spc="150" dirty="0">
                <a:solidFill>
                  <a:srgbClr val="EEECE1"/>
                </a:solidFill>
                <a:latin typeface="Nunito Sans" pitchFamily="2" charset="77"/>
                <a:ea typeface="Source Sans Pro" panose="020B0503030403020204" pitchFamily="34" charset="0"/>
                <a:cs typeface="Lato Heavy" panose="020F0502020204030203" pitchFamily="34" charset="0"/>
                <a:sym typeface="Arial"/>
              </a:rPr>
              <a:t>2025-2027</a:t>
            </a:r>
          </a:p>
        </p:txBody>
      </p:sp>
    </p:spTree>
    <p:extLst>
      <p:ext uri="{BB962C8B-B14F-4D97-AF65-F5344CB8AC3E}">
        <p14:creationId xmlns:p14="http://schemas.microsoft.com/office/powerpoint/2010/main" val="772173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D2E20-2EFF-44BB-4661-D329B9A989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5B9CECB-F312-3924-BBC3-6D170DDE7FE7}"/>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pic>
        <p:nvPicPr>
          <p:cNvPr id="3" name="Picture 2">
            <a:extLst>
              <a:ext uri="{FF2B5EF4-FFF2-40B4-BE49-F238E27FC236}">
                <a16:creationId xmlns:a16="http://schemas.microsoft.com/office/drawing/2014/main" id="{B69A9732-7549-FEA3-F116-200E8A883ADE}"/>
              </a:ext>
            </a:extLst>
          </p:cNvPr>
          <p:cNvPicPr>
            <a:picLocks noChangeAspect="1"/>
          </p:cNvPicPr>
          <p:nvPr/>
        </p:nvPicPr>
        <p:blipFill>
          <a:blip r:embed="rId3"/>
          <a:stretch>
            <a:fillRect/>
          </a:stretch>
        </p:blipFill>
        <p:spPr>
          <a:xfrm>
            <a:off x="371630" y="8668586"/>
            <a:ext cx="2160683" cy="1368344"/>
          </a:xfrm>
          <a:prstGeom prst="rect">
            <a:avLst/>
          </a:prstGeom>
        </p:spPr>
      </p:pic>
      <p:pic>
        <p:nvPicPr>
          <p:cNvPr id="4" name="Picture 3">
            <a:extLst>
              <a:ext uri="{FF2B5EF4-FFF2-40B4-BE49-F238E27FC236}">
                <a16:creationId xmlns:a16="http://schemas.microsoft.com/office/drawing/2014/main" id="{E3AD9515-5743-76DB-BE91-14641C750995}"/>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713683" y="2944880"/>
            <a:ext cx="1121144" cy="1177457"/>
          </a:xfrm>
          <a:prstGeom prst="rect">
            <a:avLst/>
          </a:prstGeom>
        </p:spPr>
      </p:pic>
      <p:sp>
        <p:nvSpPr>
          <p:cNvPr id="5" name="Text Box 540">
            <a:extLst>
              <a:ext uri="{FF2B5EF4-FFF2-40B4-BE49-F238E27FC236}">
                <a16:creationId xmlns:a16="http://schemas.microsoft.com/office/drawing/2014/main" id="{C6502060-A439-6378-E3FA-83E635D3350C}"/>
              </a:ext>
            </a:extLst>
          </p:cNvPr>
          <p:cNvSpPr txBox="1">
            <a:spLocks noChangeArrowheads="1"/>
          </p:cNvSpPr>
          <p:nvPr/>
        </p:nvSpPr>
        <p:spPr bwMode="auto">
          <a:xfrm>
            <a:off x="10942438" y="6092160"/>
            <a:ext cx="4518608" cy="107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New Initial Costumers</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~42 </a:t>
            </a:r>
            <a:r>
              <a:rPr lang="en-US" sz="1472" kern="0" dirty="0">
                <a:solidFill>
                  <a:srgbClr val="414042"/>
                </a:solidFill>
                <a:latin typeface="Nunito Sans" pitchFamily="2" charset="77"/>
                <a:ea typeface="Arial" panose="020B0604020202020204" pitchFamily="34" charset="0"/>
                <a:cs typeface="Arial"/>
                <a:sym typeface="Arial"/>
              </a:rPr>
              <a:t>(Thousand)</a:t>
            </a:r>
            <a:br>
              <a:rPr lang="en-US" sz="1472" b="1" kern="0" dirty="0">
                <a:solidFill>
                  <a:srgbClr val="EEECE1">
                    <a:lumMod val="50000"/>
                  </a:srgbClr>
                </a:solidFill>
                <a:latin typeface="Nunito Sans" pitchFamily="2" charset="77"/>
                <a:cs typeface="Arial"/>
                <a:sym typeface="Arial"/>
              </a:rPr>
            </a:br>
            <a:r>
              <a:rPr lang="en-US" sz="1472" b="1" kern="0" dirty="0">
                <a:solidFill>
                  <a:srgbClr val="EEECE1">
                    <a:lumMod val="50000"/>
                  </a:srgbClr>
                </a:solidFill>
                <a:latin typeface="Nunito Sans" pitchFamily="2" charset="77"/>
                <a:cs typeface="Arial"/>
                <a:sym typeface="Arial"/>
              </a:rPr>
              <a:t>~18%</a:t>
            </a:r>
            <a:r>
              <a:rPr lang="en-US" sz="1472" kern="0" dirty="0">
                <a:solidFill>
                  <a:srgbClr val="414042"/>
                </a:solidFill>
                <a:latin typeface="Nunito Sans" pitchFamily="2" charset="77"/>
                <a:ea typeface="Arial" panose="020B0604020202020204" pitchFamily="34" charset="0"/>
                <a:cs typeface="Arial"/>
                <a:sym typeface="Arial"/>
              </a:rPr>
              <a:t> increase/year</a:t>
            </a:r>
          </a:p>
          <a:p>
            <a:pPr algn="ctr" defTabSz="560711">
              <a:spcBef>
                <a:spcPts val="141"/>
              </a:spcBef>
              <a:buClr>
                <a:srgbClr val="000000"/>
              </a:buClr>
              <a:tabLst>
                <a:tab pos="669804" algn="l"/>
                <a:tab pos="915918" algn="l"/>
                <a:tab pos="1592732" algn="l"/>
              </a:tabLst>
              <a:defRPr/>
            </a:pPr>
            <a:r>
              <a:rPr lang="en-US" sz="1472" b="1" kern="0" dirty="0">
                <a:solidFill>
                  <a:srgbClr val="F04F27"/>
                </a:solidFill>
                <a:uFill>
                  <a:solidFill>
                    <a:srgbClr val="000000"/>
                  </a:solidFill>
                </a:uFill>
                <a:latin typeface="Nunito Sans" pitchFamily="2" charset="77"/>
                <a:ea typeface="Arial" panose="020B0604020202020204" pitchFamily="34" charset="0"/>
                <a:cs typeface="Arial"/>
                <a:sym typeface="Arial"/>
              </a:rPr>
              <a:t>	</a:t>
            </a: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b="1" kern="0" dirty="0">
              <a:solidFill>
                <a:srgbClr val="000000"/>
              </a:solidFill>
              <a:latin typeface="Nunito Sans" pitchFamily="2" charset="77"/>
              <a:ea typeface="Arial" panose="020B0604020202020204" pitchFamily="34" charset="0"/>
              <a:cs typeface="Arial"/>
              <a:sym typeface="Arial"/>
            </a:endParaRPr>
          </a:p>
        </p:txBody>
      </p:sp>
      <p:sp>
        <p:nvSpPr>
          <p:cNvPr id="6" name="Text Box 540">
            <a:extLst>
              <a:ext uri="{FF2B5EF4-FFF2-40B4-BE49-F238E27FC236}">
                <a16:creationId xmlns:a16="http://schemas.microsoft.com/office/drawing/2014/main" id="{EAC237E8-ABD2-DF22-3265-B090A7367FE5}"/>
              </a:ext>
            </a:extLst>
          </p:cNvPr>
          <p:cNvSpPr txBox="1">
            <a:spLocks noChangeArrowheads="1"/>
          </p:cNvSpPr>
          <p:nvPr/>
        </p:nvSpPr>
        <p:spPr bwMode="auto">
          <a:xfrm>
            <a:off x="2900859" y="6033147"/>
            <a:ext cx="4584159"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Estimated CAPEX</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 460 M.O.R</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(Million Omani Rials)</a:t>
            </a: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sp>
        <p:nvSpPr>
          <p:cNvPr id="7" name="Text Box 540">
            <a:extLst>
              <a:ext uri="{FF2B5EF4-FFF2-40B4-BE49-F238E27FC236}">
                <a16:creationId xmlns:a16="http://schemas.microsoft.com/office/drawing/2014/main" id="{BE8A816F-B17D-B398-FE2E-CE03E1AAA473}"/>
              </a:ext>
            </a:extLst>
          </p:cNvPr>
          <p:cNvSpPr txBox="1">
            <a:spLocks noChangeArrowheads="1"/>
          </p:cNvSpPr>
          <p:nvPr/>
        </p:nvSpPr>
        <p:spPr bwMode="auto">
          <a:xfrm>
            <a:off x="10960866" y="3816092"/>
            <a:ext cx="4626450" cy="1844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STPs Project Value* </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250</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(Million Omani Rials)</a:t>
            </a:r>
          </a:p>
          <a:p>
            <a:pPr algn="ctr" defTabSz="560711">
              <a:spcBef>
                <a:spcPts val="24"/>
              </a:spcBef>
              <a:buClr>
                <a:srgbClr val="000000"/>
              </a:buClr>
              <a:defRPr/>
            </a:pPr>
            <a:endParaRPr lang="en-US" sz="1472" b="1" kern="0" dirty="0">
              <a:solidFill>
                <a:srgbClr val="315258">
                  <a:lumMod val="60000"/>
                  <a:lumOff val="40000"/>
                </a:srgbClr>
              </a:solidFill>
              <a:latin typeface="Nunito Sans" pitchFamily="2" charset="77"/>
              <a:cs typeface="Arial"/>
              <a:sym typeface="Arial"/>
            </a:endParaRPr>
          </a:p>
        </p:txBody>
      </p:sp>
      <p:sp>
        <p:nvSpPr>
          <p:cNvPr id="8" name="Text Box 540">
            <a:extLst>
              <a:ext uri="{FF2B5EF4-FFF2-40B4-BE49-F238E27FC236}">
                <a16:creationId xmlns:a16="http://schemas.microsoft.com/office/drawing/2014/main" id="{17F76B5A-5E3C-EFEE-CFD5-BA04126AC5BC}"/>
              </a:ext>
            </a:extLst>
          </p:cNvPr>
          <p:cNvSpPr txBox="1">
            <a:spLocks noChangeArrowheads="1"/>
          </p:cNvSpPr>
          <p:nvPr/>
        </p:nvSpPr>
        <p:spPr bwMode="auto">
          <a:xfrm>
            <a:off x="6985918" y="3946663"/>
            <a:ext cx="4518608" cy="123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Total Network Length</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~1,500 (Km)</a:t>
            </a:r>
          </a:p>
        </p:txBody>
      </p:sp>
      <p:sp>
        <p:nvSpPr>
          <p:cNvPr id="9" name="Text Box 540">
            <a:extLst>
              <a:ext uri="{FF2B5EF4-FFF2-40B4-BE49-F238E27FC236}">
                <a16:creationId xmlns:a16="http://schemas.microsoft.com/office/drawing/2014/main" id="{CD013639-3F4D-8DDE-74FB-F07506CC41C8}"/>
              </a:ext>
            </a:extLst>
          </p:cNvPr>
          <p:cNvSpPr txBox="1">
            <a:spLocks noChangeArrowheads="1"/>
          </p:cNvSpPr>
          <p:nvPr/>
        </p:nvSpPr>
        <p:spPr bwMode="auto">
          <a:xfrm>
            <a:off x="3208249" y="3946661"/>
            <a:ext cx="3974951"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ea typeface="Arial" panose="020B0604020202020204" pitchFamily="34" charset="0"/>
                <a:cs typeface="Arial"/>
                <a:sym typeface="Arial"/>
              </a:rPr>
              <a:t>Number of Projects</a:t>
            </a:r>
          </a:p>
          <a:p>
            <a:pPr algn="ctr" defTabSz="560711">
              <a:spcBef>
                <a:spcPts val="24"/>
              </a:spcBef>
              <a:buClr>
                <a:srgbClr val="000000"/>
              </a:buClr>
              <a:defRPr/>
            </a:pPr>
            <a:r>
              <a:rPr lang="en-US" sz="1472" b="1" kern="0" dirty="0">
                <a:solidFill>
                  <a:srgbClr val="EEECE1">
                    <a:lumMod val="50000"/>
                  </a:srgbClr>
                </a:solidFill>
                <a:latin typeface="Nunito Sans" pitchFamily="2" charset="77"/>
                <a:ea typeface="Arial" panose="020B0604020202020204" pitchFamily="34" charset="0"/>
                <a:cs typeface="Arial"/>
                <a:sym typeface="Arial"/>
              </a:rPr>
              <a:t> </a:t>
            </a:r>
            <a:r>
              <a:rPr lang="en-US" sz="1472" b="1" kern="0" dirty="0">
                <a:solidFill>
                  <a:srgbClr val="EEECE1">
                    <a:lumMod val="50000"/>
                  </a:srgbClr>
                </a:solidFill>
                <a:uFill>
                  <a:solidFill>
                    <a:srgbClr val="000000"/>
                  </a:solidFill>
                </a:uFill>
                <a:latin typeface="Nunito Sans" pitchFamily="2" charset="77"/>
                <a:ea typeface="Arial" panose="020B0604020202020204" pitchFamily="34" charset="0"/>
                <a:cs typeface="Arial"/>
                <a:sym typeface="Arial"/>
              </a:rPr>
              <a:t>112</a:t>
            </a:r>
            <a:endParaRPr lang="en-US" sz="1472" kern="0" dirty="0">
              <a:solidFill>
                <a:srgbClr val="EEECE1">
                  <a:lumMod val="50000"/>
                </a:srgbClr>
              </a:solidFill>
              <a:latin typeface="Nunito Sans" pitchFamily="2" charset="77"/>
              <a:ea typeface="Arial" panose="020B0604020202020204" pitchFamily="34" charset="0"/>
              <a:cs typeface="Arial"/>
              <a:sym typeface="Arial"/>
            </a:endParaRP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sp>
        <p:nvSpPr>
          <p:cNvPr id="10" name="Rectangle 9">
            <a:extLst>
              <a:ext uri="{FF2B5EF4-FFF2-40B4-BE49-F238E27FC236}">
                <a16:creationId xmlns:a16="http://schemas.microsoft.com/office/drawing/2014/main" id="{BCD573FE-ACCA-6F4E-5639-C3E155692E82}"/>
              </a:ext>
            </a:extLst>
          </p:cNvPr>
          <p:cNvSpPr/>
          <p:nvPr/>
        </p:nvSpPr>
        <p:spPr>
          <a:xfrm>
            <a:off x="11504523" y="8410184"/>
            <a:ext cx="3632373" cy="545406"/>
          </a:xfrm>
          <a:prstGeom prst="rect">
            <a:avLst/>
          </a:prstGeom>
        </p:spPr>
        <p:txBody>
          <a:bodyPr wrap="square">
            <a:sp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Time Frame of the Program </a:t>
            </a:r>
          </a:p>
          <a:p>
            <a:pPr algn="ctr" defTabSz="560711">
              <a:buClr>
                <a:srgbClr val="000000"/>
              </a:buClr>
              <a:defRPr/>
            </a:pPr>
            <a:r>
              <a:rPr lang="en-US" sz="1472" b="1" kern="0" dirty="0">
                <a:solidFill>
                  <a:srgbClr val="EEECE1">
                    <a:lumMod val="50000"/>
                  </a:srgbClr>
                </a:solidFill>
                <a:latin typeface="Nunito Sans" pitchFamily="2" charset="77"/>
                <a:cs typeface="Arial"/>
                <a:sym typeface="Arial"/>
              </a:rPr>
              <a:t>2025-2027</a:t>
            </a:r>
            <a:r>
              <a:rPr lang="en-US" sz="1472" b="1" kern="0" dirty="0">
                <a:solidFill>
                  <a:srgbClr val="EEECE1">
                    <a:lumMod val="50000"/>
                  </a:srgbClr>
                </a:solidFill>
                <a:highlight>
                  <a:srgbClr val="FFFF00"/>
                </a:highlight>
                <a:latin typeface="Nunito Sans" pitchFamily="2" charset="77"/>
                <a:cs typeface="Arial"/>
                <a:sym typeface="Arial"/>
              </a:rPr>
              <a:t> </a:t>
            </a:r>
          </a:p>
        </p:txBody>
      </p:sp>
      <p:pic>
        <p:nvPicPr>
          <p:cNvPr id="11" name="Picture 10">
            <a:extLst>
              <a:ext uri="{FF2B5EF4-FFF2-40B4-BE49-F238E27FC236}">
                <a16:creationId xmlns:a16="http://schemas.microsoft.com/office/drawing/2014/main" id="{3C411E4B-555E-834A-134C-7E1054C424C6}"/>
              </a:ext>
            </a:extLst>
          </p:cNvPr>
          <p:cNvPicPr>
            <a:picLocks noChangeAspect="1"/>
          </p:cNvPicPr>
          <p:nvPr/>
        </p:nvPicPr>
        <p:blipFill>
          <a:blip r:embed="rId5"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8624465" y="2993889"/>
            <a:ext cx="869778" cy="869778"/>
          </a:xfrm>
          <a:prstGeom prst="rect">
            <a:avLst/>
          </a:prstGeom>
        </p:spPr>
      </p:pic>
      <p:pic>
        <p:nvPicPr>
          <p:cNvPr id="12" name="Picture 11">
            <a:extLst>
              <a:ext uri="{FF2B5EF4-FFF2-40B4-BE49-F238E27FC236}">
                <a16:creationId xmlns:a16="http://schemas.microsoft.com/office/drawing/2014/main" id="{BE1397AC-4C74-5CB7-18BC-15EE0792B905}"/>
              </a:ext>
            </a:extLst>
          </p:cNvPr>
          <p:cNvPicPr>
            <a:picLocks noChangeAspect="1"/>
          </p:cNvPicPr>
          <p:nvPr/>
        </p:nvPicPr>
        <p:blipFill>
          <a:blip r:embed="rId6"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12784696" y="5030488"/>
            <a:ext cx="900995" cy="900995"/>
          </a:xfrm>
          <a:prstGeom prst="rect">
            <a:avLst/>
          </a:prstGeom>
        </p:spPr>
      </p:pic>
      <p:pic>
        <p:nvPicPr>
          <p:cNvPr id="13" name="Picture 12">
            <a:extLst>
              <a:ext uri="{FF2B5EF4-FFF2-40B4-BE49-F238E27FC236}">
                <a16:creationId xmlns:a16="http://schemas.microsoft.com/office/drawing/2014/main" id="{DFDB298D-9650-3ECC-AF4B-32263036292B}"/>
              </a:ext>
            </a:extLst>
          </p:cNvPr>
          <p:cNvPicPr>
            <a:picLocks noChangeAspect="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789169" y="5095156"/>
            <a:ext cx="813110" cy="813110"/>
          </a:xfrm>
          <a:prstGeom prst="rect">
            <a:avLst/>
          </a:prstGeom>
        </p:spPr>
      </p:pic>
      <p:pic>
        <p:nvPicPr>
          <p:cNvPr id="14" name="Picture 13">
            <a:extLst>
              <a:ext uri="{FF2B5EF4-FFF2-40B4-BE49-F238E27FC236}">
                <a16:creationId xmlns:a16="http://schemas.microsoft.com/office/drawing/2014/main" id="{7541C212-968B-399E-C20C-2E49C81197DD}"/>
              </a:ext>
            </a:extLst>
          </p:cNvPr>
          <p:cNvPicPr>
            <a:picLocks noChangeAspect="1"/>
          </p:cNvPicPr>
          <p:nvPr/>
        </p:nvPicPr>
        <p:blipFill>
          <a:blip r:embed="rId8"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2813397" y="7424407"/>
            <a:ext cx="1014632" cy="1014632"/>
          </a:xfrm>
          <a:prstGeom prst="rect">
            <a:avLst/>
          </a:prstGeom>
        </p:spPr>
      </p:pic>
      <p:sp>
        <p:nvSpPr>
          <p:cNvPr id="15" name="Text Box 540">
            <a:extLst>
              <a:ext uri="{FF2B5EF4-FFF2-40B4-BE49-F238E27FC236}">
                <a16:creationId xmlns:a16="http://schemas.microsoft.com/office/drawing/2014/main" id="{277AA9AE-0628-E396-C173-5DDA0E4562C5}"/>
              </a:ext>
            </a:extLst>
          </p:cNvPr>
          <p:cNvSpPr txBox="1">
            <a:spLocks noChangeArrowheads="1"/>
          </p:cNvSpPr>
          <p:nvPr/>
        </p:nvSpPr>
        <p:spPr bwMode="auto">
          <a:xfrm>
            <a:off x="6985916" y="8270340"/>
            <a:ext cx="4584159"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Estimated Design cost </a:t>
            </a:r>
            <a:br>
              <a:rPr lang="en-US" sz="1472" b="1" kern="0" dirty="0">
                <a:solidFill>
                  <a:srgbClr val="315258">
                    <a:lumMod val="60000"/>
                    <a:lumOff val="40000"/>
                  </a:srgbClr>
                </a:solidFill>
                <a:latin typeface="Nunito Sans" pitchFamily="2" charset="77"/>
                <a:cs typeface="Arial"/>
                <a:sym typeface="Arial"/>
              </a:rPr>
            </a:br>
            <a:r>
              <a:rPr lang="en-US" sz="1472" b="1" kern="0" dirty="0">
                <a:solidFill>
                  <a:srgbClr val="315258">
                    <a:lumMod val="60000"/>
                    <a:lumOff val="40000"/>
                  </a:srgbClr>
                </a:solidFill>
                <a:latin typeface="Nunito Sans" pitchFamily="2" charset="77"/>
                <a:cs typeface="Arial"/>
                <a:sym typeface="Arial"/>
              </a:rPr>
              <a:t>(35 projects)</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40</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(Million Omani Rials)</a:t>
            </a: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sp>
        <p:nvSpPr>
          <p:cNvPr id="16" name="Text Box 540">
            <a:extLst>
              <a:ext uri="{FF2B5EF4-FFF2-40B4-BE49-F238E27FC236}">
                <a16:creationId xmlns:a16="http://schemas.microsoft.com/office/drawing/2014/main" id="{17F5E9DA-0FA8-EA2D-EAB6-8141A2F43D43}"/>
              </a:ext>
            </a:extLst>
          </p:cNvPr>
          <p:cNvSpPr txBox="1">
            <a:spLocks noChangeArrowheads="1"/>
          </p:cNvSpPr>
          <p:nvPr/>
        </p:nvSpPr>
        <p:spPr bwMode="auto">
          <a:xfrm>
            <a:off x="3078218" y="8214927"/>
            <a:ext cx="4584159" cy="11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defTabSz="560711">
              <a:spcBef>
                <a:spcPts val="24"/>
              </a:spcBef>
              <a:buClr>
                <a:srgbClr val="000000"/>
              </a:buClr>
              <a:defRPr/>
            </a:pPr>
            <a:r>
              <a:rPr lang="en-US" sz="1472" b="1" kern="0" dirty="0">
                <a:solidFill>
                  <a:srgbClr val="315258">
                    <a:lumMod val="60000"/>
                    <a:lumOff val="40000"/>
                  </a:srgbClr>
                </a:solidFill>
                <a:latin typeface="Nunito Sans" pitchFamily="2" charset="77"/>
                <a:cs typeface="Arial"/>
                <a:sym typeface="Arial"/>
              </a:rPr>
              <a:t>Estimated Construction cost </a:t>
            </a:r>
            <a:br>
              <a:rPr lang="en-US" sz="1472" b="1" kern="0" dirty="0">
                <a:solidFill>
                  <a:srgbClr val="315258">
                    <a:lumMod val="60000"/>
                    <a:lumOff val="40000"/>
                  </a:srgbClr>
                </a:solidFill>
                <a:latin typeface="Nunito Sans" pitchFamily="2" charset="77"/>
                <a:cs typeface="Arial"/>
                <a:sym typeface="Arial"/>
              </a:rPr>
            </a:br>
            <a:r>
              <a:rPr lang="en-US" sz="1472" b="1" kern="0" dirty="0">
                <a:solidFill>
                  <a:srgbClr val="315258">
                    <a:lumMod val="60000"/>
                    <a:lumOff val="40000"/>
                  </a:srgbClr>
                </a:solidFill>
                <a:latin typeface="Nunito Sans" pitchFamily="2" charset="77"/>
                <a:cs typeface="Arial"/>
                <a:sym typeface="Arial"/>
              </a:rPr>
              <a:t>(77 projects)</a:t>
            </a:r>
          </a:p>
          <a:p>
            <a:pPr algn="ctr" defTabSz="560711">
              <a:spcBef>
                <a:spcPts val="24"/>
              </a:spcBef>
              <a:buClr>
                <a:srgbClr val="000000"/>
              </a:buClr>
              <a:defRPr/>
            </a:pPr>
            <a:r>
              <a:rPr lang="en-US" sz="1472" b="1" kern="0" dirty="0">
                <a:solidFill>
                  <a:srgbClr val="EEECE1">
                    <a:lumMod val="50000"/>
                  </a:srgbClr>
                </a:solidFill>
                <a:latin typeface="Nunito Sans" pitchFamily="2" charset="77"/>
                <a:cs typeface="Arial"/>
                <a:sym typeface="Arial"/>
              </a:rPr>
              <a:t>420</a:t>
            </a:r>
          </a:p>
          <a:p>
            <a:pPr algn="ctr" defTabSz="560711">
              <a:spcBef>
                <a:spcPts val="24"/>
              </a:spcBef>
              <a:buClr>
                <a:srgbClr val="000000"/>
              </a:buClr>
              <a:defRPr/>
            </a:pPr>
            <a:r>
              <a:rPr lang="en-US" sz="1472" kern="0" dirty="0">
                <a:solidFill>
                  <a:srgbClr val="414042"/>
                </a:solidFill>
                <a:latin typeface="Nunito Sans" pitchFamily="2" charset="77"/>
                <a:ea typeface="Arial" panose="020B0604020202020204" pitchFamily="34" charset="0"/>
                <a:cs typeface="Arial"/>
                <a:sym typeface="Arial"/>
              </a:rPr>
              <a:t>(Million Omani Rials)</a:t>
            </a:r>
          </a:p>
          <a:p>
            <a:pPr algn="ctr" defTabSz="560711">
              <a:spcBef>
                <a:spcPts val="141"/>
              </a:spcBef>
              <a:buClr>
                <a:srgbClr val="000000"/>
              </a:buClr>
              <a:tabLst>
                <a:tab pos="669804" algn="l"/>
                <a:tab pos="915918" algn="l"/>
                <a:tab pos="1592732" algn="l"/>
              </a:tabLst>
              <a:defRPr/>
            </a:pPr>
            <a:r>
              <a:rPr lang="en-US" sz="1472" b="1" kern="0" dirty="0">
                <a:solidFill>
                  <a:srgbClr val="F04F27"/>
                </a:solidFill>
                <a:latin typeface="Nunito Sans" pitchFamily="2" charset="77"/>
                <a:ea typeface="Arial" panose="020B0604020202020204" pitchFamily="34" charset="0"/>
                <a:cs typeface="Arial"/>
                <a:sym typeface="Arial"/>
              </a:rPr>
              <a:t>	</a:t>
            </a:r>
            <a:endParaRPr lang="en-US" sz="1472" kern="0" dirty="0">
              <a:solidFill>
                <a:srgbClr val="000000"/>
              </a:solidFill>
              <a:latin typeface="Nunito Sans" pitchFamily="2" charset="77"/>
              <a:ea typeface="Arial" panose="020B0604020202020204" pitchFamily="34" charset="0"/>
              <a:cs typeface="Arial"/>
              <a:sym typeface="Arial"/>
            </a:endParaRPr>
          </a:p>
        </p:txBody>
      </p:sp>
      <p:pic>
        <p:nvPicPr>
          <p:cNvPr id="17" name="Graphic 60" descr="Money">
            <a:extLst>
              <a:ext uri="{FF2B5EF4-FFF2-40B4-BE49-F238E27FC236}">
                <a16:creationId xmlns:a16="http://schemas.microsoft.com/office/drawing/2014/main" id="{DD063256-09A6-3EFF-2A2F-FD528E83A93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00732" y="7312900"/>
            <a:ext cx="813110" cy="813110"/>
          </a:xfrm>
          <a:prstGeom prst="rect">
            <a:avLst/>
          </a:prstGeom>
        </p:spPr>
      </p:pic>
      <p:pic>
        <p:nvPicPr>
          <p:cNvPr id="18" name="Graphic 60" descr="Money">
            <a:extLst>
              <a:ext uri="{FF2B5EF4-FFF2-40B4-BE49-F238E27FC236}">
                <a16:creationId xmlns:a16="http://schemas.microsoft.com/office/drawing/2014/main" id="{5DB39B8E-43F2-995A-7D3F-C60E0409B8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67700" y="7342124"/>
            <a:ext cx="813110" cy="813110"/>
          </a:xfrm>
          <a:prstGeom prst="rect">
            <a:avLst/>
          </a:prstGeom>
        </p:spPr>
      </p:pic>
      <p:grpSp>
        <p:nvGrpSpPr>
          <p:cNvPr id="19" name="Group 18">
            <a:extLst>
              <a:ext uri="{FF2B5EF4-FFF2-40B4-BE49-F238E27FC236}">
                <a16:creationId xmlns:a16="http://schemas.microsoft.com/office/drawing/2014/main" id="{1BF2E44A-1F57-E496-175A-D73DEC196433}"/>
              </a:ext>
            </a:extLst>
          </p:cNvPr>
          <p:cNvGrpSpPr/>
          <p:nvPr/>
        </p:nvGrpSpPr>
        <p:grpSpPr>
          <a:xfrm>
            <a:off x="12663608" y="2867688"/>
            <a:ext cx="1457382" cy="890562"/>
            <a:chOff x="7127312" y="3868175"/>
            <a:chExt cx="1188189" cy="726067"/>
          </a:xfrm>
        </p:grpSpPr>
        <p:pic>
          <p:nvPicPr>
            <p:cNvPr id="20" name="Graphic 19">
              <a:extLst>
                <a:ext uri="{FF2B5EF4-FFF2-40B4-BE49-F238E27FC236}">
                  <a16:creationId xmlns:a16="http://schemas.microsoft.com/office/drawing/2014/main" id="{5F4C46C9-8807-8CBF-BE3A-9360DFC1D75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384985" y="3877778"/>
              <a:ext cx="930516" cy="716464"/>
            </a:xfrm>
            <a:prstGeom prst="rect">
              <a:avLst/>
            </a:prstGeom>
          </p:spPr>
        </p:pic>
        <p:grpSp>
          <p:nvGrpSpPr>
            <p:cNvPr id="21" name="Graphic 10">
              <a:extLst>
                <a:ext uri="{FF2B5EF4-FFF2-40B4-BE49-F238E27FC236}">
                  <a16:creationId xmlns:a16="http://schemas.microsoft.com/office/drawing/2014/main" id="{6D04BB1B-BECB-0E8D-809C-0B04A4842B43}"/>
                </a:ext>
              </a:extLst>
            </p:cNvPr>
            <p:cNvGrpSpPr/>
            <p:nvPr/>
          </p:nvGrpSpPr>
          <p:grpSpPr>
            <a:xfrm>
              <a:off x="7127312" y="3868175"/>
              <a:ext cx="548640" cy="725992"/>
              <a:chOff x="3388392" y="-1593513"/>
              <a:chExt cx="1450079" cy="1521716"/>
            </a:xfrm>
          </p:grpSpPr>
          <p:sp>
            <p:nvSpPr>
              <p:cNvPr id="22" name="Freeform: Shape 21">
                <a:extLst>
                  <a:ext uri="{FF2B5EF4-FFF2-40B4-BE49-F238E27FC236}">
                    <a16:creationId xmlns:a16="http://schemas.microsoft.com/office/drawing/2014/main" id="{FAEBE0AF-B6F0-B297-EDAA-DC61AC658969}"/>
                  </a:ext>
                </a:extLst>
              </p:cNvPr>
              <p:cNvSpPr/>
              <p:nvPr/>
            </p:nvSpPr>
            <p:spPr>
              <a:xfrm>
                <a:off x="3796228" y="-1593513"/>
                <a:ext cx="634414" cy="337769"/>
              </a:xfrm>
              <a:custGeom>
                <a:avLst/>
                <a:gdLst>
                  <a:gd name="connsiteX0" fmla="*/ 317207 w 634414"/>
                  <a:gd name="connsiteY0" fmla="*/ 337771 h 337770"/>
                  <a:gd name="connsiteX1" fmla="*/ 629421 w 634414"/>
                  <a:gd name="connsiteY1" fmla="*/ 57088 h 337770"/>
                  <a:gd name="connsiteX2" fmla="*/ 592427 w 634414"/>
                  <a:gd name="connsiteY2" fmla="*/ 0 h 337770"/>
                  <a:gd name="connsiteX3" fmla="*/ 41984 w 634414"/>
                  <a:gd name="connsiteY3" fmla="*/ 0 h 337770"/>
                  <a:gd name="connsiteX4" fmla="*/ 4994 w 634414"/>
                  <a:gd name="connsiteY4" fmla="*/ 57088 h 337770"/>
                  <a:gd name="connsiteX5" fmla="*/ 317207 w 634414"/>
                  <a:gd name="connsiteY5" fmla="*/ 337771 h 33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4414" h="337770">
                    <a:moveTo>
                      <a:pt x="317207" y="337771"/>
                    </a:moveTo>
                    <a:cubicBezTo>
                      <a:pt x="503757" y="337771"/>
                      <a:pt x="629421" y="57088"/>
                      <a:pt x="629421" y="57088"/>
                    </a:cubicBezTo>
                    <a:cubicBezTo>
                      <a:pt x="643476" y="25694"/>
                      <a:pt x="626829" y="0"/>
                      <a:pt x="592427" y="0"/>
                    </a:cubicBezTo>
                    <a:lnTo>
                      <a:pt x="41984" y="0"/>
                    </a:lnTo>
                    <a:cubicBezTo>
                      <a:pt x="7585" y="0"/>
                      <a:pt x="-9062" y="25691"/>
                      <a:pt x="4994" y="57088"/>
                    </a:cubicBezTo>
                    <a:cubicBezTo>
                      <a:pt x="4996" y="57088"/>
                      <a:pt x="130663" y="337771"/>
                      <a:pt x="317207" y="337771"/>
                    </a:cubicBezTo>
                    <a:close/>
                  </a:path>
                </a:pathLst>
              </a:custGeom>
              <a:solidFill>
                <a:schemeClr val="tx2">
                  <a:lumMod val="50000"/>
                </a:schemeClr>
              </a:solidFill>
              <a:ln w="2958" cap="flat">
                <a:solidFill>
                  <a:schemeClr val="accent1">
                    <a:lumMod val="50000"/>
                  </a:schemeClr>
                </a:solidFill>
                <a:prstDash val="solid"/>
                <a:miter/>
              </a:ln>
            </p:spPr>
            <p:txBody>
              <a:bodyPr rtlCol="0" anchor="ctr"/>
              <a:lstStyle/>
              <a:p>
                <a:pPr defTabSz="560711">
                  <a:buClr>
                    <a:srgbClr val="000000"/>
                  </a:buClr>
                  <a:defRPr/>
                </a:pPr>
                <a:endParaRPr lang="en-US" sz="4539" kern="0" dirty="0">
                  <a:solidFill>
                    <a:srgbClr val="000000"/>
                  </a:solidFill>
                  <a:latin typeface="Nunito Sans" pitchFamily="2" charset="77"/>
                  <a:cs typeface="Arial"/>
                  <a:sym typeface="Arial"/>
                </a:endParaRPr>
              </a:p>
            </p:txBody>
          </p:sp>
          <p:sp>
            <p:nvSpPr>
              <p:cNvPr id="23" name="Freeform: Shape 22">
                <a:extLst>
                  <a:ext uri="{FF2B5EF4-FFF2-40B4-BE49-F238E27FC236}">
                    <a16:creationId xmlns:a16="http://schemas.microsoft.com/office/drawing/2014/main" id="{30E1BDF6-F031-148A-0AC3-9150323AD8D1}"/>
                  </a:ext>
                </a:extLst>
              </p:cNvPr>
              <p:cNvSpPr/>
              <p:nvPr/>
            </p:nvSpPr>
            <p:spPr>
              <a:xfrm>
                <a:off x="3949087" y="-1512209"/>
                <a:ext cx="188912" cy="262922"/>
              </a:xfrm>
              <a:custGeom>
                <a:avLst/>
                <a:gdLst>
                  <a:gd name="connsiteX0" fmla="*/ 164318 w 188912"/>
                  <a:gd name="connsiteY0" fmla="*/ 262923 h 262922"/>
                  <a:gd name="connsiteX1" fmla="*/ 152412 w 188912"/>
                  <a:gd name="connsiteY1" fmla="*/ 259832 h 262922"/>
                  <a:gd name="connsiteX2" fmla="*/ 46977 w 188912"/>
                  <a:gd name="connsiteY2" fmla="*/ 134575 h 262922"/>
                  <a:gd name="connsiteX3" fmla="*/ 871 w 188912"/>
                  <a:gd name="connsiteY3" fmla="*/ 31027 h 262922"/>
                  <a:gd name="connsiteX4" fmla="*/ 18109 w 188912"/>
                  <a:gd name="connsiteY4" fmla="*/ 866 h 262922"/>
                  <a:gd name="connsiteX5" fmla="*/ 48270 w 188912"/>
                  <a:gd name="connsiteY5" fmla="*/ 18107 h 262922"/>
                  <a:gd name="connsiteX6" fmla="*/ 176272 w 188912"/>
                  <a:gd name="connsiteY6" fmla="*/ 216885 h 262922"/>
                  <a:gd name="connsiteX7" fmla="*/ 185819 w 188912"/>
                  <a:gd name="connsiteY7" fmla="*/ 250288 h 262922"/>
                  <a:gd name="connsiteX8" fmla="*/ 164318 w 188912"/>
                  <a:gd name="connsiteY8" fmla="*/ 262923 h 262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912" h="262922">
                    <a:moveTo>
                      <a:pt x="164318" y="262923"/>
                    </a:moveTo>
                    <a:cubicBezTo>
                      <a:pt x="160282" y="262923"/>
                      <a:pt x="156193" y="261927"/>
                      <a:pt x="152412" y="259832"/>
                    </a:cubicBezTo>
                    <a:cubicBezTo>
                      <a:pt x="116994" y="240153"/>
                      <a:pt x="81522" y="198015"/>
                      <a:pt x="46977" y="134575"/>
                    </a:cubicBezTo>
                    <a:cubicBezTo>
                      <a:pt x="21987" y="88683"/>
                      <a:pt x="4351" y="43798"/>
                      <a:pt x="871" y="31027"/>
                    </a:cubicBezTo>
                    <a:cubicBezTo>
                      <a:pt x="-2696" y="17941"/>
                      <a:pt x="5020" y="4436"/>
                      <a:pt x="18109" y="866"/>
                    </a:cubicBezTo>
                    <a:cubicBezTo>
                      <a:pt x="31207" y="-2688"/>
                      <a:pt x="44700" y="5018"/>
                      <a:pt x="48270" y="18107"/>
                    </a:cubicBezTo>
                    <a:cubicBezTo>
                      <a:pt x="54353" y="40428"/>
                      <a:pt x="113272" y="181888"/>
                      <a:pt x="176272" y="216885"/>
                    </a:cubicBezTo>
                    <a:cubicBezTo>
                      <a:pt x="188131" y="223474"/>
                      <a:pt x="192405" y="238429"/>
                      <a:pt x="185819" y="250288"/>
                    </a:cubicBezTo>
                    <a:cubicBezTo>
                      <a:pt x="181322" y="258363"/>
                      <a:pt x="172949" y="262923"/>
                      <a:pt x="164318" y="262923"/>
                    </a:cubicBezTo>
                    <a:close/>
                  </a:path>
                </a:pathLst>
              </a:custGeom>
              <a:solidFill>
                <a:srgbClr val="000000">
                  <a:alpha val="20000"/>
                </a:srgbClr>
              </a:solidFill>
              <a:ln w="2958" cap="flat">
                <a:solidFill>
                  <a:schemeClr val="accent1">
                    <a:lumMod val="50000"/>
                  </a:schemeClr>
                </a:solidFill>
                <a:prstDash val="solid"/>
                <a:miter/>
              </a:ln>
            </p:spPr>
            <p:txBody>
              <a:bodyPr rtlCol="0" anchor="ctr"/>
              <a:lstStyle/>
              <a:p>
                <a:pPr defTabSz="560711">
                  <a:buClr>
                    <a:srgbClr val="000000"/>
                  </a:buClr>
                  <a:defRPr/>
                </a:pPr>
                <a:endParaRPr lang="en-US" sz="4539" kern="0" dirty="0">
                  <a:solidFill>
                    <a:srgbClr val="000000"/>
                  </a:solidFill>
                  <a:latin typeface="Nunito Sans" pitchFamily="2" charset="77"/>
                  <a:cs typeface="Arial"/>
                  <a:sym typeface="Arial"/>
                </a:endParaRPr>
              </a:p>
            </p:txBody>
          </p:sp>
          <p:sp>
            <p:nvSpPr>
              <p:cNvPr id="24" name="Freeform: Shape 23">
                <a:extLst>
                  <a:ext uri="{FF2B5EF4-FFF2-40B4-BE49-F238E27FC236}">
                    <a16:creationId xmlns:a16="http://schemas.microsoft.com/office/drawing/2014/main" id="{7D4495A0-599F-0C76-BE0E-7C076A2E8A74}"/>
                  </a:ext>
                </a:extLst>
              </p:cNvPr>
              <p:cNvSpPr/>
              <p:nvPr/>
            </p:nvSpPr>
            <p:spPr>
              <a:xfrm>
                <a:off x="4088878" y="-1512211"/>
                <a:ext cx="188913" cy="262924"/>
              </a:xfrm>
              <a:custGeom>
                <a:avLst/>
                <a:gdLst>
                  <a:gd name="connsiteX0" fmla="*/ 24590 w 188913"/>
                  <a:gd name="connsiteY0" fmla="*/ 262925 h 262924"/>
                  <a:gd name="connsiteX1" fmla="*/ 3096 w 188913"/>
                  <a:gd name="connsiteY1" fmla="*/ 250290 h 262924"/>
                  <a:gd name="connsiteX2" fmla="*/ 12639 w 188913"/>
                  <a:gd name="connsiteY2" fmla="*/ 216887 h 262924"/>
                  <a:gd name="connsiteX3" fmla="*/ 140648 w 188913"/>
                  <a:gd name="connsiteY3" fmla="*/ 18107 h 262924"/>
                  <a:gd name="connsiteX4" fmla="*/ 170809 w 188913"/>
                  <a:gd name="connsiteY4" fmla="*/ 872 h 262924"/>
                  <a:gd name="connsiteX5" fmla="*/ 188041 w 188913"/>
                  <a:gd name="connsiteY5" fmla="*/ 31032 h 262924"/>
                  <a:gd name="connsiteX6" fmla="*/ 141932 w 188913"/>
                  <a:gd name="connsiteY6" fmla="*/ 134575 h 262924"/>
                  <a:gd name="connsiteX7" fmla="*/ 36496 w 188913"/>
                  <a:gd name="connsiteY7" fmla="*/ 259831 h 262924"/>
                  <a:gd name="connsiteX8" fmla="*/ 24590 w 188913"/>
                  <a:gd name="connsiteY8" fmla="*/ 262925 h 26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913" h="262924">
                    <a:moveTo>
                      <a:pt x="24590" y="262925"/>
                    </a:moveTo>
                    <a:cubicBezTo>
                      <a:pt x="15956" y="262925"/>
                      <a:pt x="7587" y="258366"/>
                      <a:pt x="3096" y="250290"/>
                    </a:cubicBezTo>
                    <a:cubicBezTo>
                      <a:pt x="-3493" y="238432"/>
                      <a:pt x="781" y="223473"/>
                      <a:pt x="12639" y="216887"/>
                    </a:cubicBezTo>
                    <a:cubicBezTo>
                      <a:pt x="75624" y="181899"/>
                      <a:pt x="134561" y="40430"/>
                      <a:pt x="140648" y="18107"/>
                    </a:cubicBezTo>
                    <a:cubicBezTo>
                      <a:pt x="144217" y="5021"/>
                      <a:pt x="157737" y="-2698"/>
                      <a:pt x="170809" y="872"/>
                    </a:cubicBezTo>
                    <a:cubicBezTo>
                      <a:pt x="183895" y="4441"/>
                      <a:pt x="191614" y="17946"/>
                      <a:pt x="188041" y="31032"/>
                    </a:cubicBezTo>
                    <a:cubicBezTo>
                      <a:pt x="184558" y="43807"/>
                      <a:pt x="166915" y="88694"/>
                      <a:pt x="141932" y="134575"/>
                    </a:cubicBezTo>
                    <a:cubicBezTo>
                      <a:pt x="107387" y="198014"/>
                      <a:pt x="71912" y="240156"/>
                      <a:pt x="36496" y="259831"/>
                    </a:cubicBezTo>
                    <a:cubicBezTo>
                      <a:pt x="32719" y="261929"/>
                      <a:pt x="28629" y="262925"/>
                      <a:pt x="24590" y="262925"/>
                    </a:cubicBezTo>
                    <a:close/>
                  </a:path>
                </a:pathLst>
              </a:custGeom>
              <a:solidFill>
                <a:srgbClr val="000000">
                  <a:alpha val="20000"/>
                </a:srgbClr>
              </a:solidFill>
              <a:ln w="2958" cap="flat">
                <a:solidFill>
                  <a:schemeClr val="accent1">
                    <a:lumMod val="50000"/>
                  </a:schemeClr>
                </a:solidFill>
                <a:prstDash val="solid"/>
                <a:miter/>
              </a:ln>
            </p:spPr>
            <p:txBody>
              <a:bodyPr rtlCol="0" anchor="ctr"/>
              <a:lstStyle/>
              <a:p>
                <a:pPr defTabSz="560711">
                  <a:buClr>
                    <a:srgbClr val="000000"/>
                  </a:buClr>
                  <a:defRPr/>
                </a:pPr>
                <a:endParaRPr lang="en-US" sz="4539" kern="0" dirty="0">
                  <a:solidFill>
                    <a:srgbClr val="000000"/>
                  </a:solidFill>
                  <a:latin typeface="Nunito Sans" pitchFamily="2" charset="77"/>
                  <a:cs typeface="Arial"/>
                  <a:sym typeface="Arial"/>
                </a:endParaRPr>
              </a:p>
            </p:txBody>
          </p:sp>
          <p:sp>
            <p:nvSpPr>
              <p:cNvPr id="25" name="Freeform: Shape 24">
                <a:extLst>
                  <a:ext uri="{FF2B5EF4-FFF2-40B4-BE49-F238E27FC236}">
                    <a16:creationId xmlns:a16="http://schemas.microsoft.com/office/drawing/2014/main" id="{D6EB4D5A-CB01-7D13-E84E-7ADF0EFFD33C}"/>
                  </a:ext>
                </a:extLst>
              </p:cNvPr>
              <p:cNvSpPr/>
              <p:nvPr/>
            </p:nvSpPr>
            <p:spPr>
              <a:xfrm>
                <a:off x="3388392" y="-1348433"/>
                <a:ext cx="1450079" cy="1276636"/>
              </a:xfrm>
              <a:custGeom>
                <a:avLst/>
                <a:gdLst>
                  <a:gd name="connsiteX0" fmla="*/ 1450077 w 1450077"/>
                  <a:gd name="connsiteY0" fmla="*/ 725048 h 1276637"/>
                  <a:gd name="connsiteX1" fmla="*/ 725039 w 1450077"/>
                  <a:gd name="connsiteY1" fmla="*/ 0 h 1276637"/>
                  <a:gd name="connsiteX2" fmla="*/ 0 w 1450077"/>
                  <a:gd name="connsiteY2" fmla="*/ 725048 h 1276637"/>
                  <a:gd name="connsiteX3" fmla="*/ 725039 w 1450077"/>
                  <a:gd name="connsiteY3" fmla="*/ 1276637 h 1276637"/>
                  <a:gd name="connsiteX4" fmla="*/ 1450077 w 1450077"/>
                  <a:gd name="connsiteY4" fmla="*/ 725048 h 1276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077" h="1276637">
                    <a:moveTo>
                      <a:pt x="1450077" y="725048"/>
                    </a:moveTo>
                    <a:cubicBezTo>
                      <a:pt x="1450077" y="324613"/>
                      <a:pt x="1125464" y="0"/>
                      <a:pt x="725039" y="0"/>
                    </a:cubicBezTo>
                    <a:cubicBezTo>
                      <a:pt x="324613" y="0"/>
                      <a:pt x="0" y="324613"/>
                      <a:pt x="0" y="725048"/>
                    </a:cubicBezTo>
                    <a:cubicBezTo>
                      <a:pt x="0" y="1125479"/>
                      <a:pt x="235890" y="1276637"/>
                      <a:pt x="725039" y="1276637"/>
                    </a:cubicBezTo>
                    <a:cubicBezTo>
                      <a:pt x="1214188" y="1276637"/>
                      <a:pt x="1450077" y="1125479"/>
                      <a:pt x="1450077" y="725048"/>
                    </a:cubicBezTo>
                    <a:close/>
                  </a:path>
                </a:pathLst>
              </a:custGeom>
              <a:solidFill>
                <a:schemeClr val="accent5">
                  <a:lumMod val="60000"/>
                  <a:lumOff val="40000"/>
                </a:schemeClr>
              </a:solidFill>
              <a:ln w="2958" cap="flat">
                <a:solidFill>
                  <a:schemeClr val="accent1">
                    <a:lumMod val="50000"/>
                  </a:schemeClr>
                </a:solidFill>
                <a:prstDash val="solid"/>
                <a:miter/>
              </a:ln>
            </p:spPr>
            <p:txBody>
              <a:bodyPr rtlCol="0" anchor="ctr"/>
              <a:lstStyle/>
              <a:p>
                <a:pPr defTabSz="560711">
                  <a:buClr>
                    <a:srgbClr val="000000"/>
                  </a:buClr>
                  <a:defRPr/>
                </a:pPr>
                <a:endParaRPr lang="en-US" sz="4539" kern="0" dirty="0">
                  <a:ln>
                    <a:solidFill>
                      <a:sysClr val="windowText" lastClr="000000"/>
                    </a:solidFill>
                  </a:ln>
                  <a:solidFill>
                    <a:srgbClr val="000000"/>
                  </a:solidFill>
                  <a:latin typeface="Nunito Sans" pitchFamily="2" charset="77"/>
                  <a:cs typeface="Arial"/>
                  <a:sym typeface="Arial"/>
                </a:endParaRPr>
              </a:p>
            </p:txBody>
          </p:sp>
          <p:sp>
            <p:nvSpPr>
              <p:cNvPr id="26" name="Freeform: Shape 25">
                <a:extLst>
                  <a:ext uri="{FF2B5EF4-FFF2-40B4-BE49-F238E27FC236}">
                    <a16:creationId xmlns:a16="http://schemas.microsoft.com/office/drawing/2014/main" id="{F2A9090F-A90D-A78D-B19D-0F9787A9E727}"/>
                  </a:ext>
                </a:extLst>
              </p:cNvPr>
              <p:cNvSpPr/>
              <p:nvPr/>
            </p:nvSpPr>
            <p:spPr>
              <a:xfrm>
                <a:off x="3388392" y="-823087"/>
                <a:ext cx="1450079" cy="259684"/>
              </a:xfrm>
              <a:custGeom>
                <a:avLst/>
                <a:gdLst>
                  <a:gd name="connsiteX0" fmla="*/ 1422217 w 1450080"/>
                  <a:gd name="connsiteY0" fmla="*/ 0 h 259684"/>
                  <a:gd name="connsiteX1" fmla="*/ 27863 w 1450080"/>
                  <a:gd name="connsiteY1" fmla="*/ 0 h 259684"/>
                  <a:gd name="connsiteX2" fmla="*/ 0 w 1450080"/>
                  <a:gd name="connsiteY2" fmla="*/ 199702 h 259684"/>
                  <a:gd name="connsiteX3" fmla="*/ 1923 w 1450080"/>
                  <a:gd name="connsiteY3" fmla="*/ 259685 h 259684"/>
                  <a:gd name="connsiteX4" fmla="*/ 1448155 w 1450080"/>
                  <a:gd name="connsiteY4" fmla="*/ 259685 h 259684"/>
                  <a:gd name="connsiteX5" fmla="*/ 1450080 w 1450080"/>
                  <a:gd name="connsiteY5" fmla="*/ 199702 h 259684"/>
                  <a:gd name="connsiteX6" fmla="*/ 1422217 w 1450080"/>
                  <a:gd name="connsiteY6" fmla="*/ 0 h 2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0080" h="259684">
                    <a:moveTo>
                      <a:pt x="1422217" y="0"/>
                    </a:moveTo>
                    <a:lnTo>
                      <a:pt x="27863" y="0"/>
                    </a:lnTo>
                    <a:cubicBezTo>
                      <a:pt x="9725" y="63437"/>
                      <a:pt x="0" y="130431"/>
                      <a:pt x="0" y="199702"/>
                    </a:cubicBezTo>
                    <a:cubicBezTo>
                      <a:pt x="0" y="220370"/>
                      <a:pt x="666" y="240336"/>
                      <a:pt x="1923" y="259685"/>
                    </a:cubicBezTo>
                    <a:lnTo>
                      <a:pt x="1448155" y="259685"/>
                    </a:lnTo>
                    <a:cubicBezTo>
                      <a:pt x="1449415" y="240336"/>
                      <a:pt x="1450080" y="220367"/>
                      <a:pt x="1450080" y="199702"/>
                    </a:cubicBezTo>
                    <a:cubicBezTo>
                      <a:pt x="1450077" y="130437"/>
                      <a:pt x="1440356" y="63440"/>
                      <a:pt x="1422217" y="0"/>
                    </a:cubicBezTo>
                    <a:close/>
                  </a:path>
                </a:pathLst>
              </a:custGeom>
              <a:solidFill>
                <a:schemeClr val="tx2">
                  <a:lumMod val="50000"/>
                </a:schemeClr>
              </a:solidFill>
              <a:ln w="2958" cap="flat">
                <a:solidFill>
                  <a:schemeClr val="accent1">
                    <a:lumMod val="50000"/>
                  </a:schemeClr>
                </a:solidFill>
                <a:prstDash val="solid"/>
                <a:miter/>
              </a:ln>
            </p:spPr>
            <p:txBody>
              <a:bodyPr rtlCol="0" anchor="ctr"/>
              <a:lstStyle/>
              <a:p>
                <a:pPr defTabSz="560711">
                  <a:buClr>
                    <a:srgbClr val="000000"/>
                  </a:buClr>
                  <a:defRPr/>
                </a:pPr>
                <a:endParaRPr lang="en-US" sz="4539" kern="0" dirty="0">
                  <a:solidFill>
                    <a:srgbClr val="000000"/>
                  </a:solidFill>
                  <a:latin typeface="Nunito Sans" pitchFamily="2" charset="77"/>
                  <a:cs typeface="Arial"/>
                  <a:sym typeface="Arial"/>
                </a:endParaRPr>
              </a:p>
            </p:txBody>
          </p:sp>
          <p:sp>
            <p:nvSpPr>
              <p:cNvPr id="27" name="Freeform: Shape 26">
                <a:extLst>
                  <a:ext uri="{FF2B5EF4-FFF2-40B4-BE49-F238E27FC236}">
                    <a16:creationId xmlns:a16="http://schemas.microsoft.com/office/drawing/2014/main" id="{D035952F-F528-80F0-3F87-473936547BB5}"/>
                  </a:ext>
                </a:extLst>
              </p:cNvPr>
              <p:cNvSpPr/>
              <p:nvPr/>
            </p:nvSpPr>
            <p:spPr>
              <a:xfrm>
                <a:off x="3671578" y="-1143606"/>
                <a:ext cx="883694" cy="883696"/>
              </a:xfrm>
              <a:custGeom>
                <a:avLst/>
                <a:gdLst>
                  <a:gd name="connsiteX0" fmla="*/ 883696 w 883695"/>
                  <a:gd name="connsiteY0" fmla="*/ 441848 h 883695"/>
                  <a:gd name="connsiteX1" fmla="*/ 441848 w 883695"/>
                  <a:gd name="connsiteY1" fmla="*/ 883696 h 883695"/>
                  <a:gd name="connsiteX2" fmla="*/ 0 w 883695"/>
                  <a:gd name="connsiteY2" fmla="*/ 441848 h 883695"/>
                  <a:gd name="connsiteX3" fmla="*/ 441848 w 883695"/>
                  <a:gd name="connsiteY3" fmla="*/ 0 h 883695"/>
                  <a:gd name="connsiteX4" fmla="*/ 883696 w 883695"/>
                  <a:gd name="connsiteY4" fmla="*/ 441848 h 883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695" h="883695">
                    <a:moveTo>
                      <a:pt x="883696" y="441848"/>
                    </a:moveTo>
                    <a:cubicBezTo>
                      <a:pt x="883696" y="685874"/>
                      <a:pt x="685874" y="883696"/>
                      <a:pt x="441848" y="883696"/>
                    </a:cubicBezTo>
                    <a:cubicBezTo>
                      <a:pt x="197822" y="883696"/>
                      <a:pt x="0" y="685874"/>
                      <a:pt x="0" y="441848"/>
                    </a:cubicBezTo>
                    <a:cubicBezTo>
                      <a:pt x="0" y="197822"/>
                      <a:pt x="197822" y="0"/>
                      <a:pt x="441848" y="0"/>
                    </a:cubicBezTo>
                    <a:cubicBezTo>
                      <a:pt x="685874" y="0"/>
                      <a:pt x="883696" y="197822"/>
                      <a:pt x="883696" y="441848"/>
                    </a:cubicBezTo>
                    <a:close/>
                  </a:path>
                </a:pathLst>
              </a:custGeom>
              <a:solidFill>
                <a:srgbClr val="FFFFFF"/>
              </a:solidFill>
              <a:ln w="2958" cap="flat">
                <a:solidFill>
                  <a:schemeClr val="accent1">
                    <a:lumMod val="50000"/>
                  </a:schemeClr>
                </a:solidFill>
                <a:prstDash val="solid"/>
                <a:miter/>
              </a:ln>
            </p:spPr>
            <p:txBody>
              <a:bodyPr rtlCol="0" anchor="ctr"/>
              <a:lstStyle/>
              <a:p>
                <a:pPr defTabSz="560711">
                  <a:buClr>
                    <a:srgbClr val="000000"/>
                  </a:buClr>
                  <a:defRPr/>
                </a:pPr>
                <a:endParaRPr lang="en-US" sz="4539" kern="0" dirty="0">
                  <a:solidFill>
                    <a:srgbClr val="000000"/>
                  </a:solidFill>
                  <a:latin typeface="Nunito Sans" pitchFamily="2" charset="77"/>
                  <a:cs typeface="Arial"/>
                  <a:sym typeface="Arial"/>
                </a:endParaRPr>
              </a:p>
            </p:txBody>
          </p:sp>
          <p:sp>
            <p:nvSpPr>
              <p:cNvPr id="28" name="Freeform: Shape 27">
                <a:extLst>
                  <a:ext uri="{FF2B5EF4-FFF2-40B4-BE49-F238E27FC236}">
                    <a16:creationId xmlns:a16="http://schemas.microsoft.com/office/drawing/2014/main" id="{C6C186DF-B801-61E9-B48E-5D063D67CD50}"/>
                  </a:ext>
                </a:extLst>
              </p:cNvPr>
              <p:cNvSpPr/>
              <p:nvPr/>
            </p:nvSpPr>
            <p:spPr>
              <a:xfrm>
                <a:off x="3888722" y="-1058314"/>
                <a:ext cx="449413" cy="713120"/>
              </a:xfrm>
              <a:custGeom>
                <a:avLst/>
                <a:gdLst>
                  <a:gd name="connsiteX0" fmla="*/ 232517 w 449414"/>
                  <a:gd name="connsiteY0" fmla="*/ 0 h 713120"/>
                  <a:gd name="connsiteX1" fmla="*/ 275250 w 449414"/>
                  <a:gd name="connsiteY1" fmla="*/ 42715 h 713120"/>
                  <a:gd name="connsiteX2" fmla="*/ 275250 w 449414"/>
                  <a:gd name="connsiteY2" fmla="*/ 54205 h 713120"/>
                  <a:gd name="connsiteX3" fmla="*/ 394383 w 449414"/>
                  <a:gd name="connsiteY3" fmla="*/ 93660 h 713120"/>
                  <a:gd name="connsiteX4" fmla="*/ 423944 w 449414"/>
                  <a:gd name="connsiteY4" fmla="*/ 142946 h 713120"/>
                  <a:gd name="connsiteX5" fmla="*/ 368065 w 449414"/>
                  <a:gd name="connsiteY5" fmla="*/ 197990 h 713120"/>
                  <a:gd name="connsiteX6" fmla="*/ 339319 w 449414"/>
                  <a:gd name="connsiteY6" fmla="*/ 190592 h 713120"/>
                  <a:gd name="connsiteX7" fmla="*/ 271136 w 449414"/>
                  <a:gd name="connsiteY7" fmla="*/ 162669 h 713120"/>
                  <a:gd name="connsiteX8" fmla="*/ 271136 w 449414"/>
                  <a:gd name="connsiteY8" fmla="*/ 287548 h 713120"/>
                  <a:gd name="connsiteX9" fmla="*/ 449415 w 449414"/>
                  <a:gd name="connsiteY9" fmla="*/ 464177 h 713120"/>
                  <a:gd name="connsiteX10" fmla="*/ 275247 w 449414"/>
                  <a:gd name="connsiteY10" fmla="*/ 626861 h 713120"/>
                  <a:gd name="connsiteX11" fmla="*/ 275247 w 449414"/>
                  <a:gd name="connsiteY11" fmla="*/ 670397 h 713120"/>
                  <a:gd name="connsiteX12" fmla="*/ 232514 w 449414"/>
                  <a:gd name="connsiteY12" fmla="*/ 713121 h 713120"/>
                  <a:gd name="connsiteX13" fmla="*/ 189796 w 449414"/>
                  <a:gd name="connsiteY13" fmla="*/ 670397 h 713120"/>
                  <a:gd name="connsiteX14" fmla="*/ 189796 w 449414"/>
                  <a:gd name="connsiteY14" fmla="*/ 626038 h 713120"/>
                  <a:gd name="connsiteX15" fmla="*/ 27953 w 449414"/>
                  <a:gd name="connsiteY15" fmla="*/ 568522 h 713120"/>
                  <a:gd name="connsiteX16" fmla="*/ 0 w 449414"/>
                  <a:gd name="connsiteY16" fmla="*/ 519226 h 713120"/>
                  <a:gd name="connsiteX17" fmla="*/ 56702 w 449414"/>
                  <a:gd name="connsiteY17" fmla="*/ 463354 h 713120"/>
                  <a:gd name="connsiteX18" fmla="*/ 88753 w 449414"/>
                  <a:gd name="connsiteY18" fmla="*/ 474042 h 713120"/>
                  <a:gd name="connsiteX19" fmla="*/ 193915 w 449414"/>
                  <a:gd name="connsiteY19" fmla="*/ 520050 h 713120"/>
                  <a:gd name="connsiteX20" fmla="*/ 193915 w 449414"/>
                  <a:gd name="connsiteY20" fmla="*/ 389423 h 713120"/>
                  <a:gd name="connsiteX21" fmla="*/ 17268 w 449414"/>
                  <a:gd name="connsiteY21" fmla="*/ 214419 h 713120"/>
                  <a:gd name="connsiteX22" fmla="*/ 189802 w 449414"/>
                  <a:gd name="connsiteY22" fmla="*/ 52562 h 713120"/>
                  <a:gd name="connsiteX23" fmla="*/ 189802 w 449414"/>
                  <a:gd name="connsiteY23" fmla="*/ 42718 h 713120"/>
                  <a:gd name="connsiteX24" fmla="*/ 232517 w 449414"/>
                  <a:gd name="connsiteY24" fmla="*/ 0 h 713120"/>
                  <a:gd name="connsiteX25" fmla="*/ 193912 w 449414"/>
                  <a:gd name="connsiteY25" fmla="*/ 266179 h 713120"/>
                  <a:gd name="connsiteX26" fmla="*/ 193912 w 449414"/>
                  <a:gd name="connsiteY26" fmla="*/ 155266 h 713120"/>
                  <a:gd name="connsiteX27" fmla="*/ 137219 w 449414"/>
                  <a:gd name="connsiteY27" fmla="*/ 207019 h 713120"/>
                  <a:gd name="connsiteX28" fmla="*/ 193912 w 449414"/>
                  <a:gd name="connsiteY28" fmla="*/ 266179 h 713120"/>
                  <a:gd name="connsiteX29" fmla="*/ 271139 w 449414"/>
                  <a:gd name="connsiteY29" fmla="*/ 409963 h 713120"/>
                  <a:gd name="connsiteX30" fmla="*/ 271139 w 449414"/>
                  <a:gd name="connsiteY30" fmla="*/ 524154 h 713120"/>
                  <a:gd name="connsiteX31" fmla="*/ 329467 w 449414"/>
                  <a:gd name="connsiteY31" fmla="*/ 470746 h 713120"/>
                  <a:gd name="connsiteX32" fmla="*/ 271139 w 449414"/>
                  <a:gd name="connsiteY32" fmla="*/ 409963 h 71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49414" h="713120">
                    <a:moveTo>
                      <a:pt x="232517" y="0"/>
                    </a:moveTo>
                    <a:cubicBezTo>
                      <a:pt x="256338" y="0"/>
                      <a:pt x="275250" y="18876"/>
                      <a:pt x="275250" y="42715"/>
                    </a:cubicBezTo>
                    <a:lnTo>
                      <a:pt x="275250" y="54205"/>
                    </a:lnTo>
                    <a:cubicBezTo>
                      <a:pt x="319602" y="60788"/>
                      <a:pt x="359057" y="73934"/>
                      <a:pt x="394383" y="93660"/>
                    </a:cubicBezTo>
                    <a:cubicBezTo>
                      <a:pt x="409987" y="102692"/>
                      <a:pt x="423944" y="118290"/>
                      <a:pt x="423944" y="142946"/>
                    </a:cubicBezTo>
                    <a:cubicBezTo>
                      <a:pt x="423944" y="174162"/>
                      <a:pt x="399299" y="197990"/>
                      <a:pt x="368065" y="197990"/>
                    </a:cubicBezTo>
                    <a:cubicBezTo>
                      <a:pt x="358201" y="197990"/>
                      <a:pt x="348360" y="195526"/>
                      <a:pt x="339319" y="190592"/>
                    </a:cubicBezTo>
                    <a:cubicBezTo>
                      <a:pt x="316315" y="178276"/>
                      <a:pt x="293317" y="168423"/>
                      <a:pt x="271136" y="162669"/>
                    </a:cubicBezTo>
                    <a:lnTo>
                      <a:pt x="271136" y="287548"/>
                    </a:lnTo>
                    <a:cubicBezTo>
                      <a:pt x="395997" y="321222"/>
                      <a:pt x="449415" y="372182"/>
                      <a:pt x="449415" y="464177"/>
                    </a:cubicBezTo>
                    <a:cubicBezTo>
                      <a:pt x="449415" y="556194"/>
                      <a:pt x="378753" y="615347"/>
                      <a:pt x="275247" y="626861"/>
                    </a:cubicBezTo>
                    <a:lnTo>
                      <a:pt x="275247" y="670397"/>
                    </a:lnTo>
                    <a:cubicBezTo>
                      <a:pt x="275247" y="694227"/>
                      <a:pt x="256335" y="713121"/>
                      <a:pt x="232514" y="713121"/>
                    </a:cubicBezTo>
                    <a:cubicBezTo>
                      <a:pt x="208683" y="713121"/>
                      <a:pt x="189796" y="694227"/>
                      <a:pt x="189796" y="670397"/>
                    </a:cubicBezTo>
                    <a:lnTo>
                      <a:pt x="189796" y="626038"/>
                    </a:lnTo>
                    <a:cubicBezTo>
                      <a:pt x="131462" y="618637"/>
                      <a:pt x="76410" y="598103"/>
                      <a:pt x="27953" y="568522"/>
                    </a:cubicBezTo>
                    <a:cubicBezTo>
                      <a:pt x="10691" y="557834"/>
                      <a:pt x="0" y="541413"/>
                      <a:pt x="0" y="519226"/>
                    </a:cubicBezTo>
                    <a:cubicBezTo>
                      <a:pt x="0" y="487187"/>
                      <a:pt x="24657" y="463354"/>
                      <a:pt x="56702" y="463354"/>
                    </a:cubicBezTo>
                    <a:cubicBezTo>
                      <a:pt x="67395" y="463354"/>
                      <a:pt x="78894" y="467470"/>
                      <a:pt x="88753" y="474042"/>
                    </a:cubicBezTo>
                    <a:cubicBezTo>
                      <a:pt x="123256" y="496225"/>
                      <a:pt x="156131" y="511835"/>
                      <a:pt x="193915" y="520050"/>
                    </a:cubicBezTo>
                    <a:lnTo>
                      <a:pt x="193915" y="389423"/>
                    </a:lnTo>
                    <a:cubicBezTo>
                      <a:pt x="75595" y="357378"/>
                      <a:pt x="17268" y="312199"/>
                      <a:pt x="17268" y="214419"/>
                    </a:cubicBezTo>
                    <a:cubicBezTo>
                      <a:pt x="17268" y="124047"/>
                      <a:pt x="86277" y="63255"/>
                      <a:pt x="189802" y="52562"/>
                    </a:cubicBezTo>
                    <a:lnTo>
                      <a:pt x="189802" y="42718"/>
                    </a:lnTo>
                    <a:cubicBezTo>
                      <a:pt x="189799" y="18876"/>
                      <a:pt x="208686" y="0"/>
                      <a:pt x="232517" y="0"/>
                    </a:cubicBezTo>
                    <a:close/>
                    <a:moveTo>
                      <a:pt x="193912" y="266179"/>
                    </a:moveTo>
                    <a:lnTo>
                      <a:pt x="193912" y="155266"/>
                    </a:lnTo>
                    <a:cubicBezTo>
                      <a:pt x="154472" y="161020"/>
                      <a:pt x="137219" y="180734"/>
                      <a:pt x="137219" y="207019"/>
                    </a:cubicBezTo>
                    <a:cubicBezTo>
                      <a:pt x="137222" y="232487"/>
                      <a:pt x="148718" y="249746"/>
                      <a:pt x="193912" y="266179"/>
                    </a:cubicBezTo>
                    <a:close/>
                    <a:moveTo>
                      <a:pt x="271139" y="409963"/>
                    </a:moveTo>
                    <a:lnTo>
                      <a:pt x="271139" y="524154"/>
                    </a:lnTo>
                    <a:cubicBezTo>
                      <a:pt x="309735" y="518406"/>
                      <a:pt x="329467" y="500318"/>
                      <a:pt x="329467" y="470746"/>
                    </a:cubicBezTo>
                    <a:cubicBezTo>
                      <a:pt x="329467" y="443643"/>
                      <a:pt x="315495" y="425570"/>
                      <a:pt x="271139" y="409963"/>
                    </a:cubicBezTo>
                    <a:close/>
                  </a:path>
                </a:pathLst>
              </a:custGeom>
              <a:solidFill>
                <a:schemeClr val="tx2">
                  <a:lumMod val="50000"/>
                </a:schemeClr>
              </a:solidFill>
              <a:ln w="2958" cap="flat">
                <a:solidFill>
                  <a:schemeClr val="accent1">
                    <a:lumMod val="50000"/>
                  </a:schemeClr>
                </a:solidFill>
                <a:prstDash val="solid"/>
                <a:miter/>
              </a:ln>
            </p:spPr>
            <p:txBody>
              <a:bodyPr rtlCol="0" anchor="ctr"/>
              <a:lstStyle/>
              <a:p>
                <a:pPr defTabSz="560711">
                  <a:buClr>
                    <a:srgbClr val="000000"/>
                  </a:buClr>
                  <a:defRPr/>
                </a:pPr>
                <a:endParaRPr lang="en-US" sz="4539" kern="0" dirty="0">
                  <a:solidFill>
                    <a:srgbClr val="000000"/>
                  </a:solidFill>
                  <a:latin typeface="Nunito Sans" pitchFamily="2" charset="77"/>
                  <a:cs typeface="Arial"/>
                  <a:sym typeface="Arial"/>
                </a:endParaRPr>
              </a:p>
            </p:txBody>
          </p:sp>
        </p:grpSp>
      </p:grpSp>
      <p:pic>
        <p:nvPicPr>
          <p:cNvPr id="29" name="Picture 28" descr="Icon&#10;&#10;Description automatically generated">
            <a:extLst>
              <a:ext uri="{FF2B5EF4-FFF2-40B4-BE49-F238E27FC236}">
                <a16:creationId xmlns:a16="http://schemas.microsoft.com/office/drawing/2014/main" id="{B294B834-9844-AB4B-0E6D-B71EE954EC7C}"/>
              </a:ext>
            </a:extLst>
          </p:cNvPr>
          <p:cNvPicPr>
            <a:picLocks noChangeAspect="1"/>
          </p:cNvPicPr>
          <p:nvPr/>
        </p:nvPicPr>
        <p:blipFill>
          <a:blip r:embed="rId13" cstate="print">
            <a:clrChange>
              <a:clrFrom>
                <a:srgbClr val="B3B0A7"/>
              </a:clrFrom>
              <a:clrTo>
                <a:srgbClr val="B3B0A7">
                  <a:alpha val="0"/>
                </a:srgbClr>
              </a:clrTo>
            </a:clrChange>
            <a:duotone>
              <a:prstClr val="black"/>
              <a:srgbClr val="00E7E2">
                <a:tint val="45000"/>
                <a:satMod val="400000"/>
              </a:srgbClr>
            </a:duotone>
            <a:extLst>
              <a:ext uri="{28A0092B-C50C-407E-A947-70E740481C1C}">
                <a14:useLocalDpi xmlns:a14="http://schemas.microsoft.com/office/drawing/2010/main" val="0"/>
              </a:ext>
            </a:extLst>
          </a:blip>
          <a:stretch>
            <a:fillRect/>
          </a:stretch>
        </p:blipFill>
        <p:spPr>
          <a:xfrm>
            <a:off x="7182444" y="4837244"/>
            <a:ext cx="3779175" cy="2182475"/>
          </a:xfrm>
          <a:prstGeom prst="rect">
            <a:avLst/>
          </a:prstGeom>
        </p:spPr>
      </p:pic>
      <p:pic>
        <p:nvPicPr>
          <p:cNvPr id="30" name="Graphic 29">
            <a:extLst>
              <a:ext uri="{FF2B5EF4-FFF2-40B4-BE49-F238E27FC236}">
                <a16:creationId xmlns:a16="http://schemas.microsoft.com/office/drawing/2014/main" id="{5CF3A6D4-ED91-B4C0-7F14-6D96F09F472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073114" y="2972919"/>
            <a:ext cx="1141331" cy="878784"/>
          </a:xfrm>
          <a:prstGeom prst="rect">
            <a:avLst/>
          </a:prstGeom>
        </p:spPr>
      </p:pic>
      <p:sp>
        <p:nvSpPr>
          <p:cNvPr id="31" name="Title 1">
            <a:extLst>
              <a:ext uri="{FF2B5EF4-FFF2-40B4-BE49-F238E27FC236}">
                <a16:creationId xmlns:a16="http://schemas.microsoft.com/office/drawing/2014/main" id="{DA5459F3-B52A-ACDB-6554-BBD8623446FF}"/>
              </a:ext>
            </a:extLst>
          </p:cNvPr>
          <p:cNvSpPr txBox="1">
            <a:spLocks/>
          </p:cNvSpPr>
          <p:nvPr/>
        </p:nvSpPr>
        <p:spPr>
          <a:xfrm>
            <a:off x="488392" y="360643"/>
            <a:ext cx="8090453" cy="116710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Autofit/>
          </a:bodyPr>
          <a:lstStyle>
            <a:lvl1pPr algn="l" defTabSz="914400" rtl="0" eaLnBrk="1" latinLnBrk="0" hangingPunct="1">
              <a:lnSpc>
                <a:spcPct val="90000"/>
              </a:lnSpc>
              <a:spcBef>
                <a:spcPct val="0"/>
              </a:spcBef>
              <a:buNone/>
              <a:defRPr sz="3200" b="1" kern="1200">
                <a:solidFill>
                  <a:srgbClr val="0070C0"/>
                </a:solidFill>
                <a:latin typeface="+mj-lt"/>
                <a:ea typeface="+mj-ea"/>
                <a:cs typeface="+mj-cs"/>
              </a:defRPr>
            </a:lvl1pPr>
          </a:lstStyle>
          <a:p>
            <a:pPr algn="ctr" defTabSz="560711">
              <a:lnSpc>
                <a:spcPct val="120000"/>
              </a:lnSpc>
              <a:buClr>
                <a:srgbClr val="000000"/>
              </a:buClr>
              <a:defRPr/>
            </a:pPr>
            <a:r>
              <a:rPr lang="en-US" sz="2943" spc="150" dirty="0">
                <a:solidFill>
                  <a:srgbClr val="EEECE1"/>
                </a:solidFill>
                <a:latin typeface="Nunito Sans" pitchFamily="2" charset="77"/>
                <a:ea typeface="Source Sans Pro" panose="020B0503030403020204" pitchFamily="34" charset="0"/>
                <a:cs typeface="Lato Heavy" panose="020F0502020204030203" pitchFamily="34" charset="0"/>
                <a:sym typeface="Arial"/>
              </a:rPr>
              <a:t>Summary of Wastewater Investment </a:t>
            </a:r>
          </a:p>
          <a:p>
            <a:pPr algn="ctr" defTabSz="560711">
              <a:lnSpc>
                <a:spcPct val="120000"/>
              </a:lnSpc>
              <a:buClr>
                <a:srgbClr val="000000"/>
              </a:buClr>
              <a:defRPr/>
            </a:pPr>
            <a:r>
              <a:rPr lang="en-US" sz="2943" spc="150" dirty="0">
                <a:solidFill>
                  <a:srgbClr val="EEECE1"/>
                </a:solidFill>
                <a:latin typeface="Nunito Sans" pitchFamily="2" charset="77"/>
                <a:ea typeface="Source Sans Pro" panose="020B0503030403020204" pitchFamily="34" charset="0"/>
                <a:cs typeface="Lato Heavy" panose="020F0502020204030203" pitchFamily="34" charset="0"/>
                <a:sym typeface="Arial"/>
              </a:rPr>
              <a:t>Program 2025-2027</a:t>
            </a:r>
          </a:p>
        </p:txBody>
      </p:sp>
      <p:cxnSp>
        <p:nvCxnSpPr>
          <p:cNvPr id="32" name="Elbow Connector 5">
            <a:extLst>
              <a:ext uri="{FF2B5EF4-FFF2-40B4-BE49-F238E27FC236}">
                <a16:creationId xmlns:a16="http://schemas.microsoft.com/office/drawing/2014/main" id="{7E282034-3F04-B2A1-7AAF-C254CAF7C97B}"/>
              </a:ext>
            </a:extLst>
          </p:cNvPr>
          <p:cNvCxnSpPr>
            <a:cxnSpLocks/>
          </p:cNvCxnSpPr>
          <p:nvPr/>
        </p:nvCxnSpPr>
        <p:spPr>
          <a:xfrm flipV="1">
            <a:off x="9703630" y="3366927"/>
            <a:ext cx="2973194" cy="1545789"/>
          </a:xfrm>
          <a:prstGeom prst="bentConnector3">
            <a:avLst>
              <a:gd name="adj1" fmla="val 50000"/>
            </a:avLst>
          </a:prstGeom>
          <a:ln>
            <a:solidFill>
              <a:srgbClr val="BEBB13"/>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98535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5E8BB5-D8E8-4536-A356-B3DE6DEA186E}"/>
              </a:ext>
            </a:extLst>
          </p:cNvPr>
          <p:cNvSpPr>
            <a:spLocks noGrp="1"/>
          </p:cNvSpPr>
          <p:nvPr>
            <p:ph type="title"/>
          </p:nvPr>
        </p:nvSpPr>
        <p:spPr>
          <a:xfrm>
            <a:off x="5886622" y="3289178"/>
            <a:ext cx="6514760" cy="1997477"/>
          </a:xfrm>
        </p:spPr>
        <p:txBody>
          <a:bodyPr>
            <a:normAutofit/>
          </a:bodyPr>
          <a:lstStyle/>
          <a:p>
            <a:pPr algn="ctr"/>
            <a:r>
              <a:rPr lang="en-GB" sz="6000" dirty="0"/>
              <a:t>Thank you </a:t>
            </a:r>
          </a:p>
        </p:txBody>
      </p:sp>
      <p:sp>
        <p:nvSpPr>
          <p:cNvPr id="2" name="Freeform 2">
            <a:extLst>
              <a:ext uri="{FF2B5EF4-FFF2-40B4-BE49-F238E27FC236}">
                <a16:creationId xmlns:a16="http://schemas.microsoft.com/office/drawing/2014/main" id="{734BDABE-C64D-352C-0026-FBB483043784}"/>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ar-OM"/>
          </a:p>
        </p:txBody>
      </p:sp>
    </p:spTree>
    <p:extLst>
      <p:ext uri="{BB962C8B-B14F-4D97-AF65-F5344CB8AC3E}">
        <p14:creationId xmlns:p14="http://schemas.microsoft.com/office/powerpoint/2010/main" val="4217391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34</TotalTime>
  <Words>1144</Words>
  <Application>Microsoft Office PowerPoint</Application>
  <PresentationFormat>Custom</PresentationFormat>
  <Paragraphs>245</Paragraphs>
  <Slides>17</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Arial</vt:lpstr>
      <vt:lpstr>Avenir Black</vt:lpstr>
      <vt:lpstr>Calibri (Body)</vt:lpstr>
      <vt:lpstr>Segoe UI Black</vt:lpstr>
      <vt:lpstr>Avenir Next</vt:lpstr>
      <vt:lpstr>Calibri</vt:lpstr>
      <vt:lpstr>Segoe UI</vt:lpstr>
      <vt:lpstr>Nunito Sans</vt:lpstr>
      <vt:lpstr>Nunito Sans SemiBold</vt:lpstr>
      <vt:lpstr>Verdana</vt:lpstr>
      <vt:lpstr>Nunito Sans ExtraLight</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Heba Abuazzam</dc:creator>
  <cp:lastModifiedBy>Sultan Saif Said Al Salami</cp:lastModifiedBy>
  <cp:revision>4</cp:revision>
  <dcterms:created xsi:type="dcterms:W3CDTF">2006-08-16T00:00:00Z</dcterms:created>
  <dcterms:modified xsi:type="dcterms:W3CDTF">2025-04-21T09:24:57Z</dcterms:modified>
  <dc:identifier>DAGeU-Jwvdc</dc:identifier>
</cp:coreProperties>
</file>